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962" r:id="rId2"/>
    <p:sldId id="287" r:id="rId3"/>
    <p:sldId id="295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65" r:id="rId12"/>
    <p:sldId id="286" r:id="rId13"/>
    <p:sldId id="977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0226" autoAdjust="0"/>
  </p:normalViewPr>
  <p:slideViewPr>
    <p:cSldViewPr>
      <p:cViewPr varScale="1">
        <p:scale>
          <a:sx n="103" d="100"/>
          <a:sy n="103" d="100"/>
        </p:scale>
        <p:origin x="9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4974539" y="2841857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无线通信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5D23A46B-47C4-49EA-99ED-9150DAE7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357314"/>
            <a:ext cx="79819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2D3E90B-4EA2-49F6-BB54-C88E58B5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en-US" altLang="zh-CN" dirty="0"/>
              <a:t>PM</a:t>
            </a:r>
            <a:r>
              <a:rPr lang="zh-CN" altLang="en-US" dirty="0"/>
              <a:t>调制方式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71BBE1E-8CBE-4167-A424-F2A2AEFB81C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造成无线通信失真的因素</a:t>
            </a:r>
          </a:p>
        </p:txBody>
      </p:sp>
      <p:pic>
        <p:nvPicPr>
          <p:cNvPr id="23555" name="Picture 7">
            <a:extLst>
              <a:ext uri="{FF2B5EF4-FFF2-40B4-BE49-F238E27FC236}">
                <a16:creationId xmlns:a16="http://schemas.microsoft.com/office/drawing/2014/main" id="{338ED453-6372-4BFA-9323-31F56D74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773239"/>
            <a:ext cx="80581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5353EB75-6BAA-4227-BA19-D9399DC2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2420939"/>
            <a:ext cx="2514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3D641181-4187-4324-9C43-50381559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zh-CN" altLang="en-US" dirty="0"/>
              <a:t>无线通信板卡实物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>
            <a:extLst>
              <a:ext uri="{FF2B5EF4-FFF2-40B4-BE49-F238E27FC236}">
                <a16:creationId xmlns:a16="http://schemas.microsoft.com/office/drawing/2014/main" id="{3D294A69-534A-4CF2-BEDA-A510E84D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9" y="1328739"/>
            <a:ext cx="79343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4835593-2977-4FDC-9CF9-2115C423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zh-CN" altLang="en-US" dirty="0"/>
              <a:t>无线通信系统结构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A2BC5916-0846-48CD-AF3E-97578855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323975"/>
            <a:ext cx="79819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8A3BBDC4-AEAA-46BF-B7BA-E6824ED8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zh-CN" altLang="en-US" dirty="0"/>
              <a:t>无线通信系统结构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AE7EC66B-3508-468C-B1F9-FF15E1399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33500"/>
            <a:ext cx="7924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4E2C1A80-E098-4CB6-BB17-313E62B7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zh-CN" altLang="en-US" dirty="0"/>
              <a:t>信号调制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87A344DB-FF55-44A9-9AE0-0A41B7E4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4" y="1319214"/>
            <a:ext cx="80295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CB50BCA5-660F-42CB-A213-2280B7CD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zh-CN" altLang="en-US" dirty="0"/>
              <a:t>上变频与发射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CA59A446-A513-4930-8B2D-930A24BF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1323975"/>
            <a:ext cx="7972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AF34A9B4-7BF5-4DDD-BDBC-9762FF4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zh-CN" altLang="en-US" dirty="0"/>
              <a:t>信号解调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F2F94FEA-B0B1-48F2-AF4D-034E138F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343025"/>
            <a:ext cx="79438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DE58A8E7-ED45-480B-8228-11A94DCB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zh-CN" altLang="en-US" dirty="0"/>
              <a:t>信息解码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035891B2-599A-46B4-A4E6-5B854BEBA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9" y="1371600"/>
            <a:ext cx="79343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36ACE27-96D4-44E5-B7B3-96649B05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en-US" altLang="zh-CN" dirty="0"/>
              <a:t>AM</a:t>
            </a:r>
            <a:r>
              <a:rPr lang="zh-CN" altLang="en-US" dirty="0"/>
              <a:t>调制方式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B64497B9-825A-4362-AD41-4968B524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328739"/>
            <a:ext cx="80010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039DB4AD-64F0-45A0-A388-139C267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en-US" altLang="zh-CN" dirty="0"/>
              <a:t>FM</a:t>
            </a:r>
            <a:r>
              <a:rPr lang="zh-CN" altLang="en-US" dirty="0"/>
              <a:t>调制方式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25683</TotalTime>
  <Words>51</Words>
  <Application>Microsoft Office PowerPoint</Application>
  <PresentationFormat>宽屏</PresentationFormat>
  <Paragraphs>20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楷体</vt:lpstr>
      <vt:lpstr>Arial</vt:lpstr>
      <vt:lpstr>Calibri</vt:lpstr>
      <vt:lpstr>Times New Roman</vt:lpstr>
      <vt:lpstr>Wingdings</vt:lpstr>
      <vt:lpstr>北航物理电子</vt:lpstr>
      <vt:lpstr>PowerPoint 演示文稿</vt:lpstr>
      <vt:lpstr>无线通信系统结构</vt:lpstr>
      <vt:lpstr>无线通信系统结构</vt:lpstr>
      <vt:lpstr>信号调制</vt:lpstr>
      <vt:lpstr>上变频与发射</vt:lpstr>
      <vt:lpstr>信号解调</vt:lpstr>
      <vt:lpstr>信息解码</vt:lpstr>
      <vt:lpstr>AM调制方式</vt:lpstr>
      <vt:lpstr>FM调制方式</vt:lpstr>
      <vt:lpstr>PM调制方式</vt:lpstr>
      <vt:lpstr>造成无线通信失真的因素</vt:lpstr>
      <vt:lpstr>无线通信板卡实物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445</cp:revision>
  <cp:lastPrinted>2018-03-06T04:28:22Z</cp:lastPrinted>
  <dcterms:created xsi:type="dcterms:W3CDTF">2009-09-09T11:10:02Z</dcterms:created>
  <dcterms:modified xsi:type="dcterms:W3CDTF">2020-03-06T09:28:54Z</dcterms:modified>
</cp:coreProperties>
</file>