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2"/>
  </p:notesMasterIdLst>
  <p:handoutMasterIdLst>
    <p:handoutMasterId r:id="rId13"/>
  </p:handoutMasterIdLst>
  <p:sldIdLst>
    <p:sldId id="1077" r:id="rId2"/>
    <p:sldId id="1067" r:id="rId3"/>
    <p:sldId id="1068" r:id="rId4"/>
    <p:sldId id="1069" r:id="rId5"/>
    <p:sldId id="1070" r:id="rId6"/>
    <p:sldId id="1048" r:id="rId7"/>
    <p:sldId id="1071" r:id="rId8"/>
    <p:sldId id="1049" r:id="rId9"/>
    <p:sldId id="1050" r:id="rId10"/>
    <p:sldId id="1078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548235"/>
    <a:srgbClr val="008000"/>
    <a:srgbClr val="FF00FF"/>
    <a:srgbClr val="FF6600"/>
    <a:srgbClr val="FF9900"/>
    <a:srgbClr val="003399"/>
    <a:srgbClr val="FF66FF"/>
    <a:srgbClr val="2FF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291" autoAdjust="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7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5" Type="http://schemas.openxmlformats.org/officeDocument/2006/relationships/image" Target="../media/image1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018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53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773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772817"/>
            <a:ext cx="617220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6605" y="716769"/>
            <a:ext cx="105156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838200" y="1700811"/>
            <a:ext cx="4201683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 sz="3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Ø"/>
              <a:defRPr sz="28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3" name="í$ľîḋê">
            <a:extLst>
              <a:ext uri="{FF2B5EF4-FFF2-40B4-BE49-F238E27FC236}">
                <a16:creationId xmlns:a16="http://schemas.microsoft.com/office/drawing/2014/main" id="{BBD4E52A-9A92-431D-B79B-21EFE2A7C117}"/>
              </a:ext>
            </a:extLst>
          </p:cNvPr>
          <p:cNvGrpSpPr/>
          <p:nvPr userDrawn="1"/>
        </p:nvGrpSpPr>
        <p:grpSpPr>
          <a:xfrm>
            <a:off x="0" y="0"/>
            <a:ext cx="824247" cy="404816"/>
            <a:chOff x="2990871" y="2071365"/>
            <a:chExt cx="6210259" cy="2427715"/>
          </a:xfrm>
        </p:grpSpPr>
        <p:grpSp>
          <p:nvGrpSpPr>
            <p:cNvPr id="14" name="íṡ1iḋê">
              <a:extLst>
                <a:ext uri="{FF2B5EF4-FFF2-40B4-BE49-F238E27FC236}">
                  <a16:creationId xmlns:a16="http://schemas.microsoft.com/office/drawing/2014/main" id="{7EBB8598-1FD8-4C3F-8CA5-88F49608BA03}"/>
                </a:ext>
              </a:extLst>
            </p:cNvPr>
            <p:cNvGrpSpPr/>
            <p:nvPr/>
          </p:nvGrpSpPr>
          <p:grpSpPr>
            <a:xfrm>
              <a:off x="2990871" y="2071365"/>
              <a:ext cx="6055720" cy="2149180"/>
              <a:chOff x="1792087" y="1862843"/>
              <a:chExt cx="8607826" cy="3054923"/>
            </a:xfrm>
            <a:solidFill>
              <a:srgbClr val="FFFFFF">
                <a:lumMod val="95000"/>
                <a:alpha val="70000"/>
              </a:srgbClr>
            </a:solidFill>
          </p:grpSpPr>
          <p:sp>
            <p:nvSpPr>
              <p:cNvPr id="33" name="ïṥľïḓè">
                <a:extLst>
                  <a:ext uri="{FF2B5EF4-FFF2-40B4-BE49-F238E27FC236}">
                    <a16:creationId xmlns:a16="http://schemas.microsoft.com/office/drawing/2014/main" id="{0CFDE7EF-5254-4AFA-B246-5CF436897EA0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4" name="iṣḻïďê">
                <a:extLst>
                  <a:ext uri="{FF2B5EF4-FFF2-40B4-BE49-F238E27FC236}">
                    <a16:creationId xmlns:a16="http://schemas.microsoft.com/office/drawing/2014/main" id="{139E12E0-6829-41FC-A280-24E3387FAB08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5" name="ïšḻïdé">
                <a:extLst>
                  <a:ext uri="{FF2B5EF4-FFF2-40B4-BE49-F238E27FC236}">
                    <a16:creationId xmlns:a16="http://schemas.microsoft.com/office/drawing/2014/main" id="{EF1B9E35-29C6-48D0-8451-CDA92180AC57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iṡļîďè">
                <a:extLst>
                  <a:ext uri="{FF2B5EF4-FFF2-40B4-BE49-F238E27FC236}">
                    <a16:creationId xmlns:a16="http://schemas.microsoft.com/office/drawing/2014/main" id="{FAF5F7D4-CCAE-4D79-9738-E47C1C41CC32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7" name="isḻíḓe">
                <a:extLst>
                  <a:ext uri="{FF2B5EF4-FFF2-40B4-BE49-F238E27FC236}">
                    <a16:creationId xmlns:a16="http://schemas.microsoft.com/office/drawing/2014/main" id="{06DFC75F-82C6-4BCA-B5FB-F49A3D545271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8" name="ïŝļiḓé">
                <a:extLst>
                  <a:ext uri="{FF2B5EF4-FFF2-40B4-BE49-F238E27FC236}">
                    <a16:creationId xmlns:a16="http://schemas.microsoft.com/office/drawing/2014/main" id="{A3E762B9-3546-488E-9D3C-ABFC64B46DDD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9" name="ïšḻïḋé">
                <a:extLst>
                  <a:ext uri="{FF2B5EF4-FFF2-40B4-BE49-F238E27FC236}">
                    <a16:creationId xmlns:a16="http://schemas.microsoft.com/office/drawing/2014/main" id="{6500A36D-DA3A-4FDD-9797-6B76AD58D22A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0" name="îşḷiḍe">
                <a:extLst>
                  <a:ext uri="{FF2B5EF4-FFF2-40B4-BE49-F238E27FC236}">
                    <a16:creationId xmlns:a16="http://schemas.microsoft.com/office/drawing/2014/main" id="{12242684-3CF1-4FBB-B696-805D96DAD248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ṡ1ídé">
              <a:extLst>
                <a:ext uri="{FF2B5EF4-FFF2-40B4-BE49-F238E27FC236}">
                  <a16:creationId xmlns:a16="http://schemas.microsoft.com/office/drawing/2014/main" id="{4B01CA20-13AB-49E4-B59D-062330813950}"/>
                </a:ext>
              </a:extLst>
            </p:cNvPr>
            <p:cNvGrpSpPr/>
            <p:nvPr/>
          </p:nvGrpSpPr>
          <p:grpSpPr>
            <a:xfrm>
              <a:off x="3068141" y="2210632"/>
              <a:ext cx="6055720" cy="2149180"/>
              <a:chOff x="1792087" y="1862843"/>
              <a:chExt cx="8607826" cy="3054923"/>
            </a:xfrm>
            <a:solidFill>
              <a:srgbClr val="FFFFFF">
                <a:lumMod val="85000"/>
                <a:alpha val="40000"/>
              </a:srgbClr>
            </a:solidFill>
          </p:grpSpPr>
          <p:sp>
            <p:nvSpPr>
              <p:cNvPr id="25" name="íSļîḍê">
                <a:extLst>
                  <a:ext uri="{FF2B5EF4-FFF2-40B4-BE49-F238E27FC236}">
                    <a16:creationId xmlns:a16="http://schemas.microsoft.com/office/drawing/2014/main" id="{7C922167-8403-4342-A4B0-EE801D865B9C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6" name="îṡḷiḓé">
                <a:extLst>
                  <a:ext uri="{FF2B5EF4-FFF2-40B4-BE49-F238E27FC236}">
                    <a16:creationId xmlns:a16="http://schemas.microsoft.com/office/drawing/2014/main" id="{77C146D3-D3B8-4DDB-8F70-631A241468BD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7" name="îšḷîḓe">
                <a:extLst>
                  <a:ext uri="{FF2B5EF4-FFF2-40B4-BE49-F238E27FC236}">
                    <a16:creationId xmlns:a16="http://schemas.microsoft.com/office/drawing/2014/main" id="{DAFD3737-B8D1-4B10-B43A-75F62A146FBE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8" name="iṧlíďè">
                <a:extLst>
                  <a:ext uri="{FF2B5EF4-FFF2-40B4-BE49-F238E27FC236}">
                    <a16:creationId xmlns:a16="http://schemas.microsoft.com/office/drawing/2014/main" id="{AAB9E426-4AA4-4ACA-BD53-AF6E95708AC7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9" name="ïś1iďê">
                <a:extLst>
                  <a:ext uri="{FF2B5EF4-FFF2-40B4-BE49-F238E27FC236}">
                    <a16:creationId xmlns:a16="http://schemas.microsoft.com/office/drawing/2014/main" id="{EC1789D0-7A78-4F17-8B88-A062A18B17AD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0" name="îsļïďé">
                <a:extLst>
                  <a:ext uri="{FF2B5EF4-FFF2-40B4-BE49-F238E27FC236}">
                    <a16:creationId xmlns:a16="http://schemas.microsoft.com/office/drawing/2014/main" id="{B55E1355-0231-4F02-B63D-EA380A626F28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1" name="îṩlïḍè">
                <a:extLst>
                  <a:ext uri="{FF2B5EF4-FFF2-40B4-BE49-F238E27FC236}">
                    <a16:creationId xmlns:a16="http://schemas.microsoft.com/office/drawing/2014/main" id="{A5FC9DFE-717B-43C4-B766-92AA8EEA5459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2" name="ïṧlíḍè">
                <a:extLst>
                  <a:ext uri="{FF2B5EF4-FFF2-40B4-BE49-F238E27FC236}">
                    <a16:creationId xmlns:a16="http://schemas.microsoft.com/office/drawing/2014/main" id="{4F22A2F5-5196-49A5-A334-6916C80B07D0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îšḷïḓè">
              <a:extLst>
                <a:ext uri="{FF2B5EF4-FFF2-40B4-BE49-F238E27FC236}">
                  <a16:creationId xmlns:a16="http://schemas.microsoft.com/office/drawing/2014/main" id="{28A6DCE0-639A-4A84-8BF6-B643AE638869}"/>
                </a:ext>
              </a:extLst>
            </p:cNvPr>
            <p:cNvGrpSpPr/>
            <p:nvPr/>
          </p:nvGrpSpPr>
          <p:grpSpPr>
            <a:xfrm>
              <a:off x="3145410" y="2349896"/>
              <a:ext cx="6055720" cy="2149184"/>
              <a:chOff x="1792087" y="1862838"/>
              <a:chExt cx="8607826" cy="3054928"/>
            </a:xfrm>
          </p:grpSpPr>
          <p:sp>
            <p:nvSpPr>
              <p:cNvPr id="17" name="îš1îďé">
                <a:extLst>
                  <a:ext uri="{FF2B5EF4-FFF2-40B4-BE49-F238E27FC236}">
                    <a16:creationId xmlns:a16="http://schemas.microsoft.com/office/drawing/2014/main" id="{536AA374-7B8F-4A50-933B-4D653352C07F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" name="ïS1íḓe">
                <a:extLst>
                  <a:ext uri="{FF2B5EF4-FFF2-40B4-BE49-F238E27FC236}">
                    <a16:creationId xmlns:a16="http://schemas.microsoft.com/office/drawing/2014/main" id="{B68B0B16-464D-4321-82D0-CE0DD7583DC4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" name="îṣľïḑé">
                <a:extLst>
                  <a:ext uri="{FF2B5EF4-FFF2-40B4-BE49-F238E27FC236}">
                    <a16:creationId xmlns:a16="http://schemas.microsoft.com/office/drawing/2014/main" id="{712F65D8-0777-4C57-ACF5-0B5E5D508732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" name="ïŝḻidè">
                <a:extLst>
                  <a:ext uri="{FF2B5EF4-FFF2-40B4-BE49-F238E27FC236}">
                    <a16:creationId xmlns:a16="http://schemas.microsoft.com/office/drawing/2014/main" id="{93B0C301-A687-45F7-A70E-824E96963C2E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" name="iṡľïḑe">
                <a:extLst>
                  <a:ext uri="{FF2B5EF4-FFF2-40B4-BE49-F238E27FC236}">
                    <a16:creationId xmlns:a16="http://schemas.microsoft.com/office/drawing/2014/main" id="{A7A830DE-6E2A-4038-8330-16E63D1DCEF2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" name="iṩḻîḋe">
                <a:extLst>
                  <a:ext uri="{FF2B5EF4-FFF2-40B4-BE49-F238E27FC236}">
                    <a16:creationId xmlns:a16="http://schemas.microsoft.com/office/drawing/2014/main" id="{9457BC17-EDB9-4D26-82BC-0EE3E88D5156}"/>
                  </a:ext>
                </a:extLst>
              </p:cNvPr>
              <p:cNvSpPr/>
              <p:nvPr/>
            </p:nvSpPr>
            <p:spPr>
              <a:xfrm>
                <a:off x="5441090" y="1862838"/>
                <a:ext cx="1313670" cy="2757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" name="ïşlïďê">
                <a:extLst>
                  <a:ext uri="{FF2B5EF4-FFF2-40B4-BE49-F238E27FC236}">
                    <a16:creationId xmlns:a16="http://schemas.microsoft.com/office/drawing/2014/main" id="{3A26548A-97CC-47C9-B85F-7EFAA5A123E1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" name="îśḷïḋê">
                <a:extLst>
                  <a:ext uri="{FF2B5EF4-FFF2-40B4-BE49-F238E27FC236}">
                    <a16:creationId xmlns:a16="http://schemas.microsoft.com/office/drawing/2014/main" id="{F2B4AE58-4F81-4461-9AB9-F576547E1333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 userDrawn="1"/>
        </p:nvSpPr>
        <p:spPr>
          <a:xfrm>
            <a:off x="0" y="957263"/>
            <a:ext cx="3403600" cy="107950"/>
          </a:xfrm>
          <a:prstGeom prst="rect">
            <a:avLst/>
          </a:prstGeom>
          <a:solidFill>
            <a:srgbClr val="145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3360738" y="1008063"/>
            <a:ext cx="2692400" cy="0"/>
          </a:xfrm>
          <a:prstGeom prst="line">
            <a:avLst/>
          </a:prstGeom>
          <a:ln w="28575">
            <a:solidFill>
              <a:srgbClr val="145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88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91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5921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8680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953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495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0" kern="1200" smtClean="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1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080359"/>
            <a:ext cx="1219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0000"/>
                </a:solidFill>
              </a:rPr>
              <a:t>电子电路设计训练</a:t>
            </a:r>
            <a:endParaRPr lang="zh-CN" altLang="en-US" sz="6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509120"/>
            <a:ext cx="1219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北京航空航天大学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张杰斌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zjb@buaa.edu.cn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0303" y="2448511"/>
            <a:ext cx="9931394" cy="45719"/>
          </a:xfrm>
          <a:prstGeom prst="rect">
            <a:avLst/>
          </a:prstGeom>
          <a:solidFill>
            <a:srgbClr val="183884"/>
          </a:solidFill>
          <a:ln w="0">
            <a:solidFill>
              <a:srgbClr val="183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183884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B6CC11-9EB0-4602-BB7B-6B8E706CA00D}"/>
              </a:ext>
            </a:extLst>
          </p:cNvPr>
          <p:cNvSpPr/>
          <p:nvPr/>
        </p:nvSpPr>
        <p:spPr>
          <a:xfrm>
            <a:off x="4203494" y="2994794"/>
            <a:ext cx="37850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kern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放大器电路设计</a:t>
            </a:r>
            <a:endParaRPr lang="en-US" altLang="zh-CN" sz="4000" b="1" kern="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175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C10A-7C48-46C2-B97F-E44ED1D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E0CB-E5C2-413A-99E8-1EABA0BE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8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4A60-38D8-4415-80D3-FC90682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68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三运放电路</a:t>
            </a:r>
          </a:p>
        </p:txBody>
      </p:sp>
      <p:grpSp>
        <p:nvGrpSpPr>
          <p:cNvPr id="37" name="Group 5">
            <a:extLst>
              <a:ext uri="{FF2B5EF4-FFF2-40B4-BE49-F238E27FC236}">
                <a16:creationId xmlns:a16="http://schemas.microsoft.com/office/drawing/2014/main" id="{13B5D569-8FCA-41C7-9853-EF5253FF1710}"/>
              </a:ext>
            </a:extLst>
          </p:cNvPr>
          <p:cNvGrpSpPr>
            <a:grpSpLocks/>
          </p:cNvGrpSpPr>
          <p:nvPr/>
        </p:nvGrpSpPr>
        <p:grpSpPr bwMode="auto">
          <a:xfrm>
            <a:off x="1991544" y="1484784"/>
            <a:ext cx="4343400" cy="4781550"/>
            <a:chOff x="408" y="948"/>
            <a:chExt cx="2736" cy="3012"/>
          </a:xfrm>
        </p:grpSpPr>
        <p:sp>
          <p:nvSpPr>
            <p:cNvPr id="38" name="Text Box 6">
              <a:extLst>
                <a:ext uri="{FF2B5EF4-FFF2-40B4-BE49-F238E27FC236}">
                  <a16:creationId xmlns:a16="http://schemas.microsoft.com/office/drawing/2014/main" id="{DF6E1575-731C-442A-B877-A19579C76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420"/>
              <a:ext cx="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9" name="Group 7">
              <a:extLst>
                <a:ext uri="{FF2B5EF4-FFF2-40B4-BE49-F238E27FC236}">
                  <a16:creationId xmlns:a16="http://schemas.microsoft.com/office/drawing/2014/main" id="{5C4B1A31-5B34-4510-9446-3E5D3D309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" y="948"/>
              <a:ext cx="1008" cy="1008"/>
              <a:chOff x="2112" y="2880"/>
              <a:chExt cx="1008" cy="1008"/>
            </a:xfrm>
          </p:grpSpPr>
          <p:grpSp>
            <p:nvGrpSpPr>
              <p:cNvPr id="105" name="Group 8">
                <a:extLst>
                  <a:ext uri="{FF2B5EF4-FFF2-40B4-BE49-F238E27FC236}">
                    <a16:creationId xmlns:a16="http://schemas.microsoft.com/office/drawing/2014/main" id="{94EC13C9-937F-4186-985C-415C83AE17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880"/>
                <a:ext cx="720" cy="1008"/>
                <a:chOff x="1008" y="2352"/>
                <a:chExt cx="720" cy="1008"/>
              </a:xfrm>
            </p:grpSpPr>
            <p:sp>
              <p:nvSpPr>
                <p:cNvPr id="125" name="Line 9">
                  <a:extLst>
                    <a:ext uri="{FF2B5EF4-FFF2-40B4-BE49-F238E27FC236}">
                      <a16:creationId xmlns:a16="http://schemas.microsoft.com/office/drawing/2014/main" id="{34AF1A93-16D6-4E7B-98F8-CB789A3E5D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6" name="Line 10">
                  <a:extLst>
                    <a:ext uri="{FF2B5EF4-FFF2-40B4-BE49-F238E27FC236}">
                      <a16:creationId xmlns:a16="http://schemas.microsoft.com/office/drawing/2014/main" id="{E43F573A-890D-462B-AEDB-6E9BA22217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7" name="Line 11">
                  <a:extLst>
                    <a:ext uri="{FF2B5EF4-FFF2-40B4-BE49-F238E27FC236}">
                      <a16:creationId xmlns:a16="http://schemas.microsoft.com/office/drawing/2014/main" id="{E9D84729-BFD6-40F7-AD2E-7CE7E89889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8" name="Line 12">
                  <a:extLst>
                    <a:ext uri="{FF2B5EF4-FFF2-40B4-BE49-F238E27FC236}">
                      <a16:creationId xmlns:a16="http://schemas.microsoft.com/office/drawing/2014/main" id="{5F008219-7B83-4493-9AE0-29DA7F7493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6" name="Line 13">
                <a:extLst>
                  <a:ext uri="{FF2B5EF4-FFF2-40B4-BE49-F238E27FC236}">
                    <a16:creationId xmlns:a16="http://schemas.microsoft.com/office/drawing/2014/main" id="{AAF0BCCD-4A34-4D3D-A22E-760138314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Text Box 14">
                <a:extLst>
                  <a:ext uri="{FF2B5EF4-FFF2-40B4-BE49-F238E27FC236}">
                    <a16:creationId xmlns:a16="http://schemas.microsoft.com/office/drawing/2014/main" id="{4C06ED02-201E-42F4-AD62-C2F45DF125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3" y="3024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18" name="Text Box 15">
                <a:extLst>
                  <a:ext uri="{FF2B5EF4-FFF2-40B4-BE49-F238E27FC236}">
                    <a16:creationId xmlns:a16="http://schemas.microsoft.com/office/drawing/2014/main" id="{C5130B97-CE65-4B8B-8B72-8AEEB14C13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5" y="3216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5B017C15-C3E8-4AB6-8D64-47FBDCB6F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0" name="Line 17">
                <a:extLst>
                  <a:ext uri="{FF2B5EF4-FFF2-40B4-BE49-F238E27FC236}">
                    <a16:creationId xmlns:a16="http://schemas.microsoft.com/office/drawing/2014/main" id="{B8B51020-ABFE-4B0B-BD8D-61B5F188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Line 18">
                <a:extLst>
                  <a:ext uri="{FF2B5EF4-FFF2-40B4-BE49-F238E27FC236}">
                    <a16:creationId xmlns:a16="http://schemas.microsoft.com/office/drawing/2014/main" id="{454D77FA-31CC-4395-8B64-D75E6687D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1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AutoShape 19">
                <a:extLst>
                  <a:ext uri="{FF2B5EF4-FFF2-40B4-BE49-F238E27FC236}">
                    <a16:creationId xmlns:a16="http://schemas.microsoft.com/office/drawing/2014/main" id="{81F17C1F-40FA-45F9-91E8-9CE66A1B5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424" y="2928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23" name="Object 4">
                <a:extLst>
                  <a:ext uri="{FF2B5EF4-FFF2-40B4-BE49-F238E27FC236}">
                    <a16:creationId xmlns:a16="http://schemas.microsoft.com/office/drawing/2014/main" id="{47DE424C-3C36-4832-8552-447E09B8742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0" y="2880"/>
              <a:ext cx="33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21" r:id="rId3" imgW="153181" imgH="127704" progId="Equation.3">
                      <p:embed/>
                    </p:oleObj>
                  </mc:Choice>
                  <mc:Fallback>
                    <p:oleObj r:id="rId3" imgW="153181" imgH="127704" progId="Equation.3">
                      <p:embed/>
                      <p:pic>
                        <p:nvPicPr>
                          <p:cNvPr id="60433" name="Object 4">
                            <a:extLst>
                              <a:ext uri="{FF2B5EF4-FFF2-40B4-BE49-F238E27FC236}">
                                <a16:creationId xmlns:a16="http://schemas.microsoft.com/office/drawing/2014/main" id="{623A2ED6-CD57-4537-9D7B-91571DC29F9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880"/>
                            <a:ext cx="33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" name="Text Box 21">
                <a:extLst>
                  <a:ext uri="{FF2B5EF4-FFF2-40B4-BE49-F238E27FC236}">
                    <a16:creationId xmlns:a16="http://schemas.microsoft.com/office/drawing/2014/main" id="{7CC0AA95-07A8-404D-BA6D-F42A030B2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3264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40" name="Group 22">
              <a:extLst>
                <a:ext uri="{FF2B5EF4-FFF2-40B4-BE49-F238E27FC236}">
                  <a16:creationId xmlns:a16="http://schemas.microsoft.com/office/drawing/2014/main" id="{D5969984-FC22-4B68-B4A3-E962346E28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952"/>
              <a:ext cx="720" cy="1008"/>
              <a:chOff x="1008" y="2352"/>
              <a:chExt cx="720" cy="1008"/>
            </a:xfrm>
          </p:grpSpPr>
          <p:sp>
            <p:nvSpPr>
              <p:cNvPr id="101" name="Line 23">
                <a:extLst>
                  <a:ext uri="{FF2B5EF4-FFF2-40B4-BE49-F238E27FC236}">
                    <a16:creationId xmlns:a16="http://schemas.microsoft.com/office/drawing/2014/main" id="{5C3D4942-5D45-4493-8C1B-C2F2F9DAC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2" name="Line 24">
                <a:extLst>
                  <a:ext uri="{FF2B5EF4-FFF2-40B4-BE49-F238E27FC236}">
                    <a16:creationId xmlns:a16="http://schemas.microsoft.com/office/drawing/2014/main" id="{27334131-9FBB-4168-B449-288E4E0D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22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Line 25">
                <a:extLst>
                  <a:ext uri="{FF2B5EF4-FFF2-40B4-BE49-F238E27FC236}">
                    <a16:creationId xmlns:a16="http://schemas.microsoft.com/office/drawing/2014/main" id="{EAF4088D-E3C1-448D-A4B6-2A798D79E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Line 26">
                <a:extLst>
                  <a:ext uri="{FF2B5EF4-FFF2-40B4-BE49-F238E27FC236}">
                    <a16:creationId xmlns:a16="http://schemas.microsoft.com/office/drawing/2014/main" id="{02D0E4DC-A2A5-436D-A733-733FD4F34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" name="Text Box 27">
              <a:extLst>
                <a:ext uri="{FF2B5EF4-FFF2-40B4-BE49-F238E27FC236}">
                  <a16:creationId xmlns:a16="http://schemas.microsoft.com/office/drawing/2014/main" id="{7CED4E8E-0BE2-4CAE-8F47-2B2B590FF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" y="30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cs typeface="Times New Roman" panose="02020603050405020304" pitchFamily="18" charset="0"/>
                </a:rPr>
                <a:t>–</a:t>
              </a:r>
              <a:endParaRPr lang="en-US" altLang="zh-CN" sz="2800" b="1">
                <a:latin typeface="Arial" panose="020B0604020202020204" pitchFamily="34" charset="0"/>
              </a:endParaRPr>
            </a:p>
          </p:txBody>
        </p:sp>
        <p:sp>
          <p:nvSpPr>
            <p:cNvPr id="42" name="Text Box 28">
              <a:extLst>
                <a:ext uri="{FF2B5EF4-FFF2-40B4-BE49-F238E27FC236}">
                  <a16:creationId xmlns:a16="http://schemas.microsoft.com/office/drawing/2014/main" id="{EFDF3306-AF7B-4F9F-8A83-9192ADE9E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7" y="3288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2D88EA6C-B9D6-4C63-A6AB-F45BC1067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64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381FFF09-701F-4748-8DFD-1B9E46ECE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48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9" name="Line 31">
              <a:extLst>
                <a:ext uri="{FF2B5EF4-FFF2-40B4-BE49-F238E27FC236}">
                  <a16:creationId xmlns:a16="http://schemas.microsoft.com/office/drawing/2014/main" id="{F0618ADC-68E1-4962-9A19-9392DA293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6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0" name="AutoShape 32">
              <a:extLst>
                <a:ext uri="{FF2B5EF4-FFF2-40B4-BE49-F238E27FC236}">
                  <a16:creationId xmlns:a16="http://schemas.microsoft.com/office/drawing/2014/main" id="{2F9DEBF3-134F-44C3-A417-E46C07557B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76" y="3000"/>
              <a:ext cx="144" cy="144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aphicFrame>
          <p:nvGraphicFramePr>
            <p:cNvPr id="71" name="Object 3">
              <a:extLst>
                <a:ext uri="{FF2B5EF4-FFF2-40B4-BE49-F238E27FC236}">
                  <a16:creationId xmlns:a16="http://schemas.microsoft.com/office/drawing/2014/main" id="{4C73CE8D-7C10-4308-B894-5DD1D01EEC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952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22" r:id="rId5" imgW="153181" imgH="127704" progId="Equation.3">
                    <p:embed/>
                  </p:oleObj>
                </mc:Choice>
                <mc:Fallback>
                  <p:oleObj r:id="rId5" imgW="153181" imgH="127704" progId="Equation.3">
                    <p:embed/>
                    <p:pic>
                      <p:nvPicPr>
                        <p:cNvPr id="60446" name="Object 3">
                          <a:extLst>
                            <a:ext uri="{FF2B5EF4-FFF2-40B4-BE49-F238E27FC236}">
                              <a16:creationId xmlns:a16="http://schemas.microsoft.com/office/drawing/2014/main" id="{E4CEF9D4-3D52-4B90-8981-C73324029E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952"/>
                          <a:ext cx="3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Text Box 34">
              <a:extLst>
                <a:ext uri="{FF2B5EF4-FFF2-40B4-BE49-F238E27FC236}">
                  <a16:creationId xmlns:a16="http://schemas.microsoft.com/office/drawing/2014/main" id="{8C433651-DB16-482C-A257-21111CBF0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" y="3336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3" name="Line 35">
              <a:extLst>
                <a:ext uri="{FF2B5EF4-FFF2-40B4-BE49-F238E27FC236}">
                  <a16:creationId xmlns:a16="http://schemas.microsoft.com/office/drawing/2014/main" id="{0023C9CD-9142-4082-9D1C-5E66DEECF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8" y="1476"/>
              <a:ext cx="8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4" name="Line 36">
              <a:extLst>
                <a:ext uri="{FF2B5EF4-FFF2-40B4-BE49-F238E27FC236}">
                  <a16:creationId xmlns:a16="http://schemas.microsoft.com/office/drawing/2014/main" id="{680E7D8B-031C-49FB-9375-50C70F446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" y="1470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5" name="Line 37">
              <a:extLst>
                <a:ext uri="{FF2B5EF4-FFF2-40B4-BE49-F238E27FC236}">
                  <a16:creationId xmlns:a16="http://schemas.microsoft.com/office/drawing/2014/main" id="{5D602946-61A7-44A6-A2CD-D6E4CA36C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644"/>
              <a:ext cx="0" cy="5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6" name="Line 38">
              <a:extLst>
                <a:ext uri="{FF2B5EF4-FFF2-40B4-BE49-F238E27FC236}">
                  <a16:creationId xmlns:a16="http://schemas.microsoft.com/office/drawing/2014/main" id="{8A546B11-E71B-42D7-BAD7-E91DADFDF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" y="2142"/>
              <a:ext cx="124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7" name="Line 39">
              <a:extLst>
                <a:ext uri="{FF2B5EF4-FFF2-40B4-BE49-F238E27FC236}">
                  <a16:creationId xmlns:a16="http://schemas.microsoft.com/office/drawing/2014/main" id="{B1AADB75-DAC2-44B5-91DC-4919D0205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760"/>
              <a:ext cx="0" cy="5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8" name="Line 40">
              <a:extLst>
                <a:ext uri="{FF2B5EF4-FFF2-40B4-BE49-F238E27FC236}">
                  <a16:creationId xmlns:a16="http://schemas.microsoft.com/office/drawing/2014/main" id="{005F10A4-3D32-476A-80D2-FEA46AC39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760"/>
              <a:ext cx="124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9" name="Line 41">
              <a:extLst>
                <a:ext uri="{FF2B5EF4-FFF2-40B4-BE49-F238E27FC236}">
                  <a16:creationId xmlns:a16="http://schemas.microsoft.com/office/drawing/2014/main" id="{29BB7AC5-EA64-438A-B50A-3E06955C0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480"/>
              <a:ext cx="8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0" name="Line 42">
              <a:extLst>
                <a:ext uri="{FF2B5EF4-FFF2-40B4-BE49-F238E27FC236}">
                  <a16:creationId xmlns:a16="http://schemas.microsoft.com/office/drawing/2014/main" id="{3AE39774-9003-4F01-BF65-56761D7151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" y="2370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1" name="Rectangle 43">
              <a:extLst>
                <a:ext uri="{FF2B5EF4-FFF2-40B4-BE49-F238E27FC236}">
                  <a16:creationId xmlns:a16="http://schemas.microsoft.com/office/drawing/2014/main" id="{D5E09FC6-B7C1-4E66-9054-BABAC2AC2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84"/>
              <a:ext cx="132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2" name="Rectangle 44">
              <a:extLst>
                <a:ext uri="{FF2B5EF4-FFF2-40B4-BE49-F238E27FC236}">
                  <a16:creationId xmlns:a16="http://schemas.microsoft.com/office/drawing/2014/main" id="{D555E522-70A2-48F5-A068-FE2E52178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256"/>
              <a:ext cx="132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3" name="Rectangle 45">
              <a:extLst>
                <a:ext uri="{FF2B5EF4-FFF2-40B4-BE49-F238E27FC236}">
                  <a16:creationId xmlns:a16="http://schemas.microsoft.com/office/drawing/2014/main" id="{58608F80-387B-42B5-AD1D-3E77D3BAA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928"/>
              <a:ext cx="132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4" name="Oval 46">
              <a:extLst>
                <a:ext uri="{FF2B5EF4-FFF2-40B4-BE49-F238E27FC236}">
                  <a16:creationId xmlns:a16="http://schemas.microsoft.com/office/drawing/2014/main" id="{407AC157-2424-49DF-9599-2A64A5B26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452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5" name="Oval 47">
              <a:extLst>
                <a:ext uri="{FF2B5EF4-FFF2-40B4-BE49-F238E27FC236}">
                  <a16:creationId xmlns:a16="http://schemas.microsoft.com/office/drawing/2014/main" id="{A2914A23-605F-4A69-BED6-732787098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36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6" name="Oval 48">
              <a:extLst>
                <a:ext uri="{FF2B5EF4-FFF2-40B4-BE49-F238E27FC236}">
                  <a16:creationId xmlns:a16="http://schemas.microsoft.com/office/drawing/2014/main" id="{D92E7E7B-5352-4669-94C4-10C5814A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24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7" name="Oval 49">
              <a:extLst>
                <a:ext uri="{FF2B5EF4-FFF2-40B4-BE49-F238E27FC236}">
                  <a16:creationId xmlns:a16="http://schemas.microsoft.com/office/drawing/2014/main" id="{CDF97128-F1D5-43D8-8576-02F832758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624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8" name="Oval 50">
              <a:extLst>
                <a:ext uri="{FF2B5EF4-FFF2-40B4-BE49-F238E27FC236}">
                  <a16:creationId xmlns:a16="http://schemas.microsoft.com/office/drawing/2014/main" id="{2477CC7F-B609-4304-9846-0E946AF37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236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9" name="Oval 51">
              <a:extLst>
                <a:ext uri="{FF2B5EF4-FFF2-40B4-BE49-F238E27FC236}">
                  <a16:creationId xmlns:a16="http://schemas.microsoft.com/office/drawing/2014/main" id="{383475FA-67FA-40E9-A257-C7810D7F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452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0" name="Oval 52">
              <a:extLst>
                <a:ext uri="{FF2B5EF4-FFF2-40B4-BE49-F238E27FC236}">
                  <a16:creationId xmlns:a16="http://schemas.microsoft.com/office/drawing/2014/main" id="{0A627860-F6E1-4CCD-A1DB-5A54664D4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3444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1" name="Text Box 53">
              <a:extLst>
                <a:ext uri="{FF2B5EF4-FFF2-40B4-BE49-F238E27FC236}">
                  <a16:creationId xmlns:a16="http://schemas.microsoft.com/office/drawing/2014/main" id="{9A88DB04-79E9-4E2D-ADAB-CDEBBD6DD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1620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2" name="Text Box 54">
              <a:extLst>
                <a:ext uri="{FF2B5EF4-FFF2-40B4-BE49-F238E27FC236}">
                  <a16:creationId xmlns:a16="http://schemas.microsoft.com/office/drawing/2014/main" id="{03ED07D3-7665-4A9B-B095-876348F6D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976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3" name="Text Box 55">
              <a:extLst>
                <a:ext uri="{FF2B5EF4-FFF2-40B4-BE49-F238E27FC236}">
                  <a16:creationId xmlns:a16="http://schemas.microsoft.com/office/drawing/2014/main" id="{DBFDF268-97B7-42A6-A792-A1A4AD643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316"/>
              <a:ext cx="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W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4" name="Text Box 56">
              <a:extLst>
                <a:ext uri="{FF2B5EF4-FFF2-40B4-BE49-F238E27FC236}">
                  <a16:creationId xmlns:a16="http://schemas.microsoft.com/office/drawing/2014/main" id="{AC0F8B92-E0D8-404A-A8B8-4A60B395F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1044"/>
              <a:ext cx="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5" name="Text Box 57">
              <a:extLst>
                <a:ext uri="{FF2B5EF4-FFF2-40B4-BE49-F238E27FC236}">
                  <a16:creationId xmlns:a16="http://schemas.microsoft.com/office/drawing/2014/main" id="{DFE42910-07EA-47BB-8EA3-30856CDB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72"/>
              <a:ext cx="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6" name="Text Box 58">
              <a:extLst>
                <a:ext uri="{FF2B5EF4-FFF2-40B4-BE49-F238E27FC236}">
                  <a16:creationId xmlns:a16="http://schemas.microsoft.com/office/drawing/2014/main" id="{58CC0E30-7A21-4B86-AEBB-DB39D92E7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6" y="1044"/>
              <a:ext cx="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7" name="Text Box 59">
              <a:extLst>
                <a:ext uri="{FF2B5EF4-FFF2-40B4-BE49-F238E27FC236}">
                  <a16:creationId xmlns:a16="http://schemas.microsoft.com/office/drawing/2014/main" id="{7D49391E-5708-43FF-8F89-0343EEE30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" y="1908"/>
              <a:ext cx="3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a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8" name="Text Box 60">
              <a:extLst>
                <a:ext uri="{FF2B5EF4-FFF2-40B4-BE49-F238E27FC236}">
                  <a16:creationId xmlns:a16="http://schemas.microsoft.com/office/drawing/2014/main" id="{A76B370D-557D-4D0E-B760-B57E9686B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2556"/>
              <a:ext cx="3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b</a:t>
              </a:r>
              <a:endParaRPr lang="en-US" altLang="zh-CN" sz="2800" b="1" baseline="-25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9" name="Oval 61">
              <a:extLst>
                <a:ext uri="{FF2B5EF4-FFF2-40B4-BE49-F238E27FC236}">
                  <a16:creationId xmlns:a16="http://schemas.microsoft.com/office/drawing/2014/main" id="{2D2C3EC5-C93A-4E71-809A-AF9C54AA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3432"/>
              <a:ext cx="60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0" name="Text Box 62">
              <a:extLst>
                <a:ext uri="{FF2B5EF4-FFF2-40B4-BE49-F238E27FC236}">
                  <a16:creationId xmlns:a16="http://schemas.microsoft.com/office/drawing/2014/main" id="{6B6BEB75-31E9-4EEB-839B-6E98863D0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" y="3498"/>
              <a:ext cx="3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129" name="Group 63">
            <a:extLst>
              <a:ext uri="{FF2B5EF4-FFF2-40B4-BE49-F238E27FC236}">
                <a16:creationId xmlns:a16="http://schemas.microsoft.com/office/drawing/2014/main" id="{1FF6D4A9-C711-49FE-9CB2-8F734C22CC64}"/>
              </a:ext>
            </a:extLst>
          </p:cNvPr>
          <p:cNvGrpSpPr>
            <a:grpSpLocks/>
          </p:cNvGrpSpPr>
          <p:nvPr/>
        </p:nvGrpSpPr>
        <p:grpSpPr bwMode="auto">
          <a:xfrm>
            <a:off x="5553894" y="2189634"/>
            <a:ext cx="4838700" cy="3676650"/>
            <a:chOff x="2652" y="1392"/>
            <a:chExt cx="3048" cy="2316"/>
          </a:xfrm>
        </p:grpSpPr>
        <p:sp>
          <p:nvSpPr>
            <p:cNvPr id="130" name="Text Box 64">
              <a:extLst>
                <a:ext uri="{FF2B5EF4-FFF2-40B4-BE49-F238E27FC236}">
                  <a16:creationId xmlns:a16="http://schemas.microsoft.com/office/drawing/2014/main" id="{EA3D71EA-7D0B-4886-A0A5-1119662AE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" y="3048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1" name="Text Box 65">
              <a:extLst>
                <a:ext uri="{FF2B5EF4-FFF2-40B4-BE49-F238E27FC236}">
                  <a16:creationId xmlns:a16="http://schemas.microsoft.com/office/drawing/2014/main" id="{383694BF-6DC8-4A1A-A45E-F26F5AB05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32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32" name="Group 66">
              <a:extLst>
                <a:ext uri="{FF2B5EF4-FFF2-40B4-BE49-F238E27FC236}">
                  <a16:creationId xmlns:a16="http://schemas.microsoft.com/office/drawing/2014/main" id="{77F33C26-6844-4FD9-9F2F-AC812A0238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0" y="1884"/>
              <a:ext cx="720" cy="1008"/>
              <a:chOff x="1008" y="2352"/>
              <a:chExt cx="720" cy="1008"/>
            </a:xfrm>
          </p:grpSpPr>
          <p:sp>
            <p:nvSpPr>
              <p:cNvPr id="162" name="Line 67">
                <a:extLst>
                  <a:ext uri="{FF2B5EF4-FFF2-40B4-BE49-F238E27FC236}">
                    <a16:creationId xmlns:a16="http://schemas.microsoft.com/office/drawing/2014/main" id="{DBCF3529-0CB0-451C-AFD9-0B205F1B4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Line 68">
                <a:extLst>
                  <a:ext uri="{FF2B5EF4-FFF2-40B4-BE49-F238E27FC236}">
                    <a16:creationId xmlns:a16="http://schemas.microsoft.com/office/drawing/2014/main" id="{FCE3925C-CC33-414C-A268-D98DCF733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22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64" name="Line 69">
                <a:extLst>
                  <a:ext uri="{FF2B5EF4-FFF2-40B4-BE49-F238E27FC236}">
                    <a16:creationId xmlns:a16="http://schemas.microsoft.com/office/drawing/2014/main" id="{A9813FD1-3653-4A2F-9EB7-211DF6CDC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65" name="Line 70">
                <a:extLst>
                  <a:ext uri="{FF2B5EF4-FFF2-40B4-BE49-F238E27FC236}">
                    <a16:creationId xmlns:a16="http://schemas.microsoft.com/office/drawing/2014/main" id="{42453044-AF64-47C0-9C2E-C42265B05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3" name="Text Box 71">
              <a:extLst>
                <a:ext uri="{FF2B5EF4-FFF2-40B4-BE49-F238E27FC236}">
                  <a16:creationId xmlns:a16="http://schemas.microsoft.com/office/drawing/2014/main" id="{7BD99520-A612-4D23-B9DD-61F3ABADF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20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cs typeface="Times New Roman" panose="02020603050405020304" pitchFamily="18" charset="0"/>
                </a:rPr>
                <a:t>–</a:t>
              </a:r>
              <a:endParaRPr lang="en-US" altLang="zh-CN" sz="2800" b="1">
                <a:latin typeface="Arial" panose="020B0604020202020204" pitchFamily="34" charset="0"/>
              </a:endParaRPr>
            </a:p>
          </p:txBody>
        </p:sp>
        <p:sp>
          <p:nvSpPr>
            <p:cNvPr id="134" name="Text Box 72">
              <a:extLst>
                <a:ext uri="{FF2B5EF4-FFF2-40B4-BE49-F238E27FC236}">
                  <a16:creationId xmlns:a16="http://schemas.microsoft.com/office/drawing/2014/main" id="{AB57B30B-3479-4044-9792-A480EE097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9" y="2220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5" name="Line 73">
              <a:extLst>
                <a:ext uri="{FF2B5EF4-FFF2-40B4-BE49-F238E27FC236}">
                  <a16:creationId xmlns:a16="http://schemas.microsoft.com/office/drawing/2014/main" id="{99C1558C-39F0-40FA-9A8D-E7F29CEFE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" y="258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6" name="Line 74">
              <a:extLst>
                <a:ext uri="{FF2B5EF4-FFF2-40B4-BE49-F238E27FC236}">
                  <a16:creationId xmlns:a16="http://schemas.microsoft.com/office/drawing/2014/main" id="{E467C808-E5DB-4255-9797-4ABAF0B94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241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7" name="Line 75">
              <a:extLst>
                <a:ext uri="{FF2B5EF4-FFF2-40B4-BE49-F238E27FC236}">
                  <a16:creationId xmlns:a16="http://schemas.microsoft.com/office/drawing/2014/main" id="{5990DCDB-BCBA-4ED1-9DC8-026DF16F7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" y="219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8" name="AutoShape 76">
              <a:extLst>
                <a:ext uri="{FF2B5EF4-FFF2-40B4-BE49-F238E27FC236}">
                  <a16:creationId xmlns:a16="http://schemas.microsoft.com/office/drawing/2014/main" id="{F720651B-6B54-45E7-B181-70C29F2EC6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28" y="1932"/>
              <a:ext cx="144" cy="144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aphicFrame>
          <p:nvGraphicFramePr>
            <p:cNvPr id="139" name="Object 2">
              <a:extLst>
                <a:ext uri="{FF2B5EF4-FFF2-40B4-BE49-F238E27FC236}">
                  <a16:creationId xmlns:a16="http://schemas.microsoft.com/office/drawing/2014/main" id="{4134EC09-AE4C-4190-B514-FE8C2AE990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4" y="1884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23" r:id="rId6" imgW="153181" imgH="127704" progId="Equation.3">
                    <p:embed/>
                  </p:oleObj>
                </mc:Choice>
                <mc:Fallback>
                  <p:oleObj r:id="rId6" imgW="153181" imgH="127704" progId="Equation.3">
                    <p:embed/>
                    <p:pic>
                      <p:nvPicPr>
                        <p:cNvPr id="60490" name="Object 2">
                          <a:extLst>
                            <a:ext uri="{FF2B5EF4-FFF2-40B4-BE49-F238E27FC236}">
                              <a16:creationId xmlns:a16="http://schemas.microsoft.com/office/drawing/2014/main" id="{073F3781-8AE2-41CC-AFDD-71F034EB07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1884"/>
                          <a:ext cx="3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" name="Text Box 78">
              <a:extLst>
                <a:ext uri="{FF2B5EF4-FFF2-40B4-BE49-F238E27FC236}">
                  <a16:creationId xmlns:a16="http://schemas.microsoft.com/office/drawing/2014/main" id="{DEF1EA84-AF37-42F0-B580-E0D57BEFD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6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41" name="Line 79">
              <a:extLst>
                <a:ext uri="{FF2B5EF4-FFF2-40B4-BE49-F238E27FC236}">
                  <a16:creationId xmlns:a16="http://schemas.microsoft.com/office/drawing/2014/main" id="{83A5A2BD-3F8D-4888-A0ED-B2E68719B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1488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2" name="Line 80">
              <a:extLst>
                <a:ext uri="{FF2B5EF4-FFF2-40B4-BE49-F238E27FC236}">
                  <a16:creationId xmlns:a16="http://schemas.microsoft.com/office/drawing/2014/main" id="{464D8451-0973-43C4-94CB-75BE33717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2" y="3480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3" name="Line 81">
              <a:extLst>
                <a:ext uri="{FF2B5EF4-FFF2-40B4-BE49-F238E27FC236}">
                  <a16:creationId xmlns:a16="http://schemas.microsoft.com/office/drawing/2014/main" id="{CD5861F7-52CC-4B70-8D97-9FEC0CCA1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2580"/>
              <a:ext cx="0" cy="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4" name="Line 82">
              <a:extLst>
                <a:ext uri="{FF2B5EF4-FFF2-40B4-BE49-F238E27FC236}">
                  <a16:creationId xmlns:a16="http://schemas.microsoft.com/office/drawing/2014/main" id="{2C629BB9-760B-4116-8476-1E41ECA3B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488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5" name="Line 83">
              <a:extLst>
                <a:ext uri="{FF2B5EF4-FFF2-40B4-BE49-F238E27FC236}">
                  <a16:creationId xmlns:a16="http://schemas.microsoft.com/office/drawing/2014/main" id="{9CCF077A-F677-474E-9BC3-57FE3B8FC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2" y="1488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6" name="Line 84">
              <a:extLst>
                <a:ext uri="{FF2B5EF4-FFF2-40B4-BE49-F238E27FC236}">
                  <a16:creationId xmlns:a16="http://schemas.microsoft.com/office/drawing/2014/main" id="{CF9A650B-9618-48E9-9039-50B8A242A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41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7" name="Rectangle 85">
              <a:extLst>
                <a:ext uri="{FF2B5EF4-FFF2-40B4-BE49-F238E27FC236}">
                  <a16:creationId xmlns:a16="http://schemas.microsoft.com/office/drawing/2014/main" id="{9A5BFB09-8C87-4227-BBA9-366036B04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396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8" name="Rectangle 86">
              <a:extLst>
                <a:ext uri="{FF2B5EF4-FFF2-40B4-BE49-F238E27FC236}">
                  <a16:creationId xmlns:a16="http://schemas.microsoft.com/office/drawing/2014/main" id="{5E692B4B-77AB-48F6-843A-9E456E03B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1404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9" name="Rectangle 87">
              <a:extLst>
                <a:ext uri="{FF2B5EF4-FFF2-40B4-BE49-F238E27FC236}">
                  <a16:creationId xmlns:a16="http://schemas.microsoft.com/office/drawing/2014/main" id="{F90F5B0B-E33C-4052-AEFE-361A2FE9D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3384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0" name="Line 88">
              <a:extLst>
                <a:ext uri="{FF2B5EF4-FFF2-40B4-BE49-F238E27FC236}">
                  <a16:creationId xmlns:a16="http://schemas.microsoft.com/office/drawing/2014/main" id="{EDC21047-9AF1-424E-9BC8-5B8DC6364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3480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1" name="Line 89">
              <a:extLst>
                <a:ext uri="{FF2B5EF4-FFF2-40B4-BE49-F238E27FC236}">
                  <a16:creationId xmlns:a16="http://schemas.microsoft.com/office/drawing/2014/main" id="{DAD49397-7426-4F1C-BF1E-E722DE710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4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2" name="Line 90">
              <a:extLst>
                <a:ext uri="{FF2B5EF4-FFF2-40B4-BE49-F238E27FC236}">
                  <a16:creationId xmlns:a16="http://schemas.microsoft.com/office/drawing/2014/main" id="{A73B957A-29CD-4800-9CFA-6CF0CC920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6" y="3696"/>
              <a:ext cx="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3" name="Rectangle 91">
              <a:extLst>
                <a:ext uri="{FF2B5EF4-FFF2-40B4-BE49-F238E27FC236}">
                  <a16:creationId xmlns:a16="http://schemas.microsoft.com/office/drawing/2014/main" id="{613882F4-962A-4875-BF08-0D454C5CB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92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4" name="Text Box 92">
              <a:extLst>
                <a:ext uri="{FF2B5EF4-FFF2-40B4-BE49-F238E27FC236}">
                  <a16:creationId xmlns:a16="http://schemas.microsoft.com/office/drawing/2014/main" id="{A67000AC-09BE-4D93-9325-32D1D4F7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060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5" name="Text Box 93">
              <a:extLst>
                <a:ext uri="{FF2B5EF4-FFF2-40B4-BE49-F238E27FC236}">
                  <a16:creationId xmlns:a16="http://schemas.microsoft.com/office/drawing/2014/main" id="{9A9E948E-A490-4B64-B151-40549165D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548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6" name="Oval 94">
              <a:extLst>
                <a:ext uri="{FF2B5EF4-FFF2-40B4-BE49-F238E27FC236}">
                  <a16:creationId xmlns:a16="http://schemas.microsoft.com/office/drawing/2014/main" id="{CFF02AEB-27BC-496C-A0DC-BCF7AD444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" y="2388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7" name="Text Box 95">
              <a:extLst>
                <a:ext uri="{FF2B5EF4-FFF2-40B4-BE49-F238E27FC236}">
                  <a16:creationId xmlns:a16="http://schemas.microsoft.com/office/drawing/2014/main" id="{E45162C8-A083-4F4B-B74C-F74DDFB42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2004"/>
              <a:ext cx="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8" name="Oval 96">
              <a:extLst>
                <a:ext uri="{FF2B5EF4-FFF2-40B4-BE49-F238E27FC236}">
                  <a16:creationId xmlns:a16="http://schemas.microsoft.com/office/drawing/2014/main" id="{AA7D529B-175B-4FB8-9637-563FC2022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1452"/>
              <a:ext cx="60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9" name="Oval 97">
              <a:extLst>
                <a:ext uri="{FF2B5EF4-FFF2-40B4-BE49-F238E27FC236}">
                  <a16:creationId xmlns:a16="http://schemas.microsoft.com/office/drawing/2014/main" id="{1F21E263-3656-46AC-8483-6258F6D5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2376"/>
              <a:ext cx="60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0" name="Oval 98">
              <a:extLst>
                <a:ext uri="{FF2B5EF4-FFF2-40B4-BE49-F238E27FC236}">
                  <a16:creationId xmlns:a16="http://schemas.microsoft.com/office/drawing/2014/main" id="{3761AEDD-ABC5-432E-A896-5F82803B3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3444"/>
              <a:ext cx="60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1" name="Text Box 99">
              <a:extLst>
                <a:ext uri="{FF2B5EF4-FFF2-40B4-BE49-F238E27FC236}">
                  <a16:creationId xmlns:a16="http://schemas.microsoft.com/office/drawing/2014/main" id="{116D62E1-0602-4D7E-B08C-7F5551003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2420"/>
              <a:ext cx="3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0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三运放电路</a:t>
            </a:r>
          </a:p>
        </p:txBody>
      </p:sp>
      <p:graphicFrame>
        <p:nvGraphicFramePr>
          <p:cNvPr id="107" name="Object 2">
            <a:extLst>
              <a:ext uri="{FF2B5EF4-FFF2-40B4-BE49-F238E27FC236}">
                <a16:creationId xmlns:a16="http://schemas.microsoft.com/office/drawing/2014/main" id="{4B5200F0-96AE-4FD8-AEE4-34D3EF6F8B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964257"/>
              </p:ext>
            </p:extLst>
          </p:nvPr>
        </p:nvGraphicFramePr>
        <p:xfrm>
          <a:off x="7464152" y="1534176"/>
          <a:ext cx="13144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0" r:id="rId3" imgW="483546" imgH="229215" progId="Equation.3">
                  <p:embed/>
                </p:oleObj>
              </mc:Choice>
              <mc:Fallback>
                <p:oleObj r:id="rId3" imgW="483546" imgH="229215" progId="Equation.3">
                  <p:embed/>
                  <p:pic>
                    <p:nvPicPr>
                      <p:cNvPr id="37892" name="Object 2">
                        <a:extLst>
                          <a:ext uri="{FF2B5EF4-FFF2-40B4-BE49-F238E27FC236}">
                            <a16:creationId xmlns:a16="http://schemas.microsoft.com/office/drawing/2014/main" id="{4961C295-4315-4ABE-8704-6D7423E3CC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152" y="1534176"/>
                        <a:ext cx="13144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3">
            <a:extLst>
              <a:ext uri="{FF2B5EF4-FFF2-40B4-BE49-F238E27FC236}">
                <a16:creationId xmlns:a16="http://schemas.microsoft.com/office/drawing/2014/main" id="{F2FEE43F-5780-4011-91A6-2CE18ED84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786767"/>
              </p:ext>
            </p:extLst>
          </p:nvPr>
        </p:nvGraphicFramePr>
        <p:xfrm>
          <a:off x="9281839" y="1534176"/>
          <a:ext cx="13493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1" r:id="rId5" imgW="495832" imgH="229016" progId="Equation.3">
                  <p:embed/>
                </p:oleObj>
              </mc:Choice>
              <mc:Fallback>
                <p:oleObj r:id="rId5" imgW="495832" imgH="229016" progId="Equation.3">
                  <p:embed/>
                  <p:pic>
                    <p:nvPicPr>
                      <p:cNvPr id="37893" name="Object 3">
                        <a:extLst>
                          <a:ext uri="{FF2B5EF4-FFF2-40B4-BE49-F238E27FC236}">
                            <a16:creationId xmlns:a16="http://schemas.microsoft.com/office/drawing/2014/main" id="{669CC899-6DF4-4B1D-BD3E-F4CC80518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1839" y="1534176"/>
                        <a:ext cx="13493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4">
            <a:extLst>
              <a:ext uri="{FF2B5EF4-FFF2-40B4-BE49-F238E27FC236}">
                <a16:creationId xmlns:a16="http://schemas.microsoft.com/office/drawing/2014/main" id="{33C3E19D-0778-4757-BA46-F4959C65B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950988"/>
              </p:ext>
            </p:extLst>
          </p:nvPr>
        </p:nvGraphicFramePr>
        <p:xfrm>
          <a:off x="7411764" y="2935938"/>
          <a:ext cx="31369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2" r:id="rId7" imgW="1169224" imgH="432304" progId="Equation.3">
                  <p:embed/>
                </p:oleObj>
              </mc:Choice>
              <mc:Fallback>
                <p:oleObj r:id="rId7" imgW="1169224" imgH="432304" progId="Equation.3">
                  <p:embed/>
                  <p:pic>
                    <p:nvPicPr>
                      <p:cNvPr id="37894" name="Object 4">
                        <a:extLst>
                          <a:ext uri="{FF2B5EF4-FFF2-40B4-BE49-F238E27FC236}">
                            <a16:creationId xmlns:a16="http://schemas.microsoft.com/office/drawing/2014/main" id="{AAE40CCF-6DAC-454F-BFF3-77978F3844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1764" y="2935938"/>
                        <a:ext cx="31369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5">
            <a:extLst>
              <a:ext uri="{FF2B5EF4-FFF2-40B4-BE49-F238E27FC236}">
                <a16:creationId xmlns:a16="http://schemas.microsoft.com/office/drawing/2014/main" id="{223A192E-BAD3-4E8E-A40F-D8EACCFFC4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476536"/>
              </p:ext>
            </p:extLst>
          </p:nvPr>
        </p:nvGraphicFramePr>
        <p:xfrm>
          <a:off x="8875439" y="3907488"/>
          <a:ext cx="187960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3" r:id="rId9" imgW="648580" imgH="432492" progId="Equation.3">
                  <p:embed/>
                </p:oleObj>
              </mc:Choice>
              <mc:Fallback>
                <p:oleObj r:id="rId9" imgW="648580" imgH="432492" progId="Equation.3">
                  <p:embed/>
                  <p:pic>
                    <p:nvPicPr>
                      <p:cNvPr id="37895" name="Object 5">
                        <a:extLst>
                          <a:ext uri="{FF2B5EF4-FFF2-40B4-BE49-F238E27FC236}">
                            <a16:creationId xmlns:a16="http://schemas.microsoft.com/office/drawing/2014/main" id="{BF62AAE3-7D6D-458B-BCCB-7988D9D08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5439" y="3907488"/>
                        <a:ext cx="187960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6">
            <a:extLst>
              <a:ext uri="{FF2B5EF4-FFF2-40B4-BE49-F238E27FC236}">
                <a16:creationId xmlns:a16="http://schemas.microsoft.com/office/drawing/2014/main" id="{6C8346FB-F87A-4C18-BE85-9DA6BD830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560162"/>
              </p:ext>
            </p:extLst>
          </p:nvPr>
        </p:nvGraphicFramePr>
        <p:xfrm>
          <a:off x="6508477" y="4966351"/>
          <a:ext cx="17716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4" r:id="rId11" imgW="812880" imgH="241200" progId="Equation.3">
                  <p:embed/>
                </p:oleObj>
              </mc:Choice>
              <mc:Fallback>
                <p:oleObj r:id="rId11" imgW="812880" imgH="241200" progId="Equation.3">
                  <p:embed/>
                  <p:pic>
                    <p:nvPicPr>
                      <p:cNvPr id="37896" name="Object 6">
                        <a:extLst>
                          <a:ext uri="{FF2B5EF4-FFF2-40B4-BE49-F238E27FC236}">
                            <a16:creationId xmlns:a16="http://schemas.microsoft.com/office/drawing/2014/main" id="{39DFE89D-C258-423A-A070-7390768CB1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477" y="4966351"/>
                        <a:ext cx="17716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7">
            <a:extLst>
              <a:ext uri="{FF2B5EF4-FFF2-40B4-BE49-F238E27FC236}">
                <a16:creationId xmlns:a16="http://schemas.microsoft.com/office/drawing/2014/main" id="{DB704A0E-AB8A-43E3-AFCA-EA84A0C9E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534714"/>
              </p:ext>
            </p:extLst>
          </p:nvPr>
        </p:nvGraphicFramePr>
        <p:xfrm>
          <a:off x="7610202" y="5669613"/>
          <a:ext cx="30988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5" r:id="rId13" imgW="1473480" imgH="507960" progId="Equation.3">
                  <p:embed/>
                </p:oleObj>
              </mc:Choice>
              <mc:Fallback>
                <p:oleObj r:id="rId13" imgW="1473480" imgH="507960" progId="Equation.3">
                  <p:embed/>
                  <p:pic>
                    <p:nvPicPr>
                      <p:cNvPr id="37897" name="Object 7">
                        <a:extLst>
                          <a:ext uri="{FF2B5EF4-FFF2-40B4-BE49-F238E27FC236}">
                            <a16:creationId xmlns:a16="http://schemas.microsoft.com/office/drawing/2014/main" id="{BB3D7504-8DE4-4949-A569-E7D38884C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202" y="5669613"/>
                        <a:ext cx="30988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" name="Group 10">
            <a:extLst>
              <a:ext uri="{FF2B5EF4-FFF2-40B4-BE49-F238E27FC236}">
                <a16:creationId xmlns:a16="http://schemas.microsoft.com/office/drawing/2014/main" id="{8E49F2A3-C21E-46DE-86C2-BCA4E4CC6F3C}"/>
              </a:ext>
            </a:extLst>
          </p:cNvPr>
          <p:cNvGrpSpPr>
            <a:grpSpLocks/>
          </p:cNvGrpSpPr>
          <p:nvPr/>
        </p:nvGrpSpPr>
        <p:grpSpPr bwMode="auto">
          <a:xfrm>
            <a:off x="1415480" y="1369076"/>
            <a:ext cx="4343400" cy="4781550"/>
            <a:chOff x="408" y="948"/>
            <a:chExt cx="2736" cy="3012"/>
          </a:xfrm>
        </p:grpSpPr>
        <p:sp>
          <p:nvSpPr>
            <p:cNvPr id="114" name="Text Box 11">
              <a:extLst>
                <a:ext uri="{FF2B5EF4-FFF2-40B4-BE49-F238E27FC236}">
                  <a16:creationId xmlns:a16="http://schemas.microsoft.com/office/drawing/2014/main" id="{B21D4598-4CAF-4BEF-92CC-72F0F128A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420"/>
              <a:ext cx="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15" name="Group 12">
              <a:extLst>
                <a:ext uri="{FF2B5EF4-FFF2-40B4-BE49-F238E27FC236}">
                  <a16:creationId xmlns:a16="http://schemas.microsoft.com/office/drawing/2014/main" id="{E3935483-3B60-4E2A-AF40-8EE4166855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" y="948"/>
              <a:ext cx="1008" cy="1008"/>
              <a:chOff x="2112" y="2880"/>
              <a:chExt cx="1008" cy="1008"/>
            </a:xfrm>
          </p:grpSpPr>
          <p:grpSp>
            <p:nvGrpSpPr>
              <p:cNvPr id="206" name="Group 13">
                <a:extLst>
                  <a:ext uri="{FF2B5EF4-FFF2-40B4-BE49-F238E27FC236}">
                    <a16:creationId xmlns:a16="http://schemas.microsoft.com/office/drawing/2014/main" id="{0C600E34-AE90-4C94-BD1F-8FEB53DB73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880"/>
                <a:ext cx="720" cy="1008"/>
                <a:chOff x="1008" y="2352"/>
                <a:chExt cx="720" cy="1008"/>
              </a:xfrm>
            </p:grpSpPr>
            <p:sp>
              <p:nvSpPr>
                <p:cNvPr id="216" name="Line 14">
                  <a:extLst>
                    <a:ext uri="{FF2B5EF4-FFF2-40B4-BE49-F238E27FC236}">
                      <a16:creationId xmlns:a16="http://schemas.microsoft.com/office/drawing/2014/main" id="{A4FBF792-CA8E-446F-ACF2-70E369F7A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7" name="Line 15">
                  <a:extLst>
                    <a:ext uri="{FF2B5EF4-FFF2-40B4-BE49-F238E27FC236}">
                      <a16:creationId xmlns:a16="http://schemas.microsoft.com/office/drawing/2014/main" id="{423FD585-AE3E-4EDA-91D2-60387331DE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8" name="Line 16">
                  <a:extLst>
                    <a:ext uri="{FF2B5EF4-FFF2-40B4-BE49-F238E27FC236}">
                      <a16:creationId xmlns:a16="http://schemas.microsoft.com/office/drawing/2014/main" id="{E6DA138C-419C-46DB-8172-851CA7577C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9" name="Line 17">
                  <a:extLst>
                    <a:ext uri="{FF2B5EF4-FFF2-40B4-BE49-F238E27FC236}">
                      <a16:creationId xmlns:a16="http://schemas.microsoft.com/office/drawing/2014/main" id="{3658D950-8B66-4D62-97FC-D988BBE3CF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07" name="Line 18">
                <a:extLst>
                  <a:ext uri="{FF2B5EF4-FFF2-40B4-BE49-F238E27FC236}">
                    <a16:creationId xmlns:a16="http://schemas.microsoft.com/office/drawing/2014/main" id="{3F7027E3-541B-40AD-B070-C4EE0C1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08" name="Text Box 19">
                <a:extLst>
                  <a:ext uri="{FF2B5EF4-FFF2-40B4-BE49-F238E27FC236}">
                    <a16:creationId xmlns:a16="http://schemas.microsoft.com/office/drawing/2014/main" id="{3A11BDC6-FE19-4C9C-B33F-1647E0DA4A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3" y="3024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09" name="Text Box 20">
                <a:extLst>
                  <a:ext uri="{FF2B5EF4-FFF2-40B4-BE49-F238E27FC236}">
                    <a16:creationId xmlns:a16="http://schemas.microsoft.com/office/drawing/2014/main" id="{997F38E1-5105-4459-A281-FE2E810BF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5" y="3216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10" name="Line 21">
                <a:extLst>
                  <a:ext uri="{FF2B5EF4-FFF2-40B4-BE49-F238E27FC236}">
                    <a16:creationId xmlns:a16="http://schemas.microsoft.com/office/drawing/2014/main" id="{D6A97B08-495F-4FE5-99E6-72878E682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11" name="Line 22">
                <a:extLst>
                  <a:ext uri="{FF2B5EF4-FFF2-40B4-BE49-F238E27FC236}">
                    <a16:creationId xmlns:a16="http://schemas.microsoft.com/office/drawing/2014/main" id="{21F635B1-BCE1-4495-B216-3465DF4DC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12" name="Line 23">
                <a:extLst>
                  <a:ext uri="{FF2B5EF4-FFF2-40B4-BE49-F238E27FC236}">
                    <a16:creationId xmlns:a16="http://schemas.microsoft.com/office/drawing/2014/main" id="{EF2B9FD5-183B-41C3-B34C-28F50D332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1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AutoShape 24">
                <a:extLst>
                  <a:ext uri="{FF2B5EF4-FFF2-40B4-BE49-F238E27FC236}">
                    <a16:creationId xmlns:a16="http://schemas.microsoft.com/office/drawing/2014/main" id="{563D1645-D768-4FD4-B2FB-7C537F8A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424" y="2928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214" name="Object 9">
                <a:extLst>
                  <a:ext uri="{FF2B5EF4-FFF2-40B4-BE49-F238E27FC236}">
                    <a16:creationId xmlns:a16="http://schemas.microsoft.com/office/drawing/2014/main" id="{4EC6AD81-4458-49FD-ADD8-42055FDBA7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0" y="2880"/>
              <a:ext cx="33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76" r:id="rId15" imgW="153181" imgH="127704" progId="Equation.3">
                      <p:embed/>
                    </p:oleObj>
                  </mc:Choice>
                  <mc:Fallback>
                    <p:oleObj r:id="rId15" imgW="153181" imgH="127704" progId="Equation.3">
                      <p:embed/>
                      <p:pic>
                        <p:nvPicPr>
                          <p:cNvPr id="61462" name="Object 9">
                            <a:extLst>
                              <a:ext uri="{FF2B5EF4-FFF2-40B4-BE49-F238E27FC236}">
                                <a16:creationId xmlns:a16="http://schemas.microsoft.com/office/drawing/2014/main" id="{1D033D15-EB49-4B08-95AD-5E7DB509608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880"/>
                            <a:ext cx="33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" name="Text Box 26">
                <a:extLst>
                  <a:ext uri="{FF2B5EF4-FFF2-40B4-BE49-F238E27FC236}">
                    <a16:creationId xmlns:a16="http://schemas.microsoft.com/office/drawing/2014/main" id="{78B2DF16-0E46-468A-A471-862F124AD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3264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116" name="Group 27">
              <a:extLst>
                <a:ext uri="{FF2B5EF4-FFF2-40B4-BE49-F238E27FC236}">
                  <a16:creationId xmlns:a16="http://schemas.microsoft.com/office/drawing/2014/main" id="{F5395D90-BB12-4FFA-A789-B73AEB260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952"/>
              <a:ext cx="720" cy="1008"/>
              <a:chOff x="1008" y="2352"/>
              <a:chExt cx="720" cy="1008"/>
            </a:xfrm>
          </p:grpSpPr>
          <p:sp>
            <p:nvSpPr>
              <p:cNvPr id="202" name="Line 28">
                <a:extLst>
                  <a:ext uri="{FF2B5EF4-FFF2-40B4-BE49-F238E27FC236}">
                    <a16:creationId xmlns:a16="http://schemas.microsoft.com/office/drawing/2014/main" id="{009DB934-C0F3-484E-A454-B8269D37A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Line 29">
                <a:extLst>
                  <a:ext uri="{FF2B5EF4-FFF2-40B4-BE49-F238E27FC236}">
                    <a16:creationId xmlns:a16="http://schemas.microsoft.com/office/drawing/2014/main" id="{509DADC1-F867-44B9-B2E0-25C0AB927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22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Line 30">
                <a:extLst>
                  <a:ext uri="{FF2B5EF4-FFF2-40B4-BE49-F238E27FC236}">
                    <a16:creationId xmlns:a16="http://schemas.microsoft.com/office/drawing/2014/main" id="{5314D7EC-A2D3-434C-9E46-121DD5D70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Line 31">
                <a:extLst>
                  <a:ext uri="{FF2B5EF4-FFF2-40B4-BE49-F238E27FC236}">
                    <a16:creationId xmlns:a16="http://schemas.microsoft.com/office/drawing/2014/main" id="{524EDEB9-23D4-45D3-AF5C-A54AEB632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6" name="Text Box 32">
              <a:extLst>
                <a:ext uri="{FF2B5EF4-FFF2-40B4-BE49-F238E27FC236}">
                  <a16:creationId xmlns:a16="http://schemas.microsoft.com/office/drawing/2014/main" id="{8159AEF5-1BE8-4A4A-8F66-8F2BE8F13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" y="30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cs typeface="Times New Roman" panose="02020603050405020304" pitchFamily="18" charset="0"/>
                </a:rPr>
                <a:t>–</a:t>
              </a:r>
              <a:endParaRPr lang="en-US" altLang="zh-CN" sz="2800" b="1">
                <a:latin typeface="Arial" panose="020B0604020202020204" pitchFamily="34" charset="0"/>
              </a:endParaRPr>
            </a:p>
          </p:txBody>
        </p:sp>
        <p:sp>
          <p:nvSpPr>
            <p:cNvPr id="167" name="Text Box 33">
              <a:extLst>
                <a:ext uri="{FF2B5EF4-FFF2-40B4-BE49-F238E27FC236}">
                  <a16:creationId xmlns:a16="http://schemas.microsoft.com/office/drawing/2014/main" id="{4A3CC4BB-B9D5-411C-AC69-9B558AE3F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7" y="3288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68" name="Line 34">
              <a:extLst>
                <a:ext uri="{FF2B5EF4-FFF2-40B4-BE49-F238E27FC236}">
                  <a16:creationId xmlns:a16="http://schemas.microsoft.com/office/drawing/2014/main" id="{28DB86AB-AF1D-4002-B17A-F6C8E3E66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64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9" name="Line 35">
              <a:extLst>
                <a:ext uri="{FF2B5EF4-FFF2-40B4-BE49-F238E27FC236}">
                  <a16:creationId xmlns:a16="http://schemas.microsoft.com/office/drawing/2014/main" id="{38FE97A2-254E-495B-832E-76CCC1855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48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0" name="Line 36">
              <a:extLst>
                <a:ext uri="{FF2B5EF4-FFF2-40B4-BE49-F238E27FC236}">
                  <a16:creationId xmlns:a16="http://schemas.microsoft.com/office/drawing/2014/main" id="{40B25C0C-1E43-4504-B333-9CC484B8F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6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1" name="AutoShape 37">
              <a:extLst>
                <a:ext uri="{FF2B5EF4-FFF2-40B4-BE49-F238E27FC236}">
                  <a16:creationId xmlns:a16="http://schemas.microsoft.com/office/drawing/2014/main" id="{7F9FF833-5526-4FE7-B44B-6BB42816FF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76" y="3000"/>
              <a:ext cx="144" cy="144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aphicFrame>
          <p:nvGraphicFramePr>
            <p:cNvPr id="172" name="Object 8">
              <a:extLst>
                <a:ext uri="{FF2B5EF4-FFF2-40B4-BE49-F238E27FC236}">
                  <a16:creationId xmlns:a16="http://schemas.microsoft.com/office/drawing/2014/main" id="{D890D646-1DE7-46E8-B24E-E3F0F41898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952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7" r:id="rId17" imgW="153181" imgH="127704" progId="Equation.3">
                    <p:embed/>
                  </p:oleObj>
                </mc:Choice>
                <mc:Fallback>
                  <p:oleObj r:id="rId17" imgW="153181" imgH="127704" progId="Equation.3">
                    <p:embed/>
                    <p:pic>
                      <p:nvPicPr>
                        <p:cNvPr id="61475" name="Object 8">
                          <a:extLst>
                            <a:ext uri="{FF2B5EF4-FFF2-40B4-BE49-F238E27FC236}">
                              <a16:creationId xmlns:a16="http://schemas.microsoft.com/office/drawing/2014/main" id="{DC028074-A1BC-4856-8D81-63C340D574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952"/>
                          <a:ext cx="3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" name="Text Box 39">
              <a:extLst>
                <a:ext uri="{FF2B5EF4-FFF2-40B4-BE49-F238E27FC236}">
                  <a16:creationId xmlns:a16="http://schemas.microsoft.com/office/drawing/2014/main" id="{F255509C-EC1E-4567-90D0-9D09D975C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" y="3336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74" name="Line 40">
              <a:extLst>
                <a:ext uri="{FF2B5EF4-FFF2-40B4-BE49-F238E27FC236}">
                  <a16:creationId xmlns:a16="http://schemas.microsoft.com/office/drawing/2014/main" id="{F9BDB9BC-83AD-4FD4-BAA3-8DC3396A8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8" y="1476"/>
              <a:ext cx="8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5" name="Line 41">
              <a:extLst>
                <a:ext uri="{FF2B5EF4-FFF2-40B4-BE49-F238E27FC236}">
                  <a16:creationId xmlns:a16="http://schemas.microsoft.com/office/drawing/2014/main" id="{DA863CF6-AEBB-414A-9B28-397330A6A3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" y="1470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6" name="Line 42">
              <a:extLst>
                <a:ext uri="{FF2B5EF4-FFF2-40B4-BE49-F238E27FC236}">
                  <a16:creationId xmlns:a16="http://schemas.microsoft.com/office/drawing/2014/main" id="{99AD0755-112F-4129-B614-2D85A0ABF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644"/>
              <a:ext cx="0" cy="5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7" name="Line 43">
              <a:extLst>
                <a:ext uri="{FF2B5EF4-FFF2-40B4-BE49-F238E27FC236}">
                  <a16:creationId xmlns:a16="http://schemas.microsoft.com/office/drawing/2014/main" id="{4CB96777-8952-4E25-A98E-B2367EF97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" y="2142"/>
              <a:ext cx="124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8" name="Line 44">
              <a:extLst>
                <a:ext uri="{FF2B5EF4-FFF2-40B4-BE49-F238E27FC236}">
                  <a16:creationId xmlns:a16="http://schemas.microsoft.com/office/drawing/2014/main" id="{B2B66780-E06E-417B-9412-9FAB85D5DD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760"/>
              <a:ext cx="0" cy="5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9" name="Line 45">
              <a:extLst>
                <a:ext uri="{FF2B5EF4-FFF2-40B4-BE49-F238E27FC236}">
                  <a16:creationId xmlns:a16="http://schemas.microsoft.com/office/drawing/2014/main" id="{EEB3F452-DFA4-496D-9685-640E27AAD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760"/>
              <a:ext cx="124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0" name="Line 46">
              <a:extLst>
                <a:ext uri="{FF2B5EF4-FFF2-40B4-BE49-F238E27FC236}">
                  <a16:creationId xmlns:a16="http://schemas.microsoft.com/office/drawing/2014/main" id="{014F999E-0988-433B-9CF1-5E9A83E48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480"/>
              <a:ext cx="8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1" name="Line 47">
              <a:extLst>
                <a:ext uri="{FF2B5EF4-FFF2-40B4-BE49-F238E27FC236}">
                  <a16:creationId xmlns:a16="http://schemas.microsoft.com/office/drawing/2014/main" id="{3F6CDA6A-84D0-4E7E-B582-0E4B4B25C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" y="2370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2" name="Rectangle 48">
              <a:extLst>
                <a:ext uri="{FF2B5EF4-FFF2-40B4-BE49-F238E27FC236}">
                  <a16:creationId xmlns:a16="http://schemas.microsoft.com/office/drawing/2014/main" id="{504BA06C-0797-4377-9902-553C8EA5E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84"/>
              <a:ext cx="132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3" name="Rectangle 49">
              <a:extLst>
                <a:ext uri="{FF2B5EF4-FFF2-40B4-BE49-F238E27FC236}">
                  <a16:creationId xmlns:a16="http://schemas.microsoft.com/office/drawing/2014/main" id="{2FF2C95D-562D-4EF1-BAC1-40736D07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256"/>
              <a:ext cx="132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4" name="Rectangle 50">
              <a:extLst>
                <a:ext uri="{FF2B5EF4-FFF2-40B4-BE49-F238E27FC236}">
                  <a16:creationId xmlns:a16="http://schemas.microsoft.com/office/drawing/2014/main" id="{046EC243-E1E4-4EE5-8259-AD8266BFF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928"/>
              <a:ext cx="132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5" name="Oval 51">
              <a:extLst>
                <a:ext uri="{FF2B5EF4-FFF2-40B4-BE49-F238E27FC236}">
                  <a16:creationId xmlns:a16="http://schemas.microsoft.com/office/drawing/2014/main" id="{1513FD5E-8162-489B-8CF0-E108101D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452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6" name="Oval 52">
              <a:extLst>
                <a:ext uri="{FF2B5EF4-FFF2-40B4-BE49-F238E27FC236}">
                  <a16:creationId xmlns:a16="http://schemas.microsoft.com/office/drawing/2014/main" id="{507EB2EE-C245-474E-9C2A-1C34BF58E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36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7" name="Oval 53">
              <a:extLst>
                <a:ext uri="{FF2B5EF4-FFF2-40B4-BE49-F238E27FC236}">
                  <a16:creationId xmlns:a16="http://schemas.microsoft.com/office/drawing/2014/main" id="{22DFF0CB-8091-4A04-AF37-1BAD2A7C7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24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8" name="Oval 54">
              <a:extLst>
                <a:ext uri="{FF2B5EF4-FFF2-40B4-BE49-F238E27FC236}">
                  <a16:creationId xmlns:a16="http://schemas.microsoft.com/office/drawing/2014/main" id="{8C5BCF81-169D-4D39-A0B8-449F3BD38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624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9" name="Oval 55">
              <a:extLst>
                <a:ext uri="{FF2B5EF4-FFF2-40B4-BE49-F238E27FC236}">
                  <a16:creationId xmlns:a16="http://schemas.microsoft.com/office/drawing/2014/main" id="{3706811C-F166-471E-BF4D-0C7BA3D67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236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90" name="Oval 56">
              <a:extLst>
                <a:ext uri="{FF2B5EF4-FFF2-40B4-BE49-F238E27FC236}">
                  <a16:creationId xmlns:a16="http://schemas.microsoft.com/office/drawing/2014/main" id="{714FEE5C-5B1B-468A-A978-F78417B43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452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91" name="Oval 57">
              <a:extLst>
                <a:ext uri="{FF2B5EF4-FFF2-40B4-BE49-F238E27FC236}">
                  <a16:creationId xmlns:a16="http://schemas.microsoft.com/office/drawing/2014/main" id="{931E926E-B4DA-4277-A5DD-74E44F1ED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3444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92" name="Text Box 58">
              <a:extLst>
                <a:ext uri="{FF2B5EF4-FFF2-40B4-BE49-F238E27FC236}">
                  <a16:creationId xmlns:a16="http://schemas.microsoft.com/office/drawing/2014/main" id="{B6B80028-8EF9-41A3-A173-C75898247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1620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3" name="Text Box 59">
              <a:extLst>
                <a:ext uri="{FF2B5EF4-FFF2-40B4-BE49-F238E27FC236}">
                  <a16:creationId xmlns:a16="http://schemas.microsoft.com/office/drawing/2014/main" id="{FC950A6F-99A0-4997-8530-688AD377B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976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4" name="Text Box 60">
              <a:extLst>
                <a:ext uri="{FF2B5EF4-FFF2-40B4-BE49-F238E27FC236}">
                  <a16:creationId xmlns:a16="http://schemas.microsoft.com/office/drawing/2014/main" id="{926EF25A-55DF-4C6D-B2A0-45CF1F01E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316"/>
              <a:ext cx="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W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5" name="Text Box 61">
              <a:extLst>
                <a:ext uri="{FF2B5EF4-FFF2-40B4-BE49-F238E27FC236}">
                  <a16:creationId xmlns:a16="http://schemas.microsoft.com/office/drawing/2014/main" id="{E47B6B76-ADA3-4597-8397-86F7E16D1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1044"/>
              <a:ext cx="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6" name="Text Box 62">
              <a:extLst>
                <a:ext uri="{FF2B5EF4-FFF2-40B4-BE49-F238E27FC236}">
                  <a16:creationId xmlns:a16="http://schemas.microsoft.com/office/drawing/2014/main" id="{993C1CE2-CE70-4EE8-9585-59E1F4CE9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72"/>
              <a:ext cx="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7" name="Text Box 63">
              <a:extLst>
                <a:ext uri="{FF2B5EF4-FFF2-40B4-BE49-F238E27FC236}">
                  <a16:creationId xmlns:a16="http://schemas.microsoft.com/office/drawing/2014/main" id="{F25E7059-7210-4ABA-B8AF-416B7159C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6" y="1044"/>
              <a:ext cx="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8" name="Text Box 64">
              <a:extLst>
                <a:ext uri="{FF2B5EF4-FFF2-40B4-BE49-F238E27FC236}">
                  <a16:creationId xmlns:a16="http://schemas.microsoft.com/office/drawing/2014/main" id="{8D45F9DD-3A8D-4CDA-B1C7-1ED5B6B7A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" y="1908"/>
              <a:ext cx="3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a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9" name="Text Box 65">
              <a:extLst>
                <a:ext uri="{FF2B5EF4-FFF2-40B4-BE49-F238E27FC236}">
                  <a16:creationId xmlns:a16="http://schemas.microsoft.com/office/drawing/2014/main" id="{887835F0-E034-4799-9ECE-435B8D1EC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2556"/>
              <a:ext cx="3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b</a:t>
              </a:r>
              <a:endParaRPr lang="en-US" altLang="zh-CN" sz="2800" b="1" baseline="-25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0" name="Oval 66">
              <a:extLst>
                <a:ext uri="{FF2B5EF4-FFF2-40B4-BE49-F238E27FC236}">
                  <a16:creationId xmlns:a16="http://schemas.microsoft.com/office/drawing/2014/main" id="{337CA9C6-7A81-4D9B-B4C9-C1E359C7B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3432"/>
              <a:ext cx="60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01" name="Text Box 67">
              <a:extLst>
                <a:ext uri="{FF2B5EF4-FFF2-40B4-BE49-F238E27FC236}">
                  <a16:creationId xmlns:a16="http://schemas.microsoft.com/office/drawing/2014/main" id="{4B7A957D-BB6D-4A6A-B168-8ED24B611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" y="3498"/>
              <a:ext cx="3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220" name="AutoShape 68">
            <a:extLst>
              <a:ext uri="{FF2B5EF4-FFF2-40B4-BE49-F238E27FC236}">
                <a16:creationId xmlns:a16="http://schemas.microsoft.com/office/drawing/2014/main" id="{1B47AFC1-6CE0-4035-A9DA-EDC9C7393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064" y="876951"/>
            <a:ext cx="1636713" cy="609600"/>
          </a:xfrm>
          <a:prstGeom prst="flowChartAlternateProcess">
            <a:avLst/>
          </a:prstGeom>
          <a:solidFill>
            <a:srgbClr val="FFCCCC">
              <a:alpha val="50195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虚短路：</a:t>
            </a:r>
          </a:p>
        </p:txBody>
      </p:sp>
      <p:sp>
        <p:nvSpPr>
          <p:cNvPr id="221" name="AutoShape 69">
            <a:extLst>
              <a:ext uri="{FF2B5EF4-FFF2-40B4-BE49-F238E27FC236}">
                <a16:creationId xmlns:a16="http://schemas.microsoft.com/office/drawing/2014/main" id="{42C1F933-C0CD-4717-BF76-DEFE3BA03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239" y="2256488"/>
            <a:ext cx="1785938" cy="609600"/>
          </a:xfrm>
          <a:prstGeom prst="flowChartAlternateProcess">
            <a:avLst/>
          </a:prstGeom>
          <a:solidFill>
            <a:srgbClr val="CCCCFF">
              <a:alpha val="50195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虚开路：</a:t>
            </a:r>
          </a:p>
        </p:txBody>
      </p:sp>
    </p:spTree>
    <p:extLst>
      <p:ext uri="{BB962C8B-B14F-4D97-AF65-F5344CB8AC3E}">
        <p14:creationId xmlns:p14="http://schemas.microsoft.com/office/powerpoint/2010/main" val="36530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  <p:bldP spid="2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三运放电路</a:t>
            </a:r>
          </a:p>
        </p:txBody>
      </p:sp>
      <p:graphicFrame>
        <p:nvGraphicFramePr>
          <p:cNvPr id="69" name="Object 2">
            <a:extLst>
              <a:ext uri="{FF2B5EF4-FFF2-40B4-BE49-F238E27FC236}">
                <a16:creationId xmlns:a16="http://schemas.microsoft.com/office/drawing/2014/main" id="{A50E548A-7D87-4618-8A25-4055290B0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223842"/>
              </p:ext>
            </p:extLst>
          </p:nvPr>
        </p:nvGraphicFramePr>
        <p:xfrm>
          <a:off x="2163638" y="5383370"/>
          <a:ext cx="558482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9" r:id="rId3" imgW="2210400" imgH="507960" progId="Equation.3">
                  <p:embed/>
                </p:oleObj>
              </mc:Choice>
              <mc:Fallback>
                <p:oleObj r:id="rId3" imgW="2210400" imgH="507960" progId="Equation.3">
                  <p:embed/>
                  <p:pic>
                    <p:nvPicPr>
                      <p:cNvPr id="38916" name="Object 2">
                        <a:extLst>
                          <a:ext uri="{FF2B5EF4-FFF2-40B4-BE49-F238E27FC236}">
                            <a16:creationId xmlns:a16="http://schemas.microsoft.com/office/drawing/2014/main" id="{BCD32B36-43F8-4901-919B-220C13C9F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638" y="5383370"/>
                        <a:ext cx="5584825" cy="14112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5">
            <a:extLst>
              <a:ext uri="{FF2B5EF4-FFF2-40B4-BE49-F238E27FC236}">
                <a16:creationId xmlns:a16="http://schemas.microsoft.com/office/drawing/2014/main" id="{0C656E8E-40D7-49CE-8A3B-25B3FF467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284" y="1050289"/>
            <a:ext cx="3384550" cy="29067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92113" indent="-392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Char char="•"/>
            </a:pPr>
            <a:r>
              <a:rPr lang="zh-CN" altLang="en-US" sz="2800" b="1"/>
              <a:t>三运放电路是差动放大器，放大倍数可变。</a:t>
            </a:r>
          </a:p>
          <a:p>
            <a:pPr>
              <a:spcBef>
                <a:spcPct val="50000"/>
              </a:spcBef>
              <a:buFont typeface="Wingdings 2" panose="05020102010507070707" pitchFamily="18" charset="2"/>
              <a:buChar char="•"/>
            </a:pPr>
            <a:r>
              <a:rPr lang="zh-CN" altLang="en-US" sz="2800" b="1"/>
              <a:t>由于输入均在同相端，此电路的输入电阻高。</a:t>
            </a:r>
          </a:p>
        </p:txBody>
      </p:sp>
      <p:graphicFrame>
        <p:nvGraphicFramePr>
          <p:cNvPr id="71" name="Object 3">
            <a:extLst>
              <a:ext uri="{FF2B5EF4-FFF2-40B4-BE49-F238E27FC236}">
                <a16:creationId xmlns:a16="http://schemas.microsoft.com/office/drawing/2014/main" id="{0D13B5F5-FB5E-425C-9060-54298466B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149658"/>
              </p:ext>
            </p:extLst>
          </p:nvPr>
        </p:nvGraphicFramePr>
        <p:xfrm>
          <a:off x="5471988" y="3880007"/>
          <a:ext cx="3546475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0" r:id="rId5" imgW="1131108" imgH="432304" progId="Equation.3">
                  <p:embed/>
                </p:oleObj>
              </mc:Choice>
              <mc:Fallback>
                <p:oleObj r:id="rId5" imgW="1131108" imgH="432304" progId="Equation.3">
                  <p:embed/>
                  <p:pic>
                    <p:nvPicPr>
                      <p:cNvPr id="38918" name="Object 3">
                        <a:extLst>
                          <a:ext uri="{FF2B5EF4-FFF2-40B4-BE49-F238E27FC236}">
                            <a16:creationId xmlns:a16="http://schemas.microsoft.com/office/drawing/2014/main" id="{0C9EDA63-7171-48AE-9A4D-01FD79FA43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988" y="3880007"/>
                        <a:ext cx="3546475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" name="Group 7">
            <a:extLst>
              <a:ext uri="{FF2B5EF4-FFF2-40B4-BE49-F238E27FC236}">
                <a16:creationId xmlns:a16="http://schemas.microsoft.com/office/drawing/2014/main" id="{43F6FE66-7504-4741-8B58-9BF3DE642390}"/>
              </a:ext>
            </a:extLst>
          </p:cNvPr>
          <p:cNvGrpSpPr>
            <a:grpSpLocks/>
          </p:cNvGrpSpPr>
          <p:nvPr/>
        </p:nvGrpSpPr>
        <p:grpSpPr bwMode="auto">
          <a:xfrm>
            <a:off x="1033338" y="971707"/>
            <a:ext cx="5530850" cy="3913188"/>
            <a:chOff x="854" y="510"/>
            <a:chExt cx="3484" cy="2465"/>
          </a:xfrm>
        </p:grpSpPr>
        <p:sp>
          <p:nvSpPr>
            <p:cNvPr id="73" name="Text Box 8">
              <a:extLst>
                <a:ext uri="{FF2B5EF4-FFF2-40B4-BE49-F238E27FC236}">
                  <a16:creationId xmlns:a16="http://schemas.microsoft.com/office/drawing/2014/main" id="{94AA38F3-AA6F-449B-B169-655E437E3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" y="2540"/>
              <a:ext cx="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4" name="Oval 9">
              <a:extLst>
                <a:ext uri="{FF2B5EF4-FFF2-40B4-BE49-F238E27FC236}">
                  <a16:creationId xmlns:a16="http://schemas.microsoft.com/office/drawing/2014/main" id="{69AFB445-8C32-49F0-AD58-5FB1FCFDB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719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5" name="Oval 10">
              <a:extLst>
                <a:ext uri="{FF2B5EF4-FFF2-40B4-BE49-F238E27FC236}">
                  <a16:creationId xmlns:a16="http://schemas.microsoft.com/office/drawing/2014/main" id="{BB2BA257-86C1-4B0B-BBE0-D6D432093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" y="2711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5BFD76F5-A662-4495-9B97-3A4BB410E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510"/>
              <a:ext cx="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4DB927B7-256A-42B4-9B29-7C36A62B8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315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8" name="Text Box 13">
              <a:extLst>
                <a:ext uri="{FF2B5EF4-FFF2-40B4-BE49-F238E27FC236}">
                  <a16:creationId xmlns:a16="http://schemas.microsoft.com/office/drawing/2014/main" id="{5FADF4BF-7EB3-41AC-9695-7DE91741D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0" y="899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79" name="Group 14">
              <a:extLst>
                <a:ext uri="{FF2B5EF4-FFF2-40B4-BE49-F238E27FC236}">
                  <a16:creationId xmlns:a16="http://schemas.microsoft.com/office/drawing/2014/main" id="{BF88CE2E-1622-490B-B395-C2FFD3297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8" y="1151"/>
              <a:ext cx="720" cy="1008"/>
              <a:chOff x="1008" y="2352"/>
              <a:chExt cx="720" cy="1008"/>
            </a:xfrm>
          </p:grpSpPr>
          <p:sp>
            <p:nvSpPr>
              <p:cNvPr id="119" name="Line 15">
                <a:extLst>
                  <a:ext uri="{FF2B5EF4-FFF2-40B4-BE49-F238E27FC236}">
                    <a16:creationId xmlns:a16="http://schemas.microsoft.com/office/drawing/2014/main" id="{83271589-50C9-4945-AB7F-24B26E185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0" name="Line 16">
                <a:extLst>
                  <a:ext uri="{FF2B5EF4-FFF2-40B4-BE49-F238E27FC236}">
                    <a16:creationId xmlns:a16="http://schemas.microsoft.com/office/drawing/2014/main" id="{16FA8ABD-8612-4DE7-8A84-A3A955064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22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Line 17">
                <a:extLst>
                  <a:ext uri="{FF2B5EF4-FFF2-40B4-BE49-F238E27FC236}">
                    <a16:creationId xmlns:a16="http://schemas.microsoft.com/office/drawing/2014/main" id="{FCC391B2-440F-4839-B6BF-FCD2130C2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Line 18">
                <a:extLst>
                  <a:ext uri="{FF2B5EF4-FFF2-40B4-BE49-F238E27FC236}">
                    <a16:creationId xmlns:a16="http://schemas.microsoft.com/office/drawing/2014/main" id="{B0272CC7-74EC-425F-99D6-4A3848DED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0" name="Text Box 19">
              <a:extLst>
                <a:ext uri="{FF2B5EF4-FFF2-40B4-BE49-F238E27FC236}">
                  <a16:creationId xmlns:a16="http://schemas.microsoft.com/office/drawing/2014/main" id="{9F081F90-FA51-4E5E-8438-2710D7E4D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" y="129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cs typeface="Times New Roman" panose="02020603050405020304" pitchFamily="18" charset="0"/>
                </a:rPr>
                <a:t>–</a:t>
              </a:r>
              <a:endParaRPr lang="en-US" altLang="zh-CN" sz="2800" b="1">
                <a:latin typeface="Arial" panose="020B0604020202020204" pitchFamily="34" charset="0"/>
              </a:endParaRPr>
            </a:p>
          </p:txBody>
        </p:sp>
        <p:sp>
          <p:nvSpPr>
            <p:cNvPr id="81" name="Text Box 20">
              <a:extLst>
                <a:ext uri="{FF2B5EF4-FFF2-40B4-BE49-F238E27FC236}">
                  <a16:creationId xmlns:a16="http://schemas.microsoft.com/office/drawing/2014/main" id="{71EB6019-132E-4BF7-8C2E-45E56A1F9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7" y="1487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Line 21">
              <a:extLst>
                <a:ext uri="{FF2B5EF4-FFF2-40B4-BE49-F238E27FC236}">
                  <a16:creationId xmlns:a16="http://schemas.microsoft.com/office/drawing/2014/main" id="{C30C67E9-4D56-4A4E-971D-D9D696E71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1847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3" name="Line 22">
              <a:extLst>
                <a:ext uri="{FF2B5EF4-FFF2-40B4-BE49-F238E27FC236}">
                  <a16:creationId xmlns:a16="http://schemas.microsoft.com/office/drawing/2014/main" id="{7626E98A-8D75-4E35-BC65-52AE24E6C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8" y="167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4" name="Line 23">
              <a:extLst>
                <a:ext uri="{FF2B5EF4-FFF2-40B4-BE49-F238E27FC236}">
                  <a16:creationId xmlns:a16="http://schemas.microsoft.com/office/drawing/2014/main" id="{7D92A62C-A39E-49C1-B18E-ECB097D57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1463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5" name="AutoShape 24">
              <a:extLst>
                <a:ext uri="{FF2B5EF4-FFF2-40B4-BE49-F238E27FC236}">
                  <a16:creationId xmlns:a16="http://schemas.microsoft.com/office/drawing/2014/main" id="{C9BF1A4F-F69F-49F3-8DF0-204D920537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66" y="1199"/>
              <a:ext cx="144" cy="144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aphicFrame>
          <p:nvGraphicFramePr>
            <p:cNvPr id="86" name="Object 4">
              <a:extLst>
                <a:ext uri="{FF2B5EF4-FFF2-40B4-BE49-F238E27FC236}">
                  <a16:creationId xmlns:a16="http://schemas.microsoft.com/office/drawing/2014/main" id="{1FBE4EB0-61A0-4D81-ABD8-43DEEA77D7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2" y="1151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71" r:id="rId7" imgW="153181" imgH="127704" progId="Equation.3">
                    <p:embed/>
                  </p:oleObj>
                </mc:Choice>
                <mc:Fallback>
                  <p:oleObj r:id="rId7" imgW="153181" imgH="127704" progId="Equation.3">
                    <p:embed/>
                    <p:pic>
                      <p:nvPicPr>
                        <p:cNvPr id="62486" name="Object 4">
                          <a:extLst>
                            <a:ext uri="{FF2B5EF4-FFF2-40B4-BE49-F238E27FC236}">
                              <a16:creationId xmlns:a16="http://schemas.microsoft.com/office/drawing/2014/main" id="{BCD632D5-F4BE-4829-88D9-B01AA5C233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2" y="1151"/>
                          <a:ext cx="3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8FBB4A28-5A90-4142-8E15-85B1D7115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" y="1535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88" name="Line 27">
              <a:extLst>
                <a:ext uri="{FF2B5EF4-FFF2-40B4-BE49-F238E27FC236}">
                  <a16:creationId xmlns:a16="http://schemas.microsoft.com/office/drawing/2014/main" id="{BAC7506F-5386-4275-A57D-12166E1F3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755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9" name="Line 28">
              <a:extLst>
                <a:ext uri="{FF2B5EF4-FFF2-40B4-BE49-F238E27FC236}">
                  <a16:creationId xmlns:a16="http://schemas.microsoft.com/office/drawing/2014/main" id="{A2686572-9F76-404E-8189-3681615A8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2747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0" name="Line 29">
              <a:extLst>
                <a:ext uri="{FF2B5EF4-FFF2-40B4-BE49-F238E27FC236}">
                  <a16:creationId xmlns:a16="http://schemas.microsoft.com/office/drawing/2014/main" id="{59B23E93-77A5-47EE-88E8-460344F9C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1847"/>
              <a:ext cx="0" cy="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956B5778-D03C-4527-82ED-581B9EED3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755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5CBAA79F-508D-4B8F-9419-CD99EC27E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755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3" name="Line 32">
              <a:extLst>
                <a:ext uri="{FF2B5EF4-FFF2-40B4-BE49-F238E27FC236}">
                  <a16:creationId xmlns:a16="http://schemas.microsoft.com/office/drawing/2014/main" id="{2A535293-9A2B-4362-ADEC-E2C9ADA5A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1679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4" name="Rectangle 33">
              <a:extLst>
                <a:ext uri="{FF2B5EF4-FFF2-40B4-BE49-F238E27FC236}">
                  <a16:creationId xmlns:a16="http://schemas.microsoft.com/office/drawing/2014/main" id="{9A934CEB-384B-4D13-8506-3B127C054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2663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5" name="Rectangle 34">
              <a:extLst>
                <a:ext uri="{FF2B5EF4-FFF2-40B4-BE49-F238E27FC236}">
                  <a16:creationId xmlns:a16="http://schemas.microsoft.com/office/drawing/2014/main" id="{6391E698-F12C-4F03-B728-6E4CAA715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671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6" name="Rectangle 35">
              <a:extLst>
                <a:ext uri="{FF2B5EF4-FFF2-40B4-BE49-F238E27FC236}">
                  <a16:creationId xmlns:a16="http://schemas.microsoft.com/office/drawing/2014/main" id="{8FD85AD9-6C06-4870-A466-7C5C119C2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2651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B97D66FE-8CAB-422F-A047-4591D77D9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" y="2747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48F3687D-E19E-45DF-A4A8-340E9A999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2735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9" name="Line 38">
              <a:extLst>
                <a:ext uri="{FF2B5EF4-FFF2-40B4-BE49-F238E27FC236}">
                  <a16:creationId xmlns:a16="http://schemas.microsoft.com/office/drawing/2014/main" id="{733E2335-B678-4349-901A-D0CE21B69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4" y="2963"/>
              <a:ext cx="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0" name="Rectangle 39">
              <a:extLst>
                <a:ext uri="{FF2B5EF4-FFF2-40B4-BE49-F238E27FC236}">
                  <a16:creationId xmlns:a16="http://schemas.microsoft.com/office/drawing/2014/main" id="{0D00A0EB-A52B-4A26-93F2-FBCE5EB1F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659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1" name="Text Box 40">
              <a:extLst>
                <a:ext uri="{FF2B5EF4-FFF2-40B4-BE49-F238E27FC236}">
                  <a16:creationId xmlns:a16="http://schemas.microsoft.com/office/drawing/2014/main" id="{56389ABF-08AA-431E-86EA-15AE7AF08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4" y="2327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2" name="Text Box 41">
              <a:extLst>
                <a:ext uri="{FF2B5EF4-FFF2-40B4-BE49-F238E27FC236}">
                  <a16:creationId xmlns:a16="http://schemas.microsoft.com/office/drawing/2014/main" id="{D6913958-4532-4F42-87E6-EB65BC1F5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" y="815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3" name="Oval 42">
              <a:extLst>
                <a:ext uri="{FF2B5EF4-FFF2-40B4-BE49-F238E27FC236}">
                  <a16:creationId xmlns:a16="http://schemas.microsoft.com/office/drawing/2014/main" id="{C0686B9F-DED5-4EAA-9856-1619FE1B1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1655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4" name="Text Box 43">
              <a:extLst>
                <a:ext uri="{FF2B5EF4-FFF2-40B4-BE49-F238E27FC236}">
                  <a16:creationId xmlns:a16="http://schemas.microsoft.com/office/drawing/2014/main" id="{8A795D2B-DF6F-431F-98F3-8F9930598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0" y="1271"/>
              <a:ext cx="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5" name="Oval 44">
              <a:extLst>
                <a:ext uri="{FF2B5EF4-FFF2-40B4-BE49-F238E27FC236}">
                  <a16:creationId xmlns:a16="http://schemas.microsoft.com/office/drawing/2014/main" id="{62A9971E-2AD6-4F58-8CEE-0CF03278A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719"/>
              <a:ext cx="60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6" name="Oval 45">
              <a:extLst>
                <a:ext uri="{FF2B5EF4-FFF2-40B4-BE49-F238E27FC236}">
                  <a16:creationId xmlns:a16="http://schemas.microsoft.com/office/drawing/2014/main" id="{E07E00A1-AA8F-4789-B779-EC0F5367F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643"/>
              <a:ext cx="60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7" name="Oval 46">
              <a:extLst>
                <a:ext uri="{FF2B5EF4-FFF2-40B4-BE49-F238E27FC236}">
                  <a16:creationId xmlns:a16="http://schemas.microsoft.com/office/drawing/2014/main" id="{D9CDD7A4-5677-4B35-B047-6995AE23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2711"/>
              <a:ext cx="60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8" name="Text Box 47">
              <a:extLst>
                <a:ext uri="{FF2B5EF4-FFF2-40B4-BE49-F238E27FC236}">
                  <a16:creationId xmlns:a16="http://schemas.microsoft.com/office/drawing/2014/main" id="{A4CFA787-722D-4810-8ACC-4D1CF7D8D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5" y="1687"/>
              <a:ext cx="3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53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三运放电路</a:t>
            </a:r>
          </a:p>
        </p:txBody>
      </p:sp>
      <p:graphicFrame>
        <p:nvGraphicFramePr>
          <p:cNvPr id="69" name="Object 2">
            <a:extLst>
              <a:ext uri="{FF2B5EF4-FFF2-40B4-BE49-F238E27FC236}">
                <a16:creationId xmlns:a16="http://schemas.microsoft.com/office/drawing/2014/main" id="{A50E548A-7D87-4618-8A25-4055290B0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3638" y="5383370"/>
          <a:ext cx="558482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0" r:id="rId3" imgW="2210400" imgH="507960" progId="Equation.3">
                  <p:embed/>
                </p:oleObj>
              </mc:Choice>
              <mc:Fallback>
                <p:oleObj r:id="rId3" imgW="2210400" imgH="507960" progId="Equation.3">
                  <p:embed/>
                  <p:pic>
                    <p:nvPicPr>
                      <p:cNvPr id="69" name="Object 2">
                        <a:extLst>
                          <a:ext uri="{FF2B5EF4-FFF2-40B4-BE49-F238E27FC236}">
                            <a16:creationId xmlns:a16="http://schemas.microsoft.com/office/drawing/2014/main" id="{A50E548A-7D87-4618-8A25-4055290B0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638" y="5383370"/>
                        <a:ext cx="5584825" cy="14112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5">
            <a:extLst>
              <a:ext uri="{FF2B5EF4-FFF2-40B4-BE49-F238E27FC236}">
                <a16:creationId xmlns:a16="http://schemas.microsoft.com/office/drawing/2014/main" id="{0C656E8E-40D7-49CE-8A3B-25B3FF467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284" y="1050289"/>
            <a:ext cx="3384550" cy="29067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92113" indent="-392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Char char="•"/>
            </a:pPr>
            <a:r>
              <a:rPr lang="zh-CN" altLang="en-US" sz="2800" b="1"/>
              <a:t>三运放电路是差动放大器，放大倍数可变。</a:t>
            </a:r>
          </a:p>
          <a:p>
            <a:pPr>
              <a:spcBef>
                <a:spcPct val="50000"/>
              </a:spcBef>
              <a:buFont typeface="Wingdings 2" panose="05020102010507070707" pitchFamily="18" charset="2"/>
              <a:buChar char="•"/>
            </a:pPr>
            <a:r>
              <a:rPr lang="zh-CN" altLang="en-US" sz="2800" b="1"/>
              <a:t>由于输入均在同相端，此电路的输入电阻高。</a:t>
            </a:r>
          </a:p>
        </p:txBody>
      </p:sp>
      <p:graphicFrame>
        <p:nvGraphicFramePr>
          <p:cNvPr id="71" name="Object 3">
            <a:extLst>
              <a:ext uri="{FF2B5EF4-FFF2-40B4-BE49-F238E27FC236}">
                <a16:creationId xmlns:a16="http://schemas.microsoft.com/office/drawing/2014/main" id="{0D13B5F5-FB5E-425C-9060-54298466B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1988" y="3880007"/>
          <a:ext cx="3546475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1" r:id="rId5" imgW="1131108" imgH="432304" progId="Equation.3">
                  <p:embed/>
                </p:oleObj>
              </mc:Choice>
              <mc:Fallback>
                <p:oleObj r:id="rId5" imgW="1131108" imgH="432304" progId="Equation.3">
                  <p:embed/>
                  <p:pic>
                    <p:nvPicPr>
                      <p:cNvPr id="71" name="Object 3">
                        <a:extLst>
                          <a:ext uri="{FF2B5EF4-FFF2-40B4-BE49-F238E27FC236}">
                            <a16:creationId xmlns:a16="http://schemas.microsoft.com/office/drawing/2014/main" id="{0D13B5F5-FB5E-425C-9060-54298466B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988" y="3880007"/>
                        <a:ext cx="3546475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" name="Group 7">
            <a:extLst>
              <a:ext uri="{FF2B5EF4-FFF2-40B4-BE49-F238E27FC236}">
                <a16:creationId xmlns:a16="http://schemas.microsoft.com/office/drawing/2014/main" id="{43F6FE66-7504-4741-8B58-9BF3DE642390}"/>
              </a:ext>
            </a:extLst>
          </p:cNvPr>
          <p:cNvGrpSpPr>
            <a:grpSpLocks/>
          </p:cNvGrpSpPr>
          <p:nvPr/>
        </p:nvGrpSpPr>
        <p:grpSpPr bwMode="auto">
          <a:xfrm>
            <a:off x="1033338" y="971707"/>
            <a:ext cx="5530850" cy="3913188"/>
            <a:chOff x="854" y="510"/>
            <a:chExt cx="3484" cy="2465"/>
          </a:xfrm>
        </p:grpSpPr>
        <p:sp>
          <p:nvSpPr>
            <p:cNvPr id="73" name="Text Box 8">
              <a:extLst>
                <a:ext uri="{FF2B5EF4-FFF2-40B4-BE49-F238E27FC236}">
                  <a16:creationId xmlns:a16="http://schemas.microsoft.com/office/drawing/2014/main" id="{94AA38F3-AA6F-449B-B169-655E437E3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" y="2540"/>
              <a:ext cx="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4" name="Oval 9">
              <a:extLst>
                <a:ext uri="{FF2B5EF4-FFF2-40B4-BE49-F238E27FC236}">
                  <a16:creationId xmlns:a16="http://schemas.microsoft.com/office/drawing/2014/main" id="{69AFB445-8C32-49F0-AD58-5FB1FCFDB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719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5" name="Oval 10">
              <a:extLst>
                <a:ext uri="{FF2B5EF4-FFF2-40B4-BE49-F238E27FC236}">
                  <a16:creationId xmlns:a16="http://schemas.microsoft.com/office/drawing/2014/main" id="{BB2BA257-86C1-4B0B-BBE0-D6D432093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" y="2711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5BFD76F5-A662-4495-9B97-3A4BB410E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510"/>
              <a:ext cx="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4DB927B7-256A-42B4-9B29-7C36A62B8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315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8" name="Text Box 13">
              <a:extLst>
                <a:ext uri="{FF2B5EF4-FFF2-40B4-BE49-F238E27FC236}">
                  <a16:creationId xmlns:a16="http://schemas.microsoft.com/office/drawing/2014/main" id="{5FADF4BF-7EB3-41AC-9695-7DE91741D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0" y="899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79" name="Group 14">
              <a:extLst>
                <a:ext uri="{FF2B5EF4-FFF2-40B4-BE49-F238E27FC236}">
                  <a16:creationId xmlns:a16="http://schemas.microsoft.com/office/drawing/2014/main" id="{BF88CE2E-1622-490B-B395-C2FFD3297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8" y="1151"/>
              <a:ext cx="720" cy="1008"/>
              <a:chOff x="1008" y="2352"/>
              <a:chExt cx="720" cy="1008"/>
            </a:xfrm>
          </p:grpSpPr>
          <p:sp>
            <p:nvSpPr>
              <p:cNvPr id="119" name="Line 15">
                <a:extLst>
                  <a:ext uri="{FF2B5EF4-FFF2-40B4-BE49-F238E27FC236}">
                    <a16:creationId xmlns:a16="http://schemas.microsoft.com/office/drawing/2014/main" id="{83271589-50C9-4945-AB7F-24B26E185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0" name="Line 16">
                <a:extLst>
                  <a:ext uri="{FF2B5EF4-FFF2-40B4-BE49-F238E27FC236}">
                    <a16:creationId xmlns:a16="http://schemas.microsoft.com/office/drawing/2014/main" id="{16FA8ABD-8612-4DE7-8A84-A3A955064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22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Line 17">
                <a:extLst>
                  <a:ext uri="{FF2B5EF4-FFF2-40B4-BE49-F238E27FC236}">
                    <a16:creationId xmlns:a16="http://schemas.microsoft.com/office/drawing/2014/main" id="{FCC391B2-440F-4839-B6BF-FCD2130C2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Line 18">
                <a:extLst>
                  <a:ext uri="{FF2B5EF4-FFF2-40B4-BE49-F238E27FC236}">
                    <a16:creationId xmlns:a16="http://schemas.microsoft.com/office/drawing/2014/main" id="{B0272CC7-74EC-425F-99D6-4A3848DED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0" name="Text Box 19">
              <a:extLst>
                <a:ext uri="{FF2B5EF4-FFF2-40B4-BE49-F238E27FC236}">
                  <a16:creationId xmlns:a16="http://schemas.microsoft.com/office/drawing/2014/main" id="{9F081F90-FA51-4E5E-8438-2710D7E4D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" y="129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cs typeface="Times New Roman" panose="02020603050405020304" pitchFamily="18" charset="0"/>
                </a:rPr>
                <a:t>–</a:t>
              </a:r>
              <a:endParaRPr lang="en-US" altLang="zh-CN" sz="2800" b="1">
                <a:latin typeface="Arial" panose="020B0604020202020204" pitchFamily="34" charset="0"/>
              </a:endParaRPr>
            </a:p>
          </p:txBody>
        </p:sp>
        <p:sp>
          <p:nvSpPr>
            <p:cNvPr id="81" name="Text Box 20">
              <a:extLst>
                <a:ext uri="{FF2B5EF4-FFF2-40B4-BE49-F238E27FC236}">
                  <a16:creationId xmlns:a16="http://schemas.microsoft.com/office/drawing/2014/main" id="{71EB6019-132E-4BF7-8C2E-45E56A1F9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7" y="1487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Line 21">
              <a:extLst>
                <a:ext uri="{FF2B5EF4-FFF2-40B4-BE49-F238E27FC236}">
                  <a16:creationId xmlns:a16="http://schemas.microsoft.com/office/drawing/2014/main" id="{C30C67E9-4D56-4A4E-971D-D9D696E71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1847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3" name="Line 22">
              <a:extLst>
                <a:ext uri="{FF2B5EF4-FFF2-40B4-BE49-F238E27FC236}">
                  <a16:creationId xmlns:a16="http://schemas.microsoft.com/office/drawing/2014/main" id="{7626E98A-8D75-4E35-BC65-52AE24E6C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8" y="167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4" name="Line 23">
              <a:extLst>
                <a:ext uri="{FF2B5EF4-FFF2-40B4-BE49-F238E27FC236}">
                  <a16:creationId xmlns:a16="http://schemas.microsoft.com/office/drawing/2014/main" id="{7D92A62C-A39E-49C1-B18E-ECB097D57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1463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5" name="AutoShape 24">
              <a:extLst>
                <a:ext uri="{FF2B5EF4-FFF2-40B4-BE49-F238E27FC236}">
                  <a16:creationId xmlns:a16="http://schemas.microsoft.com/office/drawing/2014/main" id="{C9BF1A4F-F69F-49F3-8DF0-204D920537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66" y="1199"/>
              <a:ext cx="144" cy="144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aphicFrame>
          <p:nvGraphicFramePr>
            <p:cNvPr id="86" name="Object 4">
              <a:extLst>
                <a:ext uri="{FF2B5EF4-FFF2-40B4-BE49-F238E27FC236}">
                  <a16:creationId xmlns:a16="http://schemas.microsoft.com/office/drawing/2014/main" id="{1FBE4EB0-61A0-4D81-ABD8-43DEEA77D7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2" y="1151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92" r:id="rId7" imgW="153181" imgH="127704" progId="Equation.3">
                    <p:embed/>
                  </p:oleObj>
                </mc:Choice>
                <mc:Fallback>
                  <p:oleObj r:id="rId7" imgW="153181" imgH="127704" progId="Equation.3">
                    <p:embed/>
                    <p:pic>
                      <p:nvPicPr>
                        <p:cNvPr id="86" name="Object 4">
                          <a:extLst>
                            <a:ext uri="{FF2B5EF4-FFF2-40B4-BE49-F238E27FC236}">
                              <a16:creationId xmlns:a16="http://schemas.microsoft.com/office/drawing/2014/main" id="{1FBE4EB0-61A0-4D81-ABD8-43DEEA77D7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2" y="1151"/>
                          <a:ext cx="3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8FBB4A28-5A90-4142-8E15-85B1D7115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" y="1535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88" name="Line 27">
              <a:extLst>
                <a:ext uri="{FF2B5EF4-FFF2-40B4-BE49-F238E27FC236}">
                  <a16:creationId xmlns:a16="http://schemas.microsoft.com/office/drawing/2014/main" id="{BAC7506F-5386-4275-A57D-12166E1F3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755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9" name="Line 28">
              <a:extLst>
                <a:ext uri="{FF2B5EF4-FFF2-40B4-BE49-F238E27FC236}">
                  <a16:creationId xmlns:a16="http://schemas.microsoft.com/office/drawing/2014/main" id="{A2686572-9F76-404E-8189-3681615A8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2747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0" name="Line 29">
              <a:extLst>
                <a:ext uri="{FF2B5EF4-FFF2-40B4-BE49-F238E27FC236}">
                  <a16:creationId xmlns:a16="http://schemas.microsoft.com/office/drawing/2014/main" id="{59B23E93-77A5-47EE-88E8-460344F9C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1847"/>
              <a:ext cx="0" cy="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956B5778-D03C-4527-82ED-581B9EED3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755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5CBAA79F-508D-4B8F-9419-CD99EC27E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755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3" name="Line 32">
              <a:extLst>
                <a:ext uri="{FF2B5EF4-FFF2-40B4-BE49-F238E27FC236}">
                  <a16:creationId xmlns:a16="http://schemas.microsoft.com/office/drawing/2014/main" id="{2A535293-9A2B-4362-ADEC-E2C9ADA5A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1679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4" name="Rectangle 33">
              <a:extLst>
                <a:ext uri="{FF2B5EF4-FFF2-40B4-BE49-F238E27FC236}">
                  <a16:creationId xmlns:a16="http://schemas.microsoft.com/office/drawing/2014/main" id="{9A934CEB-384B-4D13-8506-3B127C054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2663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5" name="Rectangle 34">
              <a:extLst>
                <a:ext uri="{FF2B5EF4-FFF2-40B4-BE49-F238E27FC236}">
                  <a16:creationId xmlns:a16="http://schemas.microsoft.com/office/drawing/2014/main" id="{6391E698-F12C-4F03-B728-6E4CAA715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671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6" name="Rectangle 35">
              <a:extLst>
                <a:ext uri="{FF2B5EF4-FFF2-40B4-BE49-F238E27FC236}">
                  <a16:creationId xmlns:a16="http://schemas.microsoft.com/office/drawing/2014/main" id="{8FD85AD9-6C06-4870-A466-7C5C119C2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2651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B97D66FE-8CAB-422F-A047-4591D77D9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" y="2747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48F3687D-E19E-45DF-A4A8-340E9A999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2735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9" name="Line 38">
              <a:extLst>
                <a:ext uri="{FF2B5EF4-FFF2-40B4-BE49-F238E27FC236}">
                  <a16:creationId xmlns:a16="http://schemas.microsoft.com/office/drawing/2014/main" id="{733E2335-B678-4349-901A-D0CE21B69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4" y="2963"/>
              <a:ext cx="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0" name="Rectangle 39">
              <a:extLst>
                <a:ext uri="{FF2B5EF4-FFF2-40B4-BE49-F238E27FC236}">
                  <a16:creationId xmlns:a16="http://schemas.microsoft.com/office/drawing/2014/main" id="{0D00A0EB-A52B-4A26-93F2-FBCE5EB1F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659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1" name="Text Box 40">
              <a:extLst>
                <a:ext uri="{FF2B5EF4-FFF2-40B4-BE49-F238E27FC236}">
                  <a16:creationId xmlns:a16="http://schemas.microsoft.com/office/drawing/2014/main" id="{56389ABF-08AA-431E-86EA-15AE7AF08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4" y="2327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2" name="Text Box 41">
              <a:extLst>
                <a:ext uri="{FF2B5EF4-FFF2-40B4-BE49-F238E27FC236}">
                  <a16:creationId xmlns:a16="http://schemas.microsoft.com/office/drawing/2014/main" id="{D6913958-4532-4F42-87E6-EB65BC1F5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" y="815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3" name="Oval 42">
              <a:extLst>
                <a:ext uri="{FF2B5EF4-FFF2-40B4-BE49-F238E27FC236}">
                  <a16:creationId xmlns:a16="http://schemas.microsoft.com/office/drawing/2014/main" id="{C0686B9F-DED5-4EAA-9856-1619FE1B1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1655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4" name="Text Box 43">
              <a:extLst>
                <a:ext uri="{FF2B5EF4-FFF2-40B4-BE49-F238E27FC236}">
                  <a16:creationId xmlns:a16="http://schemas.microsoft.com/office/drawing/2014/main" id="{8A795D2B-DF6F-431F-98F3-8F9930598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0" y="1271"/>
              <a:ext cx="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5" name="Oval 44">
              <a:extLst>
                <a:ext uri="{FF2B5EF4-FFF2-40B4-BE49-F238E27FC236}">
                  <a16:creationId xmlns:a16="http://schemas.microsoft.com/office/drawing/2014/main" id="{62A9971E-2AD6-4F58-8CEE-0CF03278A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719"/>
              <a:ext cx="60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6" name="Oval 45">
              <a:extLst>
                <a:ext uri="{FF2B5EF4-FFF2-40B4-BE49-F238E27FC236}">
                  <a16:creationId xmlns:a16="http://schemas.microsoft.com/office/drawing/2014/main" id="{E07E00A1-AA8F-4789-B779-EC0F5367F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643"/>
              <a:ext cx="60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7" name="Oval 46">
              <a:extLst>
                <a:ext uri="{FF2B5EF4-FFF2-40B4-BE49-F238E27FC236}">
                  <a16:creationId xmlns:a16="http://schemas.microsoft.com/office/drawing/2014/main" id="{D9CDD7A4-5677-4B35-B047-6995AE23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2711"/>
              <a:ext cx="60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8" name="Text Box 47">
              <a:extLst>
                <a:ext uri="{FF2B5EF4-FFF2-40B4-BE49-F238E27FC236}">
                  <a16:creationId xmlns:a16="http://schemas.microsoft.com/office/drawing/2014/main" id="{A4CFA787-722D-4810-8ACC-4D1CF7D8D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5" y="1687"/>
              <a:ext cx="3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0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三运放放大器组成的温度测量电路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C34281-9784-4E6D-AB74-4A39CD43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676B4B-DD19-49D4-84B9-E93C2082D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6" y="1349624"/>
            <a:ext cx="5143500" cy="3838575"/>
          </a:xfrm>
          <a:prstGeom prst="rect">
            <a:avLst/>
          </a:prstGeom>
          <a:solidFill>
            <a:srgbClr val="FFCCFF"/>
          </a:solidFill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DCA6AF-E687-44A7-92BB-BC9DC2ACD157}"/>
              </a:ext>
            </a:extLst>
          </p:cNvPr>
          <p:cNvGrpSpPr>
            <a:grpSpLocks/>
          </p:cNvGrpSpPr>
          <p:nvPr/>
        </p:nvGrpSpPr>
        <p:grpSpPr bwMode="auto">
          <a:xfrm>
            <a:off x="4439816" y="1514724"/>
            <a:ext cx="5715000" cy="3467100"/>
            <a:chOff x="792" y="528"/>
            <a:chExt cx="3600" cy="2184"/>
          </a:xfrm>
        </p:grpSpPr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865B75B0-0A61-4262-A517-36DB30456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" y="1210"/>
              <a:ext cx="3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endParaRPr lang="en-US" altLang="zh-CN" sz="2800" b="1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944C227-E3BB-4AEB-840B-3803A150D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8" y="842"/>
              <a:ext cx="1895" cy="1690"/>
              <a:chOff x="3040" y="830"/>
              <a:chExt cx="1895" cy="1714"/>
            </a:xfrm>
          </p:grpSpPr>
          <p:sp>
            <p:nvSpPr>
              <p:cNvPr id="62" name="Text Box 9">
                <a:extLst>
                  <a:ext uri="{FF2B5EF4-FFF2-40B4-BE49-F238E27FC236}">
                    <a16:creationId xmlns:a16="http://schemas.microsoft.com/office/drawing/2014/main" id="{8CC6C049-8AC0-46BC-86DE-FCCDBD5908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8" y="2020"/>
                <a:ext cx="410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 i="1">
                    <a:latin typeface="Arial" panose="020B0604020202020204" pitchFamily="34" charset="0"/>
                    <a:ea typeface="楷体_GB2312" pitchFamily="49" charset="-122"/>
                  </a:rPr>
                  <a:t>R</a:t>
                </a:r>
                <a:r>
                  <a:rPr lang="en-US" altLang="zh-CN" b="1" baseline="-25000">
                    <a:latin typeface="Arial" panose="020B0604020202020204" pitchFamily="34" charset="0"/>
                    <a:ea typeface="楷体_GB2312" pitchFamily="49" charset="-122"/>
                  </a:rPr>
                  <a:t>1</a:t>
                </a:r>
                <a:endParaRPr lang="en-US" altLang="zh-CN" b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3" name="Text Box 10">
                <a:extLst>
                  <a:ext uri="{FF2B5EF4-FFF2-40B4-BE49-F238E27FC236}">
                    <a16:creationId xmlns:a16="http://schemas.microsoft.com/office/drawing/2014/main" id="{4F492893-AE2D-4CA0-8502-27717AA6F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7" y="950"/>
                <a:ext cx="363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 i="1">
                    <a:latin typeface="Arial" panose="020B0604020202020204" pitchFamily="34" charset="0"/>
                    <a:ea typeface="楷体_GB2312" pitchFamily="49" charset="-122"/>
                  </a:rPr>
                  <a:t>R</a:t>
                </a:r>
                <a:r>
                  <a:rPr lang="en-US" altLang="zh-CN" b="1" baseline="-25000">
                    <a:latin typeface="Arial" panose="020B0604020202020204" pitchFamily="34" charset="0"/>
                    <a:ea typeface="楷体_GB2312" pitchFamily="49" charset="-122"/>
                  </a:rPr>
                  <a:t>1</a:t>
                </a:r>
                <a:endParaRPr lang="en-US" altLang="zh-CN" b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grpSp>
            <p:nvGrpSpPr>
              <p:cNvPr id="64" name="Group 11">
                <a:extLst>
                  <a:ext uri="{FF2B5EF4-FFF2-40B4-BE49-F238E27FC236}">
                    <a16:creationId xmlns:a16="http://schemas.microsoft.com/office/drawing/2014/main" id="{483C712B-AB4F-4209-966D-407A684C18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2" y="1194"/>
                <a:ext cx="773" cy="746"/>
                <a:chOff x="2112" y="2880"/>
                <a:chExt cx="1008" cy="1008"/>
              </a:xfrm>
            </p:grpSpPr>
            <p:grpSp>
              <p:nvGrpSpPr>
                <p:cNvPr id="84" name="Group 12">
                  <a:extLst>
                    <a:ext uri="{FF2B5EF4-FFF2-40B4-BE49-F238E27FC236}">
                      <a16:creationId xmlns:a16="http://schemas.microsoft.com/office/drawing/2014/main" id="{9A603B26-AD3A-4EFD-9392-2B2A5B7E3E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6" y="2880"/>
                  <a:ext cx="720" cy="1008"/>
                  <a:chOff x="1008" y="2352"/>
                  <a:chExt cx="720" cy="1008"/>
                </a:xfrm>
              </p:grpSpPr>
              <p:sp>
                <p:nvSpPr>
                  <p:cNvPr id="94" name="Line 13">
                    <a:extLst>
                      <a:ext uri="{FF2B5EF4-FFF2-40B4-BE49-F238E27FC236}">
                        <a16:creationId xmlns:a16="http://schemas.microsoft.com/office/drawing/2014/main" id="{A2F59901-E22E-43F9-A6AB-43770422FC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04" y="2856"/>
                    <a:ext cx="100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5" name="Line 14">
                    <a:extLst>
                      <a:ext uri="{FF2B5EF4-FFF2-40B4-BE49-F238E27FC236}">
                        <a16:creationId xmlns:a16="http://schemas.microsoft.com/office/drawing/2014/main" id="{298186F9-3B44-408C-8E85-CED5184FA5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224" y="2856"/>
                    <a:ext cx="100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6" name="Line 15">
                    <a:extLst>
                      <a:ext uri="{FF2B5EF4-FFF2-40B4-BE49-F238E27FC236}">
                        <a16:creationId xmlns:a16="http://schemas.microsoft.com/office/drawing/2014/main" id="{A028DEBB-0FA0-4A5E-B42C-3108F1D0E4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352"/>
                    <a:ext cx="72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7" name="Line 16">
                    <a:extLst>
                      <a:ext uri="{FF2B5EF4-FFF2-40B4-BE49-F238E27FC236}">
                        <a16:creationId xmlns:a16="http://schemas.microsoft.com/office/drawing/2014/main" id="{6524C164-1DF2-45FC-90D9-2E4566B983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08" y="3360"/>
                    <a:ext cx="72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5" name="Line 17">
                  <a:extLst>
                    <a:ext uri="{FF2B5EF4-FFF2-40B4-BE49-F238E27FC236}">
                      <a16:creationId xmlns:a16="http://schemas.microsoft.com/office/drawing/2014/main" id="{84036247-F928-4843-B3E0-431AB19B8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364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" name="Text Box 18">
                  <a:extLst>
                    <a:ext uri="{FF2B5EF4-FFF2-40B4-BE49-F238E27FC236}">
                      <a16:creationId xmlns:a16="http://schemas.microsoft.com/office/drawing/2014/main" id="{743BBDF2-6743-4066-9DE2-016E6BEAD2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28" y="2988"/>
                  <a:ext cx="293" cy="3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buFont typeface="Wingdings 2" panose="05020102010507070707" pitchFamily="18" charset="2"/>
                    <a:buNone/>
                  </a:pPr>
                  <a:r>
                    <a:rPr lang="en-US" altLang="zh-CN" b="1">
                      <a:latin typeface="Arial" panose="020B0604020202020204" pitchFamily="34" charset="0"/>
                      <a:ea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87" name="Text Box 19">
                  <a:extLst>
                    <a:ext uri="{FF2B5EF4-FFF2-40B4-BE49-F238E27FC236}">
                      <a16:creationId xmlns:a16="http://schemas.microsoft.com/office/drawing/2014/main" id="{3498819D-1380-45BC-8FDB-5554FA7465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09" y="3180"/>
                  <a:ext cx="294" cy="3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buFont typeface="Wingdings 2" panose="05020102010507070707" pitchFamily="18" charset="2"/>
                    <a:buNone/>
                  </a:pPr>
                  <a:r>
                    <a:rPr lang="en-US" altLang="zh-CN" b="1">
                      <a:latin typeface="Arial" panose="020B0604020202020204" pitchFamily="34" charset="0"/>
                      <a:ea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88" name="Line 20">
                  <a:extLst>
                    <a:ext uri="{FF2B5EF4-FFF2-40B4-BE49-F238E27FC236}">
                      <a16:creationId xmlns:a16="http://schemas.microsoft.com/office/drawing/2014/main" id="{70333623-AC96-4962-A45A-E4123AE4D9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357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9" name="Line 21">
                  <a:extLst>
                    <a:ext uri="{FF2B5EF4-FFF2-40B4-BE49-F238E27FC236}">
                      <a16:creationId xmlns:a16="http://schemas.microsoft.com/office/drawing/2014/main" id="{99881FC2-FA98-4AFF-A80D-ECEE179EA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340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0" name="Line 22">
                  <a:extLst>
                    <a:ext uri="{FF2B5EF4-FFF2-40B4-BE49-F238E27FC236}">
                      <a16:creationId xmlns:a16="http://schemas.microsoft.com/office/drawing/2014/main" id="{CCEB70BE-50BC-441B-9CAF-ED0E84C75F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319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1" name="AutoShape 23">
                  <a:extLst>
                    <a:ext uri="{FF2B5EF4-FFF2-40B4-BE49-F238E27FC236}">
                      <a16:creationId xmlns:a16="http://schemas.microsoft.com/office/drawing/2014/main" id="{FA28148B-7B09-416D-A322-E8CB168168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424" y="2928"/>
                  <a:ext cx="144" cy="144"/>
                </a:xfrm>
                <a:prstGeom prst="flowChartExtra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buFont typeface="Wingdings 2" panose="05020102010507070707" pitchFamily="18" charset="2"/>
                    <a:buNone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graphicFrame>
              <p:nvGraphicFramePr>
                <p:cNvPr id="92" name="Object 4">
                  <a:extLst>
                    <a:ext uri="{FF2B5EF4-FFF2-40B4-BE49-F238E27FC236}">
                      <a16:creationId xmlns:a16="http://schemas.microsoft.com/office/drawing/2014/main" id="{3D0814C1-FA5D-4DB3-A834-277AB488642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640" y="2880"/>
                <a:ext cx="336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2414" r:id="rId3" imgW="153181" imgH="127704" progId="Equation.3">
                        <p:embed/>
                      </p:oleObj>
                    </mc:Choice>
                    <mc:Fallback>
                      <p:oleObj r:id="rId3" imgW="153181" imgH="127704" progId="Equation.3">
                        <p:embed/>
                        <p:pic>
                          <p:nvPicPr>
                            <p:cNvPr id="63509" name="Object 4">
                              <a:extLst>
                                <a:ext uri="{FF2B5EF4-FFF2-40B4-BE49-F238E27FC236}">
                                  <a16:creationId xmlns:a16="http://schemas.microsoft.com/office/drawing/2014/main" id="{334D1167-8042-4410-822B-5356052C643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40" y="2880"/>
                              <a:ext cx="336" cy="2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3" name="Text Box 25">
                  <a:extLst>
                    <a:ext uri="{FF2B5EF4-FFF2-40B4-BE49-F238E27FC236}">
                      <a16:creationId xmlns:a16="http://schemas.microsoft.com/office/drawing/2014/main" id="{A7C6D8EE-9E25-459F-8240-DA548B757B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88" y="3229"/>
                  <a:ext cx="416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buFont typeface="Wingdings 2" panose="05020102010507070707" pitchFamily="18" charset="2"/>
                    <a:buNone/>
                  </a:pPr>
                  <a:r>
                    <a:rPr lang="en-US" altLang="zh-CN" b="1">
                      <a:latin typeface="Arial" panose="020B0604020202020204" pitchFamily="34" charset="0"/>
                      <a:ea typeface="楷体_GB2312" pitchFamily="49" charset="-122"/>
                    </a:rPr>
                    <a:t>A</a:t>
                  </a:r>
                  <a:r>
                    <a:rPr lang="en-US" altLang="zh-CN" b="1" baseline="-25000">
                      <a:latin typeface="Arial" panose="020B0604020202020204" pitchFamily="34" charset="0"/>
                      <a:ea typeface="楷体_GB2312" pitchFamily="49" charset="-122"/>
                    </a:rPr>
                    <a:t>3</a:t>
                  </a:r>
                </a:p>
              </p:txBody>
            </p:sp>
          </p:grpSp>
          <p:sp>
            <p:nvSpPr>
              <p:cNvPr id="65" name="Line 26">
                <a:extLst>
                  <a:ext uri="{FF2B5EF4-FFF2-40B4-BE49-F238E27FC236}">
                    <a16:creationId xmlns:a16="http://schemas.microsoft.com/office/drawing/2014/main" id="{343DE333-5560-4EBA-AFF9-498191ABF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6" y="901"/>
                <a:ext cx="16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66" name="Line 27">
                <a:extLst>
                  <a:ext uri="{FF2B5EF4-FFF2-40B4-BE49-F238E27FC236}">
                    <a16:creationId xmlns:a16="http://schemas.microsoft.com/office/drawing/2014/main" id="{B2411CC3-B39C-4181-A9C7-205BB521E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375"/>
                <a:ext cx="14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67" name="Line 28">
                <a:extLst>
                  <a:ext uri="{FF2B5EF4-FFF2-40B4-BE49-F238E27FC236}">
                    <a16:creationId xmlns:a16="http://schemas.microsoft.com/office/drawing/2014/main" id="{2B3990DF-1632-40A2-9074-3CFDC3E28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1" y="1709"/>
                <a:ext cx="0" cy="6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68" name="Line 29">
                <a:extLst>
                  <a:ext uri="{FF2B5EF4-FFF2-40B4-BE49-F238E27FC236}">
                    <a16:creationId xmlns:a16="http://schemas.microsoft.com/office/drawing/2014/main" id="{B7BA9E62-1370-4712-8722-9531B960F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1" y="901"/>
                <a:ext cx="0" cy="5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69" name="Line 30">
                <a:extLst>
                  <a:ext uri="{FF2B5EF4-FFF2-40B4-BE49-F238E27FC236}">
                    <a16:creationId xmlns:a16="http://schemas.microsoft.com/office/drawing/2014/main" id="{D153B971-C739-4E7C-A35E-FBB358715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6" y="901"/>
                <a:ext cx="0" cy="6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0" name="Line 31">
                <a:extLst>
                  <a:ext uri="{FF2B5EF4-FFF2-40B4-BE49-F238E27FC236}">
                    <a16:creationId xmlns:a16="http://schemas.microsoft.com/office/drawing/2014/main" id="{89D3651C-B352-405D-BA9D-C01D5B7FC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0" y="1585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A5D886FA-57DD-45B8-B272-7CE5C4257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3" y="2313"/>
                <a:ext cx="359" cy="1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D9F7EF4E-E604-4D77-9280-21CECA41F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3" y="839"/>
                <a:ext cx="359" cy="1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7CBDB6A6-1CF1-4C80-81DB-CC370F461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5" y="2304"/>
                <a:ext cx="359" cy="1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4" name="Line 35">
                <a:extLst>
                  <a:ext uri="{FF2B5EF4-FFF2-40B4-BE49-F238E27FC236}">
                    <a16:creationId xmlns:a16="http://schemas.microsoft.com/office/drawing/2014/main" id="{B5077DDD-B664-4844-A73E-28BE5CA23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4" y="2375"/>
                <a:ext cx="1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5" name="Line 36">
                <a:extLst>
                  <a:ext uri="{FF2B5EF4-FFF2-40B4-BE49-F238E27FC236}">
                    <a16:creationId xmlns:a16="http://schemas.microsoft.com/office/drawing/2014/main" id="{4A28BB5D-3C45-4E18-92C0-3DCFC0AC9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0" y="2366"/>
                <a:ext cx="0" cy="1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6" name="Line 37">
                <a:extLst>
                  <a:ext uri="{FF2B5EF4-FFF2-40B4-BE49-F238E27FC236}">
                    <a16:creationId xmlns:a16="http://schemas.microsoft.com/office/drawing/2014/main" id="{24CDBDDA-D8FB-47FF-80E1-AB2C9A30C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" y="2535"/>
                <a:ext cx="2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C570E963-D244-4612-9C59-3D8AC2B7C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" y="830"/>
                <a:ext cx="358" cy="1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8" name="Text Box 39">
                <a:extLst>
                  <a:ext uri="{FF2B5EF4-FFF2-40B4-BE49-F238E27FC236}">
                    <a16:creationId xmlns:a16="http://schemas.microsoft.com/office/drawing/2014/main" id="{C168A84B-F93A-4D54-BC58-C33B2E4157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2004"/>
                <a:ext cx="46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 i="1">
                    <a:latin typeface="Arial" panose="020B0604020202020204" pitchFamily="34" charset="0"/>
                    <a:ea typeface="楷体_GB2312" pitchFamily="49" charset="-122"/>
                  </a:rPr>
                  <a:t>R</a:t>
                </a:r>
                <a:r>
                  <a:rPr lang="en-US" altLang="zh-CN" b="1" baseline="-25000">
                    <a:latin typeface="Arial" panose="020B0604020202020204" pitchFamily="34" charset="0"/>
                    <a:ea typeface="楷体_GB2312" pitchFamily="49" charset="-122"/>
                  </a:rPr>
                  <a:t>2</a:t>
                </a:r>
                <a:endParaRPr lang="en-US" altLang="zh-CN" b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79" name="Text Box 40">
                <a:extLst>
                  <a:ext uri="{FF2B5EF4-FFF2-40B4-BE49-F238E27FC236}">
                    <a16:creationId xmlns:a16="http://schemas.microsoft.com/office/drawing/2014/main" id="{C84796F0-A22F-4555-81ED-D083CFA85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4" y="898"/>
                <a:ext cx="411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 i="1">
                    <a:latin typeface="Arial" panose="020B0604020202020204" pitchFamily="34" charset="0"/>
                    <a:ea typeface="楷体_GB2312" pitchFamily="49" charset="-122"/>
                  </a:rPr>
                  <a:t>R</a:t>
                </a:r>
                <a:r>
                  <a:rPr lang="en-US" altLang="zh-CN" b="1" baseline="-25000">
                    <a:latin typeface="Arial" panose="020B0604020202020204" pitchFamily="34" charset="0"/>
                    <a:ea typeface="楷体_GB2312" pitchFamily="49" charset="-122"/>
                  </a:rPr>
                  <a:t>2</a:t>
                </a:r>
                <a:endParaRPr lang="en-US" altLang="zh-CN" b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80" name="Oval 41">
                <a:extLst>
                  <a:ext uri="{FF2B5EF4-FFF2-40B4-BE49-F238E27FC236}">
                    <a16:creationId xmlns:a16="http://schemas.microsoft.com/office/drawing/2014/main" id="{5D621B79-5019-407C-91C0-DE02B6CD9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8" y="1567"/>
                <a:ext cx="37" cy="3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1" name="Oval 42">
                <a:extLst>
                  <a:ext uri="{FF2B5EF4-FFF2-40B4-BE49-F238E27FC236}">
                    <a16:creationId xmlns:a16="http://schemas.microsoft.com/office/drawing/2014/main" id="{5AC2FA07-4C80-4FD2-9599-EE534E2A7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883"/>
                <a:ext cx="37" cy="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2" name="Oval 43">
                <a:extLst>
                  <a:ext uri="{FF2B5EF4-FFF2-40B4-BE49-F238E27FC236}">
                    <a16:creationId xmlns:a16="http://schemas.microsoft.com/office/drawing/2014/main" id="{06182C19-FE71-4A83-87B0-55B86BB11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7" y="1558"/>
                <a:ext cx="37" cy="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3" name="Oval 44">
                <a:extLst>
                  <a:ext uri="{FF2B5EF4-FFF2-40B4-BE49-F238E27FC236}">
                    <a16:creationId xmlns:a16="http://schemas.microsoft.com/office/drawing/2014/main" id="{12596E0D-0C38-46B7-BA7E-A19FFB584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2358"/>
                <a:ext cx="37" cy="3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" name="Group 45">
              <a:extLst>
                <a:ext uri="{FF2B5EF4-FFF2-40B4-BE49-F238E27FC236}">
                  <a16:creationId xmlns:a16="http://schemas.microsoft.com/office/drawing/2014/main" id="{BA6BC7FA-696D-4EE8-BC43-321C7E348F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" y="528"/>
              <a:ext cx="1008" cy="731"/>
              <a:chOff x="2112" y="2880"/>
              <a:chExt cx="1008" cy="1008"/>
            </a:xfrm>
          </p:grpSpPr>
          <p:grpSp>
            <p:nvGrpSpPr>
              <p:cNvPr id="48" name="Group 46">
                <a:extLst>
                  <a:ext uri="{FF2B5EF4-FFF2-40B4-BE49-F238E27FC236}">
                    <a16:creationId xmlns:a16="http://schemas.microsoft.com/office/drawing/2014/main" id="{73BD28E0-8E03-4165-A97B-3518835026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880"/>
                <a:ext cx="720" cy="1008"/>
                <a:chOff x="1008" y="2352"/>
                <a:chExt cx="720" cy="1008"/>
              </a:xfrm>
            </p:grpSpPr>
            <p:sp>
              <p:nvSpPr>
                <p:cNvPr id="58" name="Line 47">
                  <a:extLst>
                    <a:ext uri="{FF2B5EF4-FFF2-40B4-BE49-F238E27FC236}">
                      <a16:creationId xmlns:a16="http://schemas.microsoft.com/office/drawing/2014/main" id="{A8BED547-95D2-4C50-B1EA-98A3603397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Line 48">
                  <a:extLst>
                    <a:ext uri="{FF2B5EF4-FFF2-40B4-BE49-F238E27FC236}">
                      <a16:creationId xmlns:a16="http://schemas.microsoft.com/office/drawing/2014/main" id="{F12F477D-AA44-4DE3-84A0-C82DE44F93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Line 49">
                  <a:extLst>
                    <a:ext uri="{FF2B5EF4-FFF2-40B4-BE49-F238E27FC236}">
                      <a16:creationId xmlns:a16="http://schemas.microsoft.com/office/drawing/2014/main" id="{33A14A96-2B77-4CE1-A38D-C183DC7F0E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" name="Line 50">
                  <a:extLst>
                    <a:ext uri="{FF2B5EF4-FFF2-40B4-BE49-F238E27FC236}">
                      <a16:creationId xmlns:a16="http://schemas.microsoft.com/office/drawing/2014/main" id="{37347373-2C03-4CC2-8A95-91199B33A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9" name="Line 51">
                <a:extLst>
                  <a:ext uri="{FF2B5EF4-FFF2-40B4-BE49-F238E27FC236}">
                    <a16:creationId xmlns:a16="http://schemas.microsoft.com/office/drawing/2014/main" id="{B1432339-97D7-45D7-AD91-E89C10702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Text Box 52">
                <a:extLst>
                  <a:ext uri="{FF2B5EF4-FFF2-40B4-BE49-F238E27FC236}">
                    <a16:creationId xmlns:a16="http://schemas.microsoft.com/office/drawing/2014/main" id="{F1141643-23AC-4833-9BB9-5F3B674FC4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2" y="2989"/>
                <a:ext cx="225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>
                    <a:latin typeface="Arial" panose="020B0604020202020204" pitchFamily="34" charset="0"/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51" name="Text Box 53">
                <a:extLst>
                  <a:ext uri="{FF2B5EF4-FFF2-40B4-BE49-F238E27FC236}">
                    <a16:creationId xmlns:a16="http://schemas.microsoft.com/office/drawing/2014/main" id="{68E9F3BE-D115-40CB-A75D-228C91202B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3181"/>
                <a:ext cx="225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>
                    <a:latin typeface="Arial" panose="020B0604020202020204" pitchFamily="34" charset="0"/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52" name="Line 54">
                <a:extLst>
                  <a:ext uri="{FF2B5EF4-FFF2-40B4-BE49-F238E27FC236}">
                    <a16:creationId xmlns:a16="http://schemas.microsoft.com/office/drawing/2014/main" id="{E587C5FC-254B-400E-95CB-8729703CD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53" name="Line 55">
                <a:extLst>
                  <a:ext uri="{FF2B5EF4-FFF2-40B4-BE49-F238E27FC236}">
                    <a16:creationId xmlns:a16="http://schemas.microsoft.com/office/drawing/2014/main" id="{04CA84E5-7156-4DE4-8DD6-2FC670C61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54" name="Line 56">
                <a:extLst>
                  <a:ext uri="{FF2B5EF4-FFF2-40B4-BE49-F238E27FC236}">
                    <a16:creationId xmlns:a16="http://schemas.microsoft.com/office/drawing/2014/main" id="{1A1C7D7D-8697-427F-9008-4E7CE961D5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1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55" name="AutoShape 57">
                <a:extLst>
                  <a:ext uri="{FF2B5EF4-FFF2-40B4-BE49-F238E27FC236}">
                    <a16:creationId xmlns:a16="http://schemas.microsoft.com/office/drawing/2014/main" id="{11324E90-953A-4ABF-B20D-38628F08F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424" y="2928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56" name="Object 3">
                <a:extLst>
                  <a:ext uri="{FF2B5EF4-FFF2-40B4-BE49-F238E27FC236}">
                    <a16:creationId xmlns:a16="http://schemas.microsoft.com/office/drawing/2014/main" id="{2A2231F2-B4D2-4192-822F-47BD5ADB806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0" y="2880"/>
              <a:ext cx="33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15" r:id="rId5" imgW="153181" imgH="127704" progId="Equation.3">
                      <p:embed/>
                    </p:oleObj>
                  </mc:Choice>
                  <mc:Fallback>
                    <p:oleObj r:id="rId5" imgW="153181" imgH="127704" progId="Equation.3">
                      <p:embed/>
                      <p:pic>
                        <p:nvPicPr>
                          <p:cNvPr id="63543" name="Object 3">
                            <a:extLst>
                              <a:ext uri="{FF2B5EF4-FFF2-40B4-BE49-F238E27FC236}">
                                <a16:creationId xmlns:a16="http://schemas.microsoft.com/office/drawing/2014/main" id="{A980DC5C-1C4D-4A17-B691-45911E3C6AF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880"/>
                            <a:ext cx="33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 Box 59">
                <a:extLst>
                  <a:ext uri="{FF2B5EF4-FFF2-40B4-BE49-F238E27FC236}">
                    <a16:creationId xmlns:a16="http://schemas.microsoft.com/office/drawing/2014/main" id="{DA3D2C3F-8B8A-4338-8666-AF5A799D2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7" y="3229"/>
                <a:ext cx="319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>
                    <a:latin typeface="Arial" panose="020B0604020202020204" pitchFamily="34" charset="0"/>
                    <a:ea typeface="楷体_GB2312" pitchFamily="49" charset="-122"/>
                  </a:rPr>
                  <a:t>A</a:t>
                </a:r>
                <a:r>
                  <a:rPr lang="en-US" altLang="zh-CN" b="1" baseline="-25000">
                    <a:latin typeface="Arial" panose="020B0604020202020204" pitchFamily="34" charset="0"/>
                    <a:ea typeface="楷体_GB2312" pitchFamily="49" charset="-122"/>
                  </a:rPr>
                  <a:t>1</a:t>
                </a:r>
              </a:p>
            </p:txBody>
          </p:sp>
        </p:grpSp>
        <p:grpSp>
          <p:nvGrpSpPr>
            <p:cNvPr id="11" name="Group 60">
              <a:extLst>
                <a:ext uri="{FF2B5EF4-FFF2-40B4-BE49-F238E27FC236}">
                  <a16:creationId xmlns:a16="http://schemas.microsoft.com/office/drawing/2014/main" id="{1F9EE665-415C-48BC-8641-C61B61CB0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" y="1981"/>
              <a:ext cx="1008" cy="731"/>
              <a:chOff x="864" y="2796"/>
              <a:chExt cx="1008" cy="1008"/>
            </a:xfrm>
          </p:grpSpPr>
          <p:grpSp>
            <p:nvGrpSpPr>
              <p:cNvPr id="35" name="Group 61">
                <a:extLst>
                  <a:ext uri="{FF2B5EF4-FFF2-40B4-BE49-F238E27FC236}">
                    <a16:creationId xmlns:a16="http://schemas.microsoft.com/office/drawing/2014/main" id="{4F7DCCCA-6B62-4CBE-AD79-C51CBA48B8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2796"/>
                <a:ext cx="720" cy="1008"/>
                <a:chOff x="1008" y="2352"/>
                <a:chExt cx="720" cy="1008"/>
              </a:xfrm>
            </p:grpSpPr>
            <p:sp>
              <p:nvSpPr>
                <p:cNvPr id="44" name="Line 62">
                  <a:extLst>
                    <a:ext uri="{FF2B5EF4-FFF2-40B4-BE49-F238E27FC236}">
                      <a16:creationId xmlns:a16="http://schemas.microsoft.com/office/drawing/2014/main" id="{A725EBF2-2B69-4006-A3B9-13957A2546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" name="Line 63">
                  <a:extLst>
                    <a:ext uri="{FF2B5EF4-FFF2-40B4-BE49-F238E27FC236}">
                      <a16:creationId xmlns:a16="http://schemas.microsoft.com/office/drawing/2014/main" id="{D34BB942-4A6D-40CB-BDA7-A48B253FDD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" name="Line 64">
                  <a:extLst>
                    <a:ext uri="{FF2B5EF4-FFF2-40B4-BE49-F238E27FC236}">
                      <a16:creationId xmlns:a16="http://schemas.microsoft.com/office/drawing/2014/main" id="{B0EF6FFF-C36C-4EA5-8C6F-DBF2DAC782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" name="Line 65">
                  <a:extLst>
                    <a:ext uri="{FF2B5EF4-FFF2-40B4-BE49-F238E27FC236}">
                      <a16:creationId xmlns:a16="http://schemas.microsoft.com/office/drawing/2014/main" id="{26255E83-87A1-45BE-B754-0D8C01747B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6" name="Text Box 66">
                <a:extLst>
                  <a:ext uri="{FF2B5EF4-FFF2-40B4-BE49-F238E27FC236}">
                    <a16:creationId xmlns:a16="http://schemas.microsoft.com/office/drawing/2014/main" id="{CFAC65B2-8524-4EC9-9CF5-FA0A13328D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1" y="2808"/>
                <a:ext cx="212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>
                    <a:latin typeface="Arial" panose="020B0604020202020204" pitchFamily="34" charset="0"/>
                    <a:ea typeface="楷体_GB2312" pitchFamily="49" charset="-122"/>
                  </a:rPr>
                  <a:t>_</a:t>
                </a:r>
              </a:p>
            </p:txBody>
          </p:sp>
          <p:sp>
            <p:nvSpPr>
              <p:cNvPr id="37" name="Text Box 67">
                <a:extLst>
                  <a:ext uri="{FF2B5EF4-FFF2-40B4-BE49-F238E27FC236}">
                    <a16:creationId xmlns:a16="http://schemas.microsoft.com/office/drawing/2014/main" id="{B5EF60EE-6F6B-4118-9E56-BD2FD39E18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6" y="3097"/>
                <a:ext cx="225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>
                    <a:latin typeface="Arial" panose="020B0604020202020204" pitchFamily="34" charset="0"/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8" name="Line 68">
                <a:extLst>
                  <a:ext uri="{FF2B5EF4-FFF2-40B4-BE49-F238E27FC236}">
                    <a16:creationId xmlns:a16="http://schemas.microsoft.com/office/drawing/2014/main" id="{6115FEFA-827A-4CF8-8C5B-3BC5E11D6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4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Line 69">
                <a:extLst>
                  <a:ext uri="{FF2B5EF4-FFF2-40B4-BE49-F238E27FC236}">
                    <a16:creationId xmlns:a16="http://schemas.microsoft.com/office/drawing/2014/main" id="{10AF6EBF-D062-48AB-9AE7-218152387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3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Line 70">
                <a:extLst>
                  <a:ext uri="{FF2B5EF4-FFF2-40B4-BE49-F238E27FC236}">
                    <a16:creationId xmlns:a16="http://schemas.microsoft.com/office/drawing/2014/main" id="{DB99F3F1-F3C9-44F6-8507-F5ACCBF00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1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AutoShape 71">
                <a:extLst>
                  <a:ext uri="{FF2B5EF4-FFF2-40B4-BE49-F238E27FC236}">
                    <a16:creationId xmlns:a16="http://schemas.microsoft.com/office/drawing/2014/main" id="{4DD50831-BA9B-434C-8A9A-77650485F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176" y="2844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42" name="Object 2">
                <a:extLst>
                  <a:ext uri="{FF2B5EF4-FFF2-40B4-BE49-F238E27FC236}">
                    <a16:creationId xmlns:a16="http://schemas.microsoft.com/office/drawing/2014/main" id="{F47AEA65-CE3C-4E6A-BA01-5255B8632D1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92" y="2796"/>
              <a:ext cx="33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16" r:id="rId6" imgW="153181" imgH="127704" progId="Equation.3">
                      <p:embed/>
                    </p:oleObj>
                  </mc:Choice>
                  <mc:Fallback>
                    <p:oleObj r:id="rId6" imgW="153181" imgH="127704" progId="Equation.3">
                      <p:embed/>
                      <p:pic>
                        <p:nvPicPr>
                          <p:cNvPr id="63557" name="Object 2">
                            <a:extLst>
                              <a:ext uri="{FF2B5EF4-FFF2-40B4-BE49-F238E27FC236}">
                                <a16:creationId xmlns:a16="http://schemas.microsoft.com/office/drawing/2014/main" id="{EE37B971-26FF-4548-A70E-AEA51F0A445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2796"/>
                            <a:ext cx="33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" name="Text Box 73">
                <a:extLst>
                  <a:ext uri="{FF2B5EF4-FFF2-40B4-BE49-F238E27FC236}">
                    <a16:creationId xmlns:a16="http://schemas.microsoft.com/office/drawing/2014/main" id="{0D301929-D0E3-4548-A762-612340C3CA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3145"/>
                <a:ext cx="319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>
                    <a:latin typeface="Arial" panose="020B0604020202020204" pitchFamily="34" charset="0"/>
                    <a:ea typeface="楷体_GB2312" pitchFamily="49" charset="-122"/>
                  </a:rPr>
                  <a:t>A</a:t>
                </a:r>
                <a:r>
                  <a:rPr lang="en-US" altLang="zh-CN" b="1" baseline="-25000">
                    <a:latin typeface="Arial" panose="020B0604020202020204" pitchFamily="34" charset="0"/>
                    <a:ea typeface="楷体_GB2312" pitchFamily="49" charset="-122"/>
                  </a:rPr>
                  <a:t>2</a:t>
                </a:r>
              </a:p>
            </p:txBody>
          </p:sp>
        </p:grpSp>
        <p:sp>
          <p:nvSpPr>
            <p:cNvPr id="12" name="Line 74">
              <a:extLst>
                <a:ext uri="{FF2B5EF4-FFF2-40B4-BE49-F238E27FC236}">
                  <a16:creationId xmlns:a16="http://schemas.microsoft.com/office/drawing/2014/main" id="{3A095CB2-4B32-4DCB-87AD-FE84E97E1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911"/>
              <a:ext cx="8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" name="Line 75">
              <a:extLst>
                <a:ext uri="{FF2B5EF4-FFF2-40B4-BE49-F238E27FC236}">
                  <a16:creationId xmlns:a16="http://schemas.microsoft.com/office/drawing/2014/main" id="{D871B99A-F8ED-44C1-8352-B236F139C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6" y="907"/>
              <a:ext cx="0" cy="7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14" name="Group 76">
              <a:extLst>
                <a:ext uri="{FF2B5EF4-FFF2-40B4-BE49-F238E27FC236}">
                  <a16:creationId xmlns:a16="http://schemas.microsoft.com/office/drawing/2014/main" id="{7E55D247-5D7F-4D50-9987-A78DD5C894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" y="1033"/>
              <a:ext cx="1248" cy="365"/>
              <a:chOff x="936" y="1488"/>
              <a:chExt cx="1248" cy="504"/>
            </a:xfrm>
          </p:grpSpPr>
          <p:sp>
            <p:nvSpPr>
              <p:cNvPr id="33" name="Line 77">
                <a:extLst>
                  <a:ext uri="{FF2B5EF4-FFF2-40B4-BE49-F238E27FC236}">
                    <a16:creationId xmlns:a16="http://schemas.microsoft.com/office/drawing/2014/main" id="{F704F6AE-A38D-49F1-B3DE-57489DBE8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Line 78">
                <a:extLst>
                  <a:ext uri="{FF2B5EF4-FFF2-40B4-BE49-F238E27FC236}">
                    <a16:creationId xmlns:a16="http://schemas.microsoft.com/office/drawing/2014/main" id="{7C23AB9C-51FF-417F-92BC-6DA086CFD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" name="Group 79">
              <a:extLst>
                <a:ext uri="{FF2B5EF4-FFF2-40B4-BE49-F238E27FC236}">
                  <a16:creationId xmlns:a16="http://schemas.microsoft.com/office/drawing/2014/main" id="{31DC2135-EE61-478F-B4D8-DFC26D4F6FC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40" y="1851"/>
              <a:ext cx="1248" cy="365"/>
              <a:chOff x="936" y="1488"/>
              <a:chExt cx="1248" cy="504"/>
            </a:xfrm>
          </p:grpSpPr>
          <p:sp>
            <p:nvSpPr>
              <p:cNvPr id="31" name="Line 80">
                <a:extLst>
                  <a:ext uri="{FF2B5EF4-FFF2-40B4-BE49-F238E27FC236}">
                    <a16:creationId xmlns:a16="http://schemas.microsoft.com/office/drawing/2014/main" id="{62D28FE9-C64F-4259-9FA3-D68C2A703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Line 81">
                <a:extLst>
                  <a:ext uri="{FF2B5EF4-FFF2-40B4-BE49-F238E27FC236}">
                    <a16:creationId xmlns:a16="http://schemas.microsoft.com/office/drawing/2014/main" id="{B29AEE4A-0FDD-475E-8451-D109B3F3B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" name="Line 82">
              <a:extLst>
                <a:ext uri="{FF2B5EF4-FFF2-40B4-BE49-F238E27FC236}">
                  <a16:creationId xmlns:a16="http://schemas.microsoft.com/office/drawing/2014/main" id="{93D4A790-76A0-4C48-83FF-80C7E8729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4" y="2364"/>
              <a:ext cx="8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Line 83">
              <a:extLst>
                <a:ext uri="{FF2B5EF4-FFF2-40B4-BE49-F238E27FC236}">
                  <a16:creationId xmlns:a16="http://schemas.microsoft.com/office/drawing/2014/main" id="{A21B4AE8-CBD1-43BD-BFA0-B2E929CBAE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6" y="1559"/>
              <a:ext cx="0" cy="7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" name="Rectangle 84">
              <a:extLst>
                <a:ext uri="{FF2B5EF4-FFF2-40B4-BE49-F238E27FC236}">
                  <a16:creationId xmlns:a16="http://schemas.microsoft.com/office/drawing/2014/main" id="{306DD20C-1503-42A4-BE06-93CB7123D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989"/>
              <a:ext cx="132" cy="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9" name="Rectangle 85">
              <a:extLst>
                <a:ext uri="{FF2B5EF4-FFF2-40B4-BE49-F238E27FC236}">
                  <a16:creationId xmlns:a16="http://schemas.microsoft.com/office/drawing/2014/main" id="{2113AE3C-072D-4BEF-953A-2E09F2F27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1476"/>
              <a:ext cx="132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0" name="Rectangle 86">
              <a:extLst>
                <a:ext uri="{FF2B5EF4-FFF2-40B4-BE49-F238E27FC236}">
                  <a16:creationId xmlns:a16="http://schemas.microsoft.com/office/drawing/2014/main" id="{1BB95723-594E-422A-BA7E-42F3A938D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1964"/>
              <a:ext cx="132" cy="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1" name="Oval 87">
              <a:extLst>
                <a:ext uri="{FF2B5EF4-FFF2-40B4-BE49-F238E27FC236}">
                  <a16:creationId xmlns:a16="http://schemas.microsoft.com/office/drawing/2014/main" id="{878909CE-401F-4A3E-8702-F7EF2C0B7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893"/>
              <a:ext cx="48" cy="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Oval 88">
              <a:extLst>
                <a:ext uri="{FF2B5EF4-FFF2-40B4-BE49-F238E27FC236}">
                  <a16:creationId xmlns:a16="http://schemas.microsoft.com/office/drawing/2014/main" id="{A0EED534-ABA8-495D-8E71-809221440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824"/>
              <a:ext cx="48" cy="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3" name="Oval 89">
              <a:extLst>
                <a:ext uri="{FF2B5EF4-FFF2-40B4-BE49-F238E27FC236}">
                  <a16:creationId xmlns:a16="http://schemas.microsoft.com/office/drawing/2014/main" id="{2E94B5F6-456C-488C-A098-CD8BA43A5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381"/>
              <a:ext cx="48" cy="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Oval 90">
              <a:extLst>
                <a:ext uri="{FF2B5EF4-FFF2-40B4-BE49-F238E27FC236}">
                  <a16:creationId xmlns:a16="http://schemas.microsoft.com/office/drawing/2014/main" id="{2F66BB39-A402-457B-B00B-2996548B8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468"/>
              <a:ext cx="48" cy="3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5" name="Oval 91">
              <a:extLst>
                <a:ext uri="{FF2B5EF4-FFF2-40B4-BE49-F238E27FC236}">
                  <a16:creationId xmlns:a16="http://schemas.microsoft.com/office/drawing/2014/main" id="{5CC464B6-5080-4810-8D43-5281253F5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737"/>
              <a:ext cx="48" cy="3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6" name="Text Box 92">
              <a:extLst>
                <a:ext uri="{FF2B5EF4-FFF2-40B4-BE49-F238E27FC236}">
                  <a16:creationId xmlns:a16="http://schemas.microsoft.com/office/drawing/2014/main" id="{F43799EF-CF49-4AAB-AE07-B6CE80D6A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1015"/>
              <a:ext cx="3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27" name="Text Box 93">
              <a:extLst>
                <a:ext uri="{FF2B5EF4-FFF2-40B4-BE49-F238E27FC236}">
                  <a16:creationId xmlns:a16="http://schemas.microsoft.com/office/drawing/2014/main" id="{0D65B385-7BB8-43FC-8B2D-096A58AD9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999"/>
              <a:ext cx="3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28" name="Text Box 94">
              <a:extLst>
                <a:ext uri="{FF2B5EF4-FFF2-40B4-BE49-F238E27FC236}">
                  <a16:creationId xmlns:a16="http://schemas.microsoft.com/office/drawing/2014/main" id="{438B4EFF-8C01-4C80-857F-097A410DA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1520"/>
              <a:ext cx="3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b="1" i="1" baseline="-25000">
                  <a:latin typeface="Arial" panose="020B0604020202020204" pitchFamily="34" charset="0"/>
                  <a:ea typeface="楷体_GB2312" pitchFamily="49" charset="-122"/>
                </a:rPr>
                <a:t>W</a:t>
              </a:r>
              <a:endParaRPr lang="en-US" altLang="zh-CN" b="1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9" name="Text Box 95">
              <a:extLst>
                <a:ext uri="{FF2B5EF4-FFF2-40B4-BE49-F238E27FC236}">
                  <a16:creationId xmlns:a16="http://schemas.microsoft.com/office/drawing/2014/main" id="{2CFB192C-AACC-4C28-B763-C1CB3587A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2355"/>
              <a:ext cx="3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b="1">
                  <a:latin typeface="Arial" panose="020B0604020202020204" pitchFamily="34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30" name="Oval 96">
              <a:extLst>
                <a:ext uri="{FF2B5EF4-FFF2-40B4-BE49-F238E27FC236}">
                  <a16:creationId xmlns:a16="http://schemas.microsoft.com/office/drawing/2014/main" id="{5F77697C-CB8E-468A-B258-C7BEC51E6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2338"/>
              <a:ext cx="48" cy="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0FFE4FF-CB6C-4112-B23D-F1B7686093D8}"/>
              </a:ext>
            </a:extLst>
          </p:cNvPr>
          <p:cNvGrpSpPr>
            <a:grpSpLocks/>
          </p:cNvGrpSpPr>
          <p:nvPr/>
        </p:nvGrpSpPr>
        <p:grpSpPr bwMode="auto">
          <a:xfrm>
            <a:off x="1734716" y="1514724"/>
            <a:ext cx="2762250" cy="3562350"/>
            <a:chOff x="276" y="516"/>
            <a:chExt cx="1740" cy="2244"/>
          </a:xfrm>
        </p:grpSpPr>
        <p:sp>
          <p:nvSpPr>
            <p:cNvPr id="99" name="Line 98">
              <a:extLst>
                <a:ext uri="{FF2B5EF4-FFF2-40B4-BE49-F238E27FC236}">
                  <a16:creationId xmlns:a16="http://schemas.microsoft.com/office/drawing/2014/main" id="{853E0451-9B24-4433-AA11-E2A62F076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" y="1692"/>
              <a:ext cx="10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0" name="Line 99">
              <a:extLst>
                <a:ext uri="{FF2B5EF4-FFF2-40B4-BE49-F238E27FC236}">
                  <a16:creationId xmlns:a16="http://schemas.microsoft.com/office/drawing/2014/main" id="{3C4607C9-B689-43CE-A28A-B4483998F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6" y="732"/>
              <a:ext cx="0" cy="9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1" name="Line 100">
              <a:extLst>
                <a:ext uri="{FF2B5EF4-FFF2-40B4-BE49-F238E27FC236}">
                  <a16:creationId xmlns:a16="http://schemas.microsoft.com/office/drawing/2014/main" id="{23BA0E97-1DC3-4F3F-8770-83043FC1E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744"/>
              <a:ext cx="4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2" name="Line 101">
              <a:extLst>
                <a:ext uri="{FF2B5EF4-FFF2-40B4-BE49-F238E27FC236}">
                  <a16:creationId xmlns:a16="http://schemas.microsoft.com/office/drawing/2014/main" id="{D5DAA872-5443-4A7F-9E9C-2060595E5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84"/>
              <a:ext cx="684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" name="Line 102">
              <a:extLst>
                <a:ext uri="{FF2B5EF4-FFF2-40B4-BE49-F238E27FC236}">
                  <a16:creationId xmlns:a16="http://schemas.microsoft.com/office/drawing/2014/main" id="{114DA366-841D-4137-9AD0-FF006E57E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9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4" name="Line 103">
              <a:extLst>
                <a:ext uri="{FF2B5EF4-FFF2-40B4-BE49-F238E27FC236}">
                  <a16:creationId xmlns:a16="http://schemas.microsoft.com/office/drawing/2014/main" id="{F14C4CC1-D594-48B7-BF71-FC52B1B4E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72"/>
              <a:ext cx="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5" name="Line 104">
              <a:extLst>
                <a:ext uri="{FF2B5EF4-FFF2-40B4-BE49-F238E27FC236}">
                  <a16:creationId xmlns:a16="http://schemas.microsoft.com/office/drawing/2014/main" id="{5A374CC2-50F9-4F4A-8F9F-6BBF6033B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080"/>
              <a:ext cx="0" cy="15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6" name="Line 105">
              <a:extLst>
                <a:ext uri="{FF2B5EF4-FFF2-40B4-BE49-F238E27FC236}">
                  <a16:creationId xmlns:a16="http://schemas.microsoft.com/office/drawing/2014/main" id="{0DEFC646-C962-4121-A1ED-E6E045253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080"/>
              <a:ext cx="0" cy="15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27E6FF3-F4B3-443D-8BD2-75C5898F6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36"/>
              <a:ext cx="120" cy="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685FFD8-B288-4F20-8794-36012CC90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1236"/>
              <a:ext cx="120" cy="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913E4AA-9629-460D-9D1E-0FACCE12F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2124"/>
              <a:ext cx="120" cy="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7EEBFA6-22DA-4834-AE00-9929CD702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" y="2124"/>
              <a:ext cx="120" cy="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1" name="Line 110">
              <a:extLst>
                <a:ext uri="{FF2B5EF4-FFF2-40B4-BE49-F238E27FC236}">
                  <a16:creationId xmlns:a16="http://schemas.microsoft.com/office/drawing/2014/main" id="{5CE82CEE-A455-411E-818F-52B9B7CD6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" y="2568"/>
              <a:ext cx="3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2" name="Line 111">
              <a:extLst>
                <a:ext uri="{FF2B5EF4-FFF2-40B4-BE49-F238E27FC236}">
                  <a16:creationId xmlns:a16="http://schemas.microsoft.com/office/drawing/2014/main" id="{93678264-F128-47F3-BEA8-AD4534A1A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" y="2580"/>
              <a:ext cx="0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3" name="Line 112">
              <a:extLst>
                <a:ext uri="{FF2B5EF4-FFF2-40B4-BE49-F238E27FC236}">
                  <a16:creationId xmlns:a16="http://schemas.microsoft.com/office/drawing/2014/main" id="{E3381235-A844-4553-9564-147B23151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0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4" name="Line 113">
              <a:extLst>
                <a:ext uri="{FF2B5EF4-FFF2-40B4-BE49-F238E27FC236}">
                  <a16:creationId xmlns:a16="http://schemas.microsoft.com/office/drawing/2014/main" id="{D72F8A75-126C-4E4E-A9EF-CD679D97C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840"/>
              <a:ext cx="0" cy="2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F2E545A-F851-467D-AB56-F9FB860B7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792"/>
              <a:ext cx="60" cy="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6" name="Line 115">
              <a:extLst>
                <a:ext uri="{FF2B5EF4-FFF2-40B4-BE49-F238E27FC236}">
                  <a16:creationId xmlns:a16="http://schemas.microsoft.com/office/drawing/2014/main" id="{5D438006-B633-413A-A546-5402A42AD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" y="2760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0A24CC3-FEA5-41EA-AC8B-3744B3499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032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9B7053F-85CF-4CDB-97F9-9FD470BBA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656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EE65F0F-6C40-4D04-AFC0-B76C3F088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2532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0" name="Text Box 119">
              <a:extLst>
                <a:ext uri="{FF2B5EF4-FFF2-40B4-BE49-F238E27FC236}">
                  <a16:creationId xmlns:a16="http://schemas.microsoft.com/office/drawing/2014/main" id="{51ECE778-7A3E-4084-99BC-F24F28A14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" y="516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b="1" i="1">
                  <a:latin typeface="Arial" panose="020B0604020202020204" pitchFamily="34" charset="0"/>
                </a:rPr>
                <a:t>E</a:t>
              </a:r>
              <a:r>
                <a:rPr lang="en-US" altLang="zh-CN" b="1">
                  <a:latin typeface="Arial" panose="020B0604020202020204" pitchFamily="34" charset="0"/>
                </a:rPr>
                <a:t>=+5V</a:t>
              </a:r>
            </a:p>
          </p:txBody>
        </p:sp>
        <p:sp>
          <p:nvSpPr>
            <p:cNvPr id="121" name="Text Box 120">
              <a:extLst>
                <a:ext uri="{FF2B5EF4-FFF2-40B4-BE49-F238E27FC236}">
                  <a16:creationId xmlns:a16="http://schemas.microsoft.com/office/drawing/2014/main" id="{49AAC65A-54A5-411D-975D-31AE287FE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2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b="1" i="1"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22" name="Text Box 121">
              <a:extLst>
                <a:ext uri="{FF2B5EF4-FFF2-40B4-BE49-F238E27FC236}">
                  <a16:creationId xmlns:a16="http://schemas.microsoft.com/office/drawing/2014/main" id="{8520F7E5-7C2E-49DF-BAAC-0D08576E9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21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b="1" i="1"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23" name="Text Box 122">
              <a:extLst>
                <a:ext uri="{FF2B5EF4-FFF2-40B4-BE49-F238E27FC236}">
                  <a16:creationId xmlns:a16="http://schemas.microsoft.com/office/drawing/2014/main" id="{2B11E655-567E-4A50-8E27-1847F8FC9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2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b="1" i="1"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124" name="Text Box 123">
              <a:extLst>
                <a:ext uri="{FF2B5EF4-FFF2-40B4-BE49-F238E27FC236}">
                  <a16:creationId xmlns:a16="http://schemas.microsoft.com/office/drawing/2014/main" id="{7C7282D5-E611-44E5-9884-EE1E05536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21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b="1" i="1">
                  <a:latin typeface="Arial" panose="020B0604020202020204" pitchFamily="34" charset="0"/>
                </a:rPr>
                <a:t>R</a:t>
              </a:r>
              <a:r>
                <a:rPr lang="en-US" altLang="zh-CN" b="1" i="1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25" name="Line 124">
              <a:extLst>
                <a:ext uri="{FF2B5EF4-FFF2-40B4-BE49-F238E27FC236}">
                  <a16:creationId xmlns:a16="http://schemas.microsoft.com/office/drawing/2014/main" id="{DA4E572B-0BA7-42D0-9122-EC0910F38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8" y="2160"/>
              <a:ext cx="27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A765005-A94F-41A1-A2C2-FFF0F652A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860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7" name="Line 126">
              <a:extLst>
                <a:ext uri="{FF2B5EF4-FFF2-40B4-BE49-F238E27FC236}">
                  <a16:creationId xmlns:a16="http://schemas.microsoft.com/office/drawing/2014/main" id="{7857C9C7-B750-4F68-8909-49EB6EC00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6" y="828"/>
              <a:ext cx="0" cy="15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8" name="Text Box 127">
              <a:extLst>
                <a:ext uri="{FF2B5EF4-FFF2-40B4-BE49-F238E27FC236}">
                  <a16:creationId xmlns:a16="http://schemas.microsoft.com/office/drawing/2014/main" id="{67567A61-3157-4110-A0AD-269AFC9F3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136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solidFill>
                    <a:srgbClr val="FF3300"/>
                  </a:solidFill>
                  <a:latin typeface="Arial" panose="020B0604020202020204" pitchFamily="34" charset="0"/>
                </a:rPr>
                <a:t>u</a:t>
              </a:r>
              <a:r>
                <a:rPr lang="en-US" altLang="zh-CN" sz="2800" b="1" i="1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i</a:t>
              </a:r>
              <a:endParaRPr lang="en-US" altLang="zh-CN" sz="2800" b="1" i="1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9" name="Text Box 128">
            <a:extLst>
              <a:ext uri="{FF2B5EF4-FFF2-40B4-BE49-F238E27FC236}">
                <a16:creationId xmlns:a16="http://schemas.microsoft.com/office/drawing/2014/main" id="{A48F0944-FB65-476B-9A53-2204179B3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629" y="5512049"/>
            <a:ext cx="2747962" cy="528638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2800" b="1" i="1">
                <a:solidFill>
                  <a:srgbClr val="CC0066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800" b="1" i="1" baseline="-25000">
                <a:solidFill>
                  <a:srgbClr val="CC0066"/>
                </a:solidFill>
                <a:latin typeface="Arial" panose="020B0604020202020204" pitchFamily="34" charset="0"/>
              </a:rPr>
              <a:t>t</a:t>
            </a:r>
            <a:r>
              <a:rPr lang="en-US" altLang="zh-CN" sz="2800" b="1">
                <a:solidFill>
                  <a:srgbClr val="CC0066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rgbClr val="CC0066"/>
                </a:solidFill>
                <a:latin typeface="Arial" panose="020B0604020202020204" pitchFamily="34" charset="0"/>
              </a:rPr>
              <a:t>：热敏电阻</a:t>
            </a:r>
          </a:p>
        </p:txBody>
      </p:sp>
      <p:sp>
        <p:nvSpPr>
          <p:cNvPr id="130" name="Text Box 129">
            <a:extLst>
              <a:ext uri="{FF2B5EF4-FFF2-40B4-BE49-F238E27FC236}">
                <a16:creationId xmlns:a16="http://schemas.microsoft.com/office/drawing/2014/main" id="{4080DDE9-DEB0-41AB-8B96-A2897A428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41" y="5466012"/>
            <a:ext cx="337185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集成化</a:t>
            </a:r>
            <a:r>
              <a:rPr lang="en-US" altLang="zh-CN" sz="2800" b="1">
                <a:latin typeface="Arial" panose="020B0604020202020204" pitchFamily="34" charset="0"/>
              </a:rPr>
              <a:t>:</a:t>
            </a:r>
            <a:r>
              <a:rPr lang="zh-CN" altLang="en-US" sz="2800" b="1">
                <a:latin typeface="Arial" panose="020B0604020202020204" pitchFamily="34" charset="0"/>
              </a:rPr>
              <a:t>仪表放大器</a:t>
            </a:r>
          </a:p>
        </p:txBody>
      </p:sp>
    </p:spTree>
    <p:extLst>
      <p:ext uri="{BB962C8B-B14F-4D97-AF65-F5344CB8AC3E}">
        <p14:creationId xmlns:p14="http://schemas.microsoft.com/office/powerpoint/2010/main" val="13589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9" grpId="0" animBg="1"/>
      <p:bldP spid="1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三运放放大器组成的温度测量电路</a:t>
            </a:r>
            <a:endParaRPr lang="zh-CN" altLang="en-US" dirty="0"/>
          </a:p>
        </p:txBody>
      </p:sp>
      <p:sp>
        <p:nvSpPr>
          <p:cNvPr id="131" name="Text Box 4">
            <a:extLst>
              <a:ext uri="{FF2B5EF4-FFF2-40B4-BE49-F238E27FC236}">
                <a16:creationId xmlns:a16="http://schemas.microsoft.com/office/drawing/2014/main" id="{DE9B6E7C-339B-47BF-BA37-82ED59E52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0975" y="1789357"/>
            <a:ext cx="2000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2800" b="1" i="1" dirty="0">
                <a:latin typeface="Arial" panose="020B0604020202020204" pitchFamily="34" charset="0"/>
              </a:rPr>
              <a:t>R</a:t>
            </a:r>
            <a:r>
              <a:rPr lang="en-US" altLang="zh-CN" sz="2800" b="1" i="1" baseline="-25000" dirty="0">
                <a:latin typeface="Arial" panose="020B0604020202020204" pitchFamily="34" charset="0"/>
              </a:rPr>
              <a:t>t</a:t>
            </a:r>
            <a:r>
              <a:rPr lang="en-US" altLang="zh-CN" sz="2800" b="1" dirty="0">
                <a:latin typeface="Arial" panose="020B0604020202020204" pitchFamily="34" charset="0"/>
              </a:rPr>
              <a:t>=</a:t>
            </a:r>
            <a:r>
              <a:rPr lang="en-US" altLang="zh-CN" sz="2800" b="1" i="1" dirty="0">
                <a:latin typeface="Arial" panose="020B0604020202020204" pitchFamily="34" charset="0"/>
              </a:rPr>
              <a:t>f </a:t>
            </a:r>
            <a:r>
              <a:rPr lang="en-US" altLang="zh-CN" sz="2800" b="1" dirty="0">
                <a:latin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Arial" panose="020B0604020202020204" pitchFamily="34" charset="0"/>
              </a:rPr>
              <a:t>T</a:t>
            </a:r>
            <a:r>
              <a:rPr lang="en-US" altLang="zh-CN" sz="2800" b="1" dirty="0">
                <a:latin typeface="Arial" panose="020B0604020202020204" pitchFamily="34" charset="0"/>
              </a:rPr>
              <a:t>°C)</a:t>
            </a:r>
          </a:p>
        </p:txBody>
      </p:sp>
      <p:grpSp>
        <p:nvGrpSpPr>
          <p:cNvPr id="132" name="Group 5">
            <a:extLst>
              <a:ext uri="{FF2B5EF4-FFF2-40B4-BE49-F238E27FC236}">
                <a16:creationId xmlns:a16="http://schemas.microsoft.com/office/drawing/2014/main" id="{69B95722-CB8C-4811-AF3E-24FE106B4113}"/>
              </a:ext>
            </a:extLst>
          </p:cNvPr>
          <p:cNvGrpSpPr>
            <a:grpSpLocks/>
          </p:cNvGrpSpPr>
          <p:nvPr/>
        </p:nvGrpSpPr>
        <p:grpSpPr bwMode="auto">
          <a:xfrm>
            <a:off x="479376" y="1149598"/>
            <a:ext cx="8420100" cy="3954462"/>
            <a:chOff x="276" y="227"/>
            <a:chExt cx="5304" cy="2491"/>
          </a:xfrm>
        </p:grpSpPr>
        <p:sp>
          <p:nvSpPr>
            <p:cNvPr id="133" name="Rectangle 6">
              <a:extLst>
                <a:ext uri="{FF2B5EF4-FFF2-40B4-BE49-F238E27FC236}">
                  <a16:creationId xmlns:a16="http://schemas.microsoft.com/office/drawing/2014/main" id="{F746FEBB-9148-4ED3-888D-51D417DBF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227"/>
              <a:ext cx="3240" cy="2491"/>
            </a:xfrm>
            <a:prstGeom prst="rect">
              <a:avLst/>
            </a:prstGeom>
            <a:solidFill>
              <a:srgbClr val="FFCCFF"/>
            </a:solidFill>
            <a:ln w="38100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134" name="Group 7">
              <a:extLst>
                <a:ext uri="{FF2B5EF4-FFF2-40B4-BE49-F238E27FC236}">
                  <a16:creationId xmlns:a16="http://schemas.microsoft.com/office/drawing/2014/main" id="{8D6E582B-948B-4133-AC04-85E48B852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0" y="416"/>
              <a:ext cx="3600" cy="2184"/>
              <a:chOff x="792" y="528"/>
              <a:chExt cx="3600" cy="2184"/>
            </a:xfrm>
          </p:grpSpPr>
          <p:sp>
            <p:nvSpPr>
              <p:cNvPr id="166" name="Text Box 8">
                <a:extLst>
                  <a:ext uri="{FF2B5EF4-FFF2-40B4-BE49-F238E27FC236}">
                    <a16:creationId xmlns:a16="http://schemas.microsoft.com/office/drawing/2014/main" id="{D400EAAA-3E2F-4EEB-8E54-3B2390AEC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5" y="1210"/>
                <a:ext cx="34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 i="1">
                    <a:latin typeface="Arial" panose="020B0604020202020204" pitchFamily="34" charset="0"/>
                    <a:ea typeface="楷体_GB2312" pitchFamily="49" charset="-122"/>
                  </a:rPr>
                  <a:t>u</a:t>
                </a:r>
                <a:r>
                  <a:rPr lang="en-US" altLang="zh-CN" sz="2800" b="1" i="1" baseline="-25000">
                    <a:latin typeface="Arial" panose="020B0604020202020204" pitchFamily="34" charset="0"/>
                    <a:ea typeface="楷体_GB2312" pitchFamily="49" charset="-122"/>
                  </a:rPr>
                  <a:t>o</a:t>
                </a:r>
                <a:endParaRPr lang="en-US" altLang="zh-CN" sz="2800" b="1" i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grpSp>
            <p:nvGrpSpPr>
              <p:cNvPr id="167" name="Group 9">
                <a:extLst>
                  <a:ext uri="{FF2B5EF4-FFF2-40B4-BE49-F238E27FC236}">
                    <a16:creationId xmlns:a16="http://schemas.microsoft.com/office/drawing/2014/main" id="{92366F68-81FD-4311-8D76-0CFA4B86E9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8" y="842"/>
                <a:ext cx="1895" cy="1690"/>
                <a:chOff x="3040" y="830"/>
                <a:chExt cx="1895" cy="1714"/>
              </a:xfrm>
            </p:grpSpPr>
            <p:sp>
              <p:nvSpPr>
                <p:cNvPr id="220" name="Text Box 10">
                  <a:extLst>
                    <a:ext uri="{FF2B5EF4-FFF2-40B4-BE49-F238E27FC236}">
                      <a16:creationId xmlns:a16="http://schemas.microsoft.com/office/drawing/2014/main" id="{D9E1E9E8-120C-4483-8409-EB87977D94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78" y="2020"/>
                  <a:ext cx="410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buFont typeface="Wingdings 2" panose="05020102010507070707" pitchFamily="18" charset="2"/>
                    <a:buNone/>
                  </a:pPr>
                  <a:r>
                    <a:rPr lang="en-US" altLang="zh-CN" b="1" i="1">
                      <a:latin typeface="Arial" panose="020B0604020202020204" pitchFamily="34" charset="0"/>
                      <a:ea typeface="楷体_GB2312" pitchFamily="49" charset="-122"/>
                    </a:rPr>
                    <a:t>R</a:t>
                  </a:r>
                  <a:r>
                    <a:rPr lang="en-US" altLang="zh-CN" b="1" baseline="-25000">
                      <a:latin typeface="Arial" panose="020B0604020202020204" pitchFamily="34" charset="0"/>
                      <a:ea typeface="楷体_GB2312" pitchFamily="49" charset="-122"/>
                    </a:rPr>
                    <a:t>1</a:t>
                  </a:r>
                  <a:endParaRPr lang="en-US" altLang="zh-CN" b="1"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221" name="Text Box 11">
                  <a:extLst>
                    <a:ext uri="{FF2B5EF4-FFF2-40B4-BE49-F238E27FC236}">
                      <a16:creationId xmlns:a16="http://schemas.microsoft.com/office/drawing/2014/main" id="{07CB7C99-A20D-4B58-83C6-28D77F5AAC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7" y="950"/>
                  <a:ext cx="363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buFont typeface="Wingdings 2" panose="05020102010507070707" pitchFamily="18" charset="2"/>
                    <a:buNone/>
                  </a:pPr>
                  <a:r>
                    <a:rPr lang="en-US" altLang="zh-CN" b="1" i="1">
                      <a:latin typeface="Arial" panose="020B0604020202020204" pitchFamily="34" charset="0"/>
                      <a:ea typeface="楷体_GB2312" pitchFamily="49" charset="-122"/>
                    </a:rPr>
                    <a:t>R</a:t>
                  </a:r>
                  <a:r>
                    <a:rPr lang="en-US" altLang="zh-CN" b="1" baseline="-25000">
                      <a:latin typeface="Arial" panose="020B0604020202020204" pitchFamily="34" charset="0"/>
                      <a:ea typeface="楷体_GB2312" pitchFamily="49" charset="-122"/>
                    </a:rPr>
                    <a:t>1</a:t>
                  </a:r>
                  <a:endParaRPr lang="en-US" altLang="zh-CN" b="1"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222" name="Group 12">
                  <a:extLst>
                    <a:ext uri="{FF2B5EF4-FFF2-40B4-BE49-F238E27FC236}">
                      <a16:creationId xmlns:a16="http://schemas.microsoft.com/office/drawing/2014/main" id="{B37B941C-5706-45DF-94B0-138DF3D1FF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32" y="1194"/>
                  <a:ext cx="773" cy="746"/>
                  <a:chOff x="2112" y="2880"/>
                  <a:chExt cx="1008" cy="1008"/>
                </a:xfrm>
              </p:grpSpPr>
              <p:grpSp>
                <p:nvGrpSpPr>
                  <p:cNvPr id="242" name="Group 13">
                    <a:extLst>
                      <a:ext uri="{FF2B5EF4-FFF2-40B4-BE49-F238E27FC236}">
                        <a16:creationId xmlns:a16="http://schemas.microsoft.com/office/drawing/2014/main" id="{589E5553-9F0A-4342-87D3-844E347DE1D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56" y="2880"/>
                    <a:ext cx="720" cy="1008"/>
                    <a:chOff x="1008" y="2352"/>
                    <a:chExt cx="720" cy="1008"/>
                  </a:xfrm>
                </p:grpSpPr>
                <p:sp>
                  <p:nvSpPr>
                    <p:cNvPr id="252" name="Line 14">
                      <a:extLst>
                        <a:ext uri="{FF2B5EF4-FFF2-40B4-BE49-F238E27FC236}">
                          <a16:creationId xmlns:a16="http://schemas.microsoft.com/office/drawing/2014/main" id="{E658D526-D24A-4D34-A685-5BD411800D1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504" y="2856"/>
                      <a:ext cx="100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3" name="Line 15">
                      <a:extLst>
                        <a:ext uri="{FF2B5EF4-FFF2-40B4-BE49-F238E27FC236}">
                          <a16:creationId xmlns:a16="http://schemas.microsoft.com/office/drawing/2014/main" id="{49D9025D-5BAC-4A0D-9DF8-807133BFA8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224" y="2856"/>
                      <a:ext cx="100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4" name="Line 16">
                      <a:extLst>
                        <a:ext uri="{FF2B5EF4-FFF2-40B4-BE49-F238E27FC236}">
                          <a16:creationId xmlns:a16="http://schemas.microsoft.com/office/drawing/2014/main" id="{E07B66D4-37BB-4D5A-B18F-E6FEC16F80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2352"/>
                      <a:ext cx="72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5" name="Line 17">
                      <a:extLst>
                        <a:ext uri="{FF2B5EF4-FFF2-40B4-BE49-F238E27FC236}">
                          <a16:creationId xmlns:a16="http://schemas.microsoft.com/office/drawing/2014/main" id="{0DEF4A9E-C327-41B3-8146-D7EB3AB6E11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3360"/>
                      <a:ext cx="72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43" name="Line 18">
                    <a:extLst>
                      <a:ext uri="{FF2B5EF4-FFF2-40B4-BE49-F238E27FC236}">
                        <a16:creationId xmlns:a16="http://schemas.microsoft.com/office/drawing/2014/main" id="{24B0A54B-9BED-4AAB-B676-1B3CFA4802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648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4" name="Text Box 19">
                    <a:extLst>
                      <a:ext uri="{FF2B5EF4-FFF2-40B4-BE49-F238E27FC236}">
                        <a16:creationId xmlns:a16="http://schemas.microsoft.com/office/drawing/2014/main" id="{A8733554-F5E6-4B89-A3CF-74A77C9514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28" y="2988"/>
                    <a:ext cx="293" cy="39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buFont typeface="Wingdings 2" panose="05020102010507070707" pitchFamily="18" charset="2"/>
                      <a:buNone/>
                    </a:pPr>
                    <a:r>
                      <a:rPr lang="en-US" altLang="zh-CN" b="1">
                        <a:latin typeface="Arial" panose="020B0604020202020204" pitchFamily="34" charset="0"/>
                        <a:ea typeface="楷体_GB2312" pitchFamily="49" charset="-122"/>
                      </a:rPr>
                      <a:t>+</a:t>
                    </a:r>
                  </a:p>
                </p:txBody>
              </p:sp>
              <p:sp>
                <p:nvSpPr>
                  <p:cNvPr id="245" name="Text Box 20">
                    <a:extLst>
                      <a:ext uri="{FF2B5EF4-FFF2-40B4-BE49-F238E27FC236}">
                        <a16:creationId xmlns:a16="http://schemas.microsoft.com/office/drawing/2014/main" id="{29F32BF4-215A-4800-9FC5-3661F50E453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9" y="3180"/>
                    <a:ext cx="294" cy="39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buFont typeface="Wingdings 2" panose="05020102010507070707" pitchFamily="18" charset="2"/>
                      <a:buNone/>
                    </a:pPr>
                    <a:r>
                      <a:rPr lang="en-US" altLang="zh-CN" b="1">
                        <a:latin typeface="Arial" panose="020B0604020202020204" pitchFamily="34" charset="0"/>
                        <a:ea typeface="楷体_GB2312" pitchFamily="49" charset="-122"/>
                      </a:rPr>
                      <a:t>+</a:t>
                    </a:r>
                  </a:p>
                </p:txBody>
              </p:sp>
              <p:sp>
                <p:nvSpPr>
                  <p:cNvPr id="246" name="Line 21">
                    <a:extLst>
                      <a:ext uri="{FF2B5EF4-FFF2-40B4-BE49-F238E27FC236}">
                        <a16:creationId xmlns:a16="http://schemas.microsoft.com/office/drawing/2014/main" id="{17B702FC-AE2A-42B1-847C-141C685396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12" y="3576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7" name="Line 22">
                    <a:extLst>
                      <a:ext uri="{FF2B5EF4-FFF2-40B4-BE49-F238E27FC236}">
                        <a16:creationId xmlns:a16="http://schemas.microsoft.com/office/drawing/2014/main" id="{4F7966CF-CB45-468A-AEFC-CC1F5A4CCA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408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8" name="Line 23">
                    <a:extLst>
                      <a:ext uri="{FF2B5EF4-FFF2-40B4-BE49-F238E27FC236}">
                        <a16:creationId xmlns:a16="http://schemas.microsoft.com/office/drawing/2014/main" id="{033DE365-008A-4367-959C-F48183F9EB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12" y="3192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9" name="AutoShape 24">
                    <a:extLst>
                      <a:ext uri="{FF2B5EF4-FFF2-40B4-BE49-F238E27FC236}">
                        <a16:creationId xmlns:a16="http://schemas.microsoft.com/office/drawing/2014/main" id="{7551FE79-F803-408F-80B8-FB50697B45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424" y="2928"/>
                    <a:ext cx="144" cy="144"/>
                  </a:xfrm>
                  <a:prstGeom prst="flowChartExtra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Wingdings 2" panose="05020102010507070707" pitchFamily="18" charset="2"/>
                      <a:buNone/>
                    </a:pPr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graphicFrame>
                <p:nvGraphicFramePr>
                  <p:cNvPr id="250" name="Object 6">
                    <a:extLst>
                      <a:ext uri="{FF2B5EF4-FFF2-40B4-BE49-F238E27FC236}">
                        <a16:creationId xmlns:a16="http://schemas.microsoft.com/office/drawing/2014/main" id="{86F6276C-5D83-4D8F-8BF8-EEEFDBB68C3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640" y="2880"/>
                  <a:ext cx="336" cy="28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3446" r:id="rId3" imgW="153181" imgH="127704" progId="Equation.3">
                          <p:embed/>
                        </p:oleObj>
                      </mc:Choice>
                      <mc:Fallback>
                        <p:oleObj r:id="rId3" imgW="153181" imgH="127704" progId="Equation.3">
                          <p:embed/>
                          <p:pic>
                            <p:nvPicPr>
                              <p:cNvPr id="64534" name="Object 6">
                                <a:extLst>
                                  <a:ext uri="{FF2B5EF4-FFF2-40B4-BE49-F238E27FC236}">
                                    <a16:creationId xmlns:a16="http://schemas.microsoft.com/office/drawing/2014/main" id="{0E5C55E2-B345-40AA-AC6C-FA31B004BE3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40" y="2880"/>
                                <a:ext cx="336" cy="28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51" name="Text Box 26">
                    <a:extLst>
                      <a:ext uri="{FF2B5EF4-FFF2-40B4-BE49-F238E27FC236}">
                        <a16:creationId xmlns:a16="http://schemas.microsoft.com/office/drawing/2014/main" id="{E11F8AA5-BB6E-488A-A3F3-F3B60FE4A9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8" y="3229"/>
                    <a:ext cx="416" cy="3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buFont typeface="Wingdings 2" panose="05020102010507070707" pitchFamily="18" charset="2"/>
                      <a:buNone/>
                    </a:pPr>
                    <a:r>
                      <a:rPr lang="en-US" altLang="zh-CN" b="1">
                        <a:latin typeface="Arial" panose="020B0604020202020204" pitchFamily="34" charset="0"/>
                        <a:ea typeface="楷体_GB2312" pitchFamily="49" charset="-122"/>
                      </a:rPr>
                      <a:t>A</a:t>
                    </a:r>
                    <a:r>
                      <a:rPr lang="en-US" altLang="zh-CN" b="1" baseline="-25000">
                        <a:latin typeface="Arial" panose="020B0604020202020204" pitchFamily="34" charset="0"/>
                        <a:ea typeface="楷体_GB2312" pitchFamily="49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223" name="Line 27">
                  <a:extLst>
                    <a:ext uri="{FF2B5EF4-FFF2-40B4-BE49-F238E27FC236}">
                      <a16:creationId xmlns:a16="http://schemas.microsoft.com/office/drawing/2014/main" id="{23C9AAF3-E03C-4A09-8926-F5398E602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86" y="901"/>
                  <a:ext cx="161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4" name="Line 28">
                  <a:extLst>
                    <a:ext uri="{FF2B5EF4-FFF2-40B4-BE49-F238E27FC236}">
                      <a16:creationId xmlns:a16="http://schemas.microsoft.com/office/drawing/2014/main" id="{8AAF1C2F-ED2B-4289-9087-C88A57985A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375"/>
                  <a:ext cx="14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" name="Line 29">
                  <a:extLst>
                    <a:ext uri="{FF2B5EF4-FFF2-40B4-BE49-F238E27FC236}">
                      <a16:creationId xmlns:a16="http://schemas.microsoft.com/office/drawing/2014/main" id="{3560659C-5C49-47B5-9CE5-71397E4953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1" y="1709"/>
                  <a:ext cx="0" cy="65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" name="Line 30">
                  <a:extLst>
                    <a:ext uri="{FF2B5EF4-FFF2-40B4-BE49-F238E27FC236}">
                      <a16:creationId xmlns:a16="http://schemas.microsoft.com/office/drawing/2014/main" id="{4D58CD10-A69E-41C3-B328-DABFD5E238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1" y="901"/>
                  <a:ext cx="0" cy="53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7" name="Line 31">
                  <a:extLst>
                    <a:ext uri="{FF2B5EF4-FFF2-40B4-BE49-F238E27FC236}">
                      <a16:creationId xmlns:a16="http://schemas.microsoft.com/office/drawing/2014/main" id="{D69C47C9-DD93-47C4-AC1F-22E5E83554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6" y="901"/>
                  <a:ext cx="0" cy="67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8" name="Line 32">
                  <a:extLst>
                    <a:ext uri="{FF2B5EF4-FFF2-40B4-BE49-F238E27FC236}">
                      <a16:creationId xmlns:a16="http://schemas.microsoft.com/office/drawing/2014/main" id="{656BB551-0F0C-4F32-A9E9-AE51668AA1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0" y="1585"/>
                  <a:ext cx="25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9" name="Rectangle 33">
                  <a:extLst>
                    <a:ext uri="{FF2B5EF4-FFF2-40B4-BE49-F238E27FC236}">
                      <a16:creationId xmlns:a16="http://schemas.microsoft.com/office/drawing/2014/main" id="{8B59213A-0320-468B-94FF-DDFAE4CF03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3" y="2313"/>
                  <a:ext cx="359" cy="12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buFont typeface="Wingdings 2" panose="05020102010507070707" pitchFamily="18" charset="2"/>
                    <a:buNone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0" name="Rectangle 34">
                  <a:extLst>
                    <a:ext uri="{FF2B5EF4-FFF2-40B4-BE49-F238E27FC236}">
                      <a16:creationId xmlns:a16="http://schemas.microsoft.com/office/drawing/2014/main" id="{5023155A-16D1-4C81-BC81-580904448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3" y="839"/>
                  <a:ext cx="359" cy="12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buFont typeface="Wingdings 2" panose="05020102010507070707" pitchFamily="18" charset="2"/>
                    <a:buNone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1" name="Rectangle 35">
                  <a:extLst>
                    <a:ext uri="{FF2B5EF4-FFF2-40B4-BE49-F238E27FC236}">
                      <a16:creationId xmlns:a16="http://schemas.microsoft.com/office/drawing/2014/main" id="{1358449F-FF16-4F86-BB07-EC40DB2D88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5" y="2304"/>
                  <a:ext cx="359" cy="12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buFont typeface="Wingdings 2" panose="05020102010507070707" pitchFamily="18" charset="2"/>
                    <a:buNone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2" name="Line 36">
                  <a:extLst>
                    <a:ext uri="{FF2B5EF4-FFF2-40B4-BE49-F238E27FC236}">
                      <a16:creationId xmlns:a16="http://schemas.microsoft.com/office/drawing/2014/main" id="{A01E99B8-12EF-4231-9744-FFE9CA0916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84" y="2375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3" name="Line 37">
                  <a:extLst>
                    <a:ext uri="{FF2B5EF4-FFF2-40B4-BE49-F238E27FC236}">
                      <a16:creationId xmlns:a16="http://schemas.microsoft.com/office/drawing/2014/main" id="{3D27E785-CBF9-4DEF-AADA-F15763CC6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0" y="2366"/>
                  <a:ext cx="0" cy="17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4" name="Line 38">
                  <a:extLst>
                    <a:ext uri="{FF2B5EF4-FFF2-40B4-BE49-F238E27FC236}">
                      <a16:creationId xmlns:a16="http://schemas.microsoft.com/office/drawing/2014/main" id="{1628829B-8A67-4C74-B548-E7F97E564C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0" y="2535"/>
                  <a:ext cx="23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" name="Rectangle 39">
                  <a:extLst>
                    <a:ext uri="{FF2B5EF4-FFF2-40B4-BE49-F238E27FC236}">
                      <a16:creationId xmlns:a16="http://schemas.microsoft.com/office/drawing/2014/main" id="{EE355627-9710-4B22-99AB-4CB89293C2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5" y="830"/>
                  <a:ext cx="358" cy="12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buFont typeface="Wingdings 2" panose="05020102010507070707" pitchFamily="18" charset="2"/>
                    <a:buNone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6" name="Text Box 40">
                  <a:extLst>
                    <a:ext uri="{FF2B5EF4-FFF2-40B4-BE49-F238E27FC236}">
                      <a16:creationId xmlns:a16="http://schemas.microsoft.com/office/drawing/2014/main" id="{532C6F4B-F934-4622-94F9-A1FB7A6E1C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0" y="2004"/>
                  <a:ext cx="460" cy="2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buFont typeface="Wingdings 2" panose="05020102010507070707" pitchFamily="18" charset="2"/>
                    <a:buNone/>
                  </a:pPr>
                  <a:r>
                    <a:rPr lang="en-US" altLang="zh-CN" b="1" i="1">
                      <a:latin typeface="Arial" panose="020B0604020202020204" pitchFamily="34" charset="0"/>
                      <a:ea typeface="楷体_GB2312" pitchFamily="49" charset="-122"/>
                    </a:rPr>
                    <a:t>R</a:t>
                  </a:r>
                  <a:r>
                    <a:rPr lang="en-US" altLang="zh-CN" b="1" baseline="-25000">
                      <a:latin typeface="Arial" panose="020B0604020202020204" pitchFamily="34" charset="0"/>
                      <a:ea typeface="楷体_GB2312" pitchFamily="49" charset="-122"/>
                    </a:rPr>
                    <a:t>2</a:t>
                  </a:r>
                  <a:endParaRPr lang="en-US" altLang="zh-CN" b="1"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237" name="Text Box 41">
                  <a:extLst>
                    <a:ext uri="{FF2B5EF4-FFF2-40B4-BE49-F238E27FC236}">
                      <a16:creationId xmlns:a16="http://schemas.microsoft.com/office/drawing/2014/main" id="{48B01A78-4E45-4690-B31D-115116A324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4" y="898"/>
                  <a:ext cx="411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buFont typeface="Wingdings 2" panose="05020102010507070707" pitchFamily="18" charset="2"/>
                    <a:buNone/>
                  </a:pPr>
                  <a:r>
                    <a:rPr lang="en-US" altLang="zh-CN" b="1" i="1">
                      <a:latin typeface="Arial" panose="020B0604020202020204" pitchFamily="34" charset="0"/>
                      <a:ea typeface="楷体_GB2312" pitchFamily="49" charset="-122"/>
                    </a:rPr>
                    <a:t>R</a:t>
                  </a:r>
                  <a:r>
                    <a:rPr lang="en-US" altLang="zh-CN" b="1" baseline="-25000">
                      <a:latin typeface="Arial" panose="020B0604020202020204" pitchFamily="34" charset="0"/>
                      <a:ea typeface="楷体_GB2312" pitchFamily="49" charset="-122"/>
                    </a:rPr>
                    <a:t>2</a:t>
                  </a:r>
                  <a:endParaRPr lang="en-US" altLang="zh-CN" b="1"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238" name="Oval 42">
                  <a:extLst>
                    <a:ext uri="{FF2B5EF4-FFF2-40B4-BE49-F238E27FC236}">
                      <a16:creationId xmlns:a16="http://schemas.microsoft.com/office/drawing/2014/main" id="{567871F4-BCC0-4269-8BBB-E482EA555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8" y="1567"/>
                  <a:ext cx="37" cy="3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buFont typeface="Wingdings 2" panose="05020102010507070707" pitchFamily="18" charset="2"/>
                    <a:buNone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9" name="Oval 43">
                  <a:extLst>
                    <a:ext uri="{FF2B5EF4-FFF2-40B4-BE49-F238E27FC236}">
                      <a16:creationId xmlns:a16="http://schemas.microsoft.com/office/drawing/2014/main" id="{8E1A7ADF-4C83-4029-8401-3191DF2E32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3" y="883"/>
                  <a:ext cx="37" cy="3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buFont typeface="Wingdings 2" panose="05020102010507070707" pitchFamily="18" charset="2"/>
                    <a:buNone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0" name="Oval 44">
                  <a:extLst>
                    <a:ext uri="{FF2B5EF4-FFF2-40B4-BE49-F238E27FC236}">
                      <a16:creationId xmlns:a16="http://schemas.microsoft.com/office/drawing/2014/main" id="{CE9FDD7F-2E6E-4E37-9E13-90B7F70CC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7" y="1558"/>
                  <a:ext cx="37" cy="3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buFont typeface="Wingdings 2" panose="05020102010507070707" pitchFamily="18" charset="2"/>
                    <a:buNone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1" name="Oval 45">
                  <a:extLst>
                    <a:ext uri="{FF2B5EF4-FFF2-40B4-BE49-F238E27FC236}">
                      <a16:creationId xmlns:a16="http://schemas.microsoft.com/office/drawing/2014/main" id="{1AD1079B-EA21-4C15-BDB8-C013A24711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3" y="2358"/>
                  <a:ext cx="37" cy="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buFont typeface="Wingdings 2" panose="05020102010507070707" pitchFamily="18" charset="2"/>
                    <a:buNone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8" name="Group 46">
                <a:extLst>
                  <a:ext uri="{FF2B5EF4-FFF2-40B4-BE49-F238E27FC236}">
                    <a16:creationId xmlns:a16="http://schemas.microsoft.com/office/drawing/2014/main" id="{AFF9B516-5CAA-49C2-A051-E32A76B58F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0" y="528"/>
                <a:ext cx="1008" cy="731"/>
                <a:chOff x="2112" y="2880"/>
                <a:chExt cx="1008" cy="1008"/>
              </a:xfrm>
            </p:grpSpPr>
            <p:grpSp>
              <p:nvGrpSpPr>
                <p:cNvPr id="206" name="Group 47">
                  <a:extLst>
                    <a:ext uri="{FF2B5EF4-FFF2-40B4-BE49-F238E27FC236}">
                      <a16:creationId xmlns:a16="http://schemas.microsoft.com/office/drawing/2014/main" id="{D04FED0A-1E39-418D-8FB4-35F7ED43F7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6" y="2880"/>
                  <a:ext cx="720" cy="1008"/>
                  <a:chOff x="1008" y="2352"/>
                  <a:chExt cx="720" cy="1008"/>
                </a:xfrm>
              </p:grpSpPr>
              <p:sp>
                <p:nvSpPr>
                  <p:cNvPr id="216" name="Line 48">
                    <a:extLst>
                      <a:ext uri="{FF2B5EF4-FFF2-40B4-BE49-F238E27FC236}">
                        <a16:creationId xmlns:a16="http://schemas.microsoft.com/office/drawing/2014/main" id="{B3E149C0-5FCA-4A9B-AF43-09AE1C0AA7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04" y="2856"/>
                    <a:ext cx="100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Line 49">
                    <a:extLst>
                      <a:ext uri="{FF2B5EF4-FFF2-40B4-BE49-F238E27FC236}">
                        <a16:creationId xmlns:a16="http://schemas.microsoft.com/office/drawing/2014/main" id="{29E1E29E-0671-489C-BE7A-4AAD1801E9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224" y="2856"/>
                    <a:ext cx="100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Line 50">
                    <a:extLst>
                      <a:ext uri="{FF2B5EF4-FFF2-40B4-BE49-F238E27FC236}">
                        <a16:creationId xmlns:a16="http://schemas.microsoft.com/office/drawing/2014/main" id="{C71C880B-91DD-425E-8F17-BA8024902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352"/>
                    <a:ext cx="72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9" name="Line 51">
                    <a:extLst>
                      <a:ext uri="{FF2B5EF4-FFF2-40B4-BE49-F238E27FC236}">
                        <a16:creationId xmlns:a16="http://schemas.microsoft.com/office/drawing/2014/main" id="{61054218-BB0C-4693-AE61-E70DCC56A7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08" y="3360"/>
                    <a:ext cx="72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07" name="Line 52">
                  <a:extLst>
                    <a:ext uri="{FF2B5EF4-FFF2-40B4-BE49-F238E27FC236}">
                      <a16:creationId xmlns:a16="http://schemas.microsoft.com/office/drawing/2014/main" id="{16127761-6C43-4B2D-87CB-F12A13E2E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364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8" name="Text Box 53">
                  <a:extLst>
                    <a:ext uri="{FF2B5EF4-FFF2-40B4-BE49-F238E27FC236}">
                      <a16:creationId xmlns:a16="http://schemas.microsoft.com/office/drawing/2014/main" id="{3DCA0B8D-BB0A-42B3-86A4-7E3FA8E729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2" y="2989"/>
                  <a:ext cx="225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buFont typeface="Wingdings 2" panose="05020102010507070707" pitchFamily="18" charset="2"/>
                    <a:buNone/>
                  </a:pPr>
                  <a:r>
                    <a:rPr lang="en-US" altLang="zh-CN" b="1">
                      <a:latin typeface="Arial" panose="020B0604020202020204" pitchFamily="34" charset="0"/>
                      <a:ea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209" name="Text Box 54">
                  <a:extLst>
                    <a:ext uri="{FF2B5EF4-FFF2-40B4-BE49-F238E27FC236}">
                      <a16:creationId xmlns:a16="http://schemas.microsoft.com/office/drawing/2014/main" id="{3383D15A-968E-42B8-82E0-4907E93DEA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4" y="3181"/>
                  <a:ext cx="225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buFont typeface="Wingdings 2" panose="05020102010507070707" pitchFamily="18" charset="2"/>
                    <a:buNone/>
                  </a:pPr>
                  <a:r>
                    <a:rPr lang="en-US" altLang="zh-CN" b="1">
                      <a:latin typeface="Arial" panose="020B0604020202020204" pitchFamily="34" charset="0"/>
                      <a:ea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210" name="Line 55">
                  <a:extLst>
                    <a:ext uri="{FF2B5EF4-FFF2-40B4-BE49-F238E27FC236}">
                      <a16:creationId xmlns:a16="http://schemas.microsoft.com/office/drawing/2014/main" id="{61BDA57B-9A5D-4F0F-9FC6-BE64ACFF07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357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1" name="Line 56">
                  <a:extLst>
                    <a:ext uri="{FF2B5EF4-FFF2-40B4-BE49-F238E27FC236}">
                      <a16:creationId xmlns:a16="http://schemas.microsoft.com/office/drawing/2014/main" id="{C9AC7BF5-C482-4A47-8751-FC40DB665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340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2" name="Line 57">
                  <a:extLst>
                    <a:ext uri="{FF2B5EF4-FFF2-40B4-BE49-F238E27FC236}">
                      <a16:creationId xmlns:a16="http://schemas.microsoft.com/office/drawing/2014/main" id="{74DD5E7F-7E25-4C57-8057-75D9BE217F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319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3" name="AutoShape 58">
                  <a:extLst>
                    <a:ext uri="{FF2B5EF4-FFF2-40B4-BE49-F238E27FC236}">
                      <a16:creationId xmlns:a16="http://schemas.microsoft.com/office/drawing/2014/main" id="{5570E0F3-DE4D-4FBB-B983-D5D3A8E32A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424" y="2928"/>
                  <a:ext cx="144" cy="144"/>
                </a:xfrm>
                <a:prstGeom prst="flowChartExtra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buFont typeface="Wingdings 2" panose="05020102010507070707" pitchFamily="18" charset="2"/>
                    <a:buNone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graphicFrame>
              <p:nvGraphicFramePr>
                <p:cNvPr id="214" name="Object 5">
                  <a:extLst>
                    <a:ext uri="{FF2B5EF4-FFF2-40B4-BE49-F238E27FC236}">
                      <a16:creationId xmlns:a16="http://schemas.microsoft.com/office/drawing/2014/main" id="{BA2BA9A6-CE8A-4F8E-8B56-C31BC3F1A88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640" y="2880"/>
                <a:ext cx="336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447" r:id="rId5" imgW="153181" imgH="127704" progId="Equation.3">
                        <p:embed/>
                      </p:oleObj>
                    </mc:Choice>
                    <mc:Fallback>
                      <p:oleObj r:id="rId5" imgW="153181" imgH="127704" progId="Equation.3">
                        <p:embed/>
                        <p:pic>
                          <p:nvPicPr>
                            <p:cNvPr id="64568" name="Object 5">
                              <a:extLst>
                                <a:ext uri="{FF2B5EF4-FFF2-40B4-BE49-F238E27FC236}">
                                  <a16:creationId xmlns:a16="http://schemas.microsoft.com/office/drawing/2014/main" id="{F318AD53-4AAF-4AC2-9AF7-19DE7C01E5B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40" y="2880"/>
                              <a:ext cx="336" cy="2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" name="Text Box 60">
                  <a:extLst>
                    <a:ext uri="{FF2B5EF4-FFF2-40B4-BE49-F238E27FC236}">
                      <a16:creationId xmlns:a16="http://schemas.microsoft.com/office/drawing/2014/main" id="{B5D03DD4-C833-48E9-A32F-1C1AF742C7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37" y="3229"/>
                  <a:ext cx="319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buFont typeface="Wingdings 2" panose="05020102010507070707" pitchFamily="18" charset="2"/>
                    <a:buNone/>
                  </a:pPr>
                  <a:r>
                    <a:rPr lang="en-US" altLang="zh-CN" b="1">
                      <a:latin typeface="Arial" panose="020B0604020202020204" pitchFamily="34" charset="0"/>
                      <a:ea typeface="楷体_GB2312" pitchFamily="49" charset="-122"/>
                    </a:rPr>
                    <a:t>A</a:t>
                  </a:r>
                  <a:r>
                    <a:rPr lang="en-US" altLang="zh-CN" b="1" baseline="-25000">
                      <a:latin typeface="Arial" panose="020B0604020202020204" pitchFamily="34" charset="0"/>
                      <a:ea typeface="楷体_GB2312" pitchFamily="49" charset="-122"/>
                    </a:rPr>
                    <a:t>1</a:t>
                  </a:r>
                </a:p>
              </p:txBody>
            </p:sp>
          </p:grpSp>
          <p:grpSp>
            <p:nvGrpSpPr>
              <p:cNvPr id="169" name="Group 61">
                <a:extLst>
                  <a:ext uri="{FF2B5EF4-FFF2-40B4-BE49-F238E27FC236}">
                    <a16:creationId xmlns:a16="http://schemas.microsoft.com/office/drawing/2014/main" id="{070614E7-034F-44EE-B050-A5D2DC990C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" y="1981"/>
                <a:ext cx="1008" cy="731"/>
                <a:chOff x="864" y="2796"/>
                <a:chExt cx="1008" cy="1008"/>
              </a:xfrm>
            </p:grpSpPr>
            <p:grpSp>
              <p:nvGrpSpPr>
                <p:cNvPr id="193" name="Group 62">
                  <a:extLst>
                    <a:ext uri="{FF2B5EF4-FFF2-40B4-BE49-F238E27FC236}">
                      <a16:creationId xmlns:a16="http://schemas.microsoft.com/office/drawing/2014/main" id="{6A6F9ED5-2A13-448C-9F5C-C69549A384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2796"/>
                  <a:ext cx="720" cy="1008"/>
                  <a:chOff x="1008" y="2352"/>
                  <a:chExt cx="720" cy="1008"/>
                </a:xfrm>
              </p:grpSpPr>
              <p:sp>
                <p:nvSpPr>
                  <p:cNvPr id="202" name="Line 63">
                    <a:extLst>
                      <a:ext uri="{FF2B5EF4-FFF2-40B4-BE49-F238E27FC236}">
                        <a16:creationId xmlns:a16="http://schemas.microsoft.com/office/drawing/2014/main" id="{A3448083-C18D-4C46-A1D9-C04E03F2A3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04" y="2856"/>
                    <a:ext cx="100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3" name="Line 64">
                    <a:extLst>
                      <a:ext uri="{FF2B5EF4-FFF2-40B4-BE49-F238E27FC236}">
                        <a16:creationId xmlns:a16="http://schemas.microsoft.com/office/drawing/2014/main" id="{3C7E1AA8-4B03-4FA5-B3A0-0D90355782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224" y="2856"/>
                    <a:ext cx="100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4" name="Line 65">
                    <a:extLst>
                      <a:ext uri="{FF2B5EF4-FFF2-40B4-BE49-F238E27FC236}">
                        <a16:creationId xmlns:a16="http://schemas.microsoft.com/office/drawing/2014/main" id="{D318F2D5-7803-4878-BC73-194568D7CC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352"/>
                    <a:ext cx="72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5" name="Line 66">
                    <a:extLst>
                      <a:ext uri="{FF2B5EF4-FFF2-40B4-BE49-F238E27FC236}">
                        <a16:creationId xmlns:a16="http://schemas.microsoft.com/office/drawing/2014/main" id="{5467D13F-5EC7-42BC-979E-0342D47046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08" y="3360"/>
                    <a:ext cx="72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94" name="Text Box 67">
                  <a:extLst>
                    <a:ext uri="{FF2B5EF4-FFF2-40B4-BE49-F238E27FC236}">
                      <a16:creationId xmlns:a16="http://schemas.microsoft.com/office/drawing/2014/main" id="{76897FA3-B76F-4A75-BDD6-A9165647D9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1" y="2808"/>
                  <a:ext cx="212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buFont typeface="Wingdings 2" panose="05020102010507070707" pitchFamily="18" charset="2"/>
                    <a:buNone/>
                  </a:pPr>
                  <a:r>
                    <a:rPr lang="en-US" altLang="zh-CN" b="1">
                      <a:latin typeface="Arial" panose="020B0604020202020204" pitchFamily="34" charset="0"/>
                      <a:ea typeface="楷体_GB2312" pitchFamily="49" charset="-122"/>
                    </a:rPr>
                    <a:t>_</a:t>
                  </a:r>
                </a:p>
              </p:txBody>
            </p:sp>
            <p:sp>
              <p:nvSpPr>
                <p:cNvPr id="195" name="Text Box 68">
                  <a:extLst>
                    <a:ext uri="{FF2B5EF4-FFF2-40B4-BE49-F238E27FC236}">
                      <a16:creationId xmlns:a16="http://schemas.microsoft.com/office/drawing/2014/main" id="{617D137C-5BC9-4CF6-B4BF-38790AB8E8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96" y="3097"/>
                  <a:ext cx="225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buFont typeface="Wingdings 2" panose="05020102010507070707" pitchFamily="18" charset="2"/>
                    <a:buNone/>
                  </a:pPr>
                  <a:r>
                    <a:rPr lang="en-US" altLang="zh-CN" b="1">
                      <a:latin typeface="Arial" panose="020B0604020202020204" pitchFamily="34" charset="0"/>
                      <a:ea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196" name="Line 69">
                  <a:extLst>
                    <a:ext uri="{FF2B5EF4-FFF2-40B4-BE49-F238E27FC236}">
                      <a16:creationId xmlns:a16="http://schemas.microsoft.com/office/drawing/2014/main" id="{3CBDF49F-0953-41E6-B2D8-08E6FCB02D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49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7" name="Line 70">
                  <a:extLst>
                    <a:ext uri="{FF2B5EF4-FFF2-40B4-BE49-F238E27FC236}">
                      <a16:creationId xmlns:a16="http://schemas.microsoft.com/office/drawing/2014/main" id="{5326CFA8-35FD-4926-BA65-61571A9A7F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3324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8" name="Line 71">
                  <a:extLst>
                    <a:ext uri="{FF2B5EF4-FFF2-40B4-BE49-F238E27FC236}">
                      <a16:creationId xmlns:a16="http://schemas.microsoft.com/office/drawing/2014/main" id="{A00D63EC-0BBA-4A20-8A69-6420ADEF6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10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9" name="AutoShape 72">
                  <a:extLst>
                    <a:ext uri="{FF2B5EF4-FFF2-40B4-BE49-F238E27FC236}">
                      <a16:creationId xmlns:a16="http://schemas.microsoft.com/office/drawing/2014/main" id="{81637E01-E625-4141-9580-944946ED4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176" y="2844"/>
                  <a:ext cx="144" cy="144"/>
                </a:xfrm>
                <a:prstGeom prst="flowChartExtra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buFont typeface="Wingdings 2" panose="05020102010507070707" pitchFamily="18" charset="2"/>
                    <a:buNone/>
                  </a:pPr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graphicFrame>
              <p:nvGraphicFramePr>
                <p:cNvPr id="200" name="Object 4">
                  <a:extLst>
                    <a:ext uri="{FF2B5EF4-FFF2-40B4-BE49-F238E27FC236}">
                      <a16:creationId xmlns:a16="http://schemas.microsoft.com/office/drawing/2014/main" id="{A067D605-F999-4E23-80A4-B9F76E2372D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92" y="2796"/>
                <a:ext cx="336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448" r:id="rId6" imgW="153181" imgH="127704" progId="Equation.3">
                        <p:embed/>
                      </p:oleObj>
                    </mc:Choice>
                    <mc:Fallback>
                      <p:oleObj r:id="rId6" imgW="153181" imgH="127704" progId="Equation.3">
                        <p:embed/>
                        <p:pic>
                          <p:nvPicPr>
                            <p:cNvPr id="64582" name="Object 4">
                              <a:extLst>
                                <a:ext uri="{FF2B5EF4-FFF2-40B4-BE49-F238E27FC236}">
                                  <a16:creationId xmlns:a16="http://schemas.microsoft.com/office/drawing/2014/main" id="{1660DA73-DA98-4C9A-8287-236092B85DE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2" y="2796"/>
                              <a:ext cx="336" cy="2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1" name="Text Box 74">
                  <a:extLst>
                    <a:ext uri="{FF2B5EF4-FFF2-40B4-BE49-F238E27FC236}">
                      <a16:creationId xmlns:a16="http://schemas.microsoft.com/office/drawing/2014/main" id="{59D26B0F-727F-475B-9B64-441DF01AF3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3145"/>
                  <a:ext cx="319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buFont typeface="Wingdings 2" panose="05020102010507070707" pitchFamily="18" charset="2"/>
                    <a:buNone/>
                  </a:pPr>
                  <a:r>
                    <a:rPr lang="en-US" altLang="zh-CN" b="1">
                      <a:latin typeface="Arial" panose="020B0604020202020204" pitchFamily="34" charset="0"/>
                      <a:ea typeface="楷体_GB2312" pitchFamily="49" charset="-122"/>
                    </a:rPr>
                    <a:t>A</a:t>
                  </a:r>
                  <a:r>
                    <a:rPr lang="en-US" altLang="zh-CN" b="1" baseline="-25000">
                      <a:latin typeface="Arial" panose="020B0604020202020204" pitchFamily="34" charset="0"/>
                      <a:ea typeface="楷体_GB2312" pitchFamily="49" charset="-122"/>
                    </a:rPr>
                    <a:t>2</a:t>
                  </a:r>
                </a:p>
              </p:txBody>
            </p:sp>
          </p:grpSp>
          <p:sp>
            <p:nvSpPr>
              <p:cNvPr id="170" name="Line 75">
                <a:extLst>
                  <a:ext uri="{FF2B5EF4-FFF2-40B4-BE49-F238E27FC236}">
                    <a16:creationId xmlns:a16="http://schemas.microsoft.com/office/drawing/2014/main" id="{7298F47F-4FEF-4768-96D3-56AAB3F66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911"/>
                <a:ext cx="8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1" name="Line 76">
                <a:extLst>
                  <a:ext uri="{FF2B5EF4-FFF2-40B4-BE49-F238E27FC236}">
                    <a16:creationId xmlns:a16="http://schemas.microsoft.com/office/drawing/2014/main" id="{29585B40-FA1D-4EC2-8122-8AF331955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76" y="907"/>
                <a:ext cx="0" cy="7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grpSp>
            <p:nvGrpSpPr>
              <p:cNvPr id="172" name="Group 77">
                <a:extLst>
                  <a:ext uri="{FF2B5EF4-FFF2-40B4-BE49-F238E27FC236}">
                    <a16:creationId xmlns:a16="http://schemas.microsoft.com/office/drawing/2014/main" id="{8A17D683-0BC3-442C-9989-EBBFDDE9FF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0" y="1033"/>
                <a:ext cx="1248" cy="365"/>
                <a:chOff x="936" y="1488"/>
                <a:chExt cx="1248" cy="504"/>
              </a:xfrm>
            </p:grpSpPr>
            <p:sp>
              <p:nvSpPr>
                <p:cNvPr id="191" name="Line 78">
                  <a:extLst>
                    <a:ext uri="{FF2B5EF4-FFF2-40B4-BE49-F238E27FC236}">
                      <a16:creationId xmlns:a16="http://schemas.microsoft.com/office/drawing/2014/main" id="{AEA5DF21-8BC2-4AB3-AD24-23A847CBAC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8" y="1488"/>
                  <a:ext cx="0" cy="5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2" name="Line 79">
                  <a:extLst>
                    <a:ext uri="{FF2B5EF4-FFF2-40B4-BE49-F238E27FC236}">
                      <a16:creationId xmlns:a16="http://schemas.microsoft.com/office/drawing/2014/main" id="{B0722CBE-9072-4065-A53C-D3A723EAC7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36" y="1986"/>
                  <a:ext cx="1248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3" name="Group 80">
                <a:extLst>
                  <a:ext uri="{FF2B5EF4-FFF2-40B4-BE49-F238E27FC236}">
                    <a16:creationId xmlns:a16="http://schemas.microsoft.com/office/drawing/2014/main" id="{957B5EC8-6102-4D51-917A-B58027C958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40" y="1851"/>
                <a:ext cx="1248" cy="365"/>
                <a:chOff x="936" y="1488"/>
                <a:chExt cx="1248" cy="504"/>
              </a:xfrm>
            </p:grpSpPr>
            <p:sp>
              <p:nvSpPr>
                <p:cNvPr id="189" name="Line 81">
                  <a:extLst>
                    <a:ext uri="{FF2B5EF4-FFF2-40B4-BE49-F238E27FC236}">
                      <a16:creationId xmlns:a16="http://schemas.microsoft.com/office/drawing/2014/main" id="{CB619A15-C564-4F51-B4E1-F9F390D0C4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8" y="1488"/>
                  <a:ext cx="0" cy="5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0" name="Line 82">
                  <a:extLst>
                    <a:ext uri="{FF2B5EF4-FFF2-40B4-BE49-F238E27FC236}">
                      <a16:creationId xmlns:a16="http://schemas.microsoft.com/office/drawing/2014/main" id="{5C87E35A-B3E6-4B64-865C-84ED49559D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36" y="1986"/>
                  <a:ext cx="1248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4" name="Line 83">
                <a:extLst>
                  <a:ext uri="{FF2B5EF4-FFF2-40B4-BE49-F238E27FC236}">
                    <a16:creationId xmlns:a16="http://schemas.microsoft.com/office/drawing/2014/main" id="{7A54B1C9-5B87-4A70-934C-1F9459215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4" y="2364"/>
                <a:ext cx="8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Line 84">
                <a:extLst>
                  <a:ext uri="{FF2B5EF4-FFF2-40B4-BE49-F238E27FC236}">
                    <a16:creationId xmlns:a16="http://schemas.microsoft.com/office/drawing/2014/main" id="{5E92A62B-A7E2-4FDE-93B9-34F4F8A06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76" y="1559"/>
                <a:ext cx="0" cy="7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Rectangle 85">
                <a:extLst>
                  <a:ext uri="{FF2B5EF4-FFF2-40B4-BE49-F238E27FC236}">
                    <a16:creationId xmlns:a16="http://schemas.microsoft.com/office/drawing/2014/main" id="{048B08D4-E4BA-45BB-8801-043294D8F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989"/>
                <a:ext cx="132" cy="2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86">
                <a:extLst>
                  <a:ext uri="{FF2B5EF4-FFF2-40B4-BE49-F238E27FC236}">
                    <a16:creationId xmlns:a16="http://schemas.microsoft.com/office/drawing/2014/main" id="{67A0D7FD-FDAB-4563-A42A-9A4F0260D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1476"/>
                <a:ext cx="132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Rectangle 87">
                <a:extLst>
                  <a:ext uri="{FF2B5EF4-FFF2-40B4-BE49-F238E27FC236}">
                    <a16:creationId xmlns:a16="http://schemas.microsoft.com/office/drawing/2014/main" id="{28531BEC-B1DF-4912-A0F6-37802DEC2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1964"/>
                <a:ext cx="132" cy="2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Oval 88">
                <a:extLst>
                  <a:ext uri="{FF2B5EF4-FFF2-40B4-BE49-F238E27FC236}">
                    <a16:creationId xmlns:a16="http://schemas.microsoft.com/office/drawing/2014/main" id="{191B74FA-FA08-4193-BB35-2D56AEBC5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893"/>
                <a:ext cx="48" cy="3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80" name="Oval 89">
                <a:extLst>
                  <a:ext uri="{FF2B5EF4-FFF2-40B4-BE49-F238E27FC236}">
                    <a16:creationId xmlns:a16="http://schemas.microsoft.com/office/drawing/2014/main" id="{95376BC4-1C8A-4F61-8ECD-3153B1190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1824"/>
                <a:ext cx="48" cy="3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Oval 90">
                <a:extLst>
                  <a:ext uri="{FF2B5EF4-FFF2-40B4-BE49-F238E27FC236}">
                    <a16:creationId xmlns:a16="http://schemas.microsoft.com/office/drawing/2014/main" id="{48DB6B69-6F54-4C6B-A528-3931BF67E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1381"/>
                <a:ext cx="48" cy="3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82" name="Oval 91">
                <a:extLst>
                  <a:ext uri="{FF2B5EF4-FFF2-40B4-BE49-F238E27FC236}">
                    <a16:creationId xmlns:a16="http://schemas.microsoft.com/office/drawing/2014/main" id="{422F023B-62F3-44AC-88B2-842C954AB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2468"/>
                <a:ext cx="48" cy="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83" name="Oval 92">
                <a:extLst>
                  <a:ext uri="{FF2B5EF4-FFF2-40B4-BE49-F238E27FC236}">
                    <a16:creationId xmlns:a16="http://schemas.microsoft.com/office/drawing/2014/main" id="{DD8733D3-CBF3-4976-98E1-80806BED1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" y="737"/>
                <a:ext cx="48" cy="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84" name="Text Box 93">
                <a:extLst>
                  <a:ext uri="{FF2B5EF4-FFF2-40B4-BE49-F238E27FC236}">
                    <a16:creationId xmlns:a16="http://schemas.microsoft.com/office/drawing/2014/main" id="{1B645463-50EB-4AC8-9535-6BF0438DCC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4" y="1015"/>
                <a:ext cx="3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 i="1">
                    <a:latin typeface="Arial" panose="020B0604020202020204" pitchFamily="34" charset="0"/>
                    <a:ea typeface="楷体_GB2312" pitchFamily="49" charset="-122"/>
                  </a:rPr>
                  <a:t>R</a:t>
                </a:r>
              </a:p>
            </p:txBody>
          </p:sp>
          <p:sp>
            <p:nvSpPr>
              <p:cNvPr id="185" name="Text Box 94">
                <a:extLst>
                  <a:ext uri="{FF2B5EF4-FFF2-40B4-BE49-F238E27FC236}">
                    <a16:creationId xmlns:a16="http://schemas.microsoft.com/office/drawing/2014/main" id="{579F2BB0-A29A-4132-A7CE-E097026D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999"/>
                <a:ext cx="3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 i="1">
                    <a:latin typeface="Arial" panose="020B0604020202020204" pitchFamily="34" charset="0"/>
                    <a:ea typeface="楷体_GB2312" pitchFamily="49" charset="-122"/>
                  </a:rPr>
                  <a:t>R</a:t>
                </a:r>
              </a:p>
            </p:txBody>
          </p:sp>
          <p:sp>
            <p:nvSpPr>
              <p:cNvPr id="186" name="Text Box 95">
                <a:extLst>
                  <a:ext uri="{FF2B5EF4-FFF2-40B4-BE49-F238E27FC236}">
                    <a16:creationId xmlns:a16="http://schemas.microsoft.com/office/drawing/2014/main" id="{CAD32BF3-D44F-4C55-88C3-9387589946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" y="1520"/>
                <a:ext cx="3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 i="1">
                    <a:latin typeface="Arial" panose="020B0604020202020204" pitchFamily="34" charset="0"/>
                    <a:ea typeface="楷体_GB2312" pitchFamily="49" charset="-122"/>
                  </a:rPr>
                  <a:t>R</a:t>
                </a:r>
                <a:r>
                  <a:rPr lang="en-US" altLang="zh-CN" b="1" i="1" baseline="-25000">
                    <a:latin typeface="Arial" panose="020B0604020202020204" pitchFamily="34" charset="0"/>
                    <a:ea typeface="楷体_GB2312" pitchFamily="49" charset="-122"/>
                  </a:rPr>
                  <a:t>W</a:t>
                </a:r>
                <a:endParaRPr lang="en-US" altLang="zh-CN" b="1" i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87" name="Text Box 96">
                <a:extLst>
                  <a:ext uri="{FF2B5EF4-FFF2-40B4-BE49-F238E27FC236}">
                    <a16:creationId xmlns:a16="http://schemas.microsoft.com/office/drawing/2014/main" id="{28D9ED77-B314-45FD-ACF6-291769841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2" y="2355"/>
                <a:ext cx="3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>
                    <a:latin typeface="Arial" panose="020B0604020202020204" pitchFamily="34" charset="0"/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88" name="Oval 97">
                <a:extLst>
                  <a:ext uri="{FF2B5EF4-FFF2-40B4-BE49-F238E27FC236}">
                    <a16:creationId xmlns:a16="http://schemas.microsoft.com/office/drawing/2014/main" id="{242870D1-3E5C-4F3C-A67D-77D7200D4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338"/>
                <a:ext cx="48" cy="3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5" name="Group 98">
              <a:extLst>
                <a:ext uri="{FF2B5EF4-FFF2-40B4-BE49-F238E27FC236}">
                  <a16:creationId xmlns:a16="http://schemas.microsoft.com/office/drawing/2014/main" id="{F6132195-9191-48EB-98F1-EA59A15E3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416"/>
              <a:ext cx="1740" cy="2244"/>
              <a:chOff x="276" y="516"/>
              <a:chExt cx="1740" cy="2244"/>
            </a:xfrm>
          </p:grpSpPr>
          <p:sp>
            <p:nvSpPr>
              <p:cNvPr id="136" name="Line 99">
                <a:extLst>
                  <a:ext uri="{FF2B5EF4-FFF2-40B4-BE49-F238E27FC236}">
                    <a16:creationId xmlns:a16="http://schemas.microsoft.com/office/drawing/2014/main" id="{835B96E1-D9B8-4AFB-BE4F-AC8DAE540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" y="1692"/>
                <a:ext cx="10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Line 100">
                <a:extLst>
                  <a:ext uri="{FF2B5EF4-FFF2-40B4-BE49-F238E27FC236}">
                    <a16:creationId xmlns:a16="http://schemas.microsoft.com/office/drawing/2014/main" id="{02955BC4-2926-4369-B28F-2D6FB8B73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6" y="732"/>
                <a:ext cx="0" cy="9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Line 101">
                <a:extLst>
                  <a:ext uri="{FF2B5EF4-FFF2-40B4-BE49-F238E27FC236}">
                    <a16:creationId xmlns:a16="http://schemas.microsoft.com/office/drawing/2014/main" id="{B3F8E063-0936-4CAF-8E69-4A348E75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6" y="744"/>
                <a:ext cx="4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Line 102">
                <a:extLst>
                  <a:ext uri="{FF2B5EF4-FFF2-40B4-BE49-F238E27FC236}">
                    <a16:creationId xmlns:a16="http://schemas.microsoft.com/office/drawing/2014/main" id="{F4E392F0-C200-4333-B617-37CFF97C9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884"/>
                <a:ext cx="684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Line 103">
                <a:extLst>
                  <a:ext uri="{FF2B5EF4-FFF2-40B4-BE49-F238E27FC236}">
                    <a16:creationId xmlns:a16="http://schemas.microsoft.com/office/drawing/2014/main" id="{5FEFA701-97F8-4909-8CBC-C606948BB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896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Line 104">
                <a:extLst>
                  <a:ext uri="{FF2B5EF4-FFF2-40B4-BE49-F238E27FC236}">
                    <a16:creationId xmlns:a16="http://schemas.microsoft.com/office/drawing/2014/main" id="{1A03DAEF-C78E-4E2E-99DC-984ADFC5C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472"/>
                <a:ext cx="3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Line 105">
                <a:extLst>
                  <a:ext uri="{FF2B5EF4-FFF2-40B4-BE49-F238E27FC236}">
                    <a16:creationId xmlns:a16="http://schemas.microsoft.com/office/drawing/2014/main" id="{64EBE568-7751-4536-AEF1-0E1E065D1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080"/>
                <a:ext cx="0" cy="15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Line 106">
                <a:extLst>
                  <a:ext uri="{FF2B5EF4-FFF2-40B4-BE49-F238E27FC236}">
                    <a16:creationId xmlns:a16="http://schemas.microsoft.com/office/drawing/2014/main" id="{F9DA00A6-ED7E-4625-97E3-B2DA86BCA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080"/>
                <a:ext cx="0" cy="15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Rectangle 107">
                <a:extLst>
                  <a:ext uri="{FF2B5EF4-FFF2-40B4-BE49-F238E27FC236}">
                    <a16:creationId xmlns:a16="http://schemas.microsoft.com/office/drawing/2014/main" id="{A78D8744-933A-49CD-8545-B342EDA3F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236"/>
                <a:ext cx="120" cy="3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Rectangle 108">
                <a:extLst>
                  <a:ext uri="{FF2B5EF4-FFF2-40B4-BE49-F238E27FC236}">
                    <a16:creationId xmlns:a16="http://schemas.microsoft.com/office/drawing/2014/main" id="{3B98ED7B-EDD0-4C5E-9997-9360C7FEC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" y="1236"/>
                <a:ext cx="120" cy="3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Rectangle 109">
                <a:extLst>
                  <a:ext uri="{FF2B5EF4-FFF2-40B4-BE49-F238E27FC236}">
                    <a16:creationId xmlns:a16="http://schemas.microsoft.com/office/drawing/2014/main" id="{0A3A21E9-94E2-4F2F-A0E3-AB1F8230F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" y="2124"/>
                <a:ext cx="120" cy="3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Rectangle 110">
                <a:extLst>
                  <a:ext uri="{FF2B5EF4-FFF2-40B4-BE49-F238E27FC236}">
                    <a16:creationId xmlns:a16="http://schemas.microsoft.com/office/drawing/2014/main" id="{E90AD6D7-80F3-4C9A-AF68-E0C1553E3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" y="2124"/>
                <a:ext cx="120" cy="3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Line 111">
                <a:extLst>
                  <a:ext uri="{FF2B5EF4-FFF2-40B4-BE49-F238E27FC236}">
                    <a16:creationId xmlns:a16="http://schemas.microsoft.com/office/drawing/2014/main" id="{DC8B3E3B-F122-4CCF-936C-6FA4E022C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" y="2568"/>
                <a:ext cx="3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Line 112">
                <a:extLst>
                  <a:ext uri="{FF2B5EF4-FFF2-40B4-BE49-F238E27FC236}">
                    <a16:creationId xmlns:a16="http://schemas.microsoft.com/office/drawing/2014/main" id="{B36495B0-3369-4DCF-8CF5-618EE0042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0" y="2580"/>
                <a:ext cx="0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Line 113">
                <a:extLst>
                  <a:ext uri="{FF2B5EF4-FFF2-40B4-BE49-F238E27FC236}">
                    <a16:creationId xmlns:a16="http://schemas.microsoft.com/office/drawing/2014/main" id="{DE81482E-3DF1-4C4C-9756-58F9F34BD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08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Line 114">
                <a:extLst>
                  <a:ext uri="{FF2B5EF4-FFF2-40B4-BE49-F238E27FC236}">
                    <a16:creationId xmlns:a16="http://schemas.microsoft.com/office/drawing/2014/main" id="{DA877FB1-07CE-4DF7-BA8F-DBB945F3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840"/>
                <a:ext cx="0" cy="2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Oval 115">
                <a:extLst>
                  <a:ext uri="{FF2B5EF4-FFF2-40B4-BE49-F238E27FC236}">
                    <a16:creationId xmlns:a16="http://schemas.microsoft.com/office/drawing/2014/main" id="{0C4C5DE3-6CCA-40B1-978B-2B01B81FE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792"/>
                <a:ext cx="60" cy="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Line 116">
                <a:extLst>
                  <a:ext uri="{FF2B5EF4-FFF2-40B4-BE49-F238E27FC236}">
                    <a16:creationId xmlns:a16="http://schemas.microsoft.com/office/drawing/2014/main" id="{60ABFB3F-16DB-4E6F-8451-80742C74A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8" y="2760"/>
                <a:ext cx="14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Oval 117">
                <a:extLst>
                  <a:ext uri="{FF2B5EF4-FFF2-40B4-BE49-F238E27FC236}">
                    <a16:creationId xmlns:a16="http://schemas.microsoft.com/office/drawing/2014/main" id="{BDB16059-6140-4657-98AF-64B1232F2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032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Oval 118">
                <a:extLst>
                  <a:ext uri="{FF2B5EF4-FFF2-40B4-BE49-F238E27FC236}">
                    <a16:creationId xmlns:a16="http://schemas.microsoft.com/office/drawing/2014/main" id="{118D53BA-15AE-44FA-9C61-7F6147A94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656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Oval 119">
                <a:extLst>
                  <a:ext uri="{FF2B5EF4-FFF2-40B4-BE49-F238E27FC236}">
                    <a16:creationId xmlns:a16="http://schemas.microsoft.com/office/drawing/2014/main" id="{CC7DF230-56F6-4657-BB8C-4868F81EB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2532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Text Box 120">
                <a:extLst>
                  <a:ext uri="{FF2B5EF4-FFF2-40B4-BE49-F238E27FC236}">
                    <a16:creationId xmlns:a16="http://schemas.microsoft.com/office/drawing/2014/main" id="{BEF90CDC-10A7-43C7-A40C-83E039728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" y="51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 i="1">
                    <a:latin typeface="Arial" panose="020B0604020202020204" pitchFamily="34" charset="0"/>
                  </a:rPr>
                  <a:t>E</a:t>
                </a:r>
                <a:r>
                  <a:rPr lang="en-US" altLang="zh-CN" b="1">
                    <a:latin typeface="Arial" panose="020B0604020202020204" pitchFamily="34" charset="0"/>
                  </a:rPr>
                  <a:t>=+5V</a:t>
                </a:r>
              </a:p>
            </p:txBody>
          </p:sp>
          <p:sp>
            <p:nvSpPr>
              <p:cNvPr id="158" name="Text Box 121">
                <a:extLst>
                  <a:ext uri="{FF2B5EF4-FFF2-40B4-BE49-F238E27FC236}">
                    <a16:creationId xmlns:a16="http://schemas.microsoft.com/office/drawing/2014/main" id="{557FFE2E-7C0D-421F-96E5-13F3ABE04B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12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 i="1">
                    <a:latin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159" name="Text Box 122">
                <a:extLst>
                  <a:ext uri="{FF2B5EF4-FFF2-40B4-BE49-F238E27FC236}">
                    <a16:creationId xmlns:a16="http://schemas.microsoft.com/office/drawing/2014/main" id="{345A5DA0-0853-49DF-A7E2-EF9C616D7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 i="1">
                    <a:latin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160" name="Text Box 123">
                <a:extLst>
                  <a:ext uri="{FF2B5EF4-FFF2-40B4-BE49-F238E27FC236}">
                    <a16:creationId xmlns:a16="http://schemas.microsoft.com/office/drawing/2014/main" id="{BC86DB0F-DAB3-40CD-8AFE-ABD10BD510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2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 i="1">
                    <a:latin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161" name="Text Box 124">
                <a:extLst>
                  <a:ext uri="{FF2B5EF4-FFF2-40B4-BE49-F238E27FC236}">
                    <a16:creationId xmlns:a16="http://schemas.microsoft.com/office/drawing/2014/main" id="{0EEE56B5-68D4-4B99-A8B8-42302225F3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6" y="21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b="1" i="1">
                    <a:latin typeface="Arial" panose="020B0604020202020204" pitchFamily="34" charset="0"/>
                  </a:rPr>
                  <a:t>R</a:t>
                </a:r>
                <a:r>
                  <a:rPr lang="en-US" altLang="zh-CN" b="1" i="1" baseline="-25000"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62" name="Line 125">
                <a:extLst>
                  <a:ext uri="{FF2B5EF4-FFF2-40B4-BE49-F238E27FC236}">
                    <a16:creationId xmlns:a16="http://schemas.microsoft.com/office/drawing/2014/main" id="{C9780E02-15CC-4E88-8BE3-1A1419CDD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8" y="2160"/>
                <a:ext cx="27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Oval 126">
                <a:extLst>
                  <a:ext uri="{FF2B5EF4-FFF2-40B4-BE49-F238E27FC236}">
                    <a16:creationId xmlns:a16="http://schemas.microsoft.com/office/drawing/2014/main" id="{4895C2D3-D602-41F4-8EEE-AD3B92949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860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64" name="Line 127">
                <a:extLst>
                  <a:ext uri="{FF2B5EF4-FFF2-40B4-BE49-F238E27FC236}">
                    <a16:creationId xmlns:a16="http://schemas.microsoft.com/office/drawing/2014/main" id="{1EDE2AE1-8E72-42A5-8FF8-E15B10BDF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6" y="828"/>
                <a:ext cx="0" cy="15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65" name="Text Box 128">
                <a:extLst>
                  <a:ext uri="{FF2B5EF4-FFF2-40B4-BE49-F238E27FC236}">
                    <a16:creationId xmlns:a16="http://schemas.microsoft.com/office/drawing/2014/main" id="{E1AC8EC2-1D37-4048-95FE-D47C5AFD8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1368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Arial" panose="020B0604020202020204" pitchFamily="34" charset="0"/>
                  </a:rPr>
                  <a:t>u</a:t>
                </a:r>
                <a:r>
                  <a:rPr lang="en-US" altLang="zh-CN" sz="2800" b="1" i="1" baseline="-25000">
                    <a:solidFill>
                      <a:srgbClr val="FF3300"/>
                    </a:solidFill>
                    <a:latin typeface="Arial" panose="020B0604020202020204" pitchFamily="34" charset="0"/>
                  </a:rPr>
                  <a:t>i</a:t>
                </a:r>
                <a:endParaRPr lang="en-US" altLang="zh-CN" sz="2800" b="1" i="1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56" name="Object 2">
            <a:extLst>
              <a:ext uri="{FF2B5EF4-FFF2-40B4-BE49-F238E27FC236}">
                <a16:creationId xmlns:a16="http://schemas.microsoft.com/office/drawing/2014/main" id="{F2F1A58A-0D05-4AE9-A4CC-61487F3BFD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96413"/>
              </p:ext>
            </p:extLst>
          </p:nvPr>
        </p:nvGraphicFramePr>
        <p:xfrm>
          <a:off x="175994" y="5527040"/>
          <a:ext cx="441483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9" r:id="rId7" imgW="1981517" imgH="432117" progId="Equation.3">
                  <p:embed/>
                </p:oleObj>
              </mc:Choice>
              <mc:Fallback>
                <p:oleObj r:id="rId7" imgW="1981517" imgH="432117" progId="Equation.3">
                  <p:embed/>
                  <p:pic>
                    <p:nvPicPr>
                      <p:cNvPr id="41089" name="Object 2">
                        <a:extLst>
                          <a:ext uri="{FF2B5EF4-FFF2-40B4-BE49-F238E27FC236}">
                            <a16:creationId xmlns:a16="http://schemas.microsoft.com/office/drawing/2014/main" id="{66AE6AF2-57E7-48F9-880D-ACE5615149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4" y="5527040"/>
                        <a:ext cx="441483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" name="Object 3">
            <a:extLst>
              <a:ext uri="{FF2B5EF4-FFF2-40B4-BE49-F238E27FC236}">
                <a16:creationId xmlns:a16="http://schemas.microsoft.com/office/drawing/2014/main" id="{D2D1F312-C1D3-4D27-A7AC-03D982BDF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658043"/>
              </p:ext>
            </p:extLst>
          </p:nvPr>
        </p:nvGraphicFramePr>
        <p:xfrm>
          <a:off x="5058520" y="5570502"/>
          <a:ext cx="696436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0" r:id="rId9" imgW="3124517" imgH="432117" progId="Equation.3">
                  <p:embed/>
                </p:oleObj>
              </mc:Choice>
              <mc:Fallback>
                <p:oleObj r:id="rId9" imgW="3124517" imgH="432117" progId="Equation.3">
                  <p:embed/>
                  <p:pic>
                    <p:nvPicPr>
                      <p:cNvPr id="41090" name="Object 3">
                        <a:extLst>
                          <a:ext uri="{FF2B5EF4-FFF2-40B4-BE49-F238E27FC236}">
                            <a16:creationId xmlns:a16="http://schemas.microsoft.com/office/drawing/2014/main" id="{BB6951DE-C738-4EEB-825D-7C8B64E4B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8520" y="5570502"/>
                        <a:ext cx="6964362" cy="10350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90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微分运算</a:t>
            </a:r>
          </a:p>
        </p:txBody>
      </p:sp>
      <p:sp>
        <p:nvSpPr>
          <p:cNvPr id="131" name="Text Box 132">
            <a:extLst>
              <a:ext uri="{FF2B5EF4-FFF2-40B4-BE49-F238E27FC236}">
                <a16:creationId xmlns:a16="http://schemas.microsoft.com/office/drawing/2014/main" id="{6E29AD64-5CA6-4A1B-83A6-D32F5B49F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847" y="1366019"/>
            <a:ext cx="2381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3200" i="1">
                <a:latin typeface="Arial" panose="020B0604020202020204" pitchFamily="34" charset="0"/>
                <a:ea typeface="楷体_GB2312" pitchFamily="49" charset="-122"/>
              </a:rPr>
              <a:t>u</a:t>
            </a:r>
            <a:r>
              <a:rPr lang="en-US" altLang="zh-CN" sz="3200" baseline="-25000">
                <a:latin typeface="Arial" panose="020B0604020202020204" pitchFamily="34" charset="0"/>
                <a:ea typeface="楷体_GB2312" pitchFamily="49" charset="-122"/>
              </a:rPr>
              <a:t>–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</a:rPr>
              <a:t>=</a:t>
            </a:r>
            <a:r>
              <a:rPr lang="en-US" altLang="zh-CN" sz="3200" i="1">
                <a:latin typeface="Arial" panose="020B0604020202020204" pitchFamily="34" charset="0"/>
                <a:ea typeface="楷体_GB2312" pitchFamily="49" charset="-122"/>
              </a:rPr>
              <a:t> u</a:t>
            </a:r>
            <a:r>
              <a:rPr lang="en-US" altLang="zh-CN" sz="3200" baseline="-25000">
                <a:latin typeface="Arial" panose="020B0604020202020204" pitchFamily="34" charset="0"/>
                <a:ea typeface="楷体_GB2312" pitchFamily="49" charset="-122"/>
              </a:rPr>
              <a:t>+</a:t>
            </a:r>
            <a:r>
              <a:rPr lang="en-US" altLang="zh-CN" sz="3200">
                <a:latin typeface="Arial" panose="020B0604020202020204" pitchFamily="34" charset="0"/>
                <a:ea typeface="楷体_GB2312" pitchFamily="49" charset="-122"/>
              </a:rPr>
              <a:t>= 0</a:t>
            </a:r>
          </a:p>
        </p:txBody>
      </p:sp>
      <p:graphicFrame>
        <p:nvGraphicFramePr>
          <p:cNvPr id="132" name="Object 2">
            <a:extLst>
              <a:ext uri="{FF2B5EF4-FFF2-40B4-BE49-F238E27FC236}">
                <a16:creationId xmlns:a16="http://schemas.microsoft.com/office/drawing/2014/main" id="{292E796C-90F9-4DD8-BD13-5945A10C6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074567"/>
              </p:ext>
            </p:extLst>
          </p:nvPr>
        </p:nvGraphicFramePr>
        <p:xfrm>
          <a:off x="8491413" y="426219"/>
          <a:ext cx="16494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8" r:id="rId3" imgW="584771" imgH="394188" progId="Equation.3">
                  <p:embed/>
                </p:oleObj>
              </mc:Choice>
              <mc:Fallback>
                <p:oleObj r:id="rId3" imgW="584771" imgH="394188" progId="Equation.3">
                  <p:embed/>
                  <p:pic>
                    <p:nvPicPr>
                      <p:cNvPr id="42117" name="Object 2">
                        <a:extLst>
                          <a:ext uri="{FF2B5EF4-FFF2-40B4-BE49-F238E27FC236}">
                            <a16:creationId xmlns:a16="http://schemas.microsoft.com/office/drawing/2014/main" id="{6C801747-5FE8-4E8C-98AE-E7AFCB0233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1413" y="426219"/>
                        <a:ext cx="164941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3">
            <a:extLst>
              <a:ext uri="{FF2B5EF4-FFF2-40B4-BE49-F238E27FC236}">
                <a16:creationId xmlns:a16="http://schemas.microsoft.com/office/drawing/2014/main" id="{2151A3D7-5ECB-4741-8075-60BC0933E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040775"/>
              </p:ext>
            </p:extLst>
          </p:nvPr>
        </p:nvGraphicFramePr>
        <p:xfrm>
          <a:off x="8523163" y="1413644"/>
          <a:ext cx="19653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9" r:id="rId5" imgW="635593" imgH="394188" progId="Equation.3">
                  <p:embed/>
                </p:oleObj>
              </mc:Choice>
              <mc:Fallback>
                <p:oleObj r:id="rId5" imgW="635593" imgH="394188" progId="Equation.3">
                  <p:embed/>
                  <p:pic>
                    <p:nvPicPr>
                      <p:cNvPr id="42118" name="Object 3">
                        <a:extLst>
                          <a:ext uri="{FF2B5EF4-FFF2-40B4-BE49-F238E27FC236}">
                            <a16:creationId xmlns:a16="http://schemas.microsoft.com/office/drawing/2014/main" id="{1AA98537-B108-4067-8A64-7D06FACA81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3163" y="1413644"/>
                        <a:ext cx="19653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4">
            <a:extLst>
              <a:ext uri="{FF2B5EF4-FFF2-40B4-BE49-F238E27FC236}">
                <a16:creationId xmlns:a16="http://schemas.microsoft.com/office/drawing/2014/main" id="{E4AE81A5-53F0-4E56-B498-847B8743DE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140612"/>
              </p:ext>
            </p:extLst>
          </p:nvPr>
        </p:nvGraphicFramePr>
        <p:xfrm>
          <a:off x="8550150" y="2289944"/>
          <a:ext cx="11763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0" r:id="rId7" imgW="394359" imgH="216405" progId="Equation.3">
                  <p:embed/>
                </p:oleObj>
              </mc:Choice>
              <mc:Fallback>
                <p:oleObj r:id="rId7" imgW="394359" imgH="216405" progId="Equation.3">
                  <p:embed/>
                  <p:pic>
                    <p:nvPicPr>
                      <p:cNvPr id="42119" name="Object 4">
                        <a:extLst>
                          <a:ext uri="{FF2B5EF4-FFF2-40B4-BE49-F238E27FC236}">
                            <a16:creationId xmlns:a16="http://schemas.microsoft.com/office/drawing/2014/main" id="{A06E92D2-A83F-475A-A3E8-A96A6FEF78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0150" y="2289944"/>
                        <a:ext cx="117633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AutoShape 136">
            <a:extLst>
              <a:ext uri="{FF2B5EF4-FFF2-40B4-BE49-F238E27FC236}">
                <a16:creationId xmlns:a16="http://schemas.microsoft.com/office/drawing/2014/main" id="{A593246A-ACEE-4FB3-9948-88086ECEC8FC}"/>
              </a:ext>
            </a:extLst>
          </p:cNvPr>
          <p:cNvSpPr>
            <a:spLocks/>
          </p:cNvSpPr>
          <p:nvPr/>
        </p:nvSpPr>
        <p:spPr bwMode="auto">
          <a:xfrm>
            <a:off x="8035800" y="854844"/>
            <a:ext cx="385763" cy="1770063"/>
          </a:xfrm>
          <a:prstGeom prst="leftBrace">
            <a:avLst>
              <a:gd name="adj1" fmla="val 38174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136" name="Object 5">
            <a:extLst>
              <a:ext uri="{FF2B5EF4-FFF2-40B4-BE49-F238E27FC236}">
                <a16:creationId xmlns:a16="http://schemas.microsoft.com/office/drawing/2014/main" id="{998BA843-D1AF-45E1-9DAD-3626324CD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381625"/>
              </p:ext>
            </p:extLst>
          </p:nvPr>
        </p:nvGraphicFramePr>
        <p:xfrm>
          <a:off x="8064375" y="2924944"/>
          <a:ext cx="19748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1" r:id="rId9" imgW="876998" imgH="394188" progId="Equation.3">
                  <p:embed/>
                </p:oleObj>
              </mc:Choice>
              <mc:Fallback>
                <p:oleObj r:id="rId9" imgW="876998" imgH="394188" progId="Equation.3">
                  <p:embed/>
                  <p:pic>
                    <p:nvPicPr>
                      <p:cNvPr id="42121" name="Object 5">
                        <a:extLst>
                          <a:ext uri="{FF2B5EF4-FFF2-40B4-BE49-F238E27FC236}">
                            <a16:creationId xmlns:a16="http://schemas.microsoft.com/office/drawing/2014/main" id="{2B273518-7067-4C11-9C02-287FE6DD0E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375" y="2924944"/>
                        <a:ext cx="1974850" cy="8905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AutoShape 138">
            <a:extLst>
              <a:ext uri="{FF2B5EF4-FFF2-40B4-BE49-F238E27FC236}">
                <a16:creationId xmlns:a16="http://schemas.microsoft.com/office/drawing/2014/main" id="{6F060E70-5A16-4472-A473-6B30E630B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225" y="1524769"/>
            <a:ext cx="704850" cy="285750"/>
          </a:xfrm>
          <a:prstGeom prst="rightArrow">
            <a:avLst>
              <a:gd name="adj1" fmla="val 50000"/>
              <a:gd name="adj2" fmla="val 61632"/>
            </a:avLst>
          </a:prstGeom>
          <a:gradFill rotWithShape="0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8" name="AutoShape 139">
            <a:extLst>
              <a:ext uri="{FF2B5EF4-FFF2-40B4-BE49-F238E27FC236}">
                <a16:creationId xmlns:a16="http://schemas.microsoft.com/office/drawing/2014/main" id="{D4E0284B-CE0C-4344-9144-0813D3072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413" y="3251969"/>
            <a:ext cx="704850" cy="285750"/>
          </a:xfrm>
          <a:prstGeom prst="rightArrow">
            <a:avLst>
              <a:gd name="adj1" fmla="val 50000"/>
              <a:gd name="adj2" fmla="val 61632"/>
            </a:avLst>
          </a:prstGeom>
          <a:gradFill rotWithShape="0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39" name="Group 140">
            <a:extLst>
              <a:ext uri="{FF2B5EF4-FFF2-40B4-BE49-F238E27FC236}">
                <a16:creationId xmlns:a16="http://schemas.microsoft.com/office/drawing/2014/main" id="{81C16AF9-2F6A-4B07-97A0-AE44DECF0D89}"/>
              </a:ext>
            </a:extLst>
          </p:cNvPr>
          <p:cNvGrpSpPr>
            <a:grpSpLocks/>
          </p:cNvGrpSpPr>
          <p:nvPr/>
        </p:nvGrpSpPr>
        <p:grpSpPr bwMode="auto">
          <a:xfrm>
            <a:off x="6463134" y="3839344"/>
            <a:ext cx="3162300" cy="1784350"/>
            <a:chOff x="2776" y="2490"/>
            <a:chExt cx="1992" cy="1124"/>
          </a:xfrm>
        </p:grpSpPr>
        <p:sp>
          <p:nvSpPr>
            <p:cNvPr id="140" name="Text Box 141">
              <a:extLst>
                <a:ext uri="{FF2B5EF4-FFF2-40B4-BE49-F238E27FC236}">
                  <a16:creationId xmlns:a16="http://schemas.microsoft.com/office/drawing/2014/main" id="{E81CD9F5-033C-46C1-906E-AE56EF402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" y="249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i</a:t>
              </a:r>
              <a:endParaRPr lang="en-US" altLang="zh-CN" sz="28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grpSp>
          <p:nvGrpSpPr>
            <p:cNvPr id="141" name="Group 142">
              <a:extLst>
                <a:ext uri="{FF2B5EF4-FFF2-40B4-BE49-F238E27FC236}">
                  <a16:creationId xmlns:a16="http://schemas.microsoft.com/office/drawing/2014/main" id="{9458B9EC-559C-4D44-894E-A18FE008B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6" y="2750"/>
              <a:ext cx="1992" cy="864"/>
              <a:chOff x="2776" y="2750"/>
              <a:chExt cx="1992" cy="864"/>
            </a:xfrm>
          </p:grpSpPr>
          <p:grpSp>
            <p:nvGrpSpPr>
              <p:cNvPr id="142" name="Group 143">
                <a:extLst>
                  <a:ext uri="{FF2B5EF4-FFF2-40B4-BE49-F238E27FC236}">
                    <a16:creationId xmlns:a16="http://schemas.microsoft.com/office/drawing/2014/main" id="{E63C825C-5F52-4DD2-87C9-93CFEE5106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4" y="2750"/>
                <a:ext cx="1632" cy="864"/>
                <a:chOff x="576" y="2228"/>
                <a:chExt cx="1632" cy="864"/>
              </a:xfrm>
            </p:grpSpPr>
            <p:sp>
              <p:nvSpPr>
                <p:cNvPr id="149" name="Line 144">
                  <a:extLst>
                    <a:ext uri="{FF2B5EF4-FFF2-40B4-BE49-F238E27FC236}">
                      <a16:creationId xmlns:a16="http://schemas.microsoft.com/office/drawing/2014/main" id="{6CA37DA9-8714-4361-95A4-C128B54C3C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756"/>
                  <a:ext cx="148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0" name="Line 145">
                  <a:extLst>
                    <a:ext uri="{FF2B5EF4-FFF2-40B4-BE49-F238E27FC236}">
                      <a16:creationId xmlns:a16="http://schemas.microsoft.com/office/drawing/2014/main" id="{02B0D7ED-E733-4E22-B57E-A8AA4CE5C9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275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1" name="Line 146">
                  <a:extLst>
                    <a:ext uri="{FF2B5EF4-FFF2-40B4-BE49-F238E27FC236}">
                      <a16:creationId xmlns:a16="http://schemas.microsoft.com/office/drawing/2014/main" id="{DFBE361F-E03F-4790-A5E9-548A78EFDC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2420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2" name="Line 147">
                  <a:extLst>
                    <a:ext uri="{FF2B5EF4-FFF2-40B4-BE49-F238E27FC236}">
                      <a16:creationId xmlns:a16="http://schemas.microsoft.com/office/drawing/2014/main" id="{961CA9B0-5EB3-475C-9069-CB62D57981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72" y="222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43" name="Text Box 148">
                <a:extLst>
                  <a:ext uri="{FF2B5EF4-FFF2-40B4-BE49-F238E27FC236}">
                    <a16:creationId xmlns:a16="http://schemas.microsoft.com/office/drawing/2014/main" id="{31190850-525A-4F53-98A6-B5736C172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6" y="3134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 i="1">
                    <a:latin typeface="Arial" panose="020B0604020202020204" pitchFamily="34" charset="0"/>
                    <a:ea typeface="楷体" panose="02010609060101010101" pitchFamily="49" charset="-122"/>
                  </a:rPr>
                  <a:t>t</a:t>
                </a:r>
              </a:p>
            </p:txBody>
          </p:sp>
          <p:sp>
            <p:nvSpPr>
              <p:cNvPr id="144" name="Text Box 149">
                <a:extLst>
                  <a:ext uri="{FF2B5EF4-FFF2-40B4-BE49-F238E27FC236}">
                    <a16:creationId xmlns:a16="http://schemas.microsoft.com/office/drawing/2014/main" id="{8566F8BE-81CD-45B2-8E15-447166EB6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6" y="3246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>
                    <a:latin typeface="Arial" panose="020B0604020202020204" pitchFamily="34" charset="0"/>
                    <a:ea typeface="楷体" panose="02010609060101010101" pitchFamily="49" charset="-122"/>
                  </a:rPr>
                  <a:t>0</a:t>
                </a:r>
                <a:endPara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45" name="Freeform 150">
                <a:extLst>
                  <a:ext uri="{FF2B5EF4-FFF2-40B4-BE49-F238E27FC236}">
                    <a16:creationId xmlns:a16="http://schemas.microsoft.com/office/drawing/2014/main" id="{F47E58CE-1851-4D5F-9F79-1C4D93AFE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0" y="3002"/>
                <a:ext cx="279" cy="264"/>
              </a:xfrm>
              <a:custGeom>
                <a:avLst/>
                <a:gdLst>
                  <a:gd name="T0" fmla="*/ 0 w 782"/>
                  <a:gd name="T1" fmla="*/ 432 h 433"/>
                  <a:gd name="T2" fmla="*/ 66 w 782"/>
                  <a:gd name="T3" fmla="*/ 314 h 433"/>
                  <a:gd name="T4" fmla="*/ 132 w 782"/>
                  <a:gd name="T5" fmla="*/ 212 h 433"/>
                  <a:gd name="T6" fmla="*/ 198 w 782"/>
                  <a:gd name="T7" fmla="*/ 124 h 433"/>
                  <a:gd name="T8" fmla="*/ 264 w 782"/>
                  <a:gd name="T9" fmla="*/ 51 h 433"/>
                  <a:gd name="T10" fmla="*/ 319 w 782"/>
                  <a:gd name="T11" fmla="*/ 14 h 433"/>
                  <a:gd name="T12" fmla="*/ 385 w 782"/>
                  <a:gd name="T13" fmla="*/ 0 h 433"/>
                  <a:gd name="T14" fmla="*/ 451 w 782"/>
                  <a:gd name="T15" fmla="*/ 14 h 433"/>
                  <a:gd name="T16" fmla="*/ 517 w 782"/>
                  <a:gd name="T17" fmla="*/ 51 h 433"/>
                  <a:gd name="T18" fmla="*/ 583 w 782"/>
                  <a:gd name="T19" fmla="*/ 124 h 433"/>
                  <a:gd name="T20" fmla="*/ 649 w 782"/>
                  <a:gd name="T21" fmla="*/ 212 h 433"/>
                  <a:gd name="T22" fmla="*/ 715 w 782"/>
                  <a:gd name="T23" fmla="*/ 322 h 433"/>
                  <a:gd name="T24" fmla="*/ 781 w 782"/>
                  <a:gd name="T25" fmla="*/ 43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2" h="433">
                    <a:moveTo>
                      <a:pt x="0" y="432"/>
                    </a:moveTo>
                    <a:lnTo>
                      <a:pt x="66" y="314"/>
                    </a:lnTo>
                    <a:lnTo>
                      <a:pt x="132" y="212"/>
                    </a:lnTo>
                    <a:lnTo>
                      <a:pt x="198" y="124"/>
                    </a:lnTo>
                    <a:lnTo>
                      <a:pt x="264" y="51"/>
                    </a:lnTo>
                    <a:lnTo>
                      <a:pt x="319" y="14"/>
                    </a:lnTo>
                    <a:lnTo>
                      <a:pt x="385" y="0"/>
                    </a:lnTo>
                    <a:lnTo>
                      <a:pt x="451" y="14"/>
                    </a:lnTo>
                    <a:lnTo>
                      <a:pt x="517" y="51"/>
                    </a:lnTo>
                    <a:lnTo>
                      <a:pt x="583" y="124"/>
                    </a:lnTo>
                    <a:lnTo>
                      <a:pt x="649" y="212"/>
                    </a:lnTo>
                    <a:lnTo>
                      <a:pt x="715" y="322"/>
                    </a:lnTo>
                    <a:lnTo>
                      <a:pt x="781" y="432"/>
                    </a:lnTo>
                  </a:path>
                </a:pathLst>
              </a:custGeom>
              <a:noFill/>
              <a:ln w="38100" cap="rnd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Freeform 151">
                <a:extLst>
                  <a:ext uri="{FF2B5EF4-FFF2-40B4-BE49-F238E27FC236}">
                    <a16:creationId xmlns:a16="http://schemas.microsoft.com/office/drawing/2014/main" id="{88B5D042-48E9-49DA-8E0E-2A373DDD8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3266"/>
                <a:ext cx="280" cy="264"/>
              </a:xfrm>
              <a:custGeom>
                <a:avLst/>
                <a:gdLst>
                  <a:gd name="T0" fmla="*/ 783 w 784"/>
                  <a:gd name="T1" fmla="*/ 0 h 433"/>
                  <a:gd name="T2" fmla="*/ 716 w 784"/>
                  <a:gd name="T3" fmla="*/ 117 h 433"/>
                  <a:gd name="T4" fmla="*/ 650 w 784"/>
                  <a:gd name="T5" fmla="*/ 219 h 433"/>
                  <a:gd name="T6" fmla="*/ 584 w 784"/>
                  <a:gd name="T7" fmla="*/ 307 h 433"/>
                  <a:gd name="T8" fmla="*/ 518 w 784"/>
                  <a:gd name="T9" fmla="*/ 380 h 433"/>
                  <a:gd name="T10" fmla="*/ 463 w 784"/>
                  <a:gd name="T11" fmla="*/ 417 h 433"/>
                  <a:gd name="T12" fmla="*/ 397 w 784"/>
                  <a:gd name="T13" fmla="*/ 432 h 433"/>
                  <a:gd name="T14" fmla="*/ 330 w 784"/>
                  <a:gd name="T15" fmla="*/ 417 h 433"/>
                  <a:gd name="T16" fmla="*/ 264 w 784"/>
                  <a:gd name="T17" fmla="*/ 380 h 433"/>
                  <a:gd name="T18" fmla="*/ 198 w 784"/>
                  <a:gd name="T19" fmla="*/ 307 h 433"/>
                  <a:gd name="T20" fmla="*/ 132 w 784"/>
                  <a:gd name="T21" fmla="*/ 219 h 433"/>
                  <a:gd name="T22" fmla="*/ 66 w 784"/>
                  <a:gd name="T23" fmla="*/ 109 h 433"/>
                  <a:gd name="T24" fmla="*/ 0 w 784"/>
                  <a:gd name="T25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4" h="433">
                    <a:moveTo>
                      <a:pt x="783" y="0"/>
                    </a:moveTo>
                    <a:lnTo>
                      <a:pt x="716" y="117"/>
                    </a:lnTo>
                    <a:lnTo>
                      <a:pt x="650" y="219"/>
                    </a:lnTo>
                    <a:lnTo>
                      <a:pt x="584" y="307"/>
                    </a:lnTo>
                    <a:lnTo>
                      <a:pt x="518" y="380"/>
                    </a:lnTo>
                    <a:lnTo>
                      <a:pt x="463" y="417"/>
                    </a:lnTo>
                    <a:lnTo>
                      <a:pt x="397" y="432"/>
                    </a:lnTo>
                    <a:lnTo>
                      <a:pt x="330" y="417"/>
                    </a:lnTo>
                    <a:lnTo>
                      <a:pt x="264" y="380"/>
                    </a:lnTo>
                    <a:lnTo>
                      <a:pt x="198" y="307"/>
                    </a:lnTo>
                    <a:lnTo>
                      <a:pt x="132" y="219"/>
                    </a:lnTo>
                    <a:lnTo>
                      <a:pt x="66" y="109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Freeform 152">
                <a:extLst>
                  <a:ext uri="{FF2B5EF4-FFF2-40B4-BE49-F238E27FC236}">
                    <a16:creationId xmlns:a16="http://schemas.microsoft.com/office/drawing/2014/main" id="{E255E563-CBD3-4952-AC6E-59DDD6532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3002"/>
                <a:ext cx="279" cy="264"/>
              </a:xfrm>
              <a:custGeom>
                <a:avLst/>
                <a:gdLst>
                  <a:gd name="T0" fmla="*/ 0 w 782"/>
                  <a:gd name="T1" fmla="*/ 432 h 433"/>
                  <a:gd name="T2" fmla="*/ 66 w 782"/>
                  <a:gd name="T3" fmla="*/ 314 h 433"/>
                  <a:gd name="T4" fmla="*/ 132 w 782"/>
                  <a:gd name="T5" fmla="*/ 212 h 433"/>
                  <a:gd name="T6" fmla="*/ 198 w 782"/>
                  <a:gd name="T7" fmla="*/ 124 h 433"/>
                  <a:gd name="T8" fmla="*/ 264 w 782"/>
                  <a:gd name="T9" fmla="*/ 51 h 433"/>
                  <a:gd name="T10" fmla="*/ 319 w 782"/>
                  <a:gd name="T11" fmla="*/ 14 h 433"/>
                  <a:gd name="T12" fmla="*/ 385 w 782"/>
                  <a:gd name="T13" fmla="*/ 0 h 433"/>
                  <a:gd name="T14" fmla="*/ 451 w 782"/>
                  <a:gd name="T15" fmla="*/ 14 h 433"/>
                  <a:gd name="T16" fmla="*/ 517 w 782"/>
                  <a:gd name="T17" fmla="*/ 51 h 433"/>
                  <a:gd name="T18" fmla="*/ 583 w 782"/>
                  <a:gd name="T19" fmla="*/ 124 h 433"/>
                  <a:gd name="T20" fmla="*/ 649 w 782"/>
                  <a:gd name="T21" fmla="*/ 212 h 433"/>
                  <a:gd name="T22" fmla="*/ 715 w 782"/>
                  <a:gd name="T23" fmla="*/ 322 h 433"/>
                  <a:gd name="T24" fmla="*/ 781 w 782"/>
                  <a:gd name="T25" fmla="*/ 43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2" h="433">
                    <a:moveTo>
                      <a:pt x="0" y="432"/>
                    </a:moveTo>
                    <a:lnTo>
                      <a:pt x="66" y="314"/>
                    </a:lnTo>
                    <a:lnTo>
                      <a:pt x="132" y="212"/>
                    </a:lnTo>
                    <a:lnTo>
                      <a:pt x="198" y="124"/>
                    </a:lnTo>
                    <a:lnTo>
                      <a:pt x="264" y="51"/>
                    </a:lnTo>
                    <a:lnTo>
                      <a:pt x="319" y="14"/>
                    </a:lnTo>
                    <a:lnTo>
                      <a:pt x="385" y="0"/>
                    </a:lnTo>
                    <a:lnTo>
                      <a:pt x="451" y="14"/>
                    </a:lnTo>
                    <a:lnTo>
                      <a:pt x="517" y="51"/>
                    </a:lnTo>
                    <a:lnTo>
                      <a:pt x="583" y="124"/>
                    </a:lnTo>
                    <a:lnTo>
                      <a:pt x="649" y="212"/>
                    </a:lnTo>
                    <a:lnTo>
                      <a:pt x="715" y="322"/>
                    </a:lnTo>
                    <a:lnTo>
                      <a:pt x="781" y="432"/>
                    </a:lnTo>
                  </a:path>
                </a:pathLst>
              </a:custGeom>
              <a:noFill/>
              <a:ln w="38100" cap="rnd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Freeform 153">
                <a:extLst>
                  <a:ext uri="{FF2B5EF4-FFF2-40B4-BE49-F238E27FC236}">
                    <a16:creationId xmlns:a16="http://schemas.microsoft.com/office/drawing/2014/main" id="{633DF7A7-36C1-4578-AFB1-91C63BFF4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3266"/>
                <a:ext cx="280" cy="264"/>
              </a:xfrm>
              <a:custGeom>
                <a:avLst/>
                <a:gdLst>
                  <a:gd name="T0" fmla="*/ 783 w 784"/>
                  <a:gd name="T1" fmla="*/ 0 h 433"/>
                  <a:gd name="T2" fmla="*/ 716 w 784"/>
                  <a:gd name="T3" fmla="*/ 117 h 433"/>
                  <a:gd name="T4" fmla="*/ 650 w 784"/>
                  <a:gd name="T5" fmla="*/ 219 h 433"/>
                  <a:gd name="T6" fmla="*/ 584 w 784"/>
                  <a:gd name="T7" fmla="*/ 307 h 433"/>
                  <a:gd name="T8" fmla="*/ 518 w 784"/>
                  <a:gd name="T9" fmla="*/ 380 h 433"/>
                  <a:gd name="T10" fmla="*/ 463 w 784"/>
                  <a:gd name="T11" fmla="*/ 417 h 433"/>
                  <a:gd name="T12" fmla="*/ 397 w 784"/>
                  <a:gd name="T13" fmla="*/ 432 h 433"/>
                  <a:gd name="T14" fmla="*/ 330 w 784"/>
                  <a:gd name="T15" fmla="*/ 417 h 433"/>
                  <a:gd name="T16" fmla="*/ 264 w 784"/>
                  <a:gd name="T17" fmla="*/ 380 h 433"/>
                  <a:gd name="T18" fmla="*/ 198 w 784"/>
                  <a:gd name="T19" fmla="*/ 307 h 433"/>
                  <a:gd name="T20" fmla="*/ 132 w 784"/>
                  <a:gd name="T21" fmla="*/ 219 h 433"/>
                  <a:gd name="T22" fmla="*/ 66 w 784"/>
                  <a:gd name="T23" fmla="*/ 109 h 433"/>
                  <a:gd name="T24" fmla="*/ 0 w 784"/>
                  <a:gd name="T25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4" h="433">
                    <a:moveTo>
                      <a:pt x="783" y="0"/>
                    </a:moveTo>
                    <a:lnTo>
                      <a:pt x="716" y="117"/>
                    </a:lnTo>
                    <a:lnTo>
                      <a:pt x="650" y="219"/>
                    </a:lnTo>
                    <a:lnTo>
                      <a:pt x="584" y="307"/>
                    </a:lnTo>
                    <a:lnTo>
                      <a:pt x="518" y="380"/>
                    </a:lnTo>
                    <a:lnTo>
                      <a:pt x="463" y="417"/>
                    </a:lnTo>
                    <a:lnTo>
                      <a:pt x="397" y="432"/>
                    </a:lnTo>
                    <a:lnTo>
                      <a:pt x="330" y="417"/>
                    </a:lnTo>
                    <a:lnTo>
                      <a:pt x="264" y="380"/>
                    </a:lnTo>
                    <a:lnTo>
                      <a:pt x="198" y="307"/>
                    </a:lnTo>
                    <a:lnTo>
                      <a:pt x="132" y="219"/>
                    </a:lnTo>
                    <a:lnTo>
                      <a:pt x="66" y="109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53" name="Group 154">
            <a:extLst>
              <a:ext uri="{FF2B5EF4-FFF2-40B4-BE49-F238E27FC236}">
                <a16:creationId xmlns:a16="http://schemas.microsoft.com/office/drawing/2014/main" id="{1B8CD38C-D037-435F-881D-2346C5B9AAA9}"/>
              </a:ext>
            </a:extLst>
          </p:cNvPr>
          <p:cNvGrpSpPr>
            <a:grpSpLocks/>
          </p:cNvGrpSpPr>
          <p:nvPr/>
        </p:nvGrpSpPr>
        <p:grpSpPr bwMode="auto">
          <a:xfrm>
            <a:off x="6444084" y="5239519"/>
            <a:ext cx="3181350" cy="1562100"/>
            <a:chOff x="2956" y="3312"/>
            <a:chExt cx="2004" cy="984"/>
          </a:xfrm>
        </p:grpSpPr>
        <p:sp>
          <p:nvSpPr>
            <p:cNvPr id="154" name="Text Box 155">
              <a:extLst>
                <a:ext uri="{FF2B5EF4-FFF2-40B4-BE49-F238E27FC236}">
                  <a16:creationId xmlns:a16="http://schemas.microsoft.com/office/drawing/2014/main" id="{625D085E-3443-459E-A976-3661E7648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" y="3816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t</a:t>
              </a:r>
            </a:p>
          </p:txBody>
        </p:sp>
        <p:sp>
          <p:nvSpPr>
            <p:cNvPr id="155" name="Text Box 156">
              <a:extLst>
                <a:ext uri="{FF2B5EF4-FFF2-40B4-BE49-F238E27FC236}">
                  <a16:creationId xmlns:a16="http://schemas.microsoft.com/office/drawing/2014/main" id="{E12A4E9A-282D-4D84-A218-9874FF017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3688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0</a:t>
              </a:r>
              <a:endParaRPr lang="en-US" altLang="zh-CN" sz="28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56" name="Freeform 157">
              <a:extLst>
                <a:ext uri="{FF2B5EF4-FFF2-40B4-BE49-F238E27FC236}">
                  <a16:creationId xmlns:a16="http://schemas.microsoft.com/office/drawing/2014/main" id="{43367B38-3BEB-4F7B-8F6F-8A7C01FA8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3684"/>
              <a:ext cx="279" cy="264"/>
            </a:xfrm>
            <a:custGeom>
              <a:avLst/>
              <a:gdLst>
                <a:gd name="T0" fmla="*/ 0 w 782"/>
                <a:gd name="T1" fmla="*/ 432 h 433"/>
                <a:gd name="T2" fmla="*/ 66 w 782"/>
                <a:gd name="T3" fmla="*/ 314 h 433"/>
                <a:gd name="T4" fmla="*/ 132 w 782"/>
                <a:gd name="T5" fmla="*/ 212 h 433"/>
                <a:gd name="T6" fmla="*/ 198 w 782"/>
                <a:gd name="T7" fmla="*/ 124 h 433"/>
                <a:gd name="T8" fmla="*/ 264 w 782"/>
                <a:gd name="T9" fmla="*/ 51 h 433"/>
                <a:gd name="T10" fmla="*/ 319 w 782"/>
                <a:gd name="T11" fmla="*/ 14 h 433"/>
                <a:gd name="T12" fmla="*/ 385 w 782"/>
                <a:gd name="T13" fmla="*/ 0 h 433"/>
                <a:gd name="T14" fmla="*/ 451 w 782"/>
                <a:gd name="T15" fmla="*/ 14 h 433"/>
                <a:gd name="T16" fmla="*/ 517 w 782"/>
                <a:gd name="T17" fmla="*/ 51 h 433"/>
                <a:gd name="T18" fmla="*/ 583 w 782"/>
                <a:gd name="T19" fmla="*/ 124 h 433"/>
                <a:gd name="T20" fmla="*/ 649 w 782"/>
                <a:gd name="T21" fmla="*/ 212 h 433"/>
                <a:gd name="T22" fmla="*/ 715 w 782"/>
                <a:gd name="T23" fmla="*/ 322 h 433"/>
                <a:gd name="T24" fmla="*/ 781 w 782"/>
                <a:gd name="T25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2" h="433">
                  <a:moveTo>
                    <a:pt x="0" y="432"/>
                  </a:moveTo>
                  <a:lnTo>
                    <a:pt x="66" y="314"/>
                  </a:lnTo>
                  <a:lnTo>
                    <a:pt x="132" y="212"/>
                  </a:lnTo>
                  <a:lnTo>
                    <a:pt x="198" y="124"/>
                  </a:lnTo>
                  <a:lnTo>
                    <a:pt x="264" y="51"/>
                  </a:lnTo>
                  <a:lnTo>
                    <a:pt x="319" y="14"/>
                  </a:lnTo>
                  <a:lnTo>
                    <a:pt x="385" y="0"/>
                  </a:lnTo>
                  <a:lnTo>
                    <a:pt x="451" y="14"/>
                  </a:lnTo>
                  <a:lnTo>
                    <a:pt x="517" y="51"/>
                  </a:lnTo>
                  <a:lnTo>
                    <a:pt x="583" y="124"/>
                  </a:lnTo>
                  <a:lnTo>
                    <a:pt x="649" y="212"/>
                  </a:lnTo>
                  <a:lnTo>
                    <a:pt x="715" y="322"/>
                  </a:lnTo>
                  <a:lnTo>
                    <a:pt x="781" y="432"/>
                  </a:lnTo>
                </a:path>
              </a:pathLst>
            </a:custGeom>
            <a:noFill/>
            <a:ln w="381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7" name="Freeform 158">
              <a:extLst>
                <a:ext uri="{FF2B5EF4-FFF2-40B4-BE49-F238E27FC236}">
                  <a16:creationId xmlns:a16="http://schemas.microsoft.com/office/drawing/2014/main" id="{08F0242B-158A-4486-B574-65ACC8203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948"/>
              <a:ext cx="292" cy="264"/>
            </a:xfrm>
            <a:custGeom>
              <a:avLst/>
              <a:gdLst>
                <a:gd name="T0" fmla="*/ 783 w 784"/>
                <a:gd name="T1" fmla="*/ 0 h 433"/>
                <a:gd name="T2" fmla="*/ 716 w 784"/>
                <a:gd name="T3" fmla="*/ 117 h 433"/>
                <a:gd name="T4" fmla="*/ 650 w 784"/>
                <a:gd name="T5" fmla="*/ 219 h 433"/>
                <a:gd name="T6" fmla="*/ 584 w 784"/>
                <a:gd name="T7" fmla="*/ 307 h 433"/>
                <a:gd name="T8" fmla="*/ 518 w 784"/>
                <a:gd name="T9" fmla="*/ 380 h 433"/>
                <a:gd name="T10" fmla="*/ 463 w 784"/>
                <a:gd name="T11" fmla="*/ 417 h 433"/>
                <a:gd name="T12" fmla="*/ 397 w 784"/>
                <a:gd name="T13" fmla="*/ 432 h 433"/>
                <a:gd name="T14" fmla="*/ 330 w 784"/>
                <a:gd name="T15" fmla="*/ 417 h 433"/>
                <a:gd name="T16" fmla="*/ 264 w 784"/>
                <a:gd name="T17" fmla="*/ 380 h 433"/>
                <a:gd name="T18" fmla="*/ 198 w 784"/>
                <a:gd name="T19" fmla="*/ 307 h 433"/>
                <a:gd name="T20" fmla="*/ 132 w 784"/>
                <a:gd name="T21" fmla="*/ 219 h 433"/>
                <a:gd name="T22" fmla="*/ 66 w 784"/>
                <a:gd name="T23" fmla="*/ 109 h 433"/>
                <a:gd name="T24" fmla="*/ 0 w 784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4" h="433">
                  <a:moveTo>
                    <a:pt x="783" y="0"/>
                  </a:moveTo>
                  <a:lnTo>
                    <a:pt x="716" y="117"/>
                  </a:lnTo>
                  <a:lnTo>
                    <a:pt x="650" y="219"/>
                  </a:lnTo>
                  <a:lnTo>
                    <a:pt x="584" y="307"/>
                  </a:lnTo>
                  <a:lnTo>
                    <a:pt x="518" y="380"/>
                  </a:lnTo>
                  <a:lnTo>
                    <a:pt x="463" y="417"/>
                  </a:lnTo>
                  <a:lnTo>
                    <a:pt x="397" y="432"/>
                  </a:lnTo>
                  <a:lnTo>
                    <a:pt x="330" y="417"/>
                  </a:lnTo>
                  <a:lnTo>
                    <a:pt x="264" y="380"/>
                  </a:lnTo>
                  <a:lnTo>
                    <a:pt x="198" y="307"/>
                  </a:lnTo>
                  <a:lnTo>
                    <a:pt x="132" y="219"/>
                  </a:lnTo>
                  <a:lnTo>
                    <a:pt x="66" y="109"/>
                  </a:ln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8" name="Freeform 159">
              <a:extLst>
                <a:ext uri="{FF2B5EF4-FFF2-40B4-BE49-F238E27FC236}">
                  <a16:creationId xmlns:a16="http://schemas.microsoft.com/office/drawing/2014/main" id="{AC53C03D-D847-4CB1-AA31-967D486CA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696"/>
              <a:ext cx="279" cy="264"/>
            </a:xfrm>
            <a:custGeom>
              <a:avLst/>
              <a:gdLst>
                <a:gd name="T0" fmla="*/ 0 w 782"/>
                <a:gd name="T1" fmla="*/ 432 h 433"/>
                <a:gd name="T2" fmla="*/ 66 w 782"/>
                <a:gd name="T3" fmla="*/ 314 h 433"/>
                <a:gd name="T4" fmla="*/ 132 w 782"/>
                <a:gd name="T5" fmla="*/ 212 h 433"/>
                <a:gd name="T6" fmla="*/ 198 w 782"/>
                <a:gd name="T7" fmla="*/ 124 h 433"/>
                <a:gd name="T8" fmla="*/ 264 w 782"/>
                <a:gd name="T9" fmla="*/ 51 h 433"/>
                <a:gd name="T10" fmla="*/ 319 w 782"/>
                <a:gd name="T11" fmla="*/ 14 h 433"/>
                <a:gd name="T12" fmla="*/ 385 w 782"/>
                <a:gd name="T13" fmla="*/ 0 h 433"/>
                <a:gd name="T14" fmla="*/ 451 w 782"/>
                <a:gd name="T15" fmla="*/ 14 h 433"/>
                <a:gd name="T16" fmla="*/ 517 w 782"/>
                <a:gd name="T17" fmla="*/ 51 h 433"/>
                <a:gd name="T18" fmla="*/ 583 w 782"/>
                <a:gd name="T19" fmla="*/ 124 h 433"/>
                <a:gd name="T20" fmla="*/ 649 w 782"/>
                <a:gd name="T21" fmla="*/ 212 h 433"/>
                <a:gd name="T22" fmla="*/ 715 w 782"/>
                <a:gd name="T23" fmla="*/ 322 h 433"/>
                <a:gd name="T24" fmla="*/ 781 w 782"/>
                <a:gd name="T25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2" h="433">
                  <a:moveTo>
                    <a:pt x="0" y="432"/>
                  </a:moveTo>
                  <a:lnTo>
                    <a:pt x="66" y="314"/>
                  </a:lnTo>
                  <a:lnTo>
                    <a:pt x="132" y="212"/>
                  </a:lnTo>
                  <a:lnTo>
                    <a:pt x="198" y="124"/>
                  </a:lnTo>
                  <a:lnTo>
                    <a:pt x="264" y="51"/>
                  </a:lnTo>
                  <a:lnTo>
                    <a:pt x="319" y="14"/>
                  </a:lnTo>
                  <a:lnTo>
                    <a:pt x="385" y="0"/>
                  </a:lnTo>
                  <a:lnTo>
                    <a:pt x="451" y="14"/>
                  </a:lnTo>
                  <a:lnTo>
                    <a:pt x="517" y="51"/>
                  </a:lnTo>
                  <a:lnTo>
                    <a:pt x="583" y="124"/>
                  </a:lnTo>
                  <a:lnTo>
                    <a:pt x="649" y="212"/>
                  </a:lnTo>
                  <a:lnTo>
                    <a:pt x="715" y="322"/>
                  </a:lnTo>
                  <a:lnTo>
                    <a:pt x="781" y="432"/>
                  </a:lnTo>
                </a:path>
              </a:pathLst>
            </a:custGeom>
            <a:noFill/>
            <a:ln w="381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9" name="Freeform 160">
              <a:extLst>
                <a:ext uri="{FF2B5EF4-FFF2-40B4-BE49-F238E27FC236}">
                  <a16:creationId xmlns:a16="http://schemas.microsoft.com/office/drawing/2014/main" id="{FB3585E7-9A74-4F01-BCB7-E22418061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3948"/>
              <a:ext cx="280" cy="264"/>
            </a:xfrm>
            <a:custGeom>
              <a:avLst/>
              <a:gdLst>
                <a:gd name="T0" fmla="*/ 783 w 784"/>
                <a:gd name="T1" fmla="*/ 0 h 433"/>
                <a:gd name="T2" fmla="*/ 716 w 784"/>
                <a:gd name="T3" fmla="*/ 117 h 433"/>
                <a:gd name="T4" fmla="*/ 650 w 784"/>
                <a:gd name="T5" fmla="*/ 219 h 433"/>
                <a:gd name="T6" fmla="*/ 584 w 784"/>
                <a:gd name="T7" fmla="*/ 307 h 433"/>
                <a:gd name="T8" fmla="*/ 518 w 784"/>
                <a:gd name="T9" fmla="*/ 380 h 433"/>
                <a:gd name="T10" fmla="*/ 463 w 784"/>
                <a:gd name="T11" fmla="*/ 417 h 433"/>
                <a:gd name="T12" fmla="*/ 397 w 784"/>
                <a:gd name="T13" fmla="*/ 432 h 433"/>
                <a:gd name="T14" fmla="*/ 330 w 784"/>
                <a:gd name="T15" fmla="*/ 417 h 433"/>
                <a:gd name="T16" fmla="*/ 264 w 784"/>
                <a:gd name="T17" fmla="*/ 380 h 433"/>
                <a:gd name="T18" fmla="*/ 198 w 784"/>
                <a:gd name="T19" fmla="*/ 307 h 433"/>
                <a:gd name="T20" fmla="*/ 132 w 784"/>
                <a:gd name="T21" fmla="*/ 219 h 433"/>
                <a:gd name="T22" fmla="*/ 66 w 784"/>
                <a:gd name="T23" fmla="*/ 109 h 433"/>
                <a:gd name="T24" fmla="*/ 0 w 784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4" h="433">
                  <a:moveTo>
                    <a:pt x="783" y="0"/>
                  </a:moveTo>
                  <a:lnTo>
                    <a:pt x="716" y="117"/>
                  </a:lnTo>
                  <a:lnTo>
                    <a:pt x="650" y="219"/>
                  </a:lnTo>
                  <a:lnTo>
                    <a:pt x="584" y="307"/>
                  </a:lnTo>
                  <a:lnTo>
                    <a:pt x="518" y="380"/>
                  </a:lnTo>
                  <a:lnTo>
                    <a:pt x="463" y="417"/>
                  </a:lnTo>
                  <a:lnTo>
                    <a:pt x="397" y="432"/>
                  </a:lnTo>
                  <a:lnTo>
                    <a:pt x="330" y="417"/>
                  </a:lnTo>
                  <a:lnTo>
                    <a:pt x="264" y="380"/>
                  </a:lnTo>
                  <a:lnTo>
                    <a:pt x="198" y="307"/>
                  </a:lnTo>
                  <a:lnTo>
                    <a:pt x="132" y="219"/>
                  </a:lnTo>
                  <a:lnTo>
                    <a:pt x="66" y="109"/>
                  </a:ln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0" name="Freeform 161">
              <a:extLst>
                <a:ext uri="{FF2B5EF4-FFF2-40B4-BE49-F238E27FC236}">
                  <a16:creationId xmlns:a16="http://schemas.microsoft.com/office/drawing/2014/main" id="{62DE502D-1C5A-4B0E-82F8-DA0D457EA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3960"/>
              <a:ext cx="280" cy="264"/>
            </a:xfrm>
            <a:custGeom>
              <a:avLst/>
              <a:gdLst>
                <a:gd name="T0" fmla="*/ 783 w 784"/>
                <a:gd name="T1" fmla="*/ 0 h 433"/>
                <a:gd name="T2" fmla="*/ 716 w 784"/>
                <a:gd name="T3" fmla="*/ 117 h 433"/>
                <a:gd name="T4" fmla="*/ 650 w 784"/>
                <a:gd name="T5" fmla="*/ 219 h 433"/>
                <a:gd name="T6" fmla="*/ 584 w 784"/>
                <a:gd name="T7" fmla="*/ 307 h 433"/>
                <a:gd name="T8" fmla="*/ 518 w 784"/>
                <a:gd name="T9" fmla="*/ 380 h 433"/>
                <a:gd name="T10" fmla="*/ 463 w 784"/>
                <a:gd name="T11" fmla="*/ 417 h 433"/>
                <a:gd name="T12" fmla="*/ 397 w 784"/>
                <a:gd name="T13" fmla="*/ 432 h 433"/>
                <a:gd name="T14" fmla="*/ 330 w 784"/>
                <a:gd name="T15" fmla="*/ 417 h 433"/>
                <a:gd name="T16" fmla="*/ 264 w 784"/>
                <a:gd name="T17" fmla="*/ 380 h 433"/>
                <a:gd name="T18" fmla="*/ 198 w 784"/>
                <a:gd name="T19" fmla="*/ 307 h 433"/>
                <a:gd name="T20" fmla="*/ 132 w 784"/>
                <a:gd name="T21" fmla="*/ 219 h 433"/>
                <a:gd name="T22" fmla="*/ 66 w 784"/>
                <a:gd name="T23" fmla="*/ 109 h 433"/>
                <a:gd name="T24" fmla="*/ 0 w 784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4" h="433">
                  <a:moveTo>
                    <a:pt x="783" y="0"/>
                  </a:moveTo>
                  <a:lnTo>
                    <a:pt x="716" y="117"/>
                  </a:lnTo>
                  <a:lnTo>
                    <a:pt x="650" y="219"/>
                  </a:lnTo>
                  <a:lnTo>
                    <a:pt x="584" y="307"/>
                  </a:lnTo>
                  <a:lnTo>
                    <a:pt x="518" y="380"/>
                  </a:lnTo>
                  <a:lnTo>
                    <a:pt x="463" y="417"/>
                  </a:lnTo>
                  <a:lnTo>
                    <a:pt x="397" y="432"/>
                  </a:lnTo>
                  <a:lnTo>
                    <a:pt x="330" y="417"/>
                  </a:lnTo>
                  <a:lnTo>
                    <a:pt x="264" y="380"/>
                  </a:lnTo>
                  <a:lnTo>
                    <a:pt x="198" y="307"/>
                  </a:lnTo>
                  <a:lnTo>
                    <a:pt x="132" y="219"/>
                  </a:lnTo>
                  <a:lnTo>
                    <a:pt x="66" y="109"/>
                  </a:ln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1" name="Rectangle 162">
              <a:extLst>
                <a:ext uri="{FF2B5EF4-FFF2-40B4-BE49-F238E27FC236}">
                  <a16:creationId xmlns:a16="http://schemas.microsoft.com/office/drawing/2014/main" id="{47A983C2-40D6-44D6-9A6E-FF06C79D1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948"/>
              <a:ext cx="24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2" name="Rectangle 163">
              <a:extLst>
                <a:ext uri="{FF2B5EF4-FFF2-40B4-BE49-F238E27FC236}">
                  <a16:creationId xmlns:a16="http://schemas.microsoft.com/office/drawing/2014/main" id="{A2F6F3A1-D997-479B-99AC-026BFFCF8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3972"/>
              <a:ext cx="24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163" name="Group 164">
              <a:extLst>
                <a:ext uri="{FF2B5EF4-FFF2-40B4-BE49-F238E27FC236}">
                  <a16:creationId xmlns:a16="http://schemas.microsoft.com/office/drawing/2014/main" id="{F6365A0D-EE1A-4B47-9403-8845A0BBB7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6" y="3432"/>
              <a:ext cx="1632" cy="864"/>
              <a:chOff x="576" y="2228"/>
              <a:chExt cx="1632" cy="864"/>
            </a:xfrm>
          </p:grpSpPr>
          <p:sp>
            <p:nvSpPr>
              <p:cNvPr id="165" name="Line 165">
                <a:extLst>
                  <a:ext uri="{FF2B5EF4-FFF2-40B4-BE49-F238E27FC236}">
                    <a16:creationId xmlns:a16="http://schemas.microsoft.com/office/drawing/2014/main" id="{75300998-2371-4DB6-B30B-7FA77B5F1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756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Line 166">
                <a:extLst>
                  <a:ext uri="{FF2B5EF4-FFF2-40B4-BE49-F238E27FC236}">
                    <a16:creationId xmlns:a16="http://schemas.microsoft.com/office/drawing/2014/main" id="{1811A332-315C-4B02-8F57-87CA854A6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5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67" name="Line 167">
                <a:extLst>
                  <a:ext uri="{FF2B5EF4-FFF2-40B4-BE49-F238E27FC236}">
                    <a16:creationId xmlns:a16="http://schemas.microsoft.com/office/drawing/2014/main" id="{B03C889B-B625-49D8-9178-95BB44A29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2420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68" name="Line 168">
                <a:extLst>
                  <a:ext uri="{FF2B5EF4-FFF2-40B4-BE49-F238E27FC236}">
                    <a16:creationId xmlns:a16="http://schemas.microsoft.com/office/drawing/2014/main" id="{0D556015-C070-45BA-B8B6-F1B6C4A38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" y="222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4" name="Text Box 169">
              <a:extLst>
                <a:ext uri="{FF2B5EF4-FFF2-40B4-BE49-F238E27FC236}">
                  <a16:creationId xmlns:a16="http://schemas.microsoft.com/office/drawing/2014/main" id="{DB8637DE-CED7-46B4-8F82-FACA8C380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" y="331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o</a:t>
              </a:r>
              <a:endParaRPr lang="en-US" altLang="zh-CN" sz="28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169" name="Group 170">
            <a:extLst>
              <a:ext uri="{FF2B5EF4-FFF2-40B4-BE49-F238E27FC236}">
                <a16:creationId xmlns:a16="http://schemas.microsoft.com/office/drawing/2014/main" id="{F28A0EC9-888D-4A47-A95D-D982F3F0F487}"/>
              </a:ext>
            </a:extLst>
          </p:cNvPr>
          <p:cNvGrpSpPr>
            <a:grpSpLocks/>
          </p:cNvGrpSpPr>
          <p:nvPr/>
        </p:nvGrpSpPr>
        <p:grpSpPr bwMode="auto">
          <a:xfrm>
            <a:off x="2060997" y="1170757"/>
            <a:ext cx="3905250" cy="2486025"/>
            <a:chOff x="324" y="1077"/>
            <a:chExt cx="2460" cy="1566"/>
          </a:xfrm>
        </p:grpSpPr>
        <p:sp>
          <p:nvSpPr>
            <p:cNvPr id="170" name="Line 171">
              <a:extLst>
                <a:ext uri="{FF2B5EF4-FFF2-40B4-BE49-F238E27FC236}">
                  <a16:creationId xmlns:a16="http://schemas.microsoft.com/office/drawing/2014/main" id="{086A2956-5F93-4B75-A40D-E8914806C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548"/>
              <a:ext cx="7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1" name="Text Box 172">
              <a:extLst>
                <a:ext uri="{FF2B5EF4-FFF2-40B4-BE49-F238E27FC236}">
                  <a16:creationId xmlns:a16="http://schemas.microsoft.com/office/drawing/2014/main" id="{516A5179-52C9-442D-8D24-C12135DA8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1749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u 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i</a:t>
              </a:r>
            </a:p>
          </p:txBody>
        </p:sp>
        <p:grpSp>
          <p:nvGrpSpPr>
            <p:cNvPr id="172" name="Group 173">
              <a:extLst>
                <a:ext uri="{FF2B5EF4-FFF2-40B4-BE49-F238E27FC236}">
                  <a16:creationId xmlns:a16="http://schemas.microsoft.com/office/drawing/2014/main" id="{20FCBA95-D975-465E-834B-5C833490A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" y="2220"/>
              <a:ext cx="384" cy="96"/>
              <a:chOff x="1584" y="432"/>
              <a:chExt cx="384" cy="96"/>
            </a:xfrm>
          </p:grpSpPr>
          <p:sp>
            <p:nvSpPr>
              <p:cNvPr id="205" name="Rectangle 174">
                <a:extLst>
                  <a:ext uri="{FF2B5EF4-FFF2-40B4-BE49-F238E27FC236}">
                    <a16:creationId xmlns:a16="http://schemas.microsoft.com/office/drawing/2014/main" id="{8C59B9B1-83D2-4B7A-8A00-99C886C7E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06" name="Line 175">
                <a:extLst>
                  <a:ext uri="{FF2B5EF4-FFF2-40B4-BE49-F238E27FC236}">
                    <a16:creationId xmlns:a16="http://schemas.microsoft.com/office/drawing/2014/main" id="{04E60233-5B20-4060-B19D-465884268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07" name="Line 176">
                <a:extLst>
                  <a:ext uri="{FF2B5EF4-FFF2-40B4-BE49-F238E27FC236}">
                    <a16:creationId xmlns:a16="http://schemas.microsoft.com/office/drawing/2014/main" id="{E7AFEEEE-B9C8-4762-89B7-B01FE8A72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3" name="Rectangle 177">
              <a:extLst>
                <a:ext uri="{FF2B5EF4-FFF2-40B4-BE49-F238E27FC236}">
                  <a16:creationId xmlns:a16="http://schemas.microsoft.com/office/drawing/2014/main" id="{AC3B2406-41A2-46EA-9842-F954C9A43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500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4" name="Rectangle 178">
              <a:extLst>
                <a:ext uri="{FF2B5EF4-FFF2-40B4-BE49-F238E27FC236}">
                  <a16:creationId xmlns:a16="http://schemas.microsoft.com/office/drawing/2014/main" id="{63FA3D49-CB6D-47F4-95E9-2A3FEA48B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788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5" name="Line 179">
              <a:extLst>
                <a:ext uri="{FF2B5EF4-FFF2-40B4-BE49-F238E27FC236}">
                  <a16:creationId xmlns:a16="http://schemas.microsoft.com/office/drawing/2014/main" id="{44036051-0B05-489C-A16E-7EFD08246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226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6" name="Line 180">
              <a:extLst>
                <a:ext uri="{FF2B5EF4-FFF2-40B4-BE49-F238E27FC236}">
                  <a16:creationId xmlns:a16="http://schemas.microsoft.com/office/drawing/2014/main" id="{A761F5E3-EBBD-4AE0-849A-E18DD2D74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212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7" name="AutoShape 181">
              <a:extLst>
                <a:ext uri="{FF2B5EF4-FFF2-40B4-BE49-F238E27FC236}">
                  <a16:creationId xmlns:a16="http://schemas.microsoft.com/office/drawing/2014/main" id="{E35E90BE-4AE0-4137-A0FC-FE5B6FCB8A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572" y="1836"/>
              <a:ext cx="96" cy="96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aphicFrame>
          <p:nvGraphicFramePr>
            <p:cNvPr id="178" name="Object 8">
              <a:extLst>
                <a:ext uri="{FF2B5EF4-FFF2-40B4-BE49-F238E27FC236}">
                  <a16:creationId xmlns:a16="http://schemas.microsoft.com/office/drawing/2014/main" id="{1579E31D-6749-4640-8044-FD0AB111B2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6" y="1820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82" r:id="rId11" imgW="153181" imgH="127704" progId="Equation.3">
                    <p:embed/>
                  </p:oleObj>
                </mc:Choice>
                <mc:Fallback>
                  <p:oleObj r:id="rId11" imgW="153181" imgH="127704" progId="Equation.3">
                    <p:embed/>
                    <p:pic>
                      <p:nvPicPr>
                        <p:cNvPr id="65587" name="Object 8">
                          <a:extLst>
                            <a:ext uri="{FF2B5EF4-FFF2-40B4-BE49-F238E27FC236}">
                              <a16:creationId xmlns:a16="http://schemas.microsoft.com/office/drawing/2014/main" id="{D7EE58AB-1F58-4D87-BFFE-D74348C542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1820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" name="Text Box 183">
              <a:extLst>
                <a:ext uri="{FF2B5EF4-FFF2-40B4-BE49-F238E27FC236}">
                  <a16:creationId xmlns:a16="http://schemas.microsoft.com/office/drawing/2014/main" id="{0CE76A20-95B7-4465-8438-4E40B28FD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6" y="1797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–</a:t>
              </a:r>
            </a:p>
          </p:txBody>
        </p:sp>
        <p:sp>
          <p:nvSpPr>
            <p:cNvPr id="180" name="Text Box 184">
              <a:extLst>
                <a:ext uri="{FF2B5EF4-FFF2-40B4-BE49-F238E27FC236}">
                  <a16:creationId xmlns:a16="http://schemas.microsoft.com/office/drawing/2014/main" id="{70B6C34F-D0D5-417E-810D-463C5CFFF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2085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181" name="Text Box 185">
              <a:extLst>
                <a:ext uri="{FF2B5EF4-FFF2-40B4-BE49-F238E27FC236}">
                  <a16:creationId xmlns:a16="http://schemas.microsoft.com/office/drawing/2014/main" id="{8417B02C-CECB-46BF-B004-BFFEF7612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" y="194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182" name="Line 186">
              <a:extLst>
                <a:ext uri="{FF2B5EF4-FFF2-40B4-BE49-F238E27FC236}">
                  <a16:creationId xmlns:a16="http://schemas.microsoft.com/office/drawing/2014/main" id="{93294627-71BA-4BBD-8EA9-51354D4C5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548"/>
              <a:ext cx="0" cy="4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3" name="Line 187">
              <a:extLst>
                <a:ext uri="{FF2B5EF4-FFF2-40B4-BE49-F238E27FC236}">
                  <a16:creationId xmlns:a16="http://schemas.microsoft.com/office/drawing/2014/main" id="{5868396A-34C9-44D4-A3A6-8E5C5CC05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212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4" name="Line 188">
              <a:extLst>
                <a:ext uri="{FF2B5EF4-FFF2-40B4-BE49-F238E27FC236}">
                  <a16:creationId xmlns:a16="http://schemas.microsoft.com/office/drawing/2014/main" id="{20B09215-293E-40B5-ACBE-65A1432BF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154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5" name="Line 189">
              <a:extLst>
                <a:ext uri="{FF2B5EF4-FFF2-40B4-BE49-F238E27FC236}">
                  <a16:creationId xmlns:a16="http://schemas.microsoft.com/office/drawing/2014/main" id="{0DCD5871-30EA-4DAE-8184-C1F9637AC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22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6" name="Line 190">
              <a:extLst>
                <a:ext uri="{FF2B5EF4-FFF2-40B4-BE49-F238E27FC236}">
                  <a16:creationId xmlns:a16="http://schemas.microsoft.com/office/drawing/2014/main" id="{46603042-C269-445B-8CEF-A976EA03F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22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7" name="Line 191">
              <a:extLst>
                <a:ext uri="{FF2B5EF4-FFF2-40B4-BE49-F238E27FC236}">
                  <a16:creationId xmlns:a16="http://schemas.microsoft.com/office/drawing/2014/main" id="{04BEFD70-DB55-42F9-B63B-4046AC1F5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22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8" name="Line 192">
              <a:extLst>
                <a:ext uri="{FF2B5EF4-FFF2-40B4-BE49-F238E27FC236}">
                  <a16:creationId xmlns:a16="http://schemas.microsoft.com/office/drawing/2014/main" id="{BAB6A3BD-C5D9-430A-9701-CD542491E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" y="24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9" name="Text Box 193">
              <a:extLst>
                <a:ext uri="{FF2B5EF4-FFF2-40B4-BE49-F238E27FC236}">
                  <a16:creationId xmlns:a16="http://schemas.microsoft.com/office/drawing/2014/main" id="{3973145C-298C-41B3-9134-F5B4A6CD4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885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o</a:t>
              </a:r>
              <a:endParaRPr lang="en-US" altLang="zh-CN" sz="28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90" name="Text Box 194">
              <a:extLst>
                <a:ext uri="{FF2B5EF4-FFF2-40B4-BE49-F238E27FC236}">
                  <a16:creationId xmlns:a16="http://schemas.microsoft.com/office/drawing/2014/main" id="{E4B65EB9-D0EF-4866-B1BD-FE33A82D4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2" y="1221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R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91" name="Text Box 195">
              <a:extLst>
                <a:ext uri="{FF2B5EF4-FFF2-40B4-BE49-F238E27FC236}">
                  <a16:creationId xmlns:a16="http://schemas.microsoft.com/office/drawing/2014/main" id="{54A76250-8978-428A-8DB6-05039DACD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" y="2316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92" name="Line 196">
              <a:extLst>
                <a:ext uri="{FF2B5EF4-FFF2-40B4-BE49-F238E27FC236}">
                  <a16:creationId xmlns:a16="http://schemas.microsoft.com/office/drawing/2014/main" id="{8CAC36CA-1D13-49A5-8206-75A9F2FF4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1920"/>
              <a:ext cx="1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93" name="Text Box 197">
              <a:extLst>
                <a:ext uri="{FF2B5EF4-FFF2-40B4-BE49-F238E27FC236}">
                  <a16:creationId xmlns:a16="http://schemas.microsoft.com/office/drawing/2014/main" id="{15604B93-B705-48CB-9C23-6E7CB7B3A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" y="151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94" name="Line 198">
              <a:extLst>
                <a:ext uri="{FF2B5EF4-FFF2-40B4-BE49-F238E27FC236}">
                  <a16:creationId xmlns:a16="http://schemas.microsoft.com/office/drawing/2014/main" id="{6852623C-C836-4A0E-8348-27D789AD6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8" y="1476"/>
              <a:ext cx="2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95" name="Text Box 199">
              <a:extLst>
                <a:ext uri="{FF2B5EF4-FFF2-40B4-BE49-F238E27FC236}">
                  <a16:creationId xmlns:a16="http://schemas.microsoft.com/office/drawing/2014/main" id="{9317143C-FB2C-4261-A96D-3F3FD8F8D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107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i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F</a:t>
              </a:r>
              <a:endParaRPr lang="en-US" altLang="zh-CN" sz="28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96" name="Text Box 200">
              <a:extLst>
                <a:ext uri="{FF2B5EF4-FFF2-40B4-BE49-F238E27FC236}">
                  <a16:creationId xmlns:a16="http://schemas.microsoft.com/office/drawing/2014/main" id="{458CB71F-8043-41B4-8078-C6EB75740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" y="1605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C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97" name="Line 201">
              <a:extLst>
                <a:ext uri="{FF2B5EF4-FFF2-40B4-BE49-F238E27FC236}">
                  <a16:creationId xmlns:a16="http://schemas.microsoft.com/office/drawing/2014/main" id="{61DA226F-8DE5-4B3A-88BA-0ABEE4CD0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" y="189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98" name="Line 202">
              <a:extLst>
                <a:ext uri="{FF2B5EF4-FFF2-40B4-BE49-F238E27FC236}">
                  <a16:creationId xmlns:a16="http://schemas.microsoft.com/office/drawing/2014/main" id="{583D00EE-1038-40ED-BA18-549FA6F92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2" y="189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99" name="Line 203">
              <a:extLst>
                <a:ext uri="{FF2B5EF4-FFF2-40B4-BE49-F238E27FC236}">
                  <a16:creationId xmlns:a16="http://schemas.microsoft.com/office/drawing/2014/main" id="{885AEC97-FD20-471F-AE89-AE8F54D04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" y="1989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00" name="Line 204">
              <a:extLst>
                <a:ext uri="{FF2B5EF4-FFF2-40B4-BE49-F238E27FC236}">
                  <a16:creationId xmlns:a16="http://schemas.microsoft.com/office/drawing/2014/main" id="{EA85F140-53AC-47E6-AED8-A70E37949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2" y="1989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01" name="Oval 205">
              <a:extLst>
                <a:ext uri="{FF2B5EF4-FFF2-40B4-BE49-F238E27FC236}">
                  <a16:creationId xmlns:a16="http://schemas.microsoft.com/office/drawing/2014/main" id="{3FB2EBE8-1FD5-4A07-8BA1-62EBFBCB9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1944"/>
              <a:ext cx="96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02" name="Oval 206">
              <a:extLst>
                <a:ext uri="{FF2B5EF4-FFF2-40B4-BE49-F238E27FC236}">
                  <a16:creationId xmlns:a16="http://schemas.microsoft.com/office/drawing/2014/main" id="{E1C91F80-E53B-45D7-8511-BA2B5D3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944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03" name="Oval 207">
              <a:extLst>
                <a:ext uri="{FF2B5EF4-FFF2-40B4-BE49-F238E27FC236}">
                  <a16:creationId xmlns:a16="http://schemas.microsoft.com/office/drawing/2014/main" id="{73C17117-58A9-4C5C-B70E-D76850FB9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206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04" name="Oval 208">
              <a:extLst>
                <a:ext uri="{FF2B5EF4-FFF2-40B4-BE49-F238E27FC236}">
                  <a16:creationId xmlns:a16="http://schemas.microsoft.com/office/drawing/2014/main" id="{710C0A3D-02DD-440B-880B-579AA7DB6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20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208" name="Group 209">
            <a:extLst>
              <a:ext uri="{FF2B5EF4-FFF2-40B4-BE49-F238E27FC236}">
                <a16:creationId xmlns:a16="http://schemas.microsoft.com/office/drawing/2014/main" id="{736B65CA-6A7F-4E07-8367-B38C184C44ED}"/>
              </a:ext>
            </a:extLst>
          </p:cNvPr>
          <p:cNvGrpSpPr>
            <a:grpSpLocks/>
          </p:cNvGrpSpPr>
          <p:nvPr/>
        </p:nvGrpSpPr>
        <p:grpSpPr bwMode="auto">
          <a:xfrm>
            <a:off x="1751434" y="3934594"/>
            <a:ext cx="9144000" cy="1819275"/>
            <a:chOff x="0" y="2490"/>
            <a:chExt cx="5760" cy="1146"/>
          </a:xfrm>
        </p:grpSpPr>
        <p:graphicFrame>
          <p:nvGraphicFramePr>
            <p:cNvPr id="209" name="Object 6">
              <a:extLst>
                <a:ext uri="{FF2B5EF4-FFF2-40B4-BE49-F238E27FC236}">
                  <a16:creationId xmlns:a16="http://schemas.microsoft.com/office/drawing/2014/main" id="{1EAF8DDB-DB6A-4A8C-9B3C-14429328BE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9" y="2490"/>
            <a:ext cx="119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83" r:id="rId13" imgW="661291" imgH="229116" progId="Equation.3">
                    <p:embed/>
                  </p:oleObj>
                </mc:Choice>
                <mc:Fallback>
                  <p:oleObj r:id="rId13" imgW="661291" imgH="229116" progId="Equation.3">
                    <p:embed/>
                    <p:pic>
                      <p:nvPicPr>
                        <p:cNvPr id="65615" name="Object 6">
                          <a:extLst>
                            <a:ext uri="{FF2B5EF4-FFF2-40B4-BE49-F238E27FC236}">
                              <a16:creationId xmlns:a16="http://schemas.microsoft.com/office/drawing/2014/main" id="{43E1AB98-7E52-4523-B9EA-EFC6630210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" y="2490"/>
                          <a:ext cx="119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" name="Text Box 211">
              <a:extLst>
                <a:ext uri="{FF2B5EF4-FFF2-40B4-BE49-F238E27FC236}">
                  <a16:creationId xmlns:a16="http://schemas.microsoft.com/office/drawing/2014/main" id="{F5309124-673B-4FAE-84E0-9007AADE8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" y="2549"/>
              <a:ext cx="11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zh-CN" altLang="en-US" b="1">
                  <a:latin typeface="Arial" panose="020B0604020202020204" pitchFamily="34" charset="0"/>
                </a:rPr>
                <a:t>若输入：</a:t>
              </a:r>
            </a:p>
          </p:txBody>
        </p:sp>
        <p:sp>
          <p:nvSpPr>
            <p:cNvPr id="211" name="Text Box 212">
              <a:extLst>
                <a:ext uri="{FF2B5EF4-FFF2-40B4-BE49-F238E27FC236}">
                  <a16:creationId xmlns:a16="http://schemas.microsoft.com/office/drawing/2014/main" id="{6176C071-DD55-4B7F-9FF1-C858CE5BE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" y="2921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zh-CN" altLang="en-US" b="1">
                  <a:latin typeface="Arial" panose="020B0604020202020204" pitchFamily="34" charset="0"/>
                </a:rPr>
                <a:t>则：</a:t>
              </a:r>
            </a:p>
          </p:txBody>
        </p:sp>
        <p:graphicFrame>
          <p:nvGraphicFramePr>
            <p:cNvPr id="212" name="Object 7">
              <a:extLst>
                <a:ext uri="{FF2B5EF4-FFF2-40B4-BE49-F238E27FC236}">
                  <a16:creationId xmlns:a16="http://schemas.microsoft.com/office/drawing/2014/main" id="{60816F26-3711-410F-A266-6136D000BC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7" y="2868"/>
            <a:ext cx="1856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84" r:id="rId15" imgW="1157021" imgH="457914" progId="Equation.3">
                    <p:embed/>
                  </p:oleObj>
                </mc:Choice>
                <mc:Fallback>
                  <p:oleObj r:id="rId15" imgW="1157021" imgH="457914" progId="Equation.3">
                    <p:embed/>
                    <p:pic>
                      <p:nvPicPr>
                        <p:cNvPr id="65618" name="Object 7">
                          <a:extLst>
                            <a:ext uri="{FF2B5EF4-FFF2-40B4-BE49-F238E27FC236}">
                              <a16:creationId xmlns:a16="http://schemas.microsoft.com/office/drawing/2014/main" id="{9AB92AF1-B325-4C2C-981A-204ED3C5FA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7" y="2868"/>
                          <a:ext cx="1856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3" name="Line 214">
              <a:extLst>
                <a:ext uri="{FF2B5EF4-FFF2-40B4-BE49-F238E27FC236}">
                  <a16:creationId xmlns:a16="http://schemas.microsoft.com/office/drawing/2014/main" id="{36E7525A-9A6B-4903-B412-C09049CE7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508"/>
              <a:ext cx="576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46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uild="p"/>
      <p:bldP spid="135" grpId="0" animBg="1"/>
      <p:bldP spid="137" grpId="0" animBg="1"/>
      <p:bldP spid="1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积分运算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85EFEF8-A0F9-4A3E-9911-89B801658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576" y="436510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3E5A7D39-C7C4-4FA2-9272-7F7BF4E8EE32}"/>
              </a:ext>
            </a:extLst>
          </p:cNvPr>
          <p:cNvGrpSpPr>
            <a:grpSpLocks/>
          </p:cNvGrpSpPr>
          <p:nvPr/>
        </p:nvGrpSpPr>
        <p:grpSpPr bwMode="auto">
          <a:xfrm>
            <a:off x="1874764" y="1747317"/>
            <a:ext cx="814387" cy="519112"/>
            <a:chOff x="480" y="834"/>
            <a:chExt cx="384" cy="344"/>
          </a:xfrm>
        </p:grpSpPr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9786AA85-0A7C-40C1-9729-EA8E0404F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161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0D804600-6DEE-4BAD-AB71-06FD3C2F3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834"/>
              <a:ext cx="384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1</a:t>
              </a:r>
              <a:endParaRPr lang="en-US" altLang="zh-CN" sz="28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B8AF92AA-0F84-45E2-8E62-42B197CF81BA}"/>
              </a:ext>
            </a:extLst>
          </p:cNvPr>
          <p:cNvGrpSpPr>
            <a:grpSpLocks/>
          </p:cNvGrpSpPr>
          <p:nvPr/>
        </p:nvGrpSpPr>
        <p:grpSpPr bwMode="auto">
          <a:xfrm>
            <a:off x="2878064" y="1091679"/>
            <a:ext cx="687387" cy="519113"/>
            <a:chOff x="1056" y="402"/>
            <a:chExt cx="336" cy="327"/>
          </a:xfrm>
        </p:grpSpPr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6FB13018-82C3-4817-8104-B05C0CD1D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729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80D12A38-A09D-4E96-80A6-EECCD094D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402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i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F</a:t>
              </a:r>
              <a:endParaRPr lang="en-US" altLang="zh-CN" sz="28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43473A42-4D70-4F7D-A859-8CB5CB406461}"/>
              </a:ext>
            </a:extLst>
          </p:cNvPr>
          <p:cNvGrpSpPr>
            <a:grpSpLocks/>
          </p:cNvGrpSpPr>
          <p:nvPr/>
        </p:nvGrpSpPr>
        <p:grpSpPr bwMode="auto">
          <a:xfrm>
            <a:off x="6981751" y="4577829"/>
            <a:ext cx="1371600" cy="1600200"/>
            <a:chOff x="3730" y="2822"/>
            <a:chExt cx="864" cy="1008"/>
          </a:xfrm>
        </p:grpSpPr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0E08E68E-949B-44A7-93BE-2FBC54543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0" y="2822"/>
              <a:ext cx="0" cy="100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8C79749D-82A7-4B3D-9D5C-D920C6C38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8" y="2846"/>
              <a:ext cx="0" cy="96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CA5068E1-5A97-4365-9153-F2A8DB6CF4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4" y="2858"/>
              <a:ext cx="0" cy="96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3FA6BC1B-46E6-413B-9B9E-CA9BE4E95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4" y="2834"/>
              <a:ext cx="0" cy="9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7B0C05F8-3298-4FC3-91E3-EDF1B8E46754}"/>
              </a:ext>
            </a:extLst>
          </p:cNvPr>
          <p:cNvGrpSpPr>
            <a:grpSpLocks/>
          </p:cNvGrpSpPr>
          <p:nvPr/>
        </p:nvGrpSpPr>
        <p:grpSpPr bwMode="auto">
          <a:xfrm>
            <a:off x="6524551" y="3739629"/>
            <a:ext cx="2286000" cy="914400"/>
            <a:chOff x="3442" y="2294"/>
            <a:chExt cx="1440" cy="576"/>
          </a:xfrm>
        </p:grpSpPr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0A9B911F-E1B4-411C-8211-402808169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0" y="287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20" name="Group 18">
              <a:extLst>
                <a:ext uri="{FF2B5EF4-FFF2-40B4-BE49-F238E27FC236}">
                  <a16:creationId xmlns:a16="http://schemas.microsoft.com/office/drawing/2014/main" id="{834FA4CD-5BD5-474E-BF4D-3AE8031B9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2" y="2294"/>
              <a:ext cx="1440" cy="576"/>
              <a:chOff x="3442" y="2294"/>
              <a:chExt cx="1440" cy="576"/>
            </a:xfrm>
          </p:grpSpPr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9F8A70CC-62A1-46B0-8F51-C138FAA30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2" y="229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A46CBB79-8DBC-4AAA-A1FD-FEF21C0D5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8" y="229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ECBC9534-93FF-4FB1-ACD6-B61AEFD96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6" y="2870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81DA345F-557B-4E67-BBE9-CFA22EA2B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4" y="229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7C5FDD18-8237-46CA-A64F-318E42CBE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0" y="2294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7B506792-8502-4C0B-84AD-1148E2179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8" y="2294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DC5D30F2-E3D6-40E7-911C-44663526F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6" y="2294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06B54339-6F9D-4876-B773-EB1D7564A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4" y="2294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828B9B86-4350-4D60-8328-E6FABEBEAEED}"/>
              </a:ext>
            </a:extLst>
          </p:cNvPr>
          <p:cNvGrpSpPr>
            <a:grpSpLocks/>
          </p:cNvGrpSpPr>
          <p:nvPr/>
        </p:nvGrpSpPr>
        <p:grpSpPr bwMode="auto">
          <a:xfrm>
            <a:off x="6067351" y="2901429"/>
            <a:ext cx="3352800" cy="1905000"/>
            <a:chOff x="3154" y="1766"/>
            <a:chExt cx="2112" cy="1200"/>
          </a:xfrm>
        </p:grpSpPr>
        <p:sp>
          <p:nvSpPr>
            <p:cNvPr id="30" name="Text Box 28">
              <a:extLst>
                <a:ext uri="{FF2B5EF4-FFF2-40B4-BE49-F238E27FC236}">
                  <a16:creationId xmlns:a16="http://schemas.microsoft.com/office/drawing/2014/main" id="{C1C4B3EF-A5DE-4F2C-A608-78BA1AD7D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" y="2438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i="1">
                  <a:latin typeface="Arial" panose="020B0604020202020204" pitchFamily="34" charset="0"/>
                  <a:ea typeface="楷体" panose="02010609060101010101" pitchFamily="49" charset="-122"/>
                </a:rPr>
                <a:t>t</a:t>
              </a:r>
            </a:p>
          </p:txBody>
        </p:sp>
        <p:grpSp>
          <p:nvGrpSpPr>
            <p:cNvPr id="31" name="Group 29">
              <a:extLst>
                <a:ext uri="{FF2B5EF4-FFF2-40B4-BE49-F238E27FC236}">
                  <a16:creationId xmlns:a16="http://schemas.microsoft.com/office/drawing/2014/main" id="{90940D88-9208-4A27-ACAF-3ABF74AA3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8" y="1958"/>
              <a:ext cx="1728" cy="1008"/>
              <a:chOff x="3298" y="1958"/>
              <a:chExt cx="1728" cy="1008"/>
            </a:xfrm>
          </p:grpSpPr>
          <p:sp>
            <p:nvSpPr>
              <p:cNvPr id="34" name="Line 30">
                <a:extLst>
                  <a:ext uri="{FF2B5EF4-FFF2-40B4-BE49-F238E27FC236}">
                    <a16:creationId xmlns:a16="http://schemas.microsoft.com/office/drawing/2014/main" id="{EF37D979-527F-424A-AC9B-95722AFFA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2" y="2102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Line 31">
                <a:extLst>
                  <a:ext uri="{FF2B5EF4-FFF2-40B4-BE49-F238E27FC236}">
                    <a16:creationId xmlns:a16="http://schemas.microsoft.com/office/drawing/2014/main" id="{06AB5676-852F-4526-B991-B424E2D14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8" y="2582"/>
                <a:ext cx="15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Line 32">
                <a:extLst>
                  <a:ext uri="{FF2B5EF4-FFF2-40B4-BE49-F238E27FC236}">
                    <a16:creationId xmlns:a16="http://schemas.microsoft.com/office/drawing/2014/main" id="{A3B30B37-0088-4221-9491-B09C227F6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4" y="258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Line 33">
                <a:extLst>
                  <a:ext uri="{FF2B5EF4-FFF2-40B4-BE49-F238E27FC236}">
                    <a16:creationId xmlns:a16="http://schemas.microsoft.com/office/drawing/2014/main" id="{95D4CE63-86DD-405E-B062-5E0E4D927A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2" y="195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2" name="Text Box 34">
              <a:extLst>
                <a:ext uri="{FF2B5EF4-FFF2-40B4-BE49-F238E27FC236}">
                  <a16:creationId xmlns:a16="http://schemas.microsoft.com/office/drawing/2014/main" id="{9A0FF00C-90C3-42CE-BE95-F8C0DCFEC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4" y="1766"/>
              <a:ext cx="3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i</a:t>
              </a:r>
              <a:endParaRPr lang="en-US" altLang="zh-CN" sz="28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3" name="Text Box 35">
              <a:extLst>
                <a:ext uri="{FF2B5EF4-FFF2-40B4-BE49-F238E27FC236}">
                  <a16:creationId xmlns:a16="http://schemas.microsoft.com/office/drawing/2014/main" id="{4F1A5209-860B-45C9-805C-5707AD7DE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" y="256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>
                  <a:latin typeface="Arial" panose="020B0604020202020204" pitchFamily="34" charset="0"/>
                  <a:ea typeface="楷体" panose="02010609060101010101" pitchFamily="49" charset="-122"/>
                </a:rPr>
                <a:t>0</a:t>
              </a:r>
              <a:endParaRPr lang="en-US" altLang="zh-CN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38" name="Group 36">
            <a:extLst>
              <a:ext uri="{FF2B5EF4-FFF2-40B4-BE49-F238E27FC236}">
                <a16:creationId xmlns:a16="http://schemas.microsoft.com/office/drawing/2014/main" id="{58D5E6DE-258C-49C5-9056-E80C4CC832D2}"/>
              </a:ext>
            </a:extLst>
          </p:cNvPr>
          <p:cNvGrpSpPr>
            <a:grpSpLocks/>
          </p:cNvGrpSpPr>
          <p:nvPr/>
        </p:nvGrpSpPr>
        <p:grpSpPr bwMode="auto">
          <a:xfrm>
            <a:off x="6524551" y="5720829"/>
            <a:ext cx="2286000" cy="762000"/>
            <a:chOff x="3442" y="3542"/>
            <a:chExt cx="1440" cy="480"/>
          </a:xfrm>
        </p:grpSpPr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2CDD72AE-9771-4037-8741-55C203B3F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4" y="3542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74C80063-42EB-48E7-B6A5-AF1CDC8E4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8" y="3542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72AC2CA9-AF48-4A83-8B16-467031360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2" y="3542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E174C76E-11D8-403C-A348-12A0D6EE4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0" y="3542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292C98C2-AC56-4734-B849-136EF3758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6" y="3542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4" name="Object 2">
            <a:extLst>
              <a:ext uri="{FF2B5EF4-FFF2-40B4-BE49-F238E27FC236}">
                <a16:creationId xmlns:a16="http://schemas.microsoft.com/office/drawing/2014/main" id="{3D187905-D3CF-4FD4-881B-5053AC6FA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541437"/>
              </p:ext>
            </p:extLst>
          </p:nvPr>
        </p:nvGraphicFramePr>
        <p:xfrm>
          <a:off x="6477499" y="902768"/>
          <a:ext cx="12858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0" r:id="rId3" imgW="432680" imgH="394530" progId="Equation.3">
                  <p:embed/>
                </p:oleObj>
              </mc:Choice>
              <mc:Fallback>
                <p:oleObj r:id="rId3" imgW="432680" imgH="394530" progId="Equation.3">
                  <p:embed/>
                  <p:pic>
                    <p:nvPicPr>
                      <p:cNvPr id="43050" name="Object 2">
                        <a:extLst>
                          <a:ext uri="{FF2B5EF4-FFF2-40B4-BE49-F238E27FC236}">
                            <a16:creationId xmlns:a16="http://schemas.microsoft.com/office/drawing/2014/main" id="{E085CE49-5881-4457-9F40-74F5E39C09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499" y="902768"/>
                        <a:ext cx="12858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">
            <a:extLst>
              <a:ext uri="{FF2B5EF4-FFF2-40B4-BE49-F238E27FC236}">
                <a16:creationId xmlns:a16="http://schemas.microsoft.com/office/drawing/2014/main" id="{EF3640B7-C2C5-4DBA-BB61-8EF0B3BE4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330628"/>
              </p:ext>
            </p:extLst>
          </p:nvPr>
        </p:nvGraphicFramePr>
        <p:xfrm>
          <a:off x="6409236" y="1852093"/>
          <a:ext cx="18589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1" r:id="rId5" imgW="775353" imgH="394188" progId="Equation.3">
                  <p:embed/>
                </p:oleObj>
              </mc:Choice>
              <mc:Fallback>
                <p:oleObj r:id="rId5" imgW="775353" imgH="394188" progId="Equation.3">
                  <p:embed/>
                  <p:pic>
                    <p:nvPicPr>
                      <p:cNvPr id="43051" name="Object 3">
                        <a:extLst>
                          <a:ext uri="{FF2B5EF4-FFF2-40B4-BE49-F238E27FC236}">
                            <a16:creationId xmlns:a16="http://schemas.microsoft.com/office/drawing/2014/main" id="{B019D42E-2D18-440B-9BEF-A82A7D0D8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236" y="1852093"/>
                        <a:ext cx="185896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">
            <a:extLst>
              <a:ext uri="{FF2B5EF4-FFF2-40B4-BE49-F238E27FC236}">
                <a16:creationId xmlns:a16="http://schemas.microsoft.com/office/drawing/2014/main" id="{DE1C3ADB-1CEC-4179-82BB-C8471B82F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538826"/>
              </p:ext>
            </p:extLst>
          </p:nvPr>
        </p:nvGraphicFramePr>
        <p:xfrm>
          <a:off x="9215738" y="1468958"/>
          <a:ext cx="261461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2" r:id="rId7" imgW="1004053" imgH="394188" progId="Equation.3">
                  <p:embed/>
                </p:oleObj>
              </mc:Choice>
              <mc:Fallback>
                <p:oleObj r:id="rId7" imgW="1004053" imgH="394188" progId="Equation.3">
                  <p:embed/>
                  <p:pic>
                    <p:nvPicPr>
                      <p:cNvPr id="43052" name="Object 4">
                        <a:extLst>
                          <a:ext uri="{FF2B5EF4-FFF2-40B4-BE49-F238E27FC236}">
                            <a16:creationId xmlns:a16="http://schemas.microsoft.com/office/drawing/2014/main" id="{3E53306E-D2B6-4550-94C3-258B969823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5738" y="1468958"/>
                        <a:ext cx="2614612" cy="10239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5">
            <a:extLst>
              <a:ext uri="{FF2B5EF4-FFF2-40B4-BE49-F238E27FC236}">
                <a16:creationId xmlns:a16="http://schemas.microsoft.com/office/drawing/2014/main" id="{7A0D40F7-ADBF-49EF-9A7A-16FD5472B983}"/>
              </a:ext>
            </a:extLst>
          </p:cNvPr>
          <p:cNvGrpSpPr>
            <a:grpSpLocks/>
          </p:cNvGrpSpPr>
          <p:nvPr/>
        </p:nvGrpSpPr>
        <p:grpSpPr bwMode="auto">
          <a:xfrm>
            <a:off x="6076876" y="4825479"/>
            <a:ext cx="3352800" cy="1905000"/>
            <a:chOff x="3154" y="1766"/>
            <a:chExt cx="2112" cy="1200"/>
          </a:xfrm>
        </p:grpSpPr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BCC703DE-CD98-424D-9AFA-93B63AB69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" y="2438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i="1">
                  <a:latin typeface="Arial" panose="020B0604020202020204" pitchFamily="34" charset="0"/>
                  <a:ea typeface="楷体" panose="02010609060101010101" pitchFamily="49" charset="-122"/>
                </a:rPr>
                <a:t>t</a:t>
              </a:r>
            </a:p>
          </p:txBody>
        </p:sp>
        <p:grpSp>
          <p:nvGrpSpPr>
            <p:cNvPr id="49" name="Group 47">
              <a:extLst>
                <a:ext uri="{FF2B5EF4-FFF2-40B4-BE49-F238E27FC236}">
                  <a16:creationId xmlns:a16="http://schemas.microsoft.com/office/drawing/2014/main" id="{78D694C9-7E90-4016-963B-B677B3AE9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8" y="1958"/>
              <a:ext cx="1728" cy="1008"/>
              <a:chOff x="3298" y="1958"/>
              <a:chExt cx="1728" cy="1008"/>
            </a:xfrm>
          </p:grpSpPr>
          <p:sp>
            <p:nvSpPr>
              <p:cNvPr id="52" name="Line 48">
                <a:extLst>
                  <a:ext uri="{FF2B5EF4-FFF2-40B4-BE49-F238E27FC236}">
                    <a16:creationId xmlns:a16="http://schemas.microsoft.com/office/drawing/2014/main" id="{2F6918C9-E7F8-4A53-A7BC-2E0CE3620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2" y="2102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53" name="Line 49">
                <a:extLst>
                  <a:ext uri="{FF2B5EF4-FFF2-40B4-BE49-F238E27FC236}">
                    <a16:creationId xmlns:a16="http://schemas.microsoft.com/office/drawing/2014/main" id="{81369A07-B17C-463A-87F1-9EBF5A347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8" y="2582"/>
                <a:ext cx="15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54" name="Line 50">
                <a:extLst>
                  <a:ext uri="{FF2B5EF4-FFF2-40B4-BE49-F238E27FC236}">
                    <a16:creationId xmlns:a16="http://schemas.microsoft.com/office/drawing/2014/main" id="{BB3E13D9-68B8-4075-B8A0-F3DC66DF0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4" y="258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55" name="Line 51">
                <a:extLst>
                  <a:ext uri="{FF2B5EF4-FFF2-40B4-BE49-F238E27FC236}">
                    <a16:creationId xmlns:a16="http://schemas.microsoft.com/office/drawing/2014/main" id="{4EDB0F8C-C660-4B94-9CCD-081D4C08D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2" y="195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0" name="Text Box 52">
              <a:extLst>
                <a:ext uri="{FF2B5EF4-FFF2-40B4-BE49-F238E27FC236}">
                  <a16:creationId xmlns:a16="http://schemas.microsoft.com/office/drawing/2014/main" id="{95DE2641-B555-4859-8061-1C6BF29D6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4" y="1766"/>
              <a:ext cx="3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o</a:t>
              </a:r>
              <a:endParaRPr lang="en-US" altLang="zh-CN" sz="28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51" name="Text Box 53">
              <a:extLst>
                <a:ext uri="{FF2B5EF4-FFF2-40B4-BE49-F238E27FC236}">
                  <a16:creationId xmlns:a16="http://schemas.microsoft.com/office/drawing/2014/main" id="{65177DC7-9E73-4089-B38E-3961E4A81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" y="256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>
                  <a:latin typeface="Arial" panose="020B0604020202020204" pitchFamily="34" charset="0"/>
                  <a:ea typeface="楷体" panose="02010609060101010101" pitchFamily="49" charset="-122"/>
                </a:rPr>
                <a:t>0</a:t>
              </a:r>
              <a:endParaRPr lang="en-US" altLang="zh-CN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56" name="Text Box 54">
            <a:extLst>
              <a:ext uri="{FF2B5EF4-FFF2-40B4-BE49-F238E27FC236}">
                <a16:creationId xmlns:a16="http://schemas.microsoft.com/office/drawing/2014/main" id="{D6A8323F-12E9-47D6-A3F2-1CB2B3E1C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451" y="4585767"/>
            <a:ext cx="4929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Arial" panose="020B0604020202020204" pitchFamily="34" charset="0"/>
              </a:rPr>
              <a:t>输入方波，输出是三角波。</a:t>
            </a:r>
          </a:p>
        </p:txBody>
      </p:sp>
      <p:grpSp>
        <p:nvGrpSpPr>
          <p:cNvPr id="57" name="Group 55">
            <a:extLst>
              <a:ext uri="{FF2B5EF4-FFF2-40B4-BE49-F238E27FC236}">
                <a16:creationId xmlns:a16="http://schemas.microsoft.com/office/drawing/2014/main" id="{627AADCD-59D2-4230-BA82-F4329C28ADA7}"/>
              </a:ext>
            </a:extLst>
          </p:cNvPr>
          <p:cNvGrpSpPr>
            <a:grpSpLocks/>
          </p:cNvGrpSpPr>
          <p:nvPr/>
        </p:nvGrpSpPr>
        <p:grpSpPr bwMode="auto">
          <a:xfrm>
            <a:off x="1435026" y="1272654"/>
            <a:ext cx="3962400" cy="2182813"/>
            <a:chOff x="168" y="824"/>
            <a:chExt cx="2496" cy="1375"/>
          </a:xfrm>
        </p:grpSpPr>
        <p:sp>
          <p:nvSpPr>
            <p:cNvPr id="58" name="Text Box 56">
              <a:extLst>
                <a:ext uri="{FF2B5EF4-FFF2-40B4-BE49-F238E27FC236}">
                  <a16:creationId xmlns:a16="http://schemas.microsoft.com/office/drawing/2014/main" id="{9D64355F-7E29-4DBF-A629-F4F236D0A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134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i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59" name="AutoShape 57">
              <a:extLst>
                <a:ext uri="{FF2B5EF4-FFF2-40B4-BE49-F238E27FC236}">
                  <a16:creationId xmlns:a16="http://schemas.microsoft.com/office/drawing/2014/main" id="{5FB59B70-99FB-45EE-B95F-EB4A790BB2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380" y="1392"/>
              <a:ext cx="96" cy="96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aphicFrame>
          <p:nvGraphicFramePr>
            <p:cNvPr id="60" name="Object 5">
              <a:extLst>
                <a:ext uri="{FF2B5EF4-FFF2-40B4-BE49-F238E27FC236}">
                  <a16:creationId xmlns:a16="http://schemas.microsoft.com/office/drawing/2014/main" id="{3E276D05-A5D7-4CA7-98C8-E07B921CD0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4" y="1376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93" r:id="rId9" imgW="153181" imgH="127704" progId="Equation.3">
                    <p:embed/>
                  </p:oleObj>
                </mc:Choice>
                <mc:Fallback>
                  <p:oleObj r:id="rId9" imgW="153181" imgH="127704" progId="Equation.3">
                    <p:embed/>
                    <p:pic>
                      <p:nvPicPr>
                        <p:cNvPr id="66615" name="Object 5">
                          <a:extLst>
                            <a:ext uri="{FF2B5EF4-FFF2-40B4-BE49-F238E27FC236}">
                              <a16:creationId xmlns:a16="http://schemas.microsoft.com/office/drawing/2014/main" id="{1E2B4031-51F0-4CF9-9479-81705494FD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1376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Text Box 59">
              <a:extLst>
                <a:ext uri="{FF2B5EF4-FFF2-40B4-BE49-F238E27FC236}">
                  <a16:creationId xmlns:a16="http://schemas.microsoft.com/office/drawing/2014/main" id="{4BFEF250-49D3-4AD5-A039-3AF2705BF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3" y="1365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-</a:t>
              </a:r>
            </a:p>
          </p:txBody>
        </p:sp>
        <p:sp>
          <p:nvSpPr>
            <p:cNvPr id="62" name="Text Box 60">
              <a:extLst>
                <a:ext uri="{FF2B5EF4-FFF2-40B4-BE49-F238E27FC236}">
                  <a16:creationId xmlns:a16="http://schemas.microsoft.com/office/drawing/2014/main" id="{0BA8D855-FF28-40BB-8705-92850B42B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8" y="165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109E48E0-2278-4EF6-8108-8D1023798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1497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CB4B2A70-22E8-4D7F-AD04-73802F6ED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97063C27-7B38-4B2D-AB04-572378E55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201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6" name="Text Box 64">
              <a:extLst>
                <a:ext uri="{FF2B5EF4-FFF2-40B4-BE49-F238E27FC236}">
                  <a16:creationId xmlns:a16="http://schemas.microsoft.com/office/drawing/2014/main" id="{AC362BEB-AF68-46F8-8AA1-0485B9761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125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b="1" i="1">
                  <a:latin typeface="Arial" panose="020B0604020202020204" pitchFamily="34" charset="0"/>
                  <a:ea typeface="楷体" panose="02010609060101010101" pitchFamily="49" charset="-122"/>
                </a:rPr>
                <a:t>R</a:t>
              </a:r>
              <a:endParaRPr lang="en-US" altLang="zh-CN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67" name="Text Box 65">
              <a:extLst>
                <a:ext uri="{FF2B5EF4-FFF2-40B4-BE49-F238E27FC236}">
                  <a16:creationId xmlns:a16="http://schemas.microsoft.com/office/drawing/2014/main" id="{48919D55-C605-4288-AFC8-17D1833CE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187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68" name="Text Box 66">
              <a:extLst>
                <a:ext uri="{FF2B5EF4-FFF2-40B4-BE49-F238E27FC236}">
                  <a16:creationId xmlns:a16="http://schemas.microsoft.com/office/drawing/2014/main" id="{A0520DDE-F32C-4807-BAAB-8EC439FDD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82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b="1" i="1">
                  <a:latin typeface="Arial" panose="020B0604020202020204" pitchFamily="34" charset="0"/>
                  <a:ea typeface="楷体" panose="02010609060101010101" pitchFamily="49" charset="-122"/>
                </a:rPr>
                <a:t>C</a:t>
              </a:r>
              <a:endParaRPr lang="en-US" altLang="zh-CN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69" name="Text Box 67">
              <a:extLst>
                <a:ext uri="{FF2B5EF4-FFF2-40B4-BE49-F238E27FC236}">
                  <a16:creationId xmlns:a16="http://schemas.microsoft.com/office/drawing/2014/main" id="{60AB5BF1-9F67-45E7-85C8-5B7E03E7C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136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o</a:t>
              </a:r>
              <a:endParaRPr lang="en-US" altLang="zh-CN" sz="3600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grpSp>
          <p:nvGrpSpPr>
            <p:cNvPr id="70" name="Group 68">
              <a:extLst>
                <a:ext uri="{FF2B5EF4-FFF2-40B4-BE49-F238E27FC236}">
                  <a16:creationId xmlns:a16="http://schemas.microsoft.com/office/drawing/2014/main" id="{50B3DCF5-3F89-4B3C-B92C-42A80BEDD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" y="1776"/>
              <a:ext cx="384" cy="96"/>
              <a:chOff x="1584" y="432"/>
              <a:chExt cx="384" cy="96"/>
            </a:xfrm>
          </p:grpSpPr>
          <p:sp>
            <p:nvSpPr>
              <p:cNvPr id="93" name="Rectangle 69">
                <a:extLst>
                  <a:ext uri="{FF2B5EF4-FFF2-40B4-BE49-F238E27FC236}">
                    <a16:creationId xmlns:a16="http://schemas.microsoft.com/office/drawing/2014/main" id="{BB2C2484-4B0B-4A4E-9FC7-50651E128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4" name="Line 70">
                <a:extLst>
                  <a:ext uri="{FF2B5EF4-FFF2-40B4-BE49-F238E27FC236}">
                    <a16:creationId xmlns:a16="http://schemas.microsoft.com/office/drawing/2014/main" id="{C1B5ED74-5AA4-4D24-AAFF-315F36FDB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5" name="Line 71">
                <a:extLst>
                  <a:ext uri="{FF2B5EF4-FFF2-40B4-BE49-F238E27FC236}">
                    <a16:creationId xmlns:a16="http://schemas.microsoft.com/office/drawing/2014/main" id="{4FB1DB18-4578-41FA-9CE8-69677BED4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1" name="Group 72">
              <a:extLst>
                <a:ext uri="{FF2B5EF4-FFF2-40B4-BE49-F238E27FC236}">
                  <a16:creationId xmlns:a16="http://schemas.microsoft.com/office/drawing/2014/main" id="{376CBEC6-9307-4F4B-929D-C10948914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" y="1497"/>
              <a:ext cx="384" cy="96"/>
              <a:chOff x="1584" y="432"/>
              <a:chExt cx="384" cy="96"/>
            </a:xfrm>
          </p:grpSpPr>
          <p:sp>
            <p:nvSpPr>
              <p:cNvPr id="90" name="Rectangle 73">
                <a:extLst>
                  <a:ext uri="{FF2B5EF4-FFF2-40B4-BE49-F238E27FC236}">
                    <a16:creationId xmlns:a16="http://schemas.microsoft.com/office/drawing/2014/main" id="{AADEA3BB-CFB9-45C0-880C-AD8E6AA3E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Line 74">
                <a:extLst>
                  <a:ext uri="{FF2B5EF4-FFF2-40B4-BE49-F238E27FC236}">
                    <a16:creationId xmlns:a16="http://schemas.microsoft.com/office/drawing/2014/main" id="{A1102C4A-63CF-437B-A519-368FC65BB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2" name="Line 75">
                <a:extLst>
                  <a:ext uri="{FF2B5EF4-FFF2-40B4-BE49-F238E27FC236}">
                    <a16:creationId xmlns:a16="http://schemas.microsoft.com/office/drawing/2014/main" id="{1A1C3013-2070-4078-B3E7-EFBF11013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2" name="Rectangle 76">
              <a:extLst>
                <a:ext uri="{FF2B5EF4-FFF2-40B4-BE49-F238E27FC236}">
                  <a16:creationId xmlns:a16="http://schemas.microsoft.com/office/drawing/2014/main" id="{34F7C1AC-0DF1-4BE1-AB2A-C31F13083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1344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3" name="Line 77">
              <a:extLst>
                <a:ext uri="{FF2B5EF4-FFF2-40B4-BE49-F238E27FC236}">
                  <a16:creationId xmlns:a16="http://schemas.microsoft.com/office/drawing/2014/main" id="{CE135F08-E973-4A9A-891A-A753DD890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2" y="182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99460537-DACF-47B6-A9C6-E3CD79C9F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168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5" name="Line 79">
              <a:extLst>
                <a:ext uri="{FF2B5EF4-FFF2-40B4-BE49-F238E27FC236}">
                  <a16:creationId xmlns:a16="http://schemas.microsoft.com/office/drawing/2014/main" id="{E26595F3-F6F3-438A-8F48-BFE5C10FD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2" y="1113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6" name="Line 80">
              <a:extLst>
                <a:ext uri="{FF2B5EF4-FFF2-40B4-BE49-F238E27FC236}">
                  <a16:creationId xmlns:a16="http://schemas.microsoft.com/office/drawing/2014/main" id="{87C494D0-8238-408A-AC79-F099FB13C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68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7" name="Line 81">
              <a:extLst>
                <a:ext uri="{FF2B5EF4-FFF2-40B4-BE49-F238E27FC236}">
                  <a16:creationId xmlns:a16="http://schemas.microsoft.com/office/drawing/2014/main" id="{890CD1DE-1032-4CD9-93C5-155F43DD3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0" y="1113"/>
              <a:ext cx="0" cy="5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8" name="Line 82">
              <a:extLst>
                <a:ext uri="{FF2B5EF4-FFF2-40B4-BE49-F238E27FC236}">
                  <a16:creationId xmlns:a16="http://schemas.microsoft.com/office/drawing/2014/main" id="{376A4410-533A-4FFF-900A-21A0459B4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" y="182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9" name="Line 83">
              <a:extLst>
                <a:ext uri="{FF2B5EF4-FFF2-40B4-BE49-F238E27FC236}">
                  <a16:creationId xmlns:a16="http://schemas.microsoft.com/office/drawing/2014/main" id="{2286C642-A8FB-4143-B8BD-52C59BE31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" y="182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0" name="Line 84">
              <a:extLst>
                <a:ext uri="{FF2B5EF4-FFF2-40B4-BE49-F238E27FC236}">
                  <a16:creationId xmlns:a16="http://schemas.microsoft.com/office/drawing/2014/main" id="{6891E653-C806-4690-8CC6-6F2B9FE31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1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1" name="Line 85">
              <a:extLst>
                <a:ext uri="{FF2B5EF4-FFF2-40B4-BE49-F238E27FC236}">
                  <a16:creationId xmlns:a16="http://schemas.microsoft.com/office/drawing/2014/main" id="{1DFFC576-1107-4A96-BA2C-FE701397D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" y="101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2" name="Line 86">
              <a:extLst>
                <a:ext uri="{FF2B5EF4-FFF2-40B4-BE49-F238E27FC236}">
                  <a16:creationId xmlns:a16="http://schemas.microsoft.com/office/drawing/2014/main" id="{A033A48F-4C7C-4024-85B9-E47A72238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545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3" name="Line 87">
              <a:extLst>
                <a:ext uri="{FF2B5EF4-FFF2-40B4-BE49-F238E27FC236}">
                  <a16:creationId xmlns:a16="http://schemas.microsoft.com/office/drawing/2014/main" id="{8E297D26-19EA-452B-BCE6-0D940D840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" y="1545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4" name="Line 88">
              <a:extLst>
                <a:ext uri="{FF2B5EF4-FFF2-40B4-BE49-F238E27FC236}">
                  <a16:creationId xmlns:a16="http://schemas.microsoft.com/office/drawing/2014/main" id="{5B51C7FF-CFED-4CFC-B9C5-0A78DC374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2" y="1113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5" name="Line 89">
              <a:extLst>
                <a:ext uri="{FF2B5EF4-FFF2-40B4-BE49-F238E27FC236}">
                  <a16:creationId xmlns:a16="http://schemas.microsoft.com/office/drawing/2014/main" id="{BEED8C83-6368-4E43-BC9F-56BDAD411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" y="1113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6" name="Oval 90">
              <a:extLst>
                <a:ext uri="{FF2B5EF4-FFF2-40B4-BE49-F238E27FC236}">
                  <a16:creationId xmlns:a16="http://schemas.microsoft.com/office/drawing/2014/main" id="{81976BFA-3370-4F7C-95BB-60F559BD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1632"/>
              <a:ext cx="84" cy="8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0D8E21FF-7D8D-43DD-B3AD-319AC976B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500"/>
              <a:ext cx="84" cy="8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8" name="Oval 92">
              <a:extLst>
                <a:ext uri="{FF2B5EF4-FFF2-40B4-BE49-F238E27FC236}">
                  <a16:creationId xmlns:a16="http://schemas.microsoft.com/office/drawing/2014/main" id="{A7F40276-9917-49B3-B157-88D16A361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632"/>
              <a:ext cx="84" cy="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9" name="Oval 93">
              <a:extLst>
                <a:ext uri="{FF2B5EF4-FFF2-40B4-BE49-F238E27FC236}">
                  <a16:creationId xmlns:a16="http://schemas.microsoft.com/office/drawing/2014/main" id="{5E7A97B1-D123-4EDB-BC7C-ECF38560F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12"/>
              <a:ext cx="84" cy="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96" name="AutoShape 94">
            <a:extLst>
              <a:ext uri="{FF2B5EF4-FFF2-40B4-BE49-F238E27FC236}">
                <a16:creationId xmlns:a16="http://schemas.microsoft.com/office/drawing/2014/main" id="{D2D87252-2DD1-4C85-A1F0-738B7722D9FF}"/>
              </a:ext>
            </a:extLst>
          </p:cNvPr>
          <p:cNvSpPr>
            <a:spLocks/>
          </p:cNvSpPr>
          <p:nvPr/>
        </p:nvSpPr>
        <p:spPr bwMode="auto">
          <a:xfrm>
            <a:off x="6002836" y="1358381"/>
            <a:ext cx="361950" cy="1104900"/>
          </a:xfrm>
          <a:prstGeom prst="leftBrace">
            <a:avLst>
              <a:gd name="adj1" fmla="val 25396"/>
              <a:gd name="adj2" fmla="val 51722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7" name="AutoShape 95">
            <a:extLst>
              <a:ext uri="{FF2B5EF4-FFF2-40B4-BE49-F238E27FC236}">
                <a16:creationId xmlns:a16="http://schemas.microsoft.com/office/drawing/2014/main" id="{32DD4056-0173-4A03-A395-6453F068C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48" y="1833042"/>
            <a:ext cx="739845" cy="285750"/>
          </a:xfrm>
          <a:prstGeom prst="rightArrow">
            <a:avLst>
              <a:gd name="adj1" fmla="val 50000"/>
              <a:gd name="adj2" fmla="val 61632"/>
            </a:avLst>
          </a:prstGeom>
          <a:gradFill rotWithShape="0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99" name="Group 97">
            <a:extLst>
              <a:ext uri="{FF2B5EF4-FFF2-40B4-BE49-F238E27FC236}">
                <a16:creationId xmlns:a16="http://schemas.microsoft.com/office/drawing/2014/main" id="{1BE591A1-54D7-4B2F-B30D-672357BC0EF5}"/>
              </a:ext>
            </a:extLst>
          </p:cNvPr>
          <p:cNvGrpSpPr>
            <a:grpSpLocks/>
          </p:cNvGrpSpPr>
          <p:nvPr/>
        </p:nvGrpSpPr>
        <p:grpSpPr bwMode="auto">
          <a:xfrm>
            <a:off x="1060376" y="2955404"/>
            <a:ext cx="9093200" cy="1498600"/>
            <a:chOff x="0" y="1800"/>
            <a:chExt cx="5728" cy="944"/>
          </a:xfrm>
        </p:grpSpPr>
        <p:sp>
          <p:nvSpPr>
            <p:cNvPr id="100" name="Text Box 98">
              <a:extLst>
                <a:ext uri="{FF2B5EF4-FFF2-40B4-BE49-F238E27FC236}">
                  <a16:creationId xmlns:a16="http://schemas.microsoft.com/office/drawing/2014/main" id="{8B18A3CF-BB12-4488-83E6-DDBA8CD0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2417"/>
              <a:ext cx="25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宋体" panose="02010600030101010101" pitchFamily="2" charset="-122"/>
                </a:rPr>
                <a:t>应用举例</a:t>
              </a:r>
              <a:r>
                <a:rPr lang="en-US" altLang="zh-CN" sz="2800" b="1">
                  <a:solidFill>
                    <a:srgbClr val="FF0000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sz="2800" b="1">
                  <a:solidFill>
                    <a:srgbClr val="FF0000"/>
                  </a:solidFill>
                  <a:latin typeface="宋体" panose="02010600030101010101" pitchFamily="2" charset="-122"/>
                </a:rPr>
                <a:t>：</a:t>
              </a:r>
            </a:p>
          </p:txBody>
        </p:sp>
        <p:grpSp>
          <p:nvGrpSpPr>
            <p:cNvPr id="101" name="Group 99">
              <a:extLst>
                <a:ext uri="{FF2B5EF4-FFF2-40B4-BE49-F238E27FC236}">
                  <a16:creationId xmlns:a16="http://schemas.microsoft.com/office/drawing/2014/main" id="{815AC537-3ADF-46E4-8BBE-0B0D5590B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00"/>
              <a:ext cx="5728" cy="519"/>
              <a:chOff x="0" y="1800"/>
              <a:chExt cx="5728" cy="519"/>
            </a:xfrm>
          </p:grpSpPr>
          <p:sp>
            <p:nvSpPr>
              <p:cNvPr id="102" name="Line 100">
                <a:extLst>
                  <a:ext uri="{FF2B5EF4-FFF2-40B4-BE49-F238E27FC236}">
                    <a16:creationId xmlns:a16="http://schemas.microsoft.com/office/drawing/2014/main" id="{704758EB-EFB9-4BC1-9F6A-FC9FD3E95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287"/>
                <a:ext cx="2660" cy="0"/>
              </a:xfrm>
              <a:prstGeom prst="line">
                <a:avLst/>
              </a:prstGeom>
              <a:noFill/>
              <a:ln w="76200">
                <a:pattFill prst="sphere">
                  <a:fgClr>
                    <a:srgbClr val="800000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Line 101">
                <a:extLst>
                  <a:ext uri="{FF2B5EF4-FFF2-40B4-BE49-F238E27FC236}">
                    <a16:creationId xmlns:a16="http://schemas.microsoft.com/office/drawing/2014/main" id="{D5A2895A-B071-4C09-A32E-309F82C26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4" y="1800"/>
                <a:ext cx="3114" cy="0"/>
              </a:xfrm>
              <a:prstGeom prst="line">
                <a:avLst/>
              </a:prstGeom>
              <a:noFill/>
              <a:ln w="76200">
                <a:pattFill prst="sphere">
                  <a:fgClr>
                    <a:srgbClr val="800000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10A5552F-A236-4E5E-93D8-65E73965B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1817"/>
                <a:ext cx="0" cy="502"/>
              </a:xfrm>
              <a:prstGeom prst="line">
                <a:avLst/>
              </a:prstGeom>
              <a:noFill/>
              <a:ln w="76200">
                <a:pattFill prst="sphere">
                  <a:fgClr>
                    <a:srgbClr val="800000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497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96" grpId="0" animBg="1"/>
      <p:bldP spid="97" grpId="0" animBg="1"/>
    </p:bldLst>
  </p:timing>
</p:sld>
</file>

<file path=ppt/theme/theme1.xml><?xml version="1.0" encoding="utf-8"?>
<a:theme xmlns:a="http://schemas.openxmlformats.org/drawingml/2006/main" name="北航物理电子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24666</TotalTime>
  <Words>320</Words>
  <Application>Microsoft Office PowerPoint</Application>
  <PresentationFormat>宽屏</PresentationFormat>
  <Paragraphs>174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 Light</vt:lpstr>
      <vt:lpstr>黑体</vt:lpstr>
      <vt:lpstr>楷体</vt:lpstr>
      <vt:lpstr>宋体</vt:lpstr>
      <vt:lpstr>Arial</vt:lpstr>
      <vt:lpstr>Calibri</vt:lpstr>
      <vt:lpstr>Times New Roman</vt:lpstr>
      <vt:lpstr>Wingdings</vt:lpstr>
      <vt:lpstr>Wingdings 2</vt:lpstr>
      <vt:lpstr>北航物理电子</vt:lpstr>
      <vt:lpstr>Equation.3</vt:lpstr>
      <vt:lpstr>PowerPoint 演示文稿</vt:lpstr>
      <vt:lpstr>集成运算放大器-三运放电路</vt:lpstr>
      <vt:lpstr>集成运算放大器-三运放电路</vt:lpstr>
      <vt:lpstr>集成运算放大器-三运放电路</vt:lpstr>
      <vt:lpstr>集成运算放大器-三运放电路</vt:lpstr>
      <vt:lpstr>三运放放大器组成的温度测量电路</vt:lpstr>
      <vt:lpstr>三运放放大器组成的温度测量电路</vt:lpstr>
      <vt:lpstr>集成运算放大器-微分运算</vt:lpstr>
      <vt:lpstr>集成运算放大器-积分运算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448</cp:revision>
  <cp:lastPrinted>2018-03-06T04:28:22Z</cp:lastPrinted>
  <dcterms:created xsi:type="dcterms:W3CDTF">2009-09-09T11:10:02Z</dcterms:created>
  <dcterms:modified xsi:type="dcterms:W3CDTF">2020-03-09T02:13:49Z</dcterms:modified>
</cp:coreProperties>
</file>