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112" r:id="rId2"/>
    <p:sldMasterId id="2147484114" r:id="rId3"/>
    <p:sldMasterId id="2147484115" r:id="rId4"/>
  </p:sldMasterIdLst>
  <p:notesMasterIdLst>
    <p:notesMasterId r:id="rId30"/>
  </p:notesMasterIdLst>
  <p:sldIdLst>
    <p:sldId id="320" r:id="rId5"/>
    <p:sldId id="421" r:id="rId6"/>
    <p:sldId id="442" r:id="rId7"/>
    <p:sldId id="443" r:id="rId8"/>
    <p:sldId id="444" r:id="rId9"/>
    <p:sldId id="445" r:id="rId10"/>
    <p:sldId id="474" r:id="rId11"/>
    <p:sldId id="448" r:id="rId12"/>
    <p:sldId id="449" r:id="rId13"/>
    <p:sldId id="450" r:id="rId14"/>
    <p:sldId id="451" r:id="rId15"/>
    <p:sldId id="472" r:id="rId16"/>
    <p:sldId id="454" r:id="rId17"/>
    <p:sldId id="455" r:id="rId18"/>
    <p:sldId id="456" r:id="rId19"/>
    <p:sldId id="457" r:id="rId20"/>
    <p:sldId id="458" r:id="rId21"/>
    <p:sldId id="459" r:id="rId22"/>
    <p:sldId id="460" r:id="rId23"/>
    <p:sldId id="461" r:id="rId24"/>
    <p:sldId id="462" r:id="rId25"/>
    <p:sldId id="463" r:id="rId26"/>
    <p:sldId id="464" r:id="rId27"/>
    <p:sldId id="477" r:id="rId28"/>
    <p:sldId id="478" r:id="rId29"/>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FFFF"/>
    <a:srgbClr val="FF9900"/>
    <a:srgbClr val="FFFFCC"/>
    <a:srgbClr val="00FF00"/>
    <a:srgbClr val="008000"/>
    <a:srgbClr val="FF00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5174" autoAdjust="0"/>
  </p:normalViewPr>
  <p:slideViewPr>
    <p:cSldViewPr>
      <p:cViewPr varScale="1">
        <p:scale>
          <a:sx n="73" d="100"/>
          <a:sy n="73" d="100"/>
        </p:scale>
        <p:origin x="168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60D9B85-7027-42F6-A261-275DCB6D280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charset="-122"/>
              </a:defRPr>
            </a:lvl1pPr>
          </a:lstStyle>
          <a:p>
            <a:pPr>
              <a:defRPr/>
            </a:pPr>
            <a:endParaRPr lang="en-US" altLang="zh-CN"/>
          </a:p>
        </p:txBody>
      </p:sp>
      <p:sp>
        <p:nvSpPr>
          <p:cNvPr id="6147" name="Rectangle 3">
            <a:extLst>
              <a:ext uri="{FF2B5EF4-FFF2-40B4-BE49-F238E27FC236}">
                <a16:creationId xmlns:a16="http://schemas.microsoft.com/office/drawing/2014/main" id="{CEEC8434-ED36-462D-A135-CF9C07C6A4F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charset="-122"/>
              </a:defRPr>
            </a:lvl1pPr>
          </a:lstStyle>
          <a:p>
            <a:pPr>
              <a:defRPr/>
            </a:pPr>
            <a:endParaRPr lang="en-US" altLang="zh-CN"/>
          </a:p>
        </p:txBody>
      </p:sp>
      <p:sp>
        <p:nvSpPr>
          <p:cNvPr id="6148" name="Rectangle 4">
            <a:extLst>
              <a:ext uri="{FF2B5EF4-FFF2-40B4-BE49-F238E27FC236}">
                <a16:creationId xmlns:a16="http://schemas.microsoft.com/office/drawing/2014/main" id="{51CBD876-F112-4DEB-850B-F7404B27689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071FC19-D5CE-40FA-ABB2-19FA8FBF287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B128E234-4796-4699-9D26-AF56B0B6AEA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charset="-122"/>
              </a:defRPr>
            </a:lvl1pPr>
          </a:lstStyle>
          <a:p>
            <a:pPr>
              <a:defRPr/>
            </a:pPr>
            <a:endParaRPr lang="en-US" altLang="zh-CN"/>
          </a:p>
        </p:txBody>
      </p:sp>
      <p:sp>
        <p:nvSpPr>
          <p:cNvPr id="6151" name="Rectangle 7">
            <a:extLst>
              <a:ext uri="{FF2B5EF4-FFF2-40B4-BE49-F238E27FC236}">
                <a16:creationId xmlns:a16="http://schemas.microsoft.com/office/drawing/2014/main" id="{E923AA30-5F6E-4CAA-B9C5-E4C48B8F178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6FE0278-E0AB-4F87-8E9D-B542FC0B22A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2652D3F-DCFF-42C3-89D2-CAEE99A13E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A84FFC-B516-4FC4-A6C5-33D16ACF6488}" type="slidenum">
              <a:rPr lang="en-US" altLang="zh-CN" sz="1200"/>
              <a:pPr/>
              <a:t>1</a:t>
            </a:fld>
            <a:endParaRPr lang="en-US" altLang="zh-CN" sz="1200"/>
          </a:p>
        </p:txBody>
      </p:sp>
      <p:sp>
        <p:nvSpPr>
          <p:cNvPr id="8195" name="Rectangle 2">
            <a:extLst>
              <a:ext uri="{FF2B5EF4-FFF2-40B4-BE49-F238E27FC236}">
                <a16:creationId xmlns:a16="http://schemas.microsoft.com/office/drawing/2014/main" id="{4C1EFAB4-CC2F-4B77-B5F0-83BD4D8A664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2AC05631-1CC3-46E4-88A6-BC03724335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62EA5F3-5EF5-4B83-A3B2-2A68203C54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1B81ABB-BFF1-4E2F-9D86-E84A188D6B96}" type="slidenum">
              <a:rPr lang="en-US" altLang="zh-CN" sz="1200"/>
              <a:pPr/>
              <a:t>10</a:t>
            </a:fld>
            <a:endParaRPr lang="en-US" altLang="zh-CN" sz="1200"/>
          </a:p>
        </p:txBody>
      </p:sp>
      <p:sp>
        <p:nvSpPr>
          <p:cNvPr id="32771" name="Rectangle 2">
            <a:extLst>
              <a:ext uri="{FF2B5EF4-FFF2-40B4-BE49-F238E27FC236}">
                <a16:creationId xmlns:a16="http://schemas.microsoft.com/office/drawing/2014/main" id="{93CF41E5-D474-4703-8E97-45C4EA15669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A387B5B-1A05-4534-8B3D-AFE3F32D95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如果能用参数表示位数，就可以重用代码！</a:t>
            </a:r>
            <a:endParaRPr lang="zh-C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1D02E52-370B-4505-991F-EA19BAFEF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3E9F55A-D530-4846-BE8A-5EB3523CC350}" type="slidenum">
              <a:rPr lang="en-US" altLang="zh-CN" sz="1200"/>
              <a:pPr/>
              <a:t>11</a:t>
            </a:fld>
            <a:endParaRPr lang="en-US" altLang="zh-CN" sz="1200"/>
          </a:p>
        </p:txBody>
      </p:sp>
      <p:sp>
        <p:nvSpPr>
          <p:cNvPr id="34819" name="Rectangle 2">
            <a:extLst>
              <a:ext uri="{FF2B5EF4-FFF2-40B4-BE49-F238E27FC236}">
                <a16:creationId xmlns:a16="http://schemas.microsoft.com/office/drawing/2014/main" id="{D8304786-56FF-4A8F-BD31-577077405A1F}"/>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49C6A9F-9CFF-4A5D-B4A2-EDC5345E5B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FA2E5F1-CD07-4AA8-8C38-246893AA57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DB0F7D5-365A-419C-9042-4033BB8DC7C9}" type="slidenum">
              <a:rPr lang="en-US" altLang="zh-CN" sz="1200"/>
              <a:pPr/>
              <a:t>13</a:t>
            </a:fld>
            <a:endParaRPr lang="en-US" altLang="zh-CN" sz="1200"/>
          </a:p>
        </p:txBody>
      </p:sp>
      <p:sp>
        <p:nvSpPr>
          <p:cNvPr id="41987" name="Rectangle 2">
            <a:extLst>
              <a:ext uri="{FF2B5EF4-FFF2-40B4-BE49-F238E27FC236}">
                <a16:creationId xmlns:a16="http://schemas.microsoft.com/office/drawing/2014/main" id="{A33C7D77-4B9A-4582-A369-B1430F08755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04847EA-451B-4476-9144-12DF1D03FF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7F4BCD5-A6A9-4F70-B630-5D09609DA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125CE50-719E-4E48-B1A9-9062BBEC7EA7}" type="slidenum">
              <a:rPr lang="en-US" altLang="zh-CN" sz="1200"/>
              <a:pPr/>
              <a:t>14</a:t>
            </a:fld>
            <a:endParaRPr lang="en-US" altLang="zh-CN" sz="1200"/>
          </a:p>
        </p:txBody>
      </p:sp>
      <p:sp>
        <p:nvSpPr>
          <p:cNvPr id="44035" name="Rectangle 2">
            <a:extLst>
              <a:ext uri="{FF2B5EF4-FFF2-40B4-BE49-F238E27FC236}">
                <a16:creationId xmlns:a16="http://schemas.microsoft.com/office/drawing/2014/main" id="{FC57ED5F-A527-463A-AAF5-3A2EB453EBF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3558EF7-99D8-4930-BBA5-1F0B64D0AF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panose="02010600030101010101" pitchFamily="2" charset="-122"/>
              </a:rPr>
              <a:t>74151</a:t>
            </a:r>
            <a:r>
              <a:rPr lang="zh-CN" altLang="en-US">
                <a:ea typeface="宋体" panose="02010600030101010101" pitchFamily="2" charset="-122"/>
              </a:rPr>
              <a:t>是八选一互补输出选择器。当</a:t>
            </a:r>
            <a:r>
              <a:rPr lang="en-US" altLang="zh-CN">
                <a:ea typeface="宋体" panose="02010600030101010101" pitchFamily="2" charset="-122"/>
              </a:rPr>
              <a:t>S</a:t>
            </a:r>
            <a:r>
              <a:rPr lang="zh-CN" altLang="en-US">
                <a:ea typeface="宋体" panose="02010600030101010101" pitchFamily="2" charset="-122"/>
              </a:rPr>
              <a:t>为</a:t>
            </a:r>
            <a:r>
              <a:rPr lang="en-US" altLang="zh-CN">
                <a:ea typeface="宋体" panose="02010600030101010101" pitchFamily="2" charset="-122"/>
              </a:rPr>
              <a:t>0</a:t>
            </a:r>
            <a:r>
              <a:rPr lang="zh-CN" altLang="en-US">
                <a:ea typeface="宋体" panose="02010600030101010101" pitchFamily="2" charset="-122"/>
              </a:rPr>
              <a:t>是选通，当</a:t>
            </a:r>
            <a:r>
              <a:rPr lang="en-US" altLang="zh-CN">
                <a:ea typeface="宋体" panose="02010600030101010101" pitchFamily="2" charset="-122"/>
              </a:rPr>
              <a:t>S</a:t>
            </a:r>
            <a:r>
              <a:rPr lang="zh-CN" altLang="en-US">
                <a:ea typeface="宋体" panose="02010600030101010101" pitchFamily="2" charset="-122"/>
              </a:rPr>
              <a:t>为</a:t>
            </a:r>
            <a:r>
              <a:rPr lang="en-US" altLang="zh-CN">
                <a:ea typeface="宋体" panose="02010600030101010101" pitchFamily="2" charset="-122"/>
              </a:rPr>
              <a:t>1</a:t>
            </a:r>
            <a:r>
              <a:rPr lang="zh-CN" altLang="en-US">
                <a:ea typeface="宋体" panose="02010600030101010101" pitchFamily="2" charset="-122"/>
              </a:rPr>
              <a:t>时，正逻辑输出</a:t>
            </a:r>
            <a:r>
              <a:rPr lang="en-US" altLang="zh-CN">
                <a:ea typeface="宋体" panose="02010600030101010101" pitchFamily="2" charset="-122"/>
              </a:rPr>
              <a:t>Y=0</a:t>
            </a:r>
            <a:r>
              <a:rPr lang="zh-CN" altLang="en-US">
                <a:ea typeface="宋体" panose="02010600030101010101" pitchFamily="2" charset="-122"/>
              </a:rPr>
              <a:t>，负逻辑输出</a:t>
            </a:r>
            <a:r>
              <a:rPr lang="en-US" altLang="zh-CN">
                <a:ea typeface="宋体" panose="02010600030101010101" pitchFamily="2" charset="-122"/>
              </a:rPr>
              <a:t>·Y=1</a:t>
            </a:r>
          </a:p>
          <a:p>
            <a:pPr eaLnBrk="1" hangingPunct="1"/>
            <a:r>
              <a:rPr lang="zh-CN" altLang="en-US">
                <a:ea typeface="宋体" panose="02010600030101010101" pitchFamily="2" charset="-122"/>
              </a:rPr>
              <a:t>上述构成一个</a:t>
            </a:r>
            <a:r>
              <a:rPr lang="en-US" altLang="zh-CN">
                <a:ea typeface="宋体" panose="02010600030101010101" pitchFamily="2" charset="-122"/>
              </a:rPr>
              <a:t>16</a:t>
            </a:r>
            <a:r>
              <a:rPr lang="zh-CN" altLang="en-US">
                <a:ea typeface="宋体" panose="02010600030101010101" pitchFamily="2" charset="-122"/>
              </a:rPr>
              <a:t>选一的互补选择器</a:t>
            </a:r>
            <a:endParaRPr lang="zh-CN"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30D9156-1141-423E-976D-31B680986E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3A9F0F5-EB1E-4DC3-A619-E72E655D6B1E}" type="slidenum">
              <a:rPr lang="en-US" altLang="zh-CN" sz="1200"/>
              <a:pPr/>
              <a:t>15</a:t>
            </a:fld>
            <a:endParaRPr lang="en-US" altLang="zh-CN" sz="1200"/>
          </a:p>
        </p:txBody>
      </p:sp>
      <p:sp>
        <p:nvSpPr>
          <p:cNvPr id="46083" name="Rectangle 2">
            <a:extLst>
              <a:ext uri="{FF2B5EF4-FFF2-40B4-BE49-F238E27FC236}">
                <a16:creationId xmlns:a16="http://schemas.microsoft.com/office/drawing/2014/main" id="{402B1D95-1CE7-4EB5-AD8F-9B05C6050CD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CC5B11E-EFC3-4649-AC2F-CEE69ABC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电路上电初始时，很有可能所有输入均为</a:t>
            </a:r>
            <a:r>
              <a:rPr lang="en-US" altLang="zh-CN">
                <a:ea typeface="宋体" panose="02010600030101010101" pitchFamily="2" charset="-122"/>
              </a:rPr>
              <a:t>0</a:t>
            </a:r>
            <a:r>
              <a:rPr lang="zh-CN" altLang="en-US">
                <a:ea typeface="宋体" panose="02010600030101010101" pitchFamily="2" charset="-122"/>
              </a:rPr>
              <a:t>，则没有</a:t>
            </a:r>
            <a:r>
              <a:rPr lang="en-US" altLang="zh-CN">
                <a:ea typeface="宋体" panose="02010600030101010101" pitchFamily="2" charset="-122"/>
              </a:rPr>
              <a:t>default</a:t>
            </a:r>
            <a:r>
              <a:rPr lang="zh-CN" altLang="en-US">
                <a:ea typeface="宋体" panose="02010600030101010101" pitchFamily="2" charset="-122"/>
              </a:rPr>
              <a:t>，电路不知如何处理，只能增加一个锁存器，将结果保存起来，等待输入改变。</a:t>
            </a:r>
            <a:endParaRPr lang="zh-CN"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E4E6463-1A4A-40BF-8B6F-DDCBB2602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E42A41-4513-429D-AEAD-34FDEEE58B80}" type="slidenum">
              <a:rPr lang="en-US" altLang="zh-CN" sz="1200"/>
              <a:pPr/>
              <a:t>16</a:t>
            </a:fld>
            <a:endParaRPr lang="en-US" altLang="zh-CN" sz="1200"/>
          </a:p>
        </p:txBody>
      </p:sp>
      <p:sp>
        <p:nvSpPr>
          <p:cNvPr id="48131" name="Rectangle 2">
            <a:extLst>
              <a:ext uri="{FF2B5EF4-FFF2-40B4-BE49-F238E27FC236}">
                <a16:creationId xmlns:a16="http://schemas.microsoft.com/office/drawing/2014/main" id="{2C9CF68F-0F4A-4BE6-B20B-06A8591DD09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CD367C7-A56E-44EC-9F73-A07E82E0FC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D359F02-2632-417E-B6D8-F02A8CB99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FE6CC39-10E0-4D97-997E-79CE8FB9C000}" type="slidenum">
              <a:rPr lang="en-US" altLang="zh-CN" sz="1200"/>
              <a:pPr/>
              <a:t>17</a:t>
            </a:fld>
            <a:endParaRPr lang="en-US" altLang="zh-CN" sz="1200"/>
          </a:p>
        </p:txBody>
      </p:sp>
      <p:sp>
        <p:nvSpPr>
          <p:cNvPr id="50179" name="Rectangle 2">
            <a:extLst>
              <a:ext uri="{FF2B5EF4-FFF2-40B4-BE49-F238E27FC236}">
                <a16:creationId xmlns:a16="http://schemas.microsoft.com/office/drawing/2014/main" id="{2ED1A23E-694C-4FD8-A901-4E92D80F5CA9}"/>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F49F7E8-2DED-47A5-8109-8E2D99AAD8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2181523-5887-4DB6-A7EC-C51309C214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8BB90F5-7331-4046-B467-0DC90D4644E2}" type="slidenum">
              <a:rPr lang="en-US" altLang="zh-CN" sz="1200"/>
              <a:pPr/>
              <a:t>18</a:t>
            </a:fld>
            <a:endParaRPr lang="en-US" altLang="zh-CN" sz="1200"/>
          </a:p>
        </p:txBody>
      </p:sp>
      <p:sp>
        <p:nvSpPr>
          <p:cNvPr id="52227" name="Rectangle 2">
            <a:extLst>
              <a:ext uri="{FF2B5EF4-FFF2-40B4-BE49-F238E27FC236}">
                <a16:creationId xmlns:a16="http://schemas.microsoft.com/office/drawing/2014/main" id="{64C0383F-5EC8-4373-A09F-B840FF41F47D}"/>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DC5D126-FE9C-4AD3-BEEC-9C39A6CAC4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C9619DD-FECB-4A0C-AE38-92AB521123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DD8546E-B918-4D1B-91AB-79F7EE3CFE2E}" type="slidenum">
              <a:rPr lang="en-US" altLang="zh-CN" sz="1200"/>
              <a:pPr/>
              <a:t>19</a:t>
            </a:fld>
            <a:endParaRPr lang="en-US" altLang="zh-CN" sz="1200"/>
          </a:p>
        </p:txBody>
      </p:sp>
      <p:sp>
        <p:nvSpPr>
          <p:cNvPr id="54275" name="Rectangle 2">
            <a:extLst>
              <a:ext uri="{FF2B5EF4-FFF2-40B4-BE49-F238E27FC236}">
                <a16:creationId xmlns:a16="http://schemas.microsoft.com/office/drawing/2014/main" id="{5D86895E-115F-450F-BECE-83E40D52282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DD36A27-C8CB-4A85-A3E7-F6692928E6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FA88A03-1DD8-41AE-B1CA-6F514331B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E6E9769-9C5F-4AED-85DE-E3AFDC1D8D76}" type="slidenum">
              <a:rPr lang="en-US" altLang="zh-CN" sz="1200"/>
              <a:pPr/>
              <a:t>20</a:t>
            </a:fld>
            <a:endParaRPr lang="en-US" altLang="zh-CN" sz="1200"/>
          </a:p>
        </p:txBody>
      </p:sp>
      <p:sp>
        <p:nvSpPr>
          <p:cNvPr id="56323" name="Rectangle 2">
            <a:extLst>
              <a:ext uri="{FF2B5EF4-FFF2-40B4-BE49-F238E27FC236}">
                <a16:creationId xmlns:a16="http://schemas.microsoft.com/office/drawing/2014/main" id="{0E990534-6619-45CB-93EC-3D63808899E5}"/>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AB287E5-014F-4D69-AB4F-DCD6E53835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9B1A257-46FA-4F06-9FD2-454F31AB5F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D05670-F2F0-4A3E-AA8E-FAC2B664C323}" type="slidenum">
              <a:rPr lang="en-US" altLang="zh-CN" sz="1200"/>
              <a:pPr/>
              <a:t>2</a:t>
            </a:fld>
            <a:endParaRPr lang="en-US" altLang="zh-CN" sz="1200"/>
          </a:p>
        </p:txBody>
      </p:sp>
      <p:sp>
        <p:nvSpPr>
          <p:cNvPr id="10243" name="Rectangle 2">
            <a:extLst>
              <a:ext uri="{FF2B5EF4-FFF2-40B4-BE49-F238E27FC236}">
                <a16:creationId xmlns:a16="http://schemas.microsoft.com/office/drawing/2014/main" id="{A4BD960A-E519-4B4F-8003-3E12EE56C7E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B56C7B57-5CAB-4DBF-A70C-3C27376EA6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7E0E961-6D30-41CA-9EBE-60883F79C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9D971EB-FD50-400C-A333-91830E3986A2}" type="slidenum">
              <a:rPr lang="en-US" altLang="zh-CN" sz="1200"/>
              <a:pPr/>
              <a:t>21</a:t>
            </a:fld>
            <a:endParaRPr lang="en-US" altLang="zh-CN" sz="1200"/>
          </a:p>
        </p:txBody>
      </p:sp>
      <p:sp>
        <p:nvSpPr>
          <p:cNvPr id="58371" name="Rectangle 2">
            <a:extLst>
              <a:ext uri="{FF2B5EF4-FFF2-40B4-BE49-F238E27FC236}">
                <a16:creationId xmlns:a16="http://schemas.microsoft.com/office/drawing/2014/main" id="{13AA044D-1AA6-47F0-BB1D-B0DD12EC3E44}"/>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42AE3FFE-FC2F-4BE3-99AE-D7CF022A05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962A2C1-EBBC-4C47-B15D-7B67B384CB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5807BEA-F449-433A-B305-5E5CE4BF33B6}" type="slidenum">
              <a:rPr lang="en-US" altLang="zh-CN" sz="1200"/>
              <a:pPr/>
              <a:t>22</a:t>
            </a:fld>
            <a:endParaRPr lang="en-US" altLang="zh-CN" sz="1200"/>
          </a:p>
        </p:txBody>
      </p:sp>
      <p:sp>
        <p:nvSpPr>
          <p:cNvPr id="60419" name="Rectangle 2">
            <a:extLst>
              <a:ext uri="{FF2B5EF4-FFF2-40B4-BE49-F238E27FC236}">
                <a16:creationId xmlns:a16="http://schemas.microsoft.com/office/drawing/2014/main" id="{9DFB336B-7CFB-4F12-BD50-6716628912E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1D5DE19-F8CF-4F81-8EFB-6C27BB560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BD568F7-A699-47FD-BC6B-B61DAE7C0E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6522FB9-9A04-430D-96DA-CEF1CC47CBB6}" type="slidenum">
              <a:rPr lang="en-US" altLang="zh-CN" sz="1200"/>
              <a:pPr/>
              <a:t>23</a:t>
            </a:fld>
            <a:endParaRPr lang="en-US" altLang="zh-CN" sz="1200"/>
          </a:p>
        </p:txBody>
      </p:sp>
      <p:sp>
        <p:nvSpPr>
          <p:cNvPr id="62467" name="Rectangle 2">
            <a:extLst>
              <a:ext uri="{FF2B5EF4-FFF2-40B4-BE49-F238E27FC236}">
                <a16:creationId xmlns:a16="http://schemas.microsoft.com/office/drawing/2014/main" id="{3089FBFE-1792-45F5-AFAF-DEEA5C0109D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1F3D97F-5581-4E84-A41C-EF5443CE1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80C956D-5E8B-4D6A-802F-D8AC6A24C1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E277775-98B7-46A6-8D71-0D19725A16FE}" type="slidenum">
              <a:rPr lang="en-US" altLang="zh-CN" sz="1200"/>
              <a:pPr/>
              <a:t>24</a:t>
            </a:fld>
            <a:endParaRPr lang="en-US" altLang="zh-CN" sz="1200"/>
          </a:p>
        </p:txBody>
      </p:sp>
      <p:sp>
        <p:nvSpPr>
          <p:cNvPr id="74755" name="Rectangle 2">
            <a:extLst>
              <a:ext uri="{FF2B5EF4-FFF2-40B4-BE49-F238E27FC236}">
                <a16:creationId xmlns:a16="http://schemas.microsoft.com/office/drawing/2014/main" id="{D3F49D19-6F13-4377-94ED-C65678326700}"/>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F9148C7-355E-40B6-BBC5-64C5949BE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5442A7BD-356A-4DF5-8CEE-CDB440DA84E7}"/>
              </a:ext>
            </a:extLst>
          </p:cNvPr>
          <p:cNvSpPr>
            <a:spLocks noGrp="1" noRot="1" noChangeAspect="1" noTextEdit="1"/>
          </p:cNvSpPr>
          <p:nvPr>
            <p:ph type="sldImg"/>
          </p:nvPr>
        </p:nvSpPr>
        <p:spPr>
          <a:ln/>
        </p:spPr>
      </p:sp>
      <p:sp>
        <p:nvSpPr>
          <p:cNvPr id="76803" name="备注占位符 2">
            <a:extLst>
              <a:ext uri="{FF2B5EF4-FFF2-40B4-BE49-F238E27FC236}">
                <a16:creationId xmlns:a16="http://schemas.microsoft.com/office/drawing/2014/main" id="{585AD51C-056E-4F8F-A1B5-B387922E9D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76804" name="灯片编号占位符 3">
            <a:extLst>
              <a:ext uri="{FF2B5EF4-FFF2-40B4-BE49-F238E27FC236}">
                <a16:creationId xmlns:a16="http://schemas.microsoft.com/office/drawing/2014/main" id="{609C41DE-E253-4155-8C37-B4B611412A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A7F6901-6E6F-43AC-9AA6-D7C969AD65AE}" type="slidenum">
              <a:rPr lang="en-US" altLang="zh-CN" sz="1200"/>
              <a:pPr/>
              <a:t>25</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E42BB2B-6024-4C3F-87EE-5B0DDA8704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15D307F-EC2A-4C07-BED7-84682AB8E8E0}" type="slidenum">
              <a:rPr lang="en-US" altLang="zh-CN" sz="1200"/>
              <a:pPr/>
              <a:t>3</a:t>
            </a:fld>
            <a:endParaRPr lang="en-US" altLang="zh-CN" sz="1200"/>
          </a:p>
        </p:txBody>
      </p:sp>
      <p:sp>
        <p:nvSpPr>
          <p:cNvPr id="12291" name="Rectangle 2">
            <a:extLst>
              <a:ext uri="{FF2B5EF4-FFF2-40B4-BE49-F238E27FC236}">
                <a16:creationId xmlns:a16="http://schemas.microsoft.com/office/drawing/2014/main" id="{4C1A116B-C21B-4C7A-9207-2DD26C13EA4D}"/>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8FA568E-459C-465C-A77F-92F46FFD14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2F02885-08D7-4AEC-9EF3-AA452DE70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8CD236D-8496-46DC-8BA5-603D1DD991C5}" type="slidenum">
              <a:rPr lang="en-US" altLang="zh-CN" sz="1200"/>
              <a:pPr/>
              <a:t>4</a:t>
            </a:fld>
            <a:endParaRPr lang="en-US" altLang="zh-CN" sz="1200"/>
          </a:p>
        </p:txBody>
      </p:sp>
      <p:sp>
        <p:nvSpPr>
          <p:cNvPr id="14339" name="Rectangle 2">
            <a:extLst>
              <a:ext uri="{FF2B5EF4-FFF2-40B4-BE49-F238E27FC236}">
                <a16:creationId xmlns:a16="http://schemas.microsoft.com/office/drawing/2014/main" id="{7C029D96-41EB-48D9-948B-03E3E9EC775F}"/>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433F573-8C51-4893-85D0-B9A4BD9C7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B607A5A-530D-47DA-BF80-C6AFCEB9DD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615B593-5364-4BB5-A1BB-210843D08ED1}" type="slidenum">
              <a:rPr lang="en-US" altLang="zh-CN" sz="1200"/>
              <a:pPr/>
              <a:t>5</a:t>
            </a:fld>
            <a:endParaRPr lang="en-US" altLang="zh-CN" sz="1200"/>
          </a:p>
        </p:txBody>
      </p:sp>
      <p:sp>
        <p:nvSpPr>
          <p:cNvPr id="16387" name="Rectangle 2">
            <a:extLst>
              <a:ext uri="{FF2B5EF4-FFF2-40B4-BE49-F238E27FC236}">
                <a16:creationId xmlns:a16="http://schemas.microsoft.com/office/drawing/2014/main" id="{32B24DC7-962A-44C6-85EB-3AFFDA7D4E33}"/>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F6B50E5D-49E8-4D18-A425-CB4BEDAF9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60F76DC-8D07-461C-ACC7-A80F419CF9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E56611-9A83-418D-AE12-1A4F01842C7B}" type="slidenum">
              <a:rPr lang="en-US" altLang="zh-CN" sz="1200"/>
              <a:pPr/>
              <a:t>6</a:t>
            </a:fld>
            <a:endParaRPr lang="en-US" altLang="zh-CN" sz="1200"/>
          </a:p>
        </p:txBody>
      </p:sp>
      <p:sp>
        <p:nvSpPr>
          <p:cNvPr id="18435" name="Rectangle 2">
            <a:extLst>
              <a:ext uri="{FF2B5EF4-FFF2-40B4-BE49-F238E27FC236}">
                <a16:creationId xmlns:a16="http://schemas.microsoft.com/office/drawing/2014/main" id="{741FCC10-4D37-4B35-9FF6-E967E4427A9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5705A25-967C-4336-B3A4-24D9236C3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BDCCEAD-13CA-4F1D-9F8E-3FB710997B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3CD655-C202-4160-9421-EBB33AADFDDE}" type="slidenum">
              <a:rPr lang="en-US" altLang="zh-CN" sz="1200"/>
              <a:pPr/>
              <a:t>7</a:t>
            </a:fld>
            <a:endParaRPr lang="en-US" altLang="zh-CN" sz="1200"/>
          </a:p>
        </p:txBody>
      </p:sp>
      <p:sp>
        <p:nvSpPr>
          <p:cNvPr id="24579" name="Rectangle 2">
            <a:extLst>
              <a:ext uri="{FF2B5EF4-FFF2-40B4-BE49-F238E27FC236}">
                <a16:creationId xmlns:a16="http://schemas.microsoft.com/office/drawing/2014/main" id="{20D15F6D-CE31-4869-8866-6FB36C994C74}"/>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1E8FCFA-81B6-493A-993C-EC80555C7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panose="02010600030101010101" pitchFamily="2" charset="-122"/>
              </a:rPr>
              <a:t>Cs=0</a:t>
            </a:r>
            <a:r>
              <a:rPr lang="zh-CN" altLang="en-US">
                <a:ea typeface="宋体" panose="02010600030101010101" pitchFamily="2" charset="-122"/>
              </a:rPr>
              <a:t>时，即片选无效时，输出为高阻状态；</a:t>
            </a:r>
            <a:endParaRPr lang="en-US" altLang="zh-CN">
              <a:ea typeface="宋体" panose="02010600030101010101" pitchFamily="2" charset="-122"/>
            </a:endParaRPr>
          </a:p>
          <a:p>
            <a:pPr eaLnBrk="1" hangingPunct="1"/>
            <a:r>
              <a:rPr lang="en-US" altLang="zh-CN">
                <a:ea typeface="宋体" panose="02010600030101010101" pitchFamily="2" charset="-122"/>
              </a:rPr>
              <a:t>Cs</a:t>
            </a:r>
            <a:r>
              <a:rPr lang="zh-CN" altLang="en-US">
                <a:ea typeface="宋体" panose="02010600030101010101" pitchFamily="2" charset="-122"/>
              </a:rPr>
              <a:t>有效时，依据选择信号的值输出到不同的通道，例如：</a:t>
            </a:r>
            <a:r>
              <a:rPr lang="en-US" altLang="zh-CN">
                <a:ea typeface="宋体" panose="02010600030101010101" pitchFamily="2" charset="-122"/>
              </a:rPr>
              <a:t>000</a:t>
            </a:r>
            <a:r>
              <a:rPr lang="zh-CN" altLang="en-US">
                <a:ea typeface="宋体" panose="02010600030101010101" pitchFamily="2" charset="-122"/>
              </a:rPr>
              <a:t>选择通道</a:t>
            </a:r>
            <a:r>
              <a:rPr lang="en-US" altLang="zh-CN">
                <a:ea typeface="宋体" panose="02010600030101010101" pitchFamily="2" charset="-122"/>
              </a:rPr>
              <a:t>0,111</a:t>
            </a:r>
            <a:r>
              <a:rPr lang="zh-CN" altLang="en-US">
                <a:ea typeface="宋体" panose="02010600030101010101" pitchFamily="2" charset="-122"/>
              </a:rPr>
              <a:t>选择通道</a:t>
            </a:r>
            <a:r>
              <a:rPr lang="en-US" altLang="zh-CN">
                <a:ea typeface="宋体" panose="02010600030101010101" pitchFamily="2" charset="-122"/>
              </a:rPr>
              <a:t>7…</a:t>
            </a:r>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1E8BDEE-1FAA-41D9-8088-66D78F46F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73C475-459E-486C-9B11-92EC2422C40F}" type="slidenum">
              <a:rPr lang="en-US" altLang="zh-CN" sz="1200"/>
              <a:pPr/>
              <a:t>8</a:t>
            </a:fld>
            <a:endParaRPr lang="en-US" altLang="zh-CN" sz="1200"/>
          </a:p>
        </p:txBody>
      </p:sp>
      <p:sp>
        <p:nvSpPr>
          <p:cNvPr id="28675" name="Rectangle 2">
            <a:extLst>
              <a:ext uri="{FF2B5EF4-FFF2-40B4-BE49-F238E27FC236}">
                <a16:creationId xmlns:a16="http://schemas.microsoft.com/office/drawing/2014/main" id="{77079034-9FDC-48F1-B070-ECFAAD19D2DE}"/>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A7B46C1-A585-45E0-86E5-9BFF35204F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105EEA5-B36B-4E1D-A72E-A6BCB6BE2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E494BD-CF3C-4290-8878-48953D99997B}" type="slidenum">
              <a:rPr lang="en-US" altLang="zh-CN" sz="1200"/>
              <a:pPr/>
              <a:t>9</a:t>
            </a:fld>
            <a:endParaRPr lang="en-US" altLang="zh-CN" sz="1200"/>
          </a:p>
        </p:txBody>
      </p:sp>
      <p:sp>
        <p:nvSpPr>
          <p:cNvPr id="30723" name="Rectangle 2">
            <a:extLst>
              <a:ext uri="{FF2B5EF4-FFF2-40B4-BE49-F238E27FC236}">
                <a16:creationId xmlns:a16="http://schemas.microsoft.com/office/drawing/2014/main" id="{7CC15720-714C-4C37-B38F-25A88B1A913A}"/>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D3A9E18-9B06-44AF-B8CE-97AA3CC3D9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D1BCC87-38D3-45EA-9FA3-B686DDA8F9F2}"/>
              </a:ext>
            </a:extLst>
          </p:cNvPr>
          <p:cNvSpPr>
            <a:spLocks noGrp="1" noChangeArrowheads="1"/>
          </p:cNvSpPr>
          <p:nvPr>
            <p:ph type="dt" sz="half" idx="10"/>
          </p:nvPr>
        </p:nvSpPr>
        <p:spPr>
          <a:ln/>
        </p:spPr>
        <p:txBody>
          <a:bodyPr/>
          <a:lstStyle>
            <a:lvl1pPr>
              <a:defRPr/>
            </a:lvl1pPr>
          </a:lstStyle>
          <a:p>
            <a:pPr>
              <a:defRPr/>
            </a:pPr>
            <a:fld id="{152C1F39-8864-4D10-8434-3CE896DA3DEE}"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E7F488C7-76EE-4A96-950C-0204BDFF480E}"/>
              </a:ext>
            </a:extLst>
          </p:cNvPr>
          <p:cNvSpPr>
            <a:spLocks noGrp="1" noChangeArrowheads="1"/>
          </p:cNvSpPr>
          <p:nvPr>
            <p:ph type="sldNum" sz="quarter" idx="11"/>
          </p:nvPr>
        </p:nvSpPr>
        <p:spPr>
          <a:ln/>
        </p:spPr>
        <p:txBody>
          <a:bodyPr/>
          <a:lstStyle>
            <a:lvl1pPr>
              <a:defRPr/>
            </a:lvl1pPr>
          </a:lstStyle>
          <a:p>
            <a:fld id="{3E360DE0-D934-4371-B43B-490A1701CA59}" type="slidenum">
              <a:rPr lang="en-US" altLang="zh-CN"/>
              <a:pPr/>
              <a:t>‹#›</a:t>
            </a:fld>
            <a:endParaRPr lang="en-US" altLang="zh-CN"/>
          </a:p>
        </p:txBody>
      </p:sp>
      <p:sp>
        <p:nvSpPr>
          <p:cNvPr id="6" name="Rectangle 8">
            <a:extLst>
              <a:ext uri="{FF2B5EF4-FFF2-40B4-BE49-F238E27FC236}">
                <a16:creationId xmlns:a16="http://schemas.microsoft.com/office/drawing/2014/main" id="{65F13467-A61B-4A3B-91A9-8A1184A83B9E}"/>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19427305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533400"/>
            <a:ext cx="2159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533400"/>
            <a:ext cx="6329363"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4246D74-1FCC-4BC4-9CA6-C9DF2F127BF4}"/>
              </a:ext>
            </a:extLst>
          </p:cNvPr>
          <p:cNvSpPr>
            <a:spLocks noGrp="1" noChangeArrowheads="1"/>
          </p:cNvSpPr>
          <p:nvPr>
            <p:ph type="dt" sz="half" idx="10"/>
          </p:nvPr>
        </p:nvSpPr>
        <p:spPr>
          <a:ln/>
        </p:spPr>
        <p:txBody>
          <a:bodyPr/>
          <a:lstStyle>
            <a:lvl1pPr>
              <a:defRPr/>
            </a:lvl1pPr>
          </a:lstStyle>
          <a:p>
            <a:pPr>
              <a:defRPr/>
            </a:pPr>
            <a:fld id="{80CF05D6-5609-4355-9032-1267C3179318}"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A05DAC1D-86FE-46CB-A562-B7D89CD3B850}"/>
              </a:ext>
            </a:extLst>
          </p:cNvPr>
          <p:cNvSpPr>
            <a:spLocks noGrp="1" noChangeArrowheads="1"/>
          </p:cNvSpPr>
          <p:nvPr>
            <p:ph type="sldNum" sz="quarter" idx="11"/>
          </p:nvPr>
        </p:nvSpPr>
        <p:spPr>
          <a:ln/>
        </p:spPr>
        <p:txBody>
          <a:bodyPr/>
          <a:lstStyle>
            <a:lvl1pPr>
              <a:defRPr/>
            </a:lvl1pPr>
          </a:lstStyle>
          <a:p>
            <a:fld id="{9811E8D1-9071-45AB-8169-337274C5151E}" type="slidenum">
              <a:rPr lang="en-US" altLang="zh-CN"/>
              <a:pPr/>
              <a:t>‹#›</a:t>
            </a:fld>
            <a:endParaRPr lang="en-US" altLang="zh-CN"/>
          </a:p>
        </p:txBody>
      </p:sp>
      <p:sp>
        <p:nvSpPr>
          <p:cNvPr id="6" name="Rectangle 8">
            <a:extLst>
              <a:ext uri="{FF2B5EF4-FFF2-40B4-BE49-F238E27FC236}">
                <a16:creationId xmlns:a16="http://schemas.microsoft.com/office/drawing/2014/main" id="{545E6DC1-853E-484C-B587-A741EAA4C3F8}"/>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26183443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600200"/>
            <a:ext cx="4243388"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0588" y="1600200"/>
            <a:ext cx="4244975"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A7900DB-835A-4662-9E84-9B2E3E0704ED}"/>
              </a:ext>
            </a:extLst>
          </p:cNvPr>
          <p:cNvSpPr>
            <a:spLocks noGrp="1" noChangeArrowheads="1"/>
          </p:cNvSpPr>
          <p:nvPr>
            <p:ph type="dt" sz="half" idx="10"/>
          </p:nvPr>
        </p:nvSpPr>
        <p:spPr>
          <a:ln/>
        </p:spPr>
        <p:txBody>
          <a:bodyPr/>
          <a:lstStyle>
            <a:lvl1pPr>
              <a:defRPr/>
            </a:lvl1pPr>
          </a:lstStyle>
          <a:p>
            <a:pPr>
              <a:defRPr/>
            </a:pPr>
            <a:fld id="{577DB12F-92AF-4788-BAEB-FAB5B30450AE}"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06093985-F725-461D-BC7E-87E9F2C6B754}"/>
              </a:ext>
            </a:extLst>
          </p:cNvPr>
          <p:cNvSpPr>
            <a:spLocks noGrp="1" noChangeArrowheads="1"/>
          </p:cNvSpPr>
          <p:nvPr>
            <p:ph type="sldNum" sz="quarter" idx="11"/>
          </p:nvPr>
        </p:nvSpPr>
        <p:spPr>
          <a:ln/>
        </p:spPr>
        <p:txBody>
          <a:bodyPr/>
          <a:lstStyle>
            <a:lvl1pPr>
              <a:defRPr/>
            </a:lvl1pPr>
          </a:lstStyle>
          <a:p>
            <a:fld id="{46F01278-433F-4EED-B19E-0E1B2B58D6B3}" type="slidenum">
              <a:rPr lang="en-US" altLang="zh-CN"/>
              <a:pPr/>
              <a:t>‹#›</a:t>
            </a:fld>
            <a:endParaRPr lang="en-US" altLang="zh-CN"/>
          </a:p>
        </p:txBody>
      </p:sp>
      <p:sp>
        <p:nvSpPr>
          <p:cNvPr id="7" name="Rectangle 8">
            <a:extLst>
              <a:ext uri="{FF2B5EF4-FFF2-40B4-BE49-F238E27FC236}">
                <a16:creationId xmlns:a16="http://schemas.microsoft.com/office/drawing/2014/main" id="{94BE13F9-ACE7-4B2A-ACEA-AAC5BE64ED74}"/>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36327204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3A8F506B-31F8-4FCF-A215-53B7DEC4D534}"/>
              </a:ext>
            </a:extLst>
          </p:cNvPr>
          <p:cNvSpPr>
            <a:spLocks noGrp="1" noChangeArrowheads="1"/>
          </p:cNvSpPr>
          <p:nvPr>
            <p:ph type="dt" sz="half" idx="10"/>
          </p:nvPr>
        </p:nvSpPr>
        <p:spPr>
          <a:ln/>
        </p:spPr>
        <p:txBody>
          <a:bodyPr/>
          <a:lstStyle>
            <a:lvl1pPr>
              <a:defRPr/>
            </a:lvl1pPr>
          </a:lstStyle>
          <a:p>
            <a:pPr>
              <a:defRPr/>
            </a:pPr>
            <a:fld id="{73E679AA-7DCD-49F6-8375-79B486F3AAF2}"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D5738695-1524-4E47-BA1D-787EFC1A8B59}"/>
              </a:ext>
            </a:extLst>
          </p:cNvPr>
          <p:cNvSpPr>
            <a:spLocks noGrp="1" noChangeArrowheads="1"/>
          </p:cNvSpPr>
          <p:nvPr>
            <p:ph type="sldNum" sz="quarter" idx="11"/>
          </p:nvPr>
        </p:nvSpPr>
        <p:spPr>
          <a:ln/>
        </p:spPr>
        <p:txBody>
          <a:bodyPr/>
          <a:lstStyle>
            <a:lvl1pPr>
              <a:defRPr/>
            </a:lvl1pPr>
          </a:lstStyle>
          <a:p>
            <a:fld id="{8CCE250E-A728-4DE5-922D-79BA003B1C99}" type="slidenum">
              <a:rPr lang="en-US" altLang="zh-CN"/>
              <a:pPr/>
              <a:t>‹#›</a:t>
            </a:fld>
            <a:endParaRPr lang="en-US" altLang="zh-CN"/>
          </a:p>
        </p:txBody>
      </p:sp>
      <p:sp>
        <p:nvSpPr>
          <p:cNvPr id="7" name="Rectangle 8">
            <a:extLst>
              <a:ext uri="{FF2B5EF4-FFF2-40B4-BE49-F238E27FC236}">
                <a16:creationId xmlns:a16="http://schemas.microsoft.com/office/drawing/2014/main" id="{9E77BBCC-A466-4B96-BDF9-ECF6DA0B0F48}"/>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33274463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file_quit">
            <a:extLst>
              <a:ext uri="{FF2B5EF4-FFF2-40B4-BE49-F238E27FC236}">
                <a16:creationId xmlns:a16="http://schemas.microsoft.com/office/drawing/2014/main" id="{F0BC9BD7-22E8-4F54-9497-BAA6BC64C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788" y="115888"/>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9A82A078-0A12-40A2-B131-0B4FF0774457}"/>
              </a:ext>
            </a:extLst>
          </p:cNvPr>
          <p:cNvSpPr>
            <a:spLocks noChangeArrowheads="1"/>
          </p:cNvSpPr>
          <p:nvPr/>
        </p:nvSpPr>
        <p:spPr bwMode="auto">
          <a:xfrm>
            <a:off x="0" y="3429000"/>
            <a:ext cx="9144000" cy="304800"/>
          </a:xfrm>
          <a:prstGeom prst="rect">
            <a:avLst/>
          </a:prstGeom>
          <a:gradFill rotWithShape="0">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ea typeface="宋体" charset="-122"/>
            </a:endParaRPr>
          </a:p>
        </p:txBody>
      </p:sp>
      <p:sp>
        <p:nvSpPr>
          <p:cNvPr id="6" name="Rectangle 9">
            <a:extLst>
              <a:ext uri="{FF2B5EF4-FFF2-40B4-BE49-F238E27FC236}">
                <a16:creationId xmlns:a16="http://schemas.microsoft.com/office/drawing/2014/main" id="{1DB32B69-8153-477B-BCE9-7EDA318304D4}"/>
              </a:ext>
            </a:extLst>
          </p:cNvPr>
          <p:cNvSpPr>
            <a:spLocks noChangeArrowheads="1"/>
          </p:cNvSpPr>
          <p:nvPr/>
        </p:nvSpPr>
        <p:spPr bwMode="auto">
          <a:xfrm>
            <a:off x="0" y="3429000"/>
            <a:ext cx="9144000" cy="76200"/>
          </a:xfrm>
          <a:prstGeom prst="rect">
            <a:avLst/>
          </a:prstGeom>
          <a:gradFill rotWithShape="0">
            <a:gsLst>
              <a:gs pos="0">
                <a:schemeClr val="bg2"/>
              </a:gs>
              <a:gs pos="100000">
                <a:schemeClr val="folHlink"/>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Rectangle 10">
            <a:extLst>
              <a:ext uri="{FF2B5EF4-FFF2-40B4-BE49-F238E27FC236}">
                <a16:creationId xmlns:a16="http://schemas.microsoft.com/office/drawing/2014/main" id="{9ABC540C-A159-4559-9B6F-383CEF4D6E69}"/>
              </a:ext>
            </a:extLst>
          </p:cNvPr>
          <p:cNvSpPr>
            <a:spLocks noChangeArrowheads="1"/>
          </p:cNvSpPr>
          <p:nvPr/>
        </p:nvSpPr>
        <p:spPr bwMode="auto">
          <a:xfrm>
            <a:off x="0" y="3429000"/>
            <a:ext cx="9144000" cy="304800"/>
          </a:xfrm>
          <a:prstGeom prst="rect">
            <a:avLst/>
          </a:prstGeom>
          <a:gradFill rotWithShape="0">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ea typeface="宋体" charset="-122"/>
            </a:endParaRPr>
          </a:p>
        </p:txBody>
      </p:sp>
      <p:sp>
        <p:nvSpPr>
          <p:cNvPr id="8" name="Rectangle 11">
            <a:extLst>
              <a:ext uri="{FF2B5EF4-FFF2-40B4-BE49-F238E27FC236}">
                <a16:creationId xmlns:a16="http://schemas.microsoft.com/office/drawing/2014/main" id="{68890F36-B51B-4EE8-A7C1-2CF7992FF2D7}"/>
              </a:ext>
            </a:extLst>
          </p:cNvPr>
          <p:cNvSpPr>
            <a:spLocks noChangeArrowheads="1"/>
          </p:cNvSpPr>
          <p:nvPr/>
        </p:nvSpPr>
        <p:spPr bwMode="auto">
          <a:xfrm>
            <a:off x="0" y="3429000"/>
            <a:ext cx="9144000" cy="76200"/>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9" name="Rectangle 12">
            <a:extLst>
              <a:ext uri="{FF2B5EF4-FFF2-40B4-BE49-F238E27FC236}">
                <a16:creationId xmlns:a16="http://schemas.microsoft.com/office/drawing/2014/main" id="{40088D3C-817B-419C-B582-966EB14BD5D2}"/>
              </a:ext>
            </a:extLst>
          </p:cNvPr>
          <p:cNvSpPr>
            <a:spLocks noChangeArrowheads="1"/>
          </p:cNvSpPr>
          <p:nvPr/>
        </p:nvSpPr>
        <p:spPr bwMode="auto">
          <a:xfrm>
            <a:off x="0" y="3352800"/>
            <a:ext cx="6858000" cy="76200"/>
          </a:xfrm>
          <a:prstGeom prst="rect">
            <a:avLst/>
          </a:prstGeom>
          <a:gradFill rotWithShape="0">
            <a:gsLst>
              <a:gs pos="0">
                <a:srgbClr val="FFFFFF"/>
              </a:gs>
              <a:gs pos="100000">
                <a:schemeClr val="accent1"/>
              </a:gs>
            </a:gsLst>
            <a:lin ang="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 name="Rectangle 13">
            <a:extLst>
              <a:ext uri="{FF2B5EF4-FFF2-40B4-BE49-F238E27FC236}">
                <a16:creationId xmlns:a16="http://schemas.microsoft.com/office/drawing/2014/main" id="{B2DF4617-FD1D-4BAB-B8E7-7189AED456D4}"/>
              </a:ext>
            </a:extLst>
          </p:cNvPr>
          <p:cNvSpPr>
            <a:spLocks noChangeArrowheads="1"/>
          </p:cNvSpPr>
          <p:nvPr/>
        </p:nvSpPr>
        <p:spPr bwMode="auto">
          <a:xfrm>
            <a:off x="6400800" y="3352800"/>
            <a:ext cx="2286000" cy="76200"/>
          </a:xfrm>
          <a:prstGeom prst="rect">
            <a:avLst/>
          </a:prstGeom>
          <a:gradFill rotWithShape="0">
            <a:gsLst>
              <a:gs pos="0">
                <a:schemeClr val="accent1"/>
              </a:gs>
              <a:gs pos="100000">
                <a:srgbClr val="FFFFFF"/>
              </a:gs>
            </a:gsLst>
            <a:lin ang="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86018" name="Rectangle 5"/>
          <p:cNvSpPr>
            <a:spLocks noGrp="1" noChangeArrowheads="1"/>
          </p:cNvSpPr>
          <p:nvPr>
            <p:ph type="subTitle" idx="1"/>
          </p:nvPr>
        </p:nvSpPr>
        <p:spPr>
          <a:xfrm>
            <a:off x="468313" y="3644900"/>
            <a:ext cx="6400800" cy="1752600"/>
          </a:xfrm>
        </p:spPr>
        <p:txBody>
          <a:bodyPr/>
          <a:lstStyle>
            <a:lvl1pPr marL="0" indent="0" algn="ctr">
              <a:buFont typeface="Wingdings" panose="05000000000000000000" pitchFamily="2" charset="2"/>
              <a:buNone/>
              <a:defRPr>
                <a:solidFill>
                  <a:schemeClr val="tx1"/>
                </a:solidFill>
              </a:defRPr>
            </a:lvl1pPr>
          </a:lstStyle>
          <a:p>
            <a:pPr lvl="0"/>
            <a:r>
              <a:rPr lang="zh-CN" altLang="en-US" noProof="0"/>
              <a:t>单击此处编辑母版副标题样式</a:t>
            </a:r>
          </a:p>
        </p:txBody>
      </p:sp>
      <p:sp>
        <p:nvSpPr>
          <p:cNvPr id="86022" name="Rectangle 9"/>
          <p:cNvSpPr>
            <a:spLocks noGrp="1" noChangeArrowheads="1"/>
          </p:cNvSpPr>
          <p:nvPr>
            <p:ph type="ctrTitle"/>
          </p:nvPr>
        </p:nvSpPr>
        <p:spPr>
          <a:xfrm>
            <a:off x="250825" y="2349500"/>
            <a:ext cx="7058025" cy="893763"/>
          </a:xfrm>
        </p:spPr>
        <p:txBody>
          <a:bodyPr/>
          <a:lstStyle>
            <a:lvl1pPr>
              <a:defRPr sz="4400">
                <a:effectLst>
                  <a:outerShdw blurRad="38100" dist="38100" dir="2700000" algn="tl">
                    <a:srgbClr val="C0C0C0"/>
                  </a:outerShdw>
                </a:effectLst>
                <a:ea typeface="楷体_GB2312" pitchFamily="49" charset="-122"/>
              </a:defRPr>
            </a:lvl1pPr>
          </a:lstStyle>
          <a:p>
            <a:pPr lvl="0"/>
            <a:r>
              <a:rPr lang="zh-CN" altLang="en-US" noProof="0"/>
              <a:t>单击此处编辑母版标题样式</a:t>
            </a:r>
          </a:p>
        </p:txBody>
      </p:sp>
      <p:sp>
        <p:nvSpPr>
          <p:cNvPr id="11" name="Rectangle 6">
            <a:extLst>
              <a:ext uri="{FF2B5EF4-FFF2-40B4-BE49-F238E27FC236}">
                <a16:creationId xmlns:a16="http://schemas.microsoft.com/office/drawing/2014/main" id="{D1F21E92-176F-4C11-A932-AA7EB05565D0}"/>
              </a:ext>
            </a:extLst>
          </p:cNvPr>
          <p:cNvSpPr>
            <a:spLocks noGrp="1" noChangeArrowheads="1"/>
          </p:cNvSpPr>
          <p:nvPr>
            <p:ph type="dt" sz="half" idx="10"/>
          </p:nvPr>
        </p:nvSpPr>
        <p:spPr>
          <a:xfrm>
            <a:off x="457200" y="6245225"/>
            <a:ext cx="2133600" cy="476250"/>
          </a:xfrm>
        </p:spPr>
        <p:txBody>
          <a:bodyPr/>
          <a:lstStyle>
            <a:lvl1pPr>
              <a:spcBef>
                <a:spcPct val="50000"/>
              </a:spcBef>
              <a:defRPr kumimoji="0" sz="1200">
                <a:latin typeface="Arial" charset="0"/>
                <a:ea typeface="宋体" charset="-122"/>
              </a:defRPr>
            </a:lvl1pPr>
          </a:lstStyle>
          <a:p>
            <a:pPr>
              <a:defRPr/>
            </a:pPr>
            <a:fld id="{5EC3010E-F7BA-48B4-9A9D-5B5DAE6DC8AF}" type="datetime1">
              <a:rPr lang="zh-CN" altLang="en-US"/>
              <a:pPr>
                <a:defRPr/>
              </a:pPr>
              <a:t>2020/4/12</a:t>
            </a:fld>
            <a:endParaRPr lang="en-US" altLang="zh-CN"/>
          </a:p>
        </p:txBody>
      </p:sp>
      <p:sp>
        <p:nvSpPr>
          <p:cNvPr id="12" name="Rectangle 7">
            <a:extLst>
              <a:ext uri="{FF2B5EF4-FFF2-40B4-BE49-F238E27FC236}">
                <a16:creationId xmlns:a16="http://schemas.microsoft.com/office/drawing/2014/main" id="{0D123EDE-1DF5-4B5A-AE67-BDF9FFE20129}"/>
              </a:ext>
            </a:extLst>
          </p:cNvPr>
          <p:cNvSpPr>
            <a:spLocks noGrp="1" noChangeArrowheads="1"/>
          </p:cNvSpPr>
          <p:nvPr>
            <p:ph type="sldNum" sz="quarter" idx="11"/>
          </p:nvPr>
        </p:nvSpPr>
        <p:spPr>
          <a:xfrm>
            <a:off x="6553200" y="6245225"/>
            <a:ext cx="2133600" cy="476250"/>
          </a:xfrm>
        </p:spPr>
        <p:txBody>
          <a:bodyPr/>
          <a:lstStyle>
            <a:lvl1pPr>
              <a:defRPr/>
            </a:lvl1pPr>
          </a:lstStyle>
          <a:p>
            <a:fld id="{8C32AA26-3E0A-4945-BE50-69DBBCF53F3A}" type="slidenum">
              <a:rPr lang="en-US" altLang="zh-CN"/>
              <a:pPr/>
              <a:t>‹#›</a:t>
            </a:fld>
            <a:endParaRPr lang="en-US" altLang="zh-CN"/>
          </a:p>
        </p:txBody>
      </p:sp>
      <p:sp>
        <p:nvSpPr>
          <p:cNvPr id="13" name="Rectangle 8">
            <a:extLst>
              <a:ext uri="{FF2B5EF4-FFF2-40B4-BE49-F238E27FC236}">
                <a16:creationId xmlns:a16="http://schemas.microsoft.com/office/drawing/2014/main" id="{7BFE772E-8C24-41F3-9A26-821BBC25FA8D}"/>
              </a:ext>
            </a:extLst>
          </p:cNvPr>
          <p:cNvSpPr>
            <a:spLocks noGrp="1" noChangeArrowheads="1"/>
          </p:cNvSpPr>
          <p:nvPr>
            <p:ph type="ftr" sz="quarter" idx="12"/>
          </p:nvPr>
        </p:nvSpPr>
        <p:spPr>
          <a:xfrm>
            <a:off x="3124200" y="6245225"/>
            <a:ext cx="2895600" cy="476250"/>
          </a:xfrm>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374937053"/>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BB00A81-8C6B-4F8E-B028-31C4B68783F8}"/>
              </a:ext>
            </a:extLst>
          </p:cNvPr>
          <p:cNvSpPr>
            <a:spLocks noGrp="1" noChangeArrowheads="1"/>
          </p:cNvSpPr>
          <p:nvPr>
            <p:ph type="dt" sz="half" idx="10"/>
          </p:nvPr>
        </p:nvSpPr>
        <p:spPr>
          <a:ln/>
        </p:spPr>
        <p:txBody>
          <a:bodyPr/>
          <a:lstStyle>
            <a:lvl1pPr>
              <a:defRPr/>
            </a:lvl1pPr>
          </a:lstStyle>
          <a:p>
            <a:pPr>
              <a:defRPr/>
            </a:pPr>
            <a:fld id="{BC62A6CC-E436-4564-A057-CDD3221DA91E}"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7B685A45-99A8-4CB0-8849-672BF3675832}"/>
              </a:ext>
            </a:extLst>
          </p:cNvPr>
          <p:cNvSpPr>
            <a:spLocks noGrp="1" noChangeArrowheads="1"/>
          </p:cNvSpPr>
          <p:nvPr>
            <p:ph type="sldNum" sz="quarter" idx="11"/>
          </p:nvPr>
        </p:nvSpPr>
        <p:spPr>
          <a:ln/>
        </p:spPr>
        <p:txBody>
          <a:bodyPr/>
          <a:lstStyle>
            <a:lvl1pPr>
              <a:defRPr/>
            </a:lvl1pPr>
          </a:lstStyle>
          <a:p>
            <a:fld id="{1F473058-5AD4-4A9F-AE4E-B7E1694D9D7D}" type="slidenum">
              <a:rPr lang="en-US" altLang="zh-CN"/>
              <a:pPr/>
              <a:t>‹#›</a:t>
            </a:fld>
            <a:endParaRPr lang="en-US" altLang="zh-CN"/>
          </a:p>
        </p:txBody>
      </p:sp>
      <p:sp>
        <p:nvSpPr>
          <p:cNvPr id="6" name="Rectangle 8">
            <a:extLst>
              <a:ext uri="{FF2B5EF4-FFF2-40B4-BE49-F238E27FC236}">
                <a16:creationId xmlns:a16="http://schemas.microsoft.com/office/drawing/2014/main" id="{896B2C89-DBE3-4191-BD3B-F07F7F74C9CE}"/>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523762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8E1306F8-3247-40E1-8F90-71A87E6EAF97}"/>
              </a:ext>
            </a:extLst>
          </p:cNvPr>
          <p:cNvSpPr>
            <a:spLocks noGrp="1" noChangeArrowheads="1"/>
          </p:cNvSpPr>
          <p:nvPr>
            <p:ph type="dt" sz="half" idx="10"/>
          </p:nvPr>
        </p:nvSpPr>
        <p:spPr>
          <a:ln/>
        </p:spPr>
        <p:txBody>
          <a:bodyPr/>
          <a:lstStyle>
            <a:lvl1pPr>
              <a:defRPr/>
            </a:lvl1pPr>
          </a:lstStyle>
          <a:p>
            <a:pPr>
              <a:defRPr/>
            </a:pPr>
            <a:fld id="{3382A7F6-7571-4BF5-B1E7-CFACB4BDAE9A}"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9C74A314-F645-4903-BDEF-789FF2CBFE29}"/>
              </a:ext>
            </a:extLst>
          </p:cNvPr>
          <p:cNvSpPr>
            <a:spLocks noGrp="1" noChangeArrowheads="1"/>
          </p:cNvSpPr>
          <p:nvPr>
            <p:ph type="sldNum" sz="quarter" idx="11"/>
          </p:nvPr>
        </p:nvSpPr>
        <p:spPr>
          <a:ln/>
        </p:spPr>
        <p:txBody>
          <a:bodyPr/>
          <a:lstStyle>
            <a:lvl1pPr>
              <a:defRPr/>
            </a:lvl1pPr>
          </a:lstStyle>
          <a:p>
            <a:fld id="{24CB03CE-0320-4802-924E-8E1F8D18CBF7}" type="slidenum">
              <a:rPr lang="en-US" altLang="zh-CN"/>
              <a:pPr/>
              <a:t>‹#›</a:t>
            </a:fld>
            <a:endParaRPr lang="en-US" altLang="zh-CN"/>
          </a:p>
        </p:txBody>
      </p:sp>
      <p:sp>
        <p:nvSpPr>
          <p:cNvPr id="6" name="Rectangle 8">
            <a:extLst>
              <a:ext uri="{FF2B5EF4-FFF2-40B4-BE49-F238E27FC236}">
                <a16:creationId xmlns:a16="http://schemas.microsoft.com/office/drawing/2014/main" id="{E11DE70C-027A-49DF-BAF5-A0D71B4E39CC}"/>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27641592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600200"/>
            <a:ext cx="4243388"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0588" y="1600200"/>
            <a:ext cx="4244975"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0666F46-F3ED-43BE-AA77-634C67C29DAB}"/>
              </a:ext>
            </a:extLst>
          </p:cNvPr>
          <p:cNvSpPr>
            <a:spLocks noGrp="1" noChangeArrowheads="1"/>
          </p:cNvSpPr>
          <p:nvPr>
            <p:ph type="dt" sz="half" idx="10"/>
          </p:nvPr>
        </p:nvSpPr>
        <p:spPr>
          <a:ln/>
        </p:spPr>
        <p:txBody>
          <a:bodyPr/>
          <a:lstStyle>
            <a:lvl1pPr>
              <a:defRPr/>
            </a:lvl1pPr>
          </a:lstStyle>
          <a:p>
            <a:pPr>
              <a:defRPr/>
            </a:pPr>
            <a:fld id="{81A02BCC-F160-4005-A826-1C9A33A17B0B}"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5C588923-AD6C-44D7-9D85-32062E8E1709}"/>
              </a:ext>
            </a:extLst>
          </p:cNvPr>
          <p:cNvSpPr>
            <a:spLocks noGrp="1" noChangeArrowheads="1"/>
          </p:cNvSpPr>
          <p:nvPr>
            <p:ph type="sldNum" sz="quarter" idx="11"/>
          </p:nvPr>
        </p:nvSpPr>
        <p:spPr>
          <a:ln/>
        </p:spPr>
        <p:txBody>
          <a:bodyPr/>
          <a:lstStyle>
            <a:lvl1pPr>
              <a:defRPr/>
            </a:lvl1pPr>
          </a:lstStyle>
          <a:p>
            <a:fld id="{4892A10E-6319-4D95-81FE-1D9FC469C43F}" type="slidenum">
              <a:rPr lang="en-US" altLang="zh-CN"/>
              <a:pPr/>
              <a:t>‹#›</a:t>
            </a:fld>
            <a:endParaRPr lang="en-US" altLang="zh-CN"/>
          </a:p>
        </p:txBody>
      </p:sp>
      <p:sp>
        <p:nvSpPr>
          <p:cNvPr id="7" name="Rectangle 8">
            <a:extLst>
              <a:ext uri="{FF2B5EF4-FFF2-40B4-BE49-F238E27FC236}">
                <a16:creationId xmlns:a16="http://schemas.microsoft.com/office/drawing/2014/main" id="{2BF31841-F305-4995-9689-B1E3BE26F7F6}"/>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6718897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8F119344-F29E-49F3-AAB3-85A1BA0ABE2F}"/>
              </a:ext>
            </a:extLst>
          </p:cNvPr>
          <p:cNvSpPr>
            <a:spLocks noGrp="1" noChangeArrowheads="1"/>
          </p:cNvSpPr>
          <p:nvPr>
            <p:ph type="dt" sz="half" idx="10"/>
          </p:nvPr>
        </p:nvSpPr>
        <p:spPr>
          <a:ln/>
        </p:spPr>
        <p:txBody>
          <a:bodyPr/>
          <a:lstStyle>
            <a:lvl1pPr>
              <a:defRPr/>
            </a:lvl1pPr>
          </a:lstStyle>
          <a:p>
            <a:pPr>
              <a:defRPr/>
            </a:pPr>
            <a:fld id="{9899D4A9-B63E-4420-A374-2DC45F5058E5}" type="datetime1">
              <a:rPr lang="zh-CN" altLang="en-US"/>
              <a:pPr>
                <a:defRPr/>
              </a:pPr>
              <a:t>2020/4/12</a:t>
            </a:fld>
            <a:endParaRPr lang="en-US" altLang="zh-CN"/>
          </a:p>
        </p:txBody>
      </p:sp>
      <p:sp>
        <p:nvSpPr>
          <p:cNvPr id="8" name="Rectangle 7">
            <a:extLst>
              <a:ext uri="{FF2B5EF4-FFF2-40B4-BE49-F238E27FC236}">
                <a16:creationId xmlns:a16="http://schemas.microsoft.com/office/drawing/2014/main" id="{0AAEBDE5-A435-405B-8165-BCDC8D0D0B29}"/>
              </a:ext>
            </a:extLst>
          </p:cNvPr>
          <p:cNvSpPr>
            <a:spLocks noGrp="1" noChangeArrowheads="1"/>
          </p:cNvSpPr>
          <p:nvPr>
            <p:ph type="sldNum" sz="quarter" idx="11"/>
          </p:nvPr>
        </p:nvSpPr>
        <p:spPr>
          <a:ln/>
        </p:spPr>
        <p:txBody>
          <a:bodyPr/>
          <a:lstStyle>
            <a:lvl1pPr>
              <a:defRPr/>
            </a:lvl1pPr>
          </a:lstStyle>
          <a:p>
            <a:fld id="{AE9CB0F9-ABAD-4BC9-A4C0-6C7487D9BBA9}" type="slidenum">
              <a:rPr lang="en-US" altLang="zh-CN"/>
              <a:pPr/>
              <a:t>‹#›</a:t>
            </a:fld>
            <a:endParaRPr lang="en-US" altLang="zh-CN"/>
          </a:p>
        </p:txBody>
      </p:sp>
      <p:sp>
        <p:nvSpPr>
          <p:cNvPr id="9" name="Rectangle 8">
            <a:extLst>
              <a:ext uri="{FF2B5EF4-FFF2-40B4-BE49-F238E27FC236}">
                <a16:creationId xmlns:a16="http://schemas.microsoft.com/office/drawing/2014/main" id="{60B2D8C5-22B2-4248-B0A5-CB0CB011280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1603812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B722FC0C-6D3C-4668-B43C-401E722ED8F0}"/>
              </a:ext>
            </a:extLst>
          </p:cNvPr>
          <p:cNvSpPr>
            <a:spLocks noGrp="1" noChangeArrowheads="1"/>
          </p:cNvSpPr>
          <p:nvPr>
            <p:ph type="dt" sz="half" idx="10"/>
          </p:nvPr>
        </p:nvSpPr>
        <p:spPr>
          <a:ln/>
        </p:spPr>
        <p:txBody>
          <a:bodyPr/>
          <a:lstStyle>
            <a:lvl1pPr>
              <a:defRPr/>
            </a:lvl1pPr>
          </a:lstStyle>
          <a:p>
            <a:pPr>
              <a:defRPr/>
            </a:pPr>
            <a:fld id="{834DD18C-AF48-4D6E-9623-6D224AC517E7}" type="datetime1">
              <a:rPr lang="zh-CN" altLang="en-US"/>
              <a:pPr>
                <a:defRPr/>
              </a:pPr>
              <a:t>2020/4/12</a:t>
            </a:fld>
            <a:endParaRPr lang="en-US" altLang="zh-CN"/>
          </a:p>
        </p:txBody>
      </p:sp>
      <p:sp>
        <p:nvSpPr>
          <p:cNvPr id="4" name="Rectangle 7">
            <a:extLst>
              <a:ext uri="{FF2B5EF4-FFF2-40B4-BE49-F238E27FC236}">
                <a16:creationId xmlns:a16="http://schemas.microsoft.com/office/drawing/2014/main" id="{6727A0F5-4D4D-4061-ABAD-55C38C0756B4}"/>
              </a:ext>
            </a:extLst>
          </p:cNvPr>
          <p:cNvSpPr>
            <a:spLocks noGrp="1" noChangeArrowheads="1"/>
          </p:cNvSpPr>
          <p:nvPr>
            <p:ph type="sldNum" sz="quarter" idx="11"/>
          </p:nvPr>
        </p:nvSpPr>
        <p:spPr>
          <a:ln/>
        </p:spPr>
        <p:txBody>
          <a:bodyPr/>
          <a:lstStyle>
            <a:lvl1pPr>
              <a:defRPr/>
            </a:lvl1pPr>
          </a:lstStyle>
          <a:p>
            <a:fld id="{01A2CA95-1BF9-4935-9CB1-600D99D7A9C0}" type="slidenum">
              <a:rPr lang="en-US" altLang="zh-CN"/>
              <a:pPr/>
              <a:t>‹#›</a:t>
            </a:fld>
            <a:endParaRPr lang="en-US" altLang="zh-CN"/>
          </a:p>
        </p:txBody>
      </p:sp>
      <p:sp>
        <p:nvSpPr>
          <p:cNvPr id="5" name="Rectangle 8">
            <a:extLst>
              <a:ext uri="{FF2B5EF4-FFF2-40B4-BE49-F238E27FC236}">
                <a16:creationId xmlns:a16="http://schemas.microsoft.com/office/drawing/2014/main" id="{AD311800-1B77-4185-8FB9-C886F2C228C8}"/>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18280826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003CCC7-CE89-4E34-989D-7323EB297E3F}"/>
              </a:ext>
            </a:extLst>
          </p:cNvPr>
          <p:cNvSpPr>
            <a:spLocks noGrp="1" noChangeArrowheads="1"/>
          </p:cNvSpPr>
          <p:nvPr>
            <p:ph type="dt" sz="half" idx="10"/>
          </p:nvPr>
        </p:nvSpPr>
        <p:spPr>
          <a:ln/>
        </p:spPr>
        <p:txBody>
          <a:bodyPr/>
          <a:lstStyle>
            <a:lvl1pPr>
              <a:defRPr/>
            </a:lvl1pPr>
          </a:lstStyle>
          <a:p>
            <a:pPr>
              <a:defRPr/>
            </a:pPr>
            <a:fld id="{0942E7C0-D981-475C-B01F-D64F6D651DA1}" type="datetime1">
              <a:rPr lang="zh-CN" altLang="en-US"/>
              <a:pPr>
                <a:defRPr/>
              </a:pPr>
              <a:t>2020/4/12</a:t>
            </a:fld>
            <a:endParaRPr lang="en-US" altLang="zh-CN"/>
          </a:p>
        </p:txBody>
      </p:sp>
      <p:sp>
        <p:nvSpPr>
          <p:cNvPr id="3" name="Rectangle 7">
            <a:extLst>
              <a:ext uri="{FF2B5EF4-FFF2-40B4-BE49-F238E27FC236}">
                <a16:creationId xmlns:a16="http://schemas.microsoft.com/office/drawing/2014/main" id="{E0D11E63-C35A-470A-A56E-BE953341CFE6}"/>
              </a:ext>
            </a:extLst>
          </p:cNvPr>
          <p:cNvSpPr>
            <a:spLocks noGrp="1" noChangeArrowheads="1"/>
          </p:cNvSpPr>
          <p:nvPr>
            <p:ph type="sldNum" sz="quarter" idx="11"/>
          </p:nvPr>
        </p:nvSpPr>
        <p:spPr>
          <a:ln/>
        </p:spPr>
        <p:txBody>
          <a:bodyPr/>
          <a:lstStyle>
            <a:lvl1pPr>
              <a:defRPr/>
            </a:lvl1pPr>
          </a:lstStyle>
          <a:p>
            <a:fld id="{FCFEEC87-19E9-4889-B849-11686745028F}" type="slidenum">
              <a:rPr lang="en-US" altLang="zh-CN"/>
              <a:pPr/>
              <a:t>‹#›</a:t>
            </a:fld>
            <a:endParaRPr lang="en-US" altLang="zh-CN"/>
          </a:p>
        </p:txBody>
      </p:sp>
      <p:sp>
        <p:nvSpPr>
          <p:cNvPr id="4" name="Rectangle 8">
            <a:extLst>
              <a:ext uri="{FF2B5EF4-FFF2-40B4-BE49-F238E27FC236}">
                <a16:creationId xmlns:a16="http://schemas.microsoft.com/office/drawing/2014/main" id="{68298331-B97B-48CE-BDBA-B3E232B6217F}"/>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29006337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0725DA37-D951-4E15-9850-7F827D8AE272}"/>
              </a:ext>
            </a:extLst>
          </p:cNvPr>
          <p:cNvSpPr>
            <a:spLocks noGrp="1" noChangeArrowheads="1"/>
          </p:cNvSpPr>
          <p:nvPr>
            <p:ph type="dt" sz="half" idx="10"/>
          </p:nvPr>
        </p:nvSpPr>
        <p:spPr>
          <a:ln/>
        </p:spPr>
        <p:txBody>
          <a:bodyPr/>
          <a:lstStyle>
            <a:lvl1pPr>
              <a:defRPr/>
            </a:lvl1pPr>
          </a:lstStyle>
          <a:p>
            <a:pPr>
              <a:defRPr/>
            </a:pPr>
            <a:fld id="{30C1175C-4B72-4796-8E35-8DA494BD44FF}"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DCE6454A-CE9E-4206-88B9-1D6DF2F9AEAC}"/>
              </a:ext>
            </a:extLst>
          </p:cNvPr>
          <p:cNvSpPr>
            <a:spLocks noGrp="1" noChangeArrowheads="1"/>
          </p:cNvSpPr>
          <p:nvPr>
            <p:ph type="sldNum" sz="quarter" idx="11"/>
          </p:nvPr>
        </p:nvSpPr>
        <p:spPr>
          <a:ln/>
        </p:spPr>
        <p:txBody>
          <a:bodyPr/>
          <a:lstStyle>
            <a:lvl1pPr>
              <a:defRPr/>
            </a:lvl1pPr>
          </a:lstStyle>
          <a:p>
            <a:fld id="{CE9F7F8B-86B0-4620-8340-8439B414C1E6}" type="slidenum">
              <a:rPr lang="en-US" altLang="zh-CN"/>
              <a:pPr/>
              <a:t>‹#›</a:t>
            </a:fld>
            <a:endParaRPr lang="en-US" altLang="zh-CN"/>
          </a:p>
        </p:txBody>
      </p:sp>
      <p:sp>
        <p:nvSpPr>
          <p:cNvPr id="6" name="Rectangle 8">
            <a:extLst>
              <a:ext uri="{FF2B5EF4-FFF2-40B4-BE49-F238E27FC236}">
                <a16:creationId xmlns:a16="http://schemas.microsoft.com/office/drawing/2014/main" id="{D2AC400F-BAE5-4FCE-83C8-5B6C4D434C0C}"/>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39920905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AE25176C-9CAE-4468-B881-B7D2F283CFF7}"/>
              </a:ext>
            </a:extLst>
          </p:cNvPr>
          <p:cNvSpPr>
            <a:spLocks noGrp="1" noChangeArrowheads="1"/>
          </p:cNvSpPr>
          <p:nvPr>
            <p:ph type="dt" sz="half" idx="10"/>
          </p:nvPr>
        </p:nvSpPr>
        <p:spPr>
          <a:ln/>
        </p:spPr>
        <p:txBody>
          <a:bodyPr/>
          <a:lstStyle>
            <a:lvl1pPr>
              <a:defRPr/>
            </a:lvl1pPr>
          </a:lstStyle>
          <a:p>
            <a:pPr>
              <a:defRPr/>
            </a:pPr>
            <a:fld id="{7EDC1F9F-6428-48A9-A1C9-0D467019314E}"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739ADC6A-A1E7-4095-B44A-A77760E38503}"/>
              </a:ext>
            </a:extLst>
          </p:cNvPr>
          <p:cNvSpPr>
            <a:spLocks noGrp="1" noChangeArrowheads="1"/>
          </p:cNvSpPr>
          <p:nvPr>
            <p:ph type="sldNum" sz="quarter" idx="11"/>
          </p:nvPr>
        </p:nvSpPr>
        <p:spPr>
          <a:ln/>
        </p:spPr>
        <p:txBody>
          <a:bodyPr/>
          <a:lstStyle>
            <a:lvl1pPr>
              <a:defRPr/>
            </a:lvl1pPr>
          </a:lstStyle>
          <a:p>
            <a:fld id="{9332566C-428D-46E2-A7EC-3B49470FD1BF}" type="slidenum">
              <a:rPr lang="en-US" altLang="zh-CN"/>
              <a:pPr/>
              <a:t>‹#›</a:t>
            </a:fld>
            <a:endParaRPr lang="en-US" altLang="zh-CN"/>
          </a:p>
        </p:txBody>
      </p:sp>
      <p:sp>
        <p:nvSpPr>
          <p:cNvPr id="7" name="Rectangle 8">
            <a:extLst>
              <a:ext uri="{FF2B5EF4-FFF2-40B4-BE49-F238E27FC236}">
                <a16:creationId xmlns:a16="http://schemas.microsoft.com/office/drawing/2014/main" id="{20700B40-0401-4468-82BF-5E5669BD7D9D}"/>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13816843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B117B2E-F0CD-4F25-A59D-CEA0DD56B139}"/>
              </a:ext>
            </a:extLst>
          </p:cNvPr>
          <p:cNvSpPr>
            <a:spLocks noGrp="1" noChangeArrowheads="1"/>
          </p:cNvSpPr>
          <p:nvPr>
            <p:ph type="dt" sz="half" idx="10"/>
          </p:nvPr>
        </p:nvSpPr>
        <p:spPr>
          <a:ln/>
        </p:spPr>
        <p:txBody>
          <a:bodyPr/>
          <a:lstStyle>
            <a:lvl1pPr>
              <a:defRPr/>
            </a:lvl1pPr>
          </a:lstStyle>
          <a:p>
            <a:pPr>
              <a:defRPr/>
            </a:pPr>
            <a:fld id="{488EF68B-97B0-4F00-99AC-A896A14328B2}"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CDB5B569-C5B1-4650-ACFC-CF1F721BE226}"/>
              </a:ext>
            </a:extLst>
          </p:cNvPr>
          <p:cNvSpPr>
            <a:spLocks noGrp="1" noChangeArrowheads="1"/>
          </p:cNvSpPr>
          <p:nvPr>
            <p:ph type="sldNum" sz="quarter" idx="11"/>
          </p:nvPr>
        </p:nvSpPr>
        <p:spPr>
          <a:ln/>
        </p:spPr>
        <p:txBody>
          <a:bodyPr/>
          <a:lstStyle>
            <a:lvl1pPr>
              <a:defRPr/>
            </a:lvl1pPr>
          </a:lstStyle>
          <a:p>
            <a:fld id="{1DE904E3-53A7-42C4-AE87-359AA3EC235B}" type="slidenum">
              <a:rPr lang="en-US" altLang="zh-CN"/>
              <a:pPr/>
              <a:t>‹#›</a:t>
            </a:fld>
            <a:endParaRPr lang="en-US" altLang="zh-CN"/>
          </a:p>
        </p:txBody>
      </p:sp>
      <p:sp>
        <p:nvSpPr>
          <p:cNvPr id="7" name="Rectangle 8">
            <a:extLst>
              <a:ext uri="{FF2B5EF4-FFF2-40B4-BE49-F238E27FC236}">
                <a16:creationId xmlns:a16="http://schemas.microsoft.com/office/drawing/2014/main" id="{E1A932B7-531F-4CD8-A7F0-FDCF8EDA3EB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77877255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5B8503F-4D58-45B8-9FA3-A6BB3B7D70EF}"/>
              </a:ext>
            </a:extLst>
          </p:cNvPr>
          <p:cNvSpPr>
            <a:spLocks noGrp="1" noChangeArrowheads="1"/>
          </p:cNvSpPr>
          <p:nvPr>
            <p:ph type="dt" sz="half" idx="10"/>
          </p:nvPr>
        </p:nvSpPr>
        <p:spPr>
          <a:ln/>
        </p:spPr>
        <p:txBody>
          <a:bodyPr/>
          <a:lstStyle>
            <a:lvl1pPr>
              <a:defRPr/>
            </a:lvl1pPr>
          </a:lstStyle>
          <a:p>
            <a:pPr>
              <a:defRPr/>
            </a:pPr>
            <a:fld id="{DC7C7501-C0F1-433F-8469-C7F2C5012E19}"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AD3F6DF0-CB52-4302-8E54-A8DB10CE320F}"/>
              </a:ext>
            </a:extLst>
          </p:cNvPr>
          <p:cNvSpPr>
            <a:spLocks noGrp="1" noChangeArrowheads="1"/>
          </p:cNvSpPr>
          <p:nvPr>
            <p:ph type="sldNum" sz="quarter" idx="11"/>
          </p:nvPr>
        </p:nvSpPr>
        <p:spPr>
          <a:ln/>
        </p:spPr>
        <p:txBody>
          <a:bodyPr/>
          <a:lstStyle>
            <a:lvl1pPr>
              <a:defRPr/>
            </a:lvl1pPr>
          </a:lstStyle>
          <a:p>
            <a:fld id="{09AB4445-2646-4399-A747-DA490B6C2299}" type="slidenum">
              <a:rPr lang="en-US" altLang="zh-CN"/>
              <a:pPr/>
              <a:t>‹#›</a:t>
            </a:fld>
            <a:endParaRPr lang="en-US" altLang="zh-CN"/>
          </a:p>
        </p:txBody>
      </p:sp>
      <p:sp>
        <p:nvSpPr>
          <p:cNvPr id="6" name="Rectangle 8">
            <a:extLst>
              <a:ext uri="{FF2B5EF4-FFF2-40B4-BE49-F238E27FC236}">
                <a16:creationId xmlns:a16="http://schemas.microsoft.com/office/drawing/2014/main" id="{B9ADC4BA-E93A-4B8D-A89E-CBA9CB935AC2}"/>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8084670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533400"/>
            <a:ext cx="2159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533400"/>
            <a:ext cx="6329363"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59D1E5A-9D21-403B-8D8A-8E15F6700D90}"/>
              </a:ext>
            </a:extLst>
          </p:cNvPr>
          <p:cNvSpPr>
            <a:spLocks noGrp="1" noChangeArrowheads="1"/>
          </p:cNvSpPr>
          <p:nvPr>
            <p:ph type="dt" sz="half" idx="10"/>
          </p:nvPr>
        </p:nvSpPr>
        <p:spPr>
          <a:ln/>
        </p:spPr>
        <p:txBody>
          <a:bodyPr/>
          <a:lstStyle>
            <a:lvl1pPr>
              <a:defRPr/>
            </a:lvl1pPr>
          </a:lstStyle>
          <a:p>
            <a:pPr>
              <a:defRPr/>
            </a:pPr>
            <a:fld id="{A19AA2D1-2BEE-47A8-AEE5-7962CB411FAC}"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761E17CD-A095-47E6-AC49-D022261C85D7}"/>
              </a:ext>
            </a:extLst>
          </p:cNvPr>
          <p:cNvSpPr>
            <a:spLocks noGrp="1" noChangeArrowheads="1"/>
          </p:cNvSpPr>
          <p:nvPr>
            <p:ph type="sldNum" sz="quarter" idx="11"/>
          </p:nvPr>
        </p:nvSpPr>
        <p:spPr>
          <a:ln/>
        </p:spPr>
        <p:txBody>
          <a:bodyPr/>
          <a:lstStyle>
            <a:lvl1pPr>
              <a:defRPr/>
            </a:lvl1pPr>
          </a:lstStyle>
          <a:p>
            <a:fld id="{3F05F8E7-B8DD-4033-BEDE-CEF90165E513}" type="slidenum">
              <a:rPr lang="en-US" altLang="zh-CN"/>
              <a:pPr/>
              <a:t>‹#›</a:t>
            </a:fld>
            <a:endParaRPr lang="en-US" altLang="zh-CN"/>
          </a:p>
        </p:txBody>
      </p:sp>
      <p:sp>
        <p:nvSpPr>
          <p:cNvPr id="6" name="Rectangle 8">
            <a:extLst>
              <a:ext uri="{FF2B5EF4-FFF2-40B4-BE49-F238E27FC236}">
                <a16:creationId xmlns:a16="http://schemas.microsoft.com/office/drawing/2014/main" id="{3E3CB93E-24CA-4CDC-B6BE-F0FE6EBDAA12}"/>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9679713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5">
            <a:extLst>
              <a:ext uri="{FF2B5EF4-FFF2-40B4-BE49-F238E27FC236}">
                <a16:creationId xmlns:a16="http://schemas.microsoft.com/office/drawing/2014/main" id="{27544374-FD36-4050-B2F1-5DF6705245C1}"/>
              </a:ext>
            </a:extLst>
          </p:cNvPr>
          <p:cNvSpPr>
            <a:spLocks noGrp="1" noChangeArrowheads="1"/>
          </p:cNvSpPr>
          <p:nvPr>
            <p:ph type="dt" sz="half" idx="10"/>
          </p:nvPr>
        </p:nvSpPr>
        <p:spPr>
          <a:ln/>
        </p:spPr>
        <p:txBody>
          <a:bodyPr/>
          <a:lstStyle>
            <a:lvl1pPr>
              <a:defRPr/>
            </a:lvl1pPr>
          </a:lstStyle>
          <a:p>
            <a:pPr>
              <a:defRPr/>
            </a:pPr>
            <a:fld id="{FB71F325-7471-45D0-B537-11FDE2D95DE4}" type="datetime1">
              <a:rPr lang="zh-CN" altLang="en-US"/>
              <a:pPr>
                <a:defRPr/>
              </a:pPr>
              <a:t>2020/4/12</a:t>
            </a:fld>
            <a:endParaRPr lang="en-US" altLang="zh-CN"/>
          </a:p>
        </p:txBody>
      </p:sp>
      <p:sp>
        <p:nvSpPr>
          <p:cNvPr id="5" name="Rectangle 6">
            <a:extLst>
              <a:ext uri="{FF2B5EF4-FFF2-40B4-BE49-F238E27FC236}">
                <a16:creationId xmlns:a16="http://schemas.microsoft.com/office/drawing/2014/main" id="{EAFA8891-A6C6-47DF-9E6B-F6C027877B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B483E2A-2460-42E5-BFF5-CB32FAE1CF6B}"/>
              </a:ext>
            </a:extLst>
          </p:cNvPr>
          <p:cNvSpPr>
            <a:spLocks noGrp="1" noChangeArrowheads="1"/>
          </p:cNvSpPr>
          <p:nvPr>
            <p:ph type="sldNum" sz="quarter" idx="12"/>
          </p:nvPr>
        </p:nvSpPr>
        <p:spPr>
          <a:ln/>
        </p:spPr>
        <p:txBody>
          <a:bodyPr/>
          <a:lstStyle>
            <a:lvl1pPr>
              <a:defRPr/>
            </a:lvl1pPr>
          </a:lstStyle>
          <a:p>
            <a:fld id="{DC60CD09-1C2E-4325-AEA7-8FFB7EFE820D}" type="slidenum">
              <a:rPr lang="en-US" altLang="zh-CN"/>
              <a:pPr/>
              <a:t>‹#›</a:t>
            </a:fld>
            <a:endParaRPr lang="en-US" altLang="zh-CN"/>
          </a:p>
        </p:txBody>
      </p:sp>
    </p:spTree>
    <p:extLst>
      <p:ext uri="{BB962C8B-B14F-4D97-AF65-F5344CB8AC3E}">
        <p14:creationId xmlns:p14="http://schemas.microsoft.com/office/powerpoint/2010/main" val="76710911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258FE4BD-76A5-478A-8A0E-6D902BCB398C}"/>
              </a:ext>
            </a:extLst>
          </p:cNvPr>
          <p:cNvSpPr>
            <a:spLocks noGrp="1" noChangeArrowheads="1"/>
          </p:cNvSpPr>
          <p:nvPr>
            <p:ph type="dt" sz="half" idx="10"/>
          </p:nvPr>
        </p:nvSpPr>
        <p:spPr>
          <a:ln/>
        </p:spPr>
        <p:txBody>
          <a:bodyPr/>
          <a:lstStyle>
            <a:lvl1pPr>
              <a:defRPr/>
            </a:lvl1pPr>
          </a:lstStyle>
          <a:p>
            <a:pPr>
              <a:defRPr/>
            </a:pPr>
            <a:fld id="{039B9603-BBEF-4283-A23F-D97C6289D2F3}" type="datetime1">
              <a:rPr lang="zh-CN" altLang="en-US"/>
              <a:pPr>
                <a:defRPr/>
              </a:pPr>
              <a:t>2020/4/12</a:t>
            </a:fld>
            <a:endParaRPr lang="en-US" altLang="zh-CN"/>
          </a:p>
        </p:txBody>
      </p:sp>
      <p:sp>
        <p:nvSpPr>
          <p:cNvPr id="5" name="Rectangle 6">
            <a:extLst>
              <a:ext uri="{FF2B5EF4-FFF2-40B4-BE49-F238E27FC236}">
                <a16:creationId xmlns:a16="http://schemas.microsoft.com/office/drawing/2014/main" id="{E5E2E787-59F2-4E1A-AA47-B52E633928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64BD5B9-AA1C-4925-A294-A17FBF61FEB7}"/>
              </a:ext>
            </a:extLst>
          </p:cNvPr>
          <p:cNvSpPr>
            <a:spLocks noGrp="1" noChangeArrowheads="1"/>
          </p:cNvSpPr>
          <p:nvPr>
            <p:ph type="sldNum" sz="quarter" idx="12"/>
          </p:nvPr>
        </p:nvSpPr>
        <p:spPr>
          <a:ln/>
        </p:spPr>
        <p:txBody>
          <a:bodyPr/>
          <a:lstStyle>
            <a:lvl1pPr>
              <a:defRPr/>
            </a:lvl1pPr>
          </a:lstStyle>
          <a:p>
            <a:fld id="{513B5DDC-39B7-42C9-8F05-37586037C35C}" type="slidenum">
              <a:rPr lang="en-US" altLang="zh-CN"/>
              <a:pPr/>
              <a:t>‹#›</a:t>
            </a:fld>
            <a:endParaRPr lang="en-US" altLang="zh-CN"/>
          </a:p>
        </p:txBody>
      </p:sp>
    </p:spTree>
    <p:extLst>
      <p:ext uri="{BB962C8B-B14F-4D97-AF65-F5344CB8AC3E}">
        <p14:creationId xmlns:p14="http://schemas.microsoft.com/office/powerpoint/2010/main" val="26138222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6E576EA6-C157-4572-A8DE-6B1B167EAE9D}"/>
              </a:ext>
            </a:extLst>
          </p:cNvPr>
          <p:cNvSpPr>
            <a:spLocks noGrp="1" noChangeArrowheads="1"/>
          </p:cNvSpPr>
          <p:nvPr>
            <p:ph type="dt" sz="half" idx="10"/>
          </p:nvPr>
        </p:nvSpPr>
        <p:spPr>
          <a:ln/>
        </p:spPr>
        <p:txBody>
          <a:bodyPr/>
          <a:lstStyle>
            <a:lvl1pPr>
              <a:defRPr/>
            </a:lvl1pPr>
          </a:lstStyle>
          <a:p>
            <a:pPr>
              <a:defRPr/>
            </a:pPr>
            <a:fld id="{3EFC3114-3EBD-44B0-B265-9917881906D8}" type="datetime1">
              <a:rPr lang="zh-CN" altLang="en-US"/>
              <a:pPr>
                <a:defRPr/>
              </a:pPr>
              <a:t>2020/4/12</a:t>
            </a:fld>
            <a:endParaRPr lang="en-US" altLang="zh-CN"/>
          </a:p>
        </p:txBody>
      </p:sp>
      <p:sp>
        <p:nvSpPr>
          <p:cNvPr id="5" name="Rectangle 6">
            <a:extLst>
              <a:ext uri="{FF2B5EF4-FFF2-40B4-BE49-F238E27FC236}">
                <a16:creationId xmlns:a16="http://schemas.microsoft.com/office/drawing/2014/main" id="{2FA1CE0C-6900-4E91-9779-A15940F55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1BB167E-B24A-4A0A-9A61-547E873F927B}"/>
              </a:ext>
            </a:extLst>
          </p:cNvPr>
          <p:cNvSpPr>
            <a:spLocks noGrp="1" noChangeArrowheads="1"/>
          </p:cNvSpPr>
          <p:nvPr>
            <p:ph type="sldNum" sz="quarter" idx="12"/>
          </p:nvPr>
        </p:nvSpPr>
        <p:spPr>
          <a:ln/>
        </p:spPr>
        <p:txBody>
          <a:bodyPr/>
          <a:lstStyle>
            <a:lvl1pPr>
              <a:defRPr/>
            </a:lvl1pPr>
          </a:lstStyle>
          <a:p>
            <a:fld id="{C4184B74-878C-4084-BBAE-48F4446D1D25}" type="slidenum">
              <a:rPr lang="en-US" altLang="zh-CN"/>
              <a:pPr/>
              <a:t>‹#›</a:t>
            </a:fld>
            <a:endParaRPr lang="en-US" altLang="zh-CN"/>
          </a:p>
        </p:txBody>
      </p:sp>
    </p:spTree>
    <p:extLst>
      <p:ext uri="{BB962C8B-B14F-4D97-AF65-F5344CB8AC3E}">
        <p14:creationId xmlns:p14="http://schemas.microsoft.com/office/powerpoint/2010/main" val="27510482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600200"/>
            <a:ext cx="4243388"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0588" y="1600200"/>
            <a:ext cx="4244975"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C434972-8C56-41F3-8FE4-0C53C25B5E31}"/>
              </a:ext>
            </a:extLst>
          </p:cNvPr>
          <p:cNvSpPr>
            <a:spLocks noGrp="1" noChangeArrowheads="1"/>
          </p:cNvSpPr>
          <p:nvPr>
            <p:ph type="dt" sz="half" idx="10"/>
          </p:nvPr>
        </p:nvSpPr>
        <p:spPr>
          <a:ln/>
        </p:spPr>
        <p:txBody>
          <a:bodyPr/>
          <a:lstStyle>
            <a:lvl1pPr>
              <a:defRPr/>
            </a:lvl1pPr>
          </a:lstStyle>
          <a:p>
            <a:pPr>
              <a:defRPr/>
            </a:pPr>
            <a:fld id="{31C31615-96DF-400D-BB06-5CEDA4305C0F}" type="datetime1">
              <a:rPr lang="zh-CN" altLang="en-US"/>
              <a:pPr>
                <a:defRPr/>
              </a:pPr>
              <a:t>2020/4/12</a:t>
            </a:fld>
            <a:endParaRPr lang="en-US" altLang="zh-CN"/>
          </a:p>
        </p:txBody>
      </p:sp>
      <p:sp>
        <p:nvSpPr>
          <p:cNvPr id="6" name="Rectangle 6">
            <a:extLst>
              <a:ext uri="{FF2B5EF4-FFF2-40B4-BE49-F238E27FC236}">
                <a16:creationId xmlns:a16="http://schemas.microsoft.com/office/drawing/2014/main" id="{3D986609-9333-4C5B-A82D-2A05F23CDA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8EF9FFEE-F8CF-449C-9DEC-06758A882F85}"/>
              </a:ext>
            </a:extLst>
          </p:cNvPr>
          <p:cNvSpPr>
            <a:spLocks noGrp="1" noChangeArrowheads="1"/>
          </p:cNvSpPr>
          <p:nvPr>
            <p:ph type="sldNum" sz="quarter" idx="12"/>
          </p:nvPr>
        </p:nvSpPr>
        <p:spPr>
          <a:ln/>
        </p:spPr>
        <p:txBody>
          <a:bodyPr/>
          <a:lstStyle>
            <a:lvl1pPr>
              <a:defRPr/>
            </a:lvl1pPr>
          </a:lstStyle>
          <a:p>
            <a:fld id="{A88D07F0-3B22-4956-BE9B-AC04F5417037}" type="slidenum">
              <a:rPr lang="en-US" altLang="zh-CN"/>
              <a:pPr/>
              <a:t>‹#›</a:t>
            </a:fld>
            <a:endParaRPr lang="en-US" altLang="zh-CN"/>
          </a:p>
        </p:txBody>
      </p:sp>
    </p:spTree>
    <p:extLst>
      <p:ext uri="{BB962C8B-B14F-4D97-AF65-F5344CB8AC3E}">
        <p14:creationId xmlns:p14="http://schemas.microsoft.com/office/powerpoint/2010/main" val="28615004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BF0CC8E5-9865-450E-BC0A-B1B5927345BB}"/>
              </a:ext>
            </a:extLst>
          </p:cNvPr>
          <p:cNvSpPr>
            <a:spLocks noGrp="1" noChangeArrowheads="1"/>
          </p:cNvSpPr>
          <p:nvPr>
            <p:ph type="dt" sz="half" idx="10"/>
          </p:nvPr>
        </p:nvSpPr>
        <p:spPr>
          <a:ln/>
        </p:spPr>
        <p:txBody>
          <a:bodyPr/>
          <a:lstStyle>
            <a:lvl1pPr>
              <a:defRPr/>
            </a:lvl1pPr>
          </a:lstStyle>
          <a:p>
            <a:pPr>
              <a:defRPr/>
            </a:pPr>
            <a:fld id="{26ADC86D-8200-4452-96CC-E53A273CA344}" type="datetime1">
              <a:rPr lang="zh-CN" altLang="en-US"/>
              <a:pPr>
                <a:defRPr/>
              </a:pPr>
              <a:t>2020/4/12</a:t>
            </a:fld>
            <a:endParaRPr lang="en-US" altLang="zh-CN"/>
          </a:p>
        </p:txBody>
      </p:sp>
      <p:sp>
        <p:nvSpPr>
          <p:cNvPr id="8" name="Rectangle 6">
            <a:extLst>
              <a:ext uri="{FF2B5EF4-FFF2-40B4-BE49-F238E27FC236}">
                <a16:creationId xmlns:a16="http://schemas.microsoft.com/office/drawing/2014/main" id="{4A753E33-E2DE-4C4C-8063-892D2C0A0A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F997EC27-972E-47C1-8660-37D6B9D01C3D}"/>
              </a:ext>
            </a:extLst>
          </p:cNvPr>
          <p:cNvSpPr>
            <a:spLocks noGrp="1" noChangeArrowheads="1"/>
          </p:cNvSpPr>
          <p:nvPr>
            <p:ph type="sldNum" sz="quarter" idx="12"/>
          </p:nvPr>
        </p:nvSpPr>
        <p:spPr>
          <a:ln/>
        </p:spPr>
        <p:txBody>
          <a:bodyPr/>
          <a:lstStyle>
            <a:lvl1pPr>
              <a:defRPr/>
            </a:lvl1pPr>
          </a:lstStyle>
          <a:p>
            <a:fld id="{67A27892-CE17-4F50-AFBE-7CAD375C1C00}" type="slidenum">
              <a:rPr lang="en-US" altLang="zh-CN"/>
              <a:pPr/>
              <a:t>‹#›</a:t>
            </a:fld>
            <a:endParaRPr lang="en-US" altLang="zh-CN"/>
          </a:p>
        </p:txBody>
      </p:sp>
    </p:spTree>
    <p:extLst>
      <p:ext uri="{BB962C8B-B14F-4D97-AF65-F5344CB8AC3E}">
        <p14:creationId xmlns:p14="http://schemas.microsoft.com/office/powerpoint/2010/main" val="391828555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3AA17036-41DB-4DA7-B252-6D7E1FFD1A90}"/>
              </a:ext>
            </a:extLst>
          </p:cNvPr>
          <p:cNvSpPr>
            <a:spLocks noGrp="1" noChangeArrowheads="1"/>
          </p:cNvSpPr>
          <p:nvPr>
            <p:ph type="dt" sz="half" idx="10"/>
          </p:nvPr>
        </p:nvSpPr>
        <p:spPr>
          <a:ln/>
        </p:spPr>
        <p:txBody>
          <a:bodyPr/>
          <a:lstStyle>
            <a:lvl1pPr>
              <a:defRPr/>
            </a:lvl1pPr>
          </a:lstStyle>
          <a:p>
            <a:pPr>
              <a:defRPr/>
            </a:pPr>
            <a:fld id="{1EC4EB66-18C2-45A5-AF35-79F0F23515F2}" type="datetime1">
              <a:rPr lang="zh-CN" altLang="en-US"/>
              <a:pPr>
                <a:defRPr/>
              </a:pPr>
              <a:t>2020/4/12</a:t>
            </a:fld>
            <a:endParaRPr lang="en-US" altLang="zh-CN"/>
          </a:p>
        </p:txBody>
      </p:sp>
      <p:sp>
        <p:nvSpPr>
          <p:cNvPr id="4" name="Rectangle 6">
            <a:extLst>
              <a:ext uri="{FF2B5EF4-FFF2-40B4-BE49-F238E27FC236}">
                <a16:creationId xmlns:a16="http://schemas.microsoft.com/office/drawing/2014/main" id="{FCFA60E2-7E99-4ED4-8567-C5CD2A0A51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46D988E0-F5CD-4376-A03B-F2638921C675}"/>
              </a:ext>
            </a:extLst>
          </p:cNvPr>
          <p:cNvSpPr>
            <a:spLocks noGrp="1" noChangeArrowheads="1"/>
          </p:cNvSpPr>
          <p:nvPr>
            <p:ph type="sldNum" sz="quarter" idx="12"/>
          </p:nvPr>
        </p:nvSpPr>
        <p:spPr>
          <a:ln/>
        </p:spPr>
        <p:txBody>
          <a:bodyPr/>
          <a:lstStyle>
            <a:lvl1pPr>
              <a:defRPr/>
            </a:lvl1pPr>
          </a:lstStyle>
          <a:p>
            <a:fld id="{C335304D-3295-4804-97E0-480A60601586}" type="slidenum">
              <a:rPr lang="en-US" altLang="zh-CN"/>
              <a:pPr/>
              <a:t>‹#›</a:t>
            </a:fld>
            <a:endParaRPr lang="en-US" altLang="zh-CN"/>
          </a:p>
        </p:txBody>
      </p:sp>
    </p:spTree>
    <p:extLst>
      <p:ext uri="{BB962C8B-B14F-4D97-AF65-F5344CB8AC3E}">
        <p14:creationId xmlns:p14="http://schemas.microsoft.com/office/powerpoint/2010/main" val="25220466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600200"/>
            <a:ext cx="4243388"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0588" y="1600200"/>
            <a:ext cx="42449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40AAB546-075B-49F1-89AF-3210024D6468}"/>
              </a:ext>
            </a:extLst>
          </p:cNvPr>
          <p:cNvSpPr>
            <a:spLocks noGrp="1" noChangeArrowheads="1"/>
          </p:cNvSpPr>
          <p:nvPr>
            <p:ph type="dt" sz="half" idx="10"/>
          </p:nvPr>
        </p:nvSpPr>
        <p:spPr>
          <a:ln/>
        </p:spPr>
        <p:txBody>
          <a:bodyPr/>
          <a:lstStyle>
            <a:lvl1pPr>
              <a:defRPr/>
            </a:lvl1pPr>
          </a:lstStyle>
          <a:p>
            <a:pPr>
              <a:defRPr/>
            </a:pPr>
            <a:fld id="{6D870739-8368-4C1E-B4CD-BF69B32BB949}"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640CEC35-A8C2-4534-86AA-7808BFFED635}"/>
              </a:ext>
            </a:extLst>
          </p:cNvPr>
          <p:cNvSpPr>
            <a:spLocks noGrp="1" noChangeArrowheads="1"/>
          </p:cNvSpPr>
          <p:nvPr>
            <p:ph type="sldNum" sz="quarter" idx="11"/>
          </p:nvPr>
        </p:nvSpPr>
        <p:spPr>
          <a:ln/>
        </p:spPr>
        <p:txBody>
          <a:bodyPr/>
          <a:lstStyle>
            <a:lvl1pPr>
              <a:defRPr/>
            </a:lvl1pPr>
          </a:lstStyle>
          <a:p>
            <a:fld id="{FB8E0243-0CEB-45BF-8B2F-499863A0AF08}" type="slidenum">
              <a:rPr lang="en-US" altLang="zh-CN"/>
              <a:pPr/>
              <a:t>‹#›</a:t>
            </a:fld>
            <a:endParaRPr lang="en-US" altLang="zh-CN"/>
          </a:p>
        </p:txBody>
      </p:sp>
      <p:sp>
        <p:nvSpPr>
          <p:cNvPr id="7" name="Rectangle 8">
            <a:extLst>
              <a:ext uri="{FF2B5EF4-FFF2-40B4-BE49-F238E27FC236}">
                <a16:creationId xmlns:a16="http://schemas.microsoft.com/office/drawing/2014/main" id="{C980F393-C201-4439-AAB6-8B34214FF441}"/>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202392179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2D76D18-8505-48B1-B918-F2402B2984E4}"/>
              </a:ext>
            </a:extLst>
          </p:cNvPr>
          <p:cNvSpPr>
            <a:spLocks noGrp="1" noChangeArrowheads="1"/>
          </p:cNvSpPr>
          <p:nvPr>
            <p:ph type="dt" sz="half" idx="10"/>
          </p:nvPr>
        </p:nvSpPr>
        <p:spPr>
          <a:ln/>
        </p:spPr>
        <p:txBody>
          <a:bodyPr/>
          <a:lstStyle>
            <a:lvl1pPr>
              <a:defRPr/>
            </a:lvl1pPr>
          </a:lstStyle>
          <a:p>
            <a:pPr>
              <a:defRPr/>
            </a:pPr>
            <a:fld id="{41C124FB-CD83-4DD1-92A4-346963DE98B3}" type="datetime1">
              <a:rPr lang="zh-CN" altLang="en-US"/>
              <a:pPr>
                <a:defRPr/>
              </a:pPr>
              <a:t>2020/4/12</a:t>
            </a:fld>
            <a:endParaRPr lang="en-US" altLang="zh-CN"/>
          </a:p>
        </p:txBody>
      </p:sp>
      <p:sp>
        <p:nvSpPr>
          <p:cNvPr id="3" name="Rectangle 6">
            <a:extLst>
              <a:ext uri="{FF2B5EF4-FFF2-40B4-BE49-F238E27FC236}">
                <a16:creationId xmlns:a16="http://schemas.microsoft.com/office/drawing/2014/main" id="{CC00EF5F-20B7-4096-A058-04D9EE5C13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704F0B00-DE2D-45D4-AABD-83F986AABBDD}"/>
              </a:ext>
            </a:extLst>
          </p:cNvPr>
          <p:cNvSpPr>
            <a:spLocks noGrp="1" noChangeArrowheads="1"/>
          </p:cNvSpPr>
          <p:nvPr>
            <p:ph type="sldNum" sz="quarter" idx="12"/>
          </p:nvPr>
        </p:nvSpPr>
        <p:spPr>
          <a:ln/>
        </p:spPr>
        <p:txBody>
          <a:bodyPr/>
          <a:lstStyle>
            <a:lvl1pPr>
              <a:defRPr/>
            </a:lvl1pPr>
          </a:lstStyle>
          <a:p>
            <a:fld id="{6F396E47-9CB8-4F3A-BC31-8A6B352A5A43}" type="slidenum">
              <a:rPr lang="en-US" altLang="zh-CN"/>
              <a:pPr/>
              <a:t>‹#›</a:t>
            </a:fld>
            <a:endParaRPr lang="en-US" altLang="zh-CN"/>
          </a:p>
        </p:txBody>
      </p:sp>
    </p:spTree>
    <p:extLst>
      <p:ext uri="{BB962C8B-B14F-4D97-AF65-F5344CB8AC3E}">
        <p14:creationId xmlns:p14="http://schemas.microsoft.com/office/powerpoint/2010/main" val="29838870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45C35D8-96B4-4215-9810-4BBF4C1DBAD9}"/>
              </a:ext>
            </a:extLst>
          </p:cNvPr>
          <p:cNvSpPr>
            <a:spLocks noGrp="1" noChangeArrowheads="1"/>
          </p:cNvSpPr>
          <p:nvPr>
            <p:ph type="dt" sz="half" idx="10"/>
          </p:nvPr>
        </p:nvSpPr>
        <p:spPr>
          <a:ln/>
        </p:spPr>
        <p:txBody>
          <a:bodyPr/>
          <a:lstStyle>
            <a:lvl1pPr>
              <a:defRPr/>
            </a:lvl1pPr>
          </a:lstStyle>
          <a:p>
            <a:pPr>
              <a:defRPr/>
            </a:pPr>
            <a:fld id="{9502C478-4EF9-4BE6-9CE9-4D03F7C074EA}" type="datetime1">
              <a:rPr lang="zh-CN" altLang="en-US"/>
              <a:pPr>
                <a:defRPr/>
              </a:pPr>
              <a:t>2020/4/12</a:t>
            </a:fld>
            <a:endParaRPr lang="en-US" altLang="zh-CN"/>
          </a:p>
        </p:txBody>
      </p:sp>
      <p:sp>
        <p:nvSpPr>
          <p:cNvPr id="6" name="Rectangle 6">
            <a:extLst>
              <a:ext uri="{FF2B5EF4-FFF2-40B4-BE49-F238E27FC236}">
                <a16:creationId xmlns:a16="http://schemas.microsoft.com/office/drawing/2014/main" id="{4D2EB477-72B7-4D64-ABB0-A69F563633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1CBF4502-F031-44D0-ADAC-C537BDF5FEA4}"/>
              </a:ext>
            </a:extLst>
          </p:cNvPr>
          <p:cNvSpPr>
            <a:spLocks noGrp="1" noChangeArrowheads="1"/>
          </p:cNvSpPr>
          <p:nvPr>
            <p:ph type="sldNum" sz="quarter" idx="12"/>
          </p:nvPr>
        </p:nvSpPr>
        <p:spPr>
          <a:ln/>
        </p:spPr>
        <p:txBody>
          <a:bodyPr/>
          <a:lstStyle>
            <a:lvl1pPr>
              <a:defRPr/>
            </a:lvl1pPr>
          </a:lstStyle>
          <a:p>
            <a:fld id="{F982D472-64DC-4C2A-BB7D-A5EF570B5C99}" type="slidenum">
              <a:rPr lang="en-US" altLang="zh-CN"/>
              <a:pPr/>
              <a:t>‹#›</a:t>
            </a:fld>
            <a:endParaRPr lang="en-US" altLang="zh-CN"/>
          </a:p>
        </p:txBody>
      </p:sp>
    </p:spTree>
    <p:extLst>
      <p:ext uri="{BB962C8B-B14F-4D97-AF65-F5344CB8AC3E}">
        <p14:creationId xmlns:p14="http://schemas.microsoft.com/office/powerpoint/2010/main" val="329159198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773B0-62C5-4F58-AD32-CB26E79C35C8}"/>
              </a:ext>
            </a:extLst>
          </p:cNvPr>
          <p:cNvSpPr>
            <a:spLocks noGrp="1" noChangeArrowheads="1"/>
          </p:cNvSpPr>
          <p:nvPr>
            <p:ph type="dt" sz="half" idx="10"/>
          </p:nvPr>
        </p:nvSpPr>
        <p:spPr>
          <a:ln/>
        </p:spPr>
        <p:txBody>
          <a:bodyPr/>
          <a:lstStyle>
            <a:lvl1pPr>
              <a:defRPr/>
            </a:lvl1pPr>
          </a:lstStyle>
          <a:p>
            <a:pPr>
              <a:defRPr/>
            </a:pPr>
            <a:fld id="{7FF7EA29-0618-4949-A188-11BF254DD143}" type="datetime1">
              <a:rPr lang="zh-CN" altLang="en-US"/>
              <a:pPr>
                <a:defRPr/>
              </a:pPr>
              <a:t>2020/4/12</a:t>
            </a:fld>
            <a:endParaRPr lang="en-US" altLang="zh-CN"/>
          </a:p>
        </p:txBody>
      </p:sp>
      <p:sp>
        <p:nvSpPr>
          <p:cNvPr id="6" name="Rectangle 6">
            <a:extLst>
              <a:ext uri="{FF2B5EF4-FFF2-40B4-BE49-F238E27FC236}">
                <a16:creationId xmlns:a16="http://schemas.microsoft.com/office/drawing/2014/main" id="{1A42376D-3937-4331-8CC7-B8330D16DB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2FE0A06-5CC1-4209-BE92-FBBBBB42206B}"/>
              </a:ext>
            </a:extLst>
          </p:cNvPr>
          <p:cNvSpPr>
            <a:spLocks noGrp="1" noChangeArrowheads="1"/>
          </p:cNvSpPr>
          <p:nvPr>
            <p:ph type="sldNum" sz="quarter" idx="12"/>
          </p:nvPr>
        </p:nvSpPr>
        <p:spPr>
          <a:ln/>
        </p:spPr>
        <p:txBody>
          <a:bodyPr/>
          <a:lstStyle>
            <a:lvl1pPr>
              <a:defRPr/>
            </a:lvl1pPr>
          </a:lstStyle>
          <a:p>
            <a:fld id="{526BC8CF-0480-4059-947B-E603D8DB8F7C}" type="slidenum">
              <a:rPr lang="en-US" altLang="zh-CN"/>
              <a:pPr/>
              <a:t>‹#›</a:t>
            </a:fld>
            <a:endParaRPr lang="en-US" altLang="zh-CN"/>
          </a:p>
        </p:txBody>
      </p:sp>
    </p:spTree>
    <p:extLst>
      <p:ext uri="{BB962C8B-B14F-4D97-AF65-F5344CB8AC3E}">
        <p14:creationId xmlns:p14="http://schemas.microsoft.com/office/powerpoint/2010/main" val="41011402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40FC799-1736-4726-8824-50778CA39AC8}"/>
              </a:ext>
            </a:extLst>
          </p:cNvPr>
          <p:cNvSpPr>
            <a:spLocks noGrp="1" noChangeArrowheads="1"/>
          </p:cNvSpPr>
          <p:nvPr>
            <p:ph type="dt" sz="half" idx="10"/>
          </p:nvPr>
        </p:nvSpPr>
        <p:spPr>
          <a:ln/>
        </p:spPr>
        <p:txBody>
          <a:bodyPr/>
          <a:lstStyle>
            <a:lvl1pPr>
              <a:defRPr/>
            </a:lvl1pPr>
          </a:lstStyle>
          <a:p>
            <a:pPr>
              <a:defRPr/>
            </a:pPr>
            <a:fld id="{BFBBCA5D-F462-4841-A312-1FD6070295AC}" type="datetime1">
              <a:rPr lang="zh-CN" altLang="en-US"/>
              <a:pPr>
                <a:defRPr/>
              </a:pPr>
              <a:t>2020/4/12</a:t>
            </a:fld>
            <a:endParaRPr lang="en-US" altLang="zh-CN"/>
          </a:p>
        </p:txBody>
      </p:sp>
      <p:sp>
        <p:nvSpPr>
          <p:cNvPr id="5" name="Rectangle 6">
            <a:extLst>
              <a:ext uri="{FF2B5EF4-FFF2-40B4-BE49-F238E27FC236}">
                <a16:creationId xmlns:a16="http://schemas.microsoft.com/office/drawing/2014/main" id="{3E2177F4-4FC9-4EF8-972E-6A9F520973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3DA5E313-3C7D-4B51-B535-E59849CEC83B}"/>
              </a:ext>
            </a:extLst>
          </p:cNvPr>
          <p:cNvSpPr>
            <a:spLocks noGrp="1" noChangeArrowheads="1"/>
          </p:cNvSpPr>
          <p:nvPr>
            <p:ph type="sldNum" sz="quarter" idx="12"/>
          </p:nvPr>
        </p:nvSpPr>
        <p:spPr>
          <a:ln/>
        </p:spPr>
        <p:txBody>
          <a:bodyPr/>
          <a:lstStyle>
            <a:lvl1pPr>
              <a:defRPr/>
            </a:lvl1pPr>
          </a:lstStyle>
          <a:p>
            <a:fld id="{D8CE5DB0-8F01-4361-98A0-86C659103E44}" type="slidenum">
              <a:rPr lang="en-US" altLang="zh-CN"/>
              <a:pPr/>
              <a:t>‹#›</a:t>
            </a:fld>
            <a:endParaRPr lang="en-US" altLang="zh-CN"/>
          </a:p>
        </p:txBody>
      </p:sp>
    </p:spTree>
    <p:extLst>
      <p:ext uri="{BB962C8B-B14F-4D97-AF65-F5344CB8AC3E}">
        <p14:creationId xmlns:p14="http://schemas.microsoft.com/office/powerpoint/2010/main" val="10350188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533400"/>
            <a:ext cx="2159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533400"/>
            <a:ext cx="6329363"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F052233-F835-4B0B-BFC0-A31B1D7C4DEB}"/>
              </a:ext>
            </a:extLst>
          </p:cNvPr>
          <p:cNvSpPr>
            <a:spLocks noGrp="1" noChangeArrowheads="1"/>
          </p:cNvSpPr>
          <p:nvPr>
            <p:ph type="dt" sz="half" idx="10"/>
          </p:nvPr>
        </p:nvSpPr>
        <p:spPr>
          <a:ln/>
        </p:spPr>
        <p:txBody>
          <a:bodyPr/>
          <a:lstStyle>
            <a:lvl1pPr>
              <a:defRPr/>
            </a:lvl1pPr>
          </a:lstStyle>
          <a:p>
            <a:pPr>
              <a:defRPr/>
            </a:pPr>
            <a:fld id="{13B3B655-EF3C-4A16-9F11-65681F359C69}" type="datetime1">
              <a:rPr lang="zh-CN" altLang="en-US"/>
              <a:pPr>
                <a:defRPr/>
              </a:pPr>
              <a:t>2020/4/12</a:t>
            </a:fld>
            <a:endParaRPr lang="en-US" altLang="zh-CN"/>
          </a:p>
        </p:txBody>
      </p:sp>
      <p:sp>
        <p:nvSpPr>
          <p:cNvPr id="5" name="Rectangle 6">
            <a:extLst>
              <a:ext uri="{FF2B5EF4-FFF2-40B4-BE49-F238E27FC236}">
                <a16:creationId xmlns:a16="http://schemas.microsoft.com/office/drawing/2014/main" id="{B57AD6F5-00A3-4165-9515-A38F80DCA5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2642F2D-A2E6-4811-A609-EEC3A86E3233}"/>
              </a:ext>
            </a:extLst>
          </p:cNvPr>
          <p:cNvSpPr>
            <a:spLocks noGrp="1" noChangeArrowheads="1"/>
          </p:cNvSpPr>
          <p:nvPr>
            <p:ph type="sldNum" sz="quarter" idx="12"/>
          </p:nvPr>
        </p:nvSpPr>
        <p:spPr>
          <a:ln/>
        </p:spPr>
        <p:txBody>
          <a:bodyPr/>
          <a:lstStyle>
            <a:lvl1pPr>
              <a:defRPr/>
            </a:lvl1pPr>
          </a:lstStyle>
          <a:p>
            <a:fld id="{86C2E1F6-A49F-44E1-B66B-D6A05B6932CD}" type="slidenum">
              <a:rPr lang="en-US" altLang="zh-CN"/>
              <a:pPr/>
              <a:t>‹#›</a:t>
            </a:fld>
            <a:endParaRPr lang="en-US" altLang="zh-CN"/>
          </a:p>
        </p:txBody>
      </p:sp>
    </p:spTree>
    <p:extLst>
      <p:ext uri="{BB962C8B-B14F-4D97-AF65-F5344CB8AC3E}">
        <p14:creationId xmlns:p14="http://schemas.microsoft.com/office/powerpoint/2010/main" val="373029569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6">
            <a:extLst>
              <a:ext uri="{FF2B5EF4-FFF2-40B4-BE49-F238E27FC236}">
                <a16:creationId xmlns:a16="http://schemas.microsoft.com/office/drawing/2014/main" id="{43672395-9811-4DEE-B1A8-3998A8A0D655}"/>
              </a:ext>
            </a:extLst>
          </p:cNvPr>
          <p:cNvSpPr>
            <a:spLocks noGrp="1" noChangeArrowheads="1"/>
          </p:cNvSpPr>
          <p:nvPr>
            <p:ph type="dt" sz="half" idx="10"/>
          </p:nvPr>
        </p:nvSpPr>
        <p:spPr>
          <a:ln/>
        </p:spPr>
        <p:txBody>
          <a:bodyPr/>
          <a:lstStyle>
            <a:lvl1pPr>
              <a:defRPr/>
            </a:lvl1pPr>
          </a:lstStyle>
          <a:p>
            <a:pPr>
              <a:defRPr/>
            </a:pPr>
            <a:fld id="{83290B79-D291-4645-9C0B-154156D6FE0F}"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679EF35C-79FD-44D1-BAC2-D8BF9E4C6569}"/>
              </a:ext>
            </a:extLst>
          </p:cNvPr>
          <p:cNvSpPr>
            <a:spLocks noGrp="1" noChangeArrowheads="1"/>
          </p:cNvSpPr>
          <p:nvPr>
            <p:ph type="sldNum" sz="quarter" idx="11"/>
          </p:nvPr>
        </p:nvSpPr>
        <p:spPr>
          <a:ln/>
        </p:spPr>
        <p:txBody>
          <a:bodyPr/>
          <a:lstStyle>
            <a:lvl1pPr>
              <a:defRPr/>
            </a:lvl1pPr>
          </a:lstStyle>
          <a:p>
            <a:fld id="{5DCD297B-51FD-4E30-9FB2-B49DECC43366}" type="slidenum">
              <a:rPr lang="en-US" altLang="zh-CN"/>
              <a:pPr/>
              <a:t>‹#›</a:t>
            </a:fld>
            <a:endParaRPr lang="en-US" altLang="zh-CN"/>
          </a:p>
        </p:txBody>
      </p:sp>
      <p:sp>
        <p:nvSpPr>
          <p:cNvPr id="6" name="Rectangle 8">
            <a:extLst>
              <a:ext uri="{FF2B5EF4-FFF2-40B4-BE49-F238E27FC236}">
                <a16:creationId xmlns:a16="http://schemas.microsoft.com/office/drawing/2014/main" id="{FB5D5190-C96A-494C-AEC9-D1E5FCE0EF13}"/>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1002043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509CBE3-A5D3-40F9-B318-530EFB6F2BC9}"/>
              </a:ext>
            </a:extLst>
          </p:cNvPr>
          <p:cNvSpPr>
            <a:spLocks noGrp="1" noChangeArrowheads="1"/>
          </p:cNvSpPr>
          <p:nvPr>
            <p:ph type="dt" sz="half" idx="10"/>
          </p:nvPr>
        </p:nvSpPr>
        <p:spPr>
          <a:ln/>
        </p:spPr>
        <p:txBody>
          <a:bodyPr/>
          <a:lstStyle>
            <a:lvl1pPr>
              <a:defRPr/>
            </a:lvl1pPr>
          </a:lstStyle>
          <a:p>
            <a:pPr>
              <a:defRPr/>
            </a:pPr>
            <a:fld id="{D2688491-EE2C-4BCA-B318-2E575A61BBCA}"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23DF0D55-D7E0-498F-9EFD-9DE29DEF1506}"/>
              </a:ext>
            </a:extLst>
          </p:cNvPr>
          <p:cNvSpPr>
            <a:spLocks noGrp="1" noChangeArrowheads="1"/>
          </p:cNvSpPr>
          <p:nvPr>
            <p:ph type="sldNum" sz="quarter" idx="11"/>
          </p:nvPr>
        </p:nvSpPr>
        <p:spPr>
          <a:ln/>
        </p:spPr>
        <p:txBody>
          <a:bodyPr/>
          <a:lstStyle>
            <a:lvl1pPr>
              <a:defRPr/>
            </a:lvl1pPr>
          </a:lstStyle>
          <a:p>
            <a:fld id="{CA178A46-C9DE-4FD5-8BA6-051DCD41F6B0}" type="slidenum">
              <a:rPr lang="en-US" altLang="zh-CN"/>
              <a:pPr/>
              <a:t>‹#›</a:t>
            </a:fld>
            <a:endParaRPr lang="en-US" altLang="zh-CN"/>
          </a:p>
        </p:txBody>
      </p:sp>
      <p:sp>
        <p:nvSpPr>
          <p:cNvPr id="6" name="Rectangle 8">
            <a:extLst>
              <a:ext uri="{FF2B5EF4-FFF2-40B4-BE49-F238E27FC236}">
                <a16:creationId xmlns:a16="http://schemas.microsoft.com/office/drawing/2014/main" id="{EFCCEE7F-973C-4BB1-9865-E590B9D5B466}"/>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2872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42271B91-45F3-4935-97E7-4A0BAD5901F5}"/>
              </a:ext>
            </a:extLst>
          </p:cNvPr>
          <p:cNvSpPr>
            <a:spLocks noGrp="1" noChangeArrowheads="1"/>
          </p:cNvSpPr>
          <p:nvPr>
            <p:ph type="dt" sz="half" idx="10"/>
          </p:nvPr>
        </p:nvSpPr>
        <p:spPr>
          <a:ln/>
        </p:spPr>
        <p:txBody>
          <a:bodyPr/>
          <a:lstStyle>
            <a:lvl1pPr>
              <a:defRPr/>
            </a:lvl1pPr>
          </a:lstStyle>
          <a:p>
            <a:pPr>
              <a:defRPr/>
            </a:pPr>
            <a:fld id="{403C4D9A-85FC-4A72-AD90-7AE233E9B294}"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79518C06-1806-48FD-AA67-B3A20FCC840F}"/>
              </a:ext>
            </a:extLst>
          </p:cNvPr>
          <p:cNvSpPr>
            <a:spLocks noGrp="1" noChangeArrowheads="1"/>
          </p:cNvSpPr>
          <p:nvPr>
            <p:ph type="sldNum" sz="quarter" idx="11"/>
          </p:nvPr>
        </p:nvSpPr>
        <p:spPr>
          <a:ln/>
        </p:spPr>
        <p:txBody>
          <a:bodyPr/>
          <a:lstStyle>
            <a:lvl1pPr>
              <a:defRPr/>
            </a:lvl1pPr>
          </a:lstStyle>
          <a:p>
            <a:fld id="{F04FD6F9-7D4D-41E9-B9A7-1CB42F82701C}" type="slidenum">
              <a:rPr lang="en-US" altLang="zh-CN"/>
              <a:pPr/>
              <a:t>‹#›</a:t>
            </a:fld>
            <a:endParaRPr lang="en-US" altLang="zh-CN"/>
          </a:p>
        </p:txBody>
      </p:sp>
      <p:sp>
        <p:nvSpPr>
          <p:cNvPr id="6" name="Rectangle 8">
            <a:extLst>
              <a:ext uri="{FF2B5EF4-FFF2-40B4-BE49-F238E27FC236}">
                <a16:creationId xmlns:a16="http://schemas.microsoft.com/office/drawing/2014/main" id="{03B60EBE-4947-4269-BE1C-0A5A4C29624F}"/>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381185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600200"/>
            <a:ext cx="4243388"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0588" y="1600200"/>
            <a:ext cx="4244975"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B49309B-7CB8-43E2-BE65-F295E7420E46}"/>
              </a:ext>
            </a:extLst>
          </p:cNvPr>
          <p:cNvSpPr>
            <a:spLocks noGrp="1" noChangeArrowheads="1"/>
          </p:cNvSpPr>
          <p:nvPr>
            <p:ph type="dt" sz="half" idx="10"/>
          </p:nvPr>
        </p:nvSpPr>
        <p:spPr>
          <a:ln/>
        </p:spPr>
        <p:txBody>
          <a:bodyPr/>
          <a:lstStyle>
            <a:lvl1pPr>
              <a:defRPr/>
            </a:lvl1pPr>
          </a:lstStyle>
          <a:p>
            <a:pPr>
              <a:defRPr/>
            </a:pPr>
            <a:fld id="{C904A8A4-3304-459A-8CAA-A14E55C88131}"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D2F7DFEC-5E07-42A4-A5C6-4A1126819D60}"/>
              </a:ext>
            </a:extLst>
          </p:cNvPr>
          <p:cNvSpPr>
            <a:spLocks noGrp="1" noChangeArrowheads="1"/>
          </p:cNvSpPr>
          <p:nvPr>
            <p:ph type="sldNum" sz="quarter" idx="11"/>
          </p:nvPr>
        </p:nvSpPr>
        <p:spPr>
          <a:ln/>
        </p:spPr>
        <p:txBody>
          <a:bodyPr/>
          <a:lstStyle>
            <a:lvl1pPr>
              <a:defRPr/>
            </a:lvl1pPr>
          </a:lstStyle>
          <a:p>
            <a:fld id="{170CD451-E19D-41CB-BD82-21AFCA0C2629}" type="slidenum">
              <a:rPr lang="en-US" altLang="zh-CN"/>
              <a:pPr/>
              <a:t>‹#›</a:t>
            </a:fld>
            <a:endParaRPr lang="en-US" altLang="zh-CN"/>
          </a:p>
        </p:txBody>
      </p:sp>
      <p:sp>
        <p:nvSpPr>
          <p:cNvPr id="7" name="Rectangle 8">
            <a:extLst>
              <a:ext uri="{FF2B5EF4-FFF2-40B4-BE49-F238E27FC236}">
                <a16:creationId xmlns:a16="http://schemas.microsoft.com/office/drawing/2014/main" id="{93436532-4E4B-41AD-9C46-B4D7F0EF7C6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8806161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8ACF1B5-554B-43A6-A3F5-A21EB1D79165}"/>
              </a:ext>
            </a:extLst>
          </p:cNvPr>
          <p:cNvSpPr>
            <a:spLocks noGrp="1" noChangeArrowheads="1"/>
          </p:cNvSpPr>
          <p:nvPr>
            <p:ph type="dt" sz="half" idx="10"/>
          </p:nvPr>
        </p:nvSpPr>
        <p:spPr>
          <a:ln/>
        </p:spPr>
        <p:txBody>
          <a:bodyPr/>
          <a:lstStyle>
            <a:lvl1pPr>
              <a:defRPr/>
            </a:lvl1pPr>
          </a:lstStyle>
          <a:p>
            <a:pPr>
              <a:defRPr/>
            </a:pPr>
            <a:fld id="{F3B2686D-F09F-46C5-85C0-952707A27349}" type="datetime1">
              <a:rPr lang="zh-CN" altLang="en-US"/>
              <a:pPr>
                <a:defRPr/>
              </a:pPr>
              <a:t>2020/4/12</a:t>
            </a:fld>
            <a:endParaRPr lang="en-US" altLang="zh-CN"/>
          </a:p>
        </p:txBody>
      </p:sp>
      <p:sp>
        <p:nvSpPr>
          <p:cNvPr id="8" name="Rectangle 7">
            <a:extLst>
              <a:ext uri="{FF2B5EF4-FFF2-40B4-BE49-F238E27FC236}">
                <a16:creationId xmlns:a16="http://schemas.microsoft.com/office/drawing/2014/main" id="{8EF70337-2227-49D8-B06B-5C372377287B}"/>
              </a:ext>
            </a:extLst>
          </p:cNvPr>
          <p:cNvSpPr>
            <a:spLocks noGrp="1" noChangeArrowheads="1"/>
          </p:cNvSpPr>
          <p:nvPr>
            <p:ph type="sldNum" sz="quarter" idx="11"/>
          </p:nvPr>
        </p:nvSpPr>
        <p:spPr>
          <a:ln/>
        </p:spPr>
        <p:txBody>
          <a:bodyPr/>
          <a:lstStyle>
            <a:lvl1pPr>
              <a:defRPr/>
            </a:lvl1pPr>
          </a:lstStyle>
          <a:p>
            <a:fld id="{74EDE5EB-771B-4024-B000-36AFD50B64ED}" type="slidenum">
              <a:rPr lang="en-US" altLang="zh-CN"/>
              <a:pPr/>
              <a:t>‹#›</a:t>
            </a:fld>
            <a:endParaRPr lang="en-US" altLang="zh-CN"/>
          </a:p>
        </p:txBody>
      </p:sp>
      <p:sp>
        <p:nvSpPr>
          <p:cNvPr id="9" name="Rectangle 8">
            <a:extLst>
              <a:ext uri="{FF2B5EF4-FFF2-40B4-BE49-F238E27FC236}">
                <a16:creationId xmlns:a16="http://schemas.microsoft.com/office/drawing/2014/main" id="{72772EB4-6056-48D3-AEF6-3FF157893F7E}"/>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72384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F612DBA5-A122-424B-A30A-93D72B5D3CF7}"/>
              </a:ext>
            </a:extLst>
          </p:cNvPr>
          <p:cNvSpPr>
            <a:spLocks noGrp="1" noChangeArrowheads="1"/>
          </p:cNvSpPr>
          <p:nvPr>
            <p:ph type="dt" sz="half" idx="10"/>
          </p:nvPr>
        </p:nvSpPr>
        <p:spPr>
          <a:ln/>
        </p:spPr>
        <p:txBody>
          <a:bodyPr/>
          <a:lstStyle>
            <a:lvl1pPr>
              <a:defRPr/>
            </a:lvl1pPr>
          </a:lstStyle>
          <a:p>
            <a:pPr>
              <a:defRPr/>
            </a:pPr>
            <a:fld id="{10FB9070-B0C4-4EA9-A70A-8644C7C933D4}" type="datetime1">
              <a:rPr lang="zh-CN" altLang="en-US"/>
              <a:pPr>
                <a:defRPr/>
              </a:pPr>
              <a:t>2020/4/12</a:t>
            </a:fld>
            <a:endParaRPr lang="en-US" altLang="zh-CN"/>
          </a:p>
        </p:txBody>
      </p:sp>
      <p:sp>
        <p:nvSpPr>
          <p:cNvPr id="8" name="Rectangle 7">
            <a:extLst>
              <a:ext uri="{FF2B5EF4-FFF2-40B4-BE49-F238E27FC236}">
                <a16:creationId xmlns:a16="http://schemas.microsoft.com/office/drawing/2014/main" id="{2BAA43E5-B3D9-44F3-99F7-CE556BAEC91A}"/>
              </a:ext>
            </a:extLst>
          </p:cNvPr>
          <p:cNvSpPr>
            <a:spLocks noGrp="1" noChangeArrowheads="1"/>
          </p:cNvSpPr>
          <p:nvPr>
            <p:ph type="sldNum" sz="quarter" idx="11"/>
          </p:nvPr>
        </p:nvSpPr>
        <p:spPr>
          <a:ln/>
        </p:spPr>
        <p:txBody>
          <a:bodyPr/>
          <a:lstStyle>
            <a:lvl1pPr>
              <a:defRPr/>
            </a:lvl1pPr>
          </a:lstStyle>
          <a:p>
            <a:fld id="{3EB67BBF-3A1D-4B75-89B3-242B1B4B1B94}" type="slidenum">
              <a:rPr lang="en-US" altLang="zh-CN"/>
              <a:pPr/>
              <a:t>‹#›</a:t>
            </a:fld>
            <a:endParaRPr lang="en-US" altLang="zh-CN"/>
          </a:p>
        </p:txBody>
      </p:sp>
      <p:sp>
        <p:nvSpPr>
          <p:cNvPr id="9" name="Rectangle 8">
            <a:extLst>
              <a:ext uri="{FF2B5EF4-FFF2-40B4-BE49-F238E27FC236}">
                <a16:creationId xmlns:a16="http://schemas.microsoft.com/office/drawing/2014/main" id="{BF6BEA0A-7169-43B6-B8B8-AA78FAD9B3D2}"/>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299307649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66273FCE-79FC-424A-94E9-2478E60FF4E7}"/>
              </a:ext>
            </a:extLst>
          </p:cNvPr>
          <p:cNvSpPr>
            <a:spLocks noGrp="1" noChangeArrowheads="1"/>
          </p:cNvSpPr>
          <p:nvPr>
            <p:ph type="dt" sz="half" idx="10"/>
          </p:nvPr>
        </p:nvSpPr>
        <p:spPr>
          <a:ln/>
        </p:spPr>
        <p:txBody>
          <a:bodyPr/>
          <a:lstStyle>
            <a:lvl1pPr>
              <a:defRPr/>
            </a:lvl1pPr>
          </a:lstStyle>
          <a:p>
            <a:pPr>
              <a:defRPr/>
            </a:pPr>
            <a:fld id="{57E4EB7F-D94B-4D6D-8413-898BCA77EC53}" type="datetime1">
              <a:rPr lang="zh-CN" altLang="en-US"/>
              <a:pPr>
                <a:defRPr/>
              </a:pPr>
              <a:t>2020/4/12</a:t>
            </a:fld>
            <a:endParaRPr lang="en-US" altLang="zh-CN"/>
          </a:p>
        </p:txBody>
      </p:sp>
      <p:sp>
        <p:nvSpPr>
          <p:cNvPr id="4" name="Rectangle 7">
            <a:extLst>
              <a:ext uri="{FF2B5EF4-FFF2-40B4-BE49-F238E27FC236}">
                <a16:creationId xmlns:a16="http://schemas.microsoft.com/office/drawing/2014/main" id="{A1075BC1-DAC0-4CCE-A8E1-384344538E0E}"/>
              </a:ext>
            </a:extLst>
          </p:cNvPr>
          <p:cNvSpPr>
            <a:spLocks noGrp="1" noChangeArrowheads="1"/>
          </p:cNvSpPr>
          <p:nvPr>
            <p:ph type="sldNum" sz="quarter" idx="11"/>
          </p:nvPr>
        </p:nvSpPr>
        <p:spPr>
          <a:ln/>
        </p:spPr>
        <p:txBody>
          <a:bodyPr/>
          <a:lstStyle>
            <a:lvl1pPr>
              <a:defRPr/>
            </a:lvl1pPr>
          </a:lstStyle>
          <a:p>
            <a:fld id="{C34FFB04-50A6-434F-A909-F1E360D773FE}" type="slidenum">
              <a:rPr lang="en-US" altLang="zh-CN"/>
              <a:pPr/>
              <a:t>‹#›</a:t>
            </a:fld>
            <a:endParaRPr lang="en-US" altLang="zh-CN"/>
          </a:p>
        </p:txBody>
      </p:sp>
      <p:sp>
        <p:nvSpPr>
          <p:cNvPr id="5" name="Rectangle 8">
            <a:extLst>
              <a:ext uri="{FF2B5EF4-FFF2-40B4-BE49-F238E27FC236}">
                <a16:creationId xmlns:a16="http://schemas.microsoft.com/office/drawing/2014/main" id="{532AA8C5-16EB-43C2-B90A-F358C1114098}"/>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2428639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E783C0E-AF69-48C5-9727-FF87EBF2EF6B}"/>
              </a:ext>
            </a:extLst>
          </p:cNvPr>
          <p:cNvSpPr>
            <a:spLocks noGrp="1" noChangeArrowheads="1"/>
          </p:cNvSpPr>
          <p:nvPr>
            <p:ph type="dt" sz="half" idx="10"/>
          </p:nvPr>
        </p:nvSpPr>
        <p:spPr>
          <a:ln/>
        </p:spPr>
        <p:txBody>
          <a:bodyPr/>
          <a:lstStyle>
            <a:lvl1pPr>
              <a:defRPr/>
            </a:lvl1pPr>
          </a:lstStyle>
          <a:p>
            <a:pPr>
              <a:defRPr/>
            </a:pPr>
            <a:fld id="{CFA06E5F-5CFD-4A11-B79F-C0F15C6A3E25}" type="datetime1">
              <a:rPr lang="zh-CN" altLang="en-US"/>
              <a:pPr>
                <a:defRPr/>
              </a:pPr>
              <a:t>2020/4/12</a:t>
            </a:fld>
            <a:endParaRPr lang="en-US" altLang="zh-CN"/>
          </a:p>
        </p:txBody>
      </p:sp>
      <p:sp>
        <p:nvSpPr>
          <p:cNvPr id="3" name="Rectangle 7">
            <a:extLst>
              <a:ext uri="{FF2B5EF4-FFF2-40B4-BE49-F238E27FC236}">
                <a16:creationId xmlns:a16="http://schemas.microsoft.com/office/drawing/2014/main" id="{804B4877-17CF-4050-B901-58995BF7FA4A}"/>
              </a:ext>
            </a:extLst>
          </p:cNvPr>
          <p:cNvSpPr>
            <a:spLocks noGrp="1" noChangeArrowheads="1"/>
          </p:cNvSpPr>
          <p:nvPr>
            <p:ph type="sldNum" sz="quarter" idx="11"/>
          </p:nvPr>
        </p:nvSpPr>
        <p:spPr>
          <a:ln/>
        </p:spPr>
        <p:txBody>
          <a:bodyPr/>
          <a:lstStyle>
            <a:lvl1pPr>
              <a:defRPr/>
            </a:lvl1pPr>
          </a:lstStyle>
          <a:p>
            <a:fld id="{FCE962EA-A8B7-4132-8536-CCD330E19C07}" type="slidenum">
              <a:rPr lang="en-US" altLang="zh-CN"/>
              <a:pPr/>
              <a:t>‹#›</a:t>
            </a:fld>
            <a:endParaRPr lang="en-US" altLang="zh-CN"/>
          </a:p>
        </p:txBody>
      </p:sp>
      <p:sp>
        <p:nvSpPr>
          <p:cNvPr id="4" name="Rectangle 8">
            <a:extLst>
              <a:ext uri="{FF2B5EF4-FFF2-40B4-BE49-F238E27FC236}">
                <a16:creationId xmlns:a16="http://schemas.microsoft.com/office/drawing/2014/main" id="{E09CC79F-6163-47D0-B060-41E5AF5B5FF7}"/>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0315757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CA08B51-B72A-4A87-8832-3A5C449EE1AA}"/>
              </a:ext>
            </a:extLst>
          </p:cNvPr>
          <p:cNvSpPr>
            <a:spLocks noGrp="1" noChangeArrowheads="1"/>
          </p:cNvSpPr>
          <p:nvPr>
            <p:ph type="dt" sz="half" idx="10"/>
          </p:nvPr>
        </p:nvSpPr>
        <p:spPr>
          <a:ln/>
        </p:spPr>
        <p:txBody>
          <a:bodyPr/>
          <a:lstStyle>
            <a:lvl1pPr>
              <a:defRPr/>
            </a:lvl1pPr>
          </a:lstStyle>
          <a:p>
            <a:pPr>
              <a:defRPr/>
            </a:pPr>
            <a:fld id="{A2A13B16-EB94-475D-B547-B9F6B19298BD}"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52B69B2F-B8FD-4FE1-A989-1FB55DF93378}"/>
              </a:ext>
            </a:extLst>
          </p:cNvPr>
          <p:cNvSpPr>
            <a:spLocks noGrp="1" noChangeArrowheads="1"/>
          </p:cNvSpPr>
          <p:nvPr>
            <p:ph type="sldNum" sz="quarter" idx="11"/>
          </p:nvPr>
        </p:nvSpPr>
        <p:spPr>
          <a:ln/>
        </p:spPr>
        <p:txBody>
          <a:bodyPr/>
          <a:lstStyle>
            <a:lvl1pPr>
              <a:defRPr/>
            </a:lvl1pPr>
          </a:lstStyle>
          <a:p>
            <a:fld id="{0DBBB377-D448-477B-BB73-4A78AA4FFDE6}" type="slidenum">
              <a:rPr lang="en-US" altLang="zh-CN"/>
              <a:pPr/>
              <a:t>‹#›</a:t>
            </a:fld>
            <a:endParaRPr lang="en-US" altLang="zh-CN"/>
          </a:p>
        </p:txBody>
      </p:sp>
      <p:sp>
        <p:nvSpPr>
          <p:cNvPr id="7" name="Rectangle 8">
            <a:extLst>
              <a:ext uri="{FF2B5EF4-FFF2-40B4-BE49-F238E27FC236}">
                <a16:creationId xmlns:a16="http://schemas.microsoft.com/office/drawing/2014/main" id="{6F972162-98FD-4F62-AD46-ED39D3DB16AA}"/>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14878939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F75705C-645D-4A2C-A9D3-6D7AD9F53813}"/>
              </a:ext>
            </a:extLst>
          </p:cNvPr>
          <p:cNvSpPr>
            <a:spLocks noGrp="1" noChangeArrowheads="1"/>
          </p:cNvSpPr>
          <p:nvPr>
            <p:ph type="dt" sz="half" idx="10"/>
          </p:nvPr>
        </p:nvSpPr>
        <p:spPr>
          <a:ln/>
        </p:spPr>
        <p:txBody>
          <a:bodyPr/>
          <a:lstStyle>
            <a:lvl1pPr>
              <a:defRPr/>
            </a:lvl1pPr>
          </a:lstStyle>
          <a:p>
            <a:pPr>
              <a:defRPr/>
            </a:pPr>
            <a:fld id="{93FB625C-4D6D-4A20-9163-E408C163AAD3}"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09F34DEA-4826-477C-A656-2CE4ED2AAAF0}"/>
              </a:ext>
            </a:extLst>
          </p:cNvPr>
          <p:cNvSpPr>
            <a:spLocks noGrp="1" noChangeArrowheads="1"/>
          </p:cNvSpPr>
          <p:nvPr>
            <p:ph type="sldNum" sz="quarter" idx="11"/>
          </p:nvPr>
        </p:nvSpPr>
        <p:spPr>
          <a:ln/>
        </p:spPr>
        <p:txBody>
          <a:bodyPr/>
          <a:lstStyle>
            <a:lvl1pPr>
              <a:defRPr/>
            </a:lvl1pPr>
          </a:lstStyle>
          <a:p>
            <a:fld id="{E8CBF6C5-86DB-4CD3-9932-D2C788342FD5}" type="slidenum">
              <a:rPr lang="en-US" altLang="zh-CN"/>
              <a:pPr/>
              <a:t>‹#›</a:t>
            </a:fld>
            <a:endParaRPr lang="en-US" altLang="zh-CN"/>
          </a:p>
        </p:txBody>
      </p:sp>
      <p:sp>
        <p:nvSpPr>
          <p:cNvPr id="7" name="Rectangle 8">
            <a:extLst>
              <a:ext uri="{FF2B5EF4-FFF2-40B4-BE49-F238E27FC236}">
                <a16:creationId xmlns:a16="http://schemas.microsoft.com/office/drawing/2014/main" id="{47872255-BCE5-4C7A-B882-16E16E7B75FD}"/>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25853902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1099723-2797-47CE-8DFF-6EB945B3B767}"/>
              </a:ext>
            </a:extLst>
          </p:cNvPr>
          <p:cNvSpPr>
            <a:spLocks noGrp="1" noChangeArrowheads="1"/>
          </p:cNvSpPr>
          <p:nvPr>
            <p:ph type="dt" sz="half" idx="10"/>
          </p:nvPr>
        </p:nvSpPr>
        <p:spPr>
          <a:ln/>
        </p:spPr>
        <p:txBody>
          <a:bodyPr/>
          <a:lstStyle>
            <a:lvl1pPr>
              <a:defRPr/>
            </a:lvl1pPr>
          </a:lstStyle>
          <a:p>
            <a:pPr>
              <a:defRPr/>
            </a:pPr>
            <a:fld id="{6B6BEA6B-C1B8-4B9B-A3D2-9FF89A842151}"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6F79531E-7652-44FF-BA7E-35E9A1C190A9}"/>
              </a:ext>
            </a:extLst>
          </p:cNvPr>
          <p:cNvSpPr>
            <a:spLocks noGrp="1" noChangeArrowheads="1"/>
          </p:cNvSpPr>
          <p:nvPr>
            <p:ph type="sldNum" sz="quarter" idx="11"/>
          </p:nvPr>
        </p:nvSpPr>
        <p:spPr>
          <a:ln/>
        </p:spPr>
        <p:txBody>
          <a:bodyPr/>
          <a:lstStyle>
            <a:lvl1pPr>
              <a:defRPr/>
            </a:lvl1pPr>
          </a:lstStyle>
          <a:p>
            <a:fld id="{04E95DB6-497C-4E38-AD8C-41625F9C248A}" type="slidenum">
              <a:rPr lang="en-US" altLang="zh-CN"/>
              <a:pPr/>
              <a:t>‹#›</a:t>
            </a:fld>
            <a:endParaRPr lang="en-US" altLang="zh-CN"/>
          </a:p>
        </p:txBody>
      </p:sp>
      <p:sp>
        <p:nvSpPr>
          <p:cNvPr id="6" name="Rectangle 8">
            <a:extLst>
              <a:ext uri="{FF2B5EF4-FFF2-40B4-BE49-F238E27FC236}">
                <a16:creationId xmlns:a16="http://schemas.microsoft.com/office/drawing/2014/main" id="{D06385D8-A8D2-4C4C-B613-36F8DA810396}"/>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3855087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533400"/>
            <a:ext cx="2159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533400"/>
            <a:ext cx="6329363"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DE94616-1D93-47A2-81C5-07B63424B65A}"/>
              </a:ext>
            </a:extLst>
          </p:cNvPr>
          <p:cNvSpPr>
            <a:spLocks noGrp="1" noChangeArrowheads="1"/>
          </p:cNvSpPr>
          <p:nvPr>
            <p:ph type="dt" sz="half" idx="10"/>
          </p:nvPr>
        </p:nvSpPr>
        <p:spPr>
          <a:ln/>
        </p:spPr>
        <p:txBody>
          <a:bodyPr/>
          <a:lstStyle>
            <a:lvl1pPr>
              <a:defRPr/>
            </a:lvl1pPr>
          </a:lstStyle>
          <a:p>
            <a:pPr>
              <a:defRPr/>
            </a:pPr>
            <a:fld id="{03913520-570C-4278-A75B-04973FDBE1B3}"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83622CFF-348F-4961-8646-C677C3FABF56}"/>
              </a:ext>
            </a:extLst>
          </p:cNvPr>
          <p:cNvSpPr>
            <a:spLocks noGrp="1" noChangeArrowheads="1"/>
          </p:cNvSpPr>
          <p:nvPr>
            <p:ph type="sldNum" sz="quarter" idx="11"/>
          </p:nvPr>
        </p:nvSpPr>
        <p:spPr>
          <a:ln/>
        </p:spPr>
        <p:txBody>
          <a:bodyPr/>
          <a:lstStyle>
            <a:lvl1pPr>
              <a:defRPr/>
            </a:lvl1pPr>
          </a:lstStyle>
          <a:p>
            <a:fld id="{57372C35-1271-473B-8D26-36878E6CD564}" type="slidenum">
              <a:rPr lang="en-US" altLang="zh-CN"/>
              <a:pPr/>
              <a:t>‹#›</a:t>
            </a:fld>
            <a:endParaRPr lang="en-US" altLang="zh-CN"/>
          </a:p>
        </p:txBody>
      </p:sp>
      <p:sp>
        <p:nvSpPr>
          <p:cNvPr id="6" name="Rectangle 8">
            <a:extLst>
              <a:ext uri="{FF2B5EF4-FFF2-40B4-BE49-F238E27FC236}">
                <a16:creationId xmlns:a16="http://schemas.microsoft.com/office/drawing/2014/main" id="{5464243E-0DED-4538-A467-B4886C653DD7}"/>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Tree>
    <p:extLst>
      <p:ext uri="{BB962C8B-B14F-4D97-AF65-F5344CB8AC3E}">
        <p14:creationId xmlns:p14="http://schemas.microsoft.com/office/powerpoint/2010/main" val="218350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F0853025-0258-4D14-94C6-6E386053D025}"/>
              </a:ext>
            </a:extLst>
          </p:cNvPr>
          <p:cNvSpPr>
            <a:spLocks noGrp="1" noChangeArrowheads="1"/>
          </p:cNvSpPr>
          <p:nvPr>
            <p:ph type="dt" sz="half" idx="10"/>
          </p:nvPr>
        </p:nvSpPr>
        <p:spPr>
          <a:ln/>
        </p:spPr>
        <p:txBody>
          <a:bodyPr/>
          <a:lstStyle>
            <a:lvl1pPr>
              <a:defRPr/>
            </a:lvl1pPr>
          </a:lstStyle>
          <a:p>
            <a:pPr>
              <a:defRPr/>
            </a:pPr>
            <a:fld id="{1DFD484A-A920-4092-94F9-B2B16816D79B}" type="datetime1">
              <a:rPr lang="zh-CN" altLang="en-US"/>
              <a:pPr>
                <a:defRPr/>
              </a:pPr>
              <a:t>2020/4/12</a:t>
            </a:fld>
            <a:endParaRPr lang="en-US" altLang="zh-CN"/>
          </a:p>
        </p:txBody>
      </p:sp>
      <p:sp>
        <p:nvSpPr>
          <p:cNvPr id="4" name="Rectangle 7">
            <a:extLst>
              <a:ext uri="{FF2B5EF4-FFF2-40B4-BE49-F238E27FC236}">
                <a16:creationId xmlns:a16="http://schemas.microsoft.com/office/drawing/2014/main" id="{D9FAB101-CB8D-44D7-971A-51C3BBC1CE0A}"/>
              </a:ext>
            </a:extLst>
          </p:cNvPr>
          <p:cNvSpPr>
            <a:spLocks noGrp="1" noChangeArrowheads="1"/>
          </p:cNvSpPr>
          <p:nvPr>
            <p:ph type="sldNum" sz="quarter" idx="11"/>
          </p:nvPr>
        </p:nvSpPr>
        <p:spPr>
          <a:ln/>
        </p:spPr>
        <p:txBody>
          <a:bodyPr/>
          <a:lstStyle>
            <a:lvl1pPr>
              <a:defRPr/>
            </a:lvl1pPr>
          </a:lstStyle>
          <a:p>
            <a:fld id="{AD6633C5-5734-4AE5-B743-D382B12D4E16}" type="slidenum">
              <a:rPr lang="en-US" altLang="zh-CN"/>
              <a:pPr/>
              <a:t>‹#›</a:t>
            </a:fld>
            <a:endParaRPr lang="en-US" altLang="zh-CN"/>
          </a:p>
        </p:txBody>
      </p:sp>
      <p:sp>
        <p:nvSpPr>
          <p:cNvPr id="5" name="Rectangle 8">
            <a:extLst>
              <a:ext uri="{FF2B5EF4-FFF2-40B4-BE49-F238E27FC236}">
                <a16:creationId xmlns:a16="http://schemas.microsoft.com/office/drawing/2014/main" id="{CA360A9E-23EC-489A-88A7-EBF1DE7DAAC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18924733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872AA35-C992-41E2-8F76-CFC0A8D9903C}"/>
              </a:ext>
            </a:extLst>
          </p:cNvPr>
          <p:cNvSpPr>
            <a:spLocks noGrp="1" noChangeArrowheads="1"/>
          </p:cNvSpPr>
          <p:nvPr>
            <p:ph type="dt" sz="half" idx="10"/>
          </p:nvPr>
        </p:nvSpPr>
        <p:spPr>
          <a:ln/>
        </p:spPr>
        <p:txBody>
          <a:bodyPr/>
          <a:lstStyle>
            <a:lvl1pPr>
              <a:defRPr/>
            </a:lvl1pPr>
          </a:lstStyle>
          <a:p>
            <a:pPr>
              <a:defRPr/>
            </a:pPr>
            <a:fld id="{99C82756-6495-4FFE-B4B3-2ABD9FB64930}" type="datetime1">
              <a:rPr lang="zh-CN" altLang="en-US"/>
              <a:pPr>
                <a:defRPr/>
              </a:pPr>
              <a:t>2020/4/12</a:t>
            </a:fld>
            <a:endParaRPr lang="en-US" altLang="zh-CN"/>
          </a:p>
        </p:txBody>
      </p:sp>
      <p:sp>
        <p:nvSpPr>
          <p:cNvPr id="3" name="Rectangle 7">
            <a:extLst>
              <a:ext uri="{FF2B5EF4-FFF2-40B4-BE49-F238E27FC236}">
                <a16:creationId xmlns:a16="http://schemas.microsoft.com/office/drawing/2014/main" id="{FC8727AC-6C49-4936-9228-B7B53F8A81D0}"/>
              </a:ext>
            </a:extLst>
          </p:cNvPr>
          <p:cNvSpPr>
            <a:spLocks noGrp="1" noChangeArrowheads="1"/>
          </p:cNvSpPr>
          <p:nvPr>
            <p:ph type="sldNum" sz="quarter" idx="11"/>
          </p:nvPr>
        </p:nvSpPr>
        <p:spPr>
          <a:ln/>
        </p:spPr>
        <p:txBody>
          <a:bodyPr/>
          <a:lstStyle>
            <a:lvl1pPr>
              <a:defRPr/>
            </a:lvl1pPr>
          </a:lstStyle>
          <a:p>
            <a:fld id="{514ED28F-2D5B-4482-894A-86554C76E115}" type="slidenum">
              <a:rPr lang="en-US" altLang="zh-CN"/>
              <a:pPr/>
              <a:t>‹#›</a:t>
            </a:fld>
            <a:endParaRPr lang="en-US" altLang="zh-CN"/>
          </a:p>
        </p:txBody>
      </p:sp>
      <p:sp>
        <p:nvSpPr>
          <p:cNvPr id="4" name="Rectangle 8">
            <a:extLst>
              <a:ext uri="{FF2B5EF4-FFF2-40B4-BE49-F238E27FC236}">
                <a16:creationId xmlns:a16="http://schemas.microsoft.com/office/drawing/2014/main" id="{4023AC31-5A2B-43D8-A3CD-6E9EFEBA6E15}"/>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6101898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423CE7A-0E83-46EE-A2A6-079C90B7AAAB}"/>
              </a:ext>
            </a:extLst>
          </p:cNvPr>
          <p:cNvSpPr>
            <a:spLocks noGrp="1" noChangeArrowheads="1"/>
          </p:cNvSpPr>
          <p:nvPr>
            <p:ph type="dt" sz="half" idx="10"/>
          </p:nvPr>
        </p:nvSpPr>
        <p:spPr>
          <a:ln/>
        </p:spPr>
        <p:txBody>
          <a:bodyPr/>
          <a:lstStyle>
            <a:lvl1pPr>
              <a:defRPr/>
            </a:lvl1pPr>
          </a:lstStyle>
          <a:p>
            <a:pPr>
              <a:defRPr/>
            </a:pPr>
            <a:fld id="{E48D0272-7DC5-45F5-91AF-0542003CC4C2}"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4B2670FF-6D67-4AF7-98BE-98CC6D1E3B24}"/>
              </a:ext>
            </a:extLst>
          </p:cNvPr>
          <p:cNvSpPr>
            <a:spLocks noGrp="1" noChangeArrowheads="1"/>
          </p:cNvSpPr>
          <p:nvPr>
            <p:ph type="sldNum" sz="quarter" idx="11"/>
          </p:nvPr>
        </p:nvSpPr>
        <p:spPr>
          <a:ln/>
        </p:spPr>
        <p:txBody>
          <a:bodyPr/>
          <a:lstStyle>
            <a:lvl1pPr>
              <a:defRPr/>
            </a:lvl1pPr>
          </a:lstStyle>
          <a:p>
            <a:fld id="{30DBE09E-9C93-465A-BF88-9426F39C9D34}" type="slidenum">
              <a:rPr lang="en-US" altLang="zh-CN"/>
              <a:pPr/>
              <a:t>‹#›</a:t>
            </a:fld>
            <a:endParaRPr lang="en-US" altLang="zh-CN"/>
          </a:p>
        </p:txBody>
      </p:sp>
      <p:sp>
        <p:nvSpPr>
          <p:cNvPr id="7" name="Rectangle 8">
            <a:extLst>
              <a:ext uri="{FF2B5EF4-FFF2-40B4-BE49-F238E27FC236}">
                <a16:creationId xmlns:a16="http://schemas.microsoft.com/office/drawing/2014/main" id="{FC46511A-1A21-4AE6-9614-229AEBC9EDA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32313026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9C23993-F4BD-44D2-867D-01B27F84E884}"/>
              </a:ext>
            </a:extLst>
          </p:cNvPr>
          <p:cNvSpPr>
            <a:spLocks noGrp="1" noChangeArrowheads="1"/>
          </p:cNvSpPr>
          <p:nvPr>
            <p:ph type="dt" sz="half" idx="10"/>
          </p:nvPr>
        </p:nvSpPr>
        <p:spPr>
          <a:ln/>
        </p:spPr>
        <p:txBody>
          <a:bodyPr/>
          <a:lstStyle>
            <a:lvl1pPr>
              <a:defRPr/>
            </a:lvl1pPr>
          </a:lstStyle>
          <a:p>
            <a:pPr>
              <a:defRPr/>
            </a:pPr>
            <a:fld id="{88428B75-39D7-4B8E-A6B5-2B4DF5FE3745}" type="datetime1">
              <a:rPr lang="zh-CN" altLang="en-US"/>
              <a:pPr>
                <a:defRPr/>
              </a:pPr>
              <a:t>2020/4/12</a:t>
            </a:fld>
            <a:endParaRPr lang="en-US" altLang="zh-CN"/>
          </a:p>
        </p:txBody>
      </p:sp>
      <p:sp>
        <p:nvSpPr>
          <p:cNvPr id="6" name="Rectangle 7">
            <a:extLst>
              <a:ext uri="{FF2B5EF4-FFF2-40B4-BE49-F238E27FC236}">
                <a16:creationId xmlns:a16="http://schemas.microsoft.com/office/drawing/2014/main" id="{173354FE-C2CD-440F-AAD0-AADD674826CE}"/>
              </a:ext>
            </a:extLst>
          </p:cNvPr>
          <p:cNvSpPr>
            <a:spLocks noGrp="1" noChangeArrowheads="1"/>
          </p:cNvSpPr>
          <p:nvPr>
            <p:ph type="sldNum" sz="quarter" idx="11"/>
          </p:nvPr>
        </p:nvSpPr>
        <p:spPr>
          <a:ln/>
        </p:spPr>
        <p:txBody>
          <a:bodyPr/>
          <a:lstStyle>
            <a:lvl1pPr>
              <a:defRPr/>
            </a:lvl1pPr>
          </a:lstStyle>
          <a:p>
            <a:fld id="{561270A9-DFAF-4C60-939A-131C9B6A3DD7}" type="slidenum">
              <a:rPr lang="en-US" altLang="zh-CN"/>
              <a:pPr/>
              <a:t>‹#›</a:t>
            </a:fld>
            <a:endParaRPr lang="en-US" altLang="zh-CN"/>
          </a:p>
        </p:txBody>
      </p:sp>
      <p:sp>
        <p:nvSpPr>
          <p:cNvPr id="7" name="Rectangle 8">
            <a:extLst>
              <a:ext uri="{FF2B5EF4-FFF2-40B4-BE49-F238E27FC236}">
                <a16:creationId xmlns:a16="http://schemas.microsoft.com/office/drawing/2014/main" id="{3B06CEAF-719F-412E-8B04-156D71EA8A3B}"/>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42775195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838D696-FBCD-4242-82B1-99FE40D8EC99}"/>
              </a:ext>
            </a:extLst>
          </p:cNvPr>
          <p:cNvSpPr>
            <a:spLocks noGrp="1" noChangeArrowheads="1"/>
          </p:cNvSpPr>
          <p:nvPr>
            <p:ph type="dt" sz="half" idx="10"/>
          </p:nvPr>
        </p:nvSpPr>
        <p:spPr>
          <a:ln/>
        </p:spPr>
        <p:txBody>
          <a:bodyPr/>
          <a:lstStyle>
            <a:lvl1pPr>
              <a:defRPr/>
            </a:lvl1pPr>
          </a:lstStyle>
          <a:p>
            <a:pPr>
              <a:defRPr/>
            </a:pPr>
            <a:fld id="{96A8A52E-D6C1-430F-8F78-CBE50B39867C}" type="datetime1">
              <a:rPr lang="zh-CN" altLang="en-US"/>
              <a:pPr>
                <a:defRPr/>
              </a:pPr>
              <a:t>2020/4/12</a:t>
            </a:fld>
            <a:endParaRPr lang="en-US" altLang="zh-CN"/>
          </a:p>
        </p:txBody>
      </p:sp>
      <p:sp>
        <p:nvSpPr>
          <p:cNvPr id="5" name="Rectangle 7">
            <a:extLst>
              <a:ext uri="{FF2B5EF4-FFF2-40B4-BE49-F238E27FC236}">
                <a16:creationId xmlns:a16="http://schemas.microsoft.com/office/drawing/2014/main" id="{A3F2828A-56B8-4B48-98E5-BA180FE3436A}"/>
              </a:ext>
            </a:extLst>
          </p:cNvPr>
          <p:cNvSpPr>
            <a:spLocks noGrp="1" noChangeArrowheads="1"/>
          </p:cNvSpPr>
          <p:nvPr>
            <p:ph type="sldNum" sz="quarter" idx="11"/>
          </p:nvPr>
        </p:nvSpPr>
        <p:spPr>
          <a:ln/>
        </p:spPr>
        <p:txBody>
          <a:bodyPr/>
          <a:lstStyle>
            <a:lvl1pPr>
              <a:defRPr/>
            </a:lvl1pPr>
          </a:lstStyle>
          <a:p>
            <a:fld id="{7A557B01-8554-4B69-B77B-A370F1FD18D6}" type="slidenum">
              <a:rPr lang="en-US" altLang="zh-CN"/>
              <a:pPr/>
              <a:t>‹#›</a:t>
            </a:fld>
            <a:endParaRPr lang="en-US" altLang="zh-CN"/>
          </a:p>
        </p:txBody>
      </p:sp>
      <p:sp>
        <p:nvSpPr>
          <p:cNvPr id="6" name="Rectangle 8">
            <a:extLst>
              <a:ext uri="{FF2B5EF4-FFF2-40B4-BE49-F238E27FC236}">
                <a16:creationId xmlns:a16="http://schemas.microsoft.com/office/drawing/2014/main" id="{BE39840A-3F8E-464C-9160-64BE8042B311}"/>
              </a:ext>
            </a:extLst>
          </p:cNvPr>
          <p:cNvSpPr>
            <a:spLocks noGrp="1" noChangeArrowheads="1"/>
          </p:cNvSpPr>
          <p:nvPr>
            <p:ph type="ftr" sz="quarter" idx="12"/>
          </p:nvPr>
        </p:nvSpPr>
        <p:spPr>
          <a:ln/>
        </p:spPr>
        <p:txBody>
          <a:bodyPr/>
          <a:lstStyle>
            <a:lvl1pPr>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Tree>
    <p:extLst>
      <p:ext uri="{BB962C8B-B14F-4D97-AF65-F5344CB8AC3E}">
        <p14:creationId xmlns:p14="http://schemas.microsoft.com/office/powerpoint/2010/main" val="29014755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2293636-B23C-4A8F-81CE-8A12C18C1398}"/>
              </a:ext>
            </a:extLst>
          </p:cNvPr>
          <p:cNvSpPr>
            <a:spLocks noChangeArrowheads="1"/>
          </p:cNvSpPr>
          <p:nvPr/>
        </p:nvSpPr>
        <p:spPr bwMode="auto">
          <a:xfrm>
            <a:off x="900113" y="476250"/>
            <a:ext cx="8243887"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A13B4410-1EB5-4927-9547-56943C5B2968}"/>
              </a:ext>
            </a:extLst>
          </p:cNvPr>
          <p:cNvSpPr>
            <a:spLocks noChangeArrowheads="1"/>
          </p:cNvSpPr>
          <p:nvPr/>
        </p:nvSpPr>
        <p:spPr bwMode="auto">
          <a:xfrm>
            <a:off x="8820150" y="6410325"/>
            <a:ext cx="323850" cy="360363"/>
          </a:xfrm>
          <a:prstGeom prst="rect">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8" name="AutoShape 4">
            <a:extLst>
              <a:ext uri="{FF2B5EF4-FFF2-40B4-BE49-F238E27FC236}">
                <a16:creationId xmlns:a16="http://schemas.microsoft.com/office/drawing/2014/main" id="{AF746C7D-C882-4EE0-BBF8-F095A023B509}"/>
              </a:ext>
            </a:extLst>
          </p:cNvPr>
          <p:cNvSpPr>
            <a:spLocks noChangeArrowheads="1"/>
          </p:cNvSpPr>
          <p:nvPr/>
        </p:nvSpPr>
        <p:spPr bwMode="auto">
          <a:xfrm>
            <a:off x="8101013" y="6410325"/>
            <a:ext cx="958850" cy="360363"/>
          </a:xfrm>
          <a:prstGeom prst="roundRect">
            <a:avLst>
              <a:gd name="adj" fmla="val 28750"/>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9" name="Rectangle 5">
            <a:extLst>
              <a:ext uri="{FF2B5EF4-FFF2-40B4-BE49-F238E27FC236}">
                <a16:creationId xmlns:a16="http://schemas.microsoft.com/office/drawing/2014/main" id="{FB5E6FAF-EC53-459F-AED2-B2989AB8D518}"/>
              </a:ext>
            </a:extLst>
          </p:cNvPr>
          <p:cNvSpPr>
            <a:spLocks noGrp="1" noChangeArrowheads="1"/>
          </p:cNvSpPr>
          <p:nvPr>
            <p:ph type="body" idx="1"/>
          </p:nvPr>
        </p:nvSpPr>
        <p:spPr bwMode="auto">
          <a:xfrm>
            <a:off x="304800" y="1600200"/>
            <a:ext cx="86407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3718" name="Rectangle 6">
            <a:extLst>
              <a:ext uri="{FF2B5EF4-FFF2-40B4-BE49-F238E27FC236}">
                <a16:creationId xmlns:a16="http://schemas.microsoft.com/office/drawing/2014/main" id="{B2F7C84F-05DB-42ED-8EEF-DAA4F7C559C7}"/>
              </a:ext>
            </a:extLst>
          </p:cNvPr>
          <p:cNvSpPr>
            <a:spLocks noGrp="1" noChangeArrowheads="1"/>
          </p:cNvSpPr>
          <p:nvPr>
            <p:ph type="dt" sz="half" idx="2"/>
          </p:nvPr>
        </p:nvSpPr>
        <p:spPr bwMode="auto">
          <a:xfrm>
            <a:off x="533400" y="6502400"/>
            <a:ext cx="1447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0" sz="1200">
                <a:latin typeface="Arial" charset="0"/>
                <a:ea typeface="宋体" charset="-122"/>
              </a:defRPr>
            </a:lvl1pPr>
          </a:lstStyle>
          <a:p>
            <a:pPr>
              <a:defRPr/>
            </a:pPr>
            <a:fld id="{971167B3-3DC2-4809-A13B-22DE0896431B}" type="datetime1">
              <a:rPr lang="zh-CN" altLang="en-US"/>
              <a:pPr>
                <a:defRPr/>
              </a:pPr>
              <a:t>2020/4/12</a:t>
            </a:fld>
            <a:endParaRPr lang="en-US" altLang="zh-CN"/>
          </a:p>
        </p:txBody>
      </p:sp>
      <p:sp>
        <p:nvSpPr>
          <p:cNvPr id="243719" name="Rectangle 7">
            <a:extLst>
              <a:ext uri="{FF2B5EF4-FFF2-40B4-BE49-F238E27FC236}">
                <a16:creationId xmlns:a16="http://schemas.microsoft.com/office/drawing/2014/main" id="{3DEB11DF-51A1-414B-9A7B-F8D0CA4EAA64}"/>
              </a:ext>
            </a:extLst>
          </p:cNvPr>
          <p:cNvSpPr>
            <a:spLocks noGrp="1" noChangeArrowheads="1"/>
          </p:cNvSpPr>
          <p:nvPr>
            <p:ph type="sldNum" sz="quarter" idx="4"/>
          </p:nvPr>
        </p:nvSpPr>
        <p:spPr bwMode="auto">
          <a:xfrm>
            <a:off x="8153400" y="6400800"/>
            <a:ext cx="838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kumimoji="0" sz="2000" b="1">
                <a:solidFill>
                  <a:schemeClr val="tx2"/>
                </a:solidFill>
                <a:latin typeface="Arial" panose="020B0604020202020204" pitchFamily="34" charset="0"/>
              </a:defRPr>
            </a:lvl1pPr>
          </a:lstStyle>
          <a:p>
            <a:fld id="{B457371E-7672-4048-B11D-4D94578F2386}" type="slidenum">
              <a:rPr lang="en-US" altLang="zh-CN"/>
              <a:pPr/>
              <a:t>‹#›</a:t>
            </a:fld>
            <a:endParaRPr lang="en-US" altLang="zh-CN"/>
          </a:p>
        </p:txBody>
      </p:sp>
      <p:sp>
        <p:nvSpPr>
          <p:cNvPr id="243720" name="Rectangle 8">
            <a:extLst>
              <a:ext uri="{FF2B5EF4-FFF2-40B4-BE49-F238E27FC236}">
                <a16:creationId xmlns:a16="http://schemas.microsoft.com/office/drawing/2014/main" id="{C1EB73E8-D851-43A6-B377-EBFC1E71F1AC}"/>
              </a:ext>
            </a:extLst>
          </p:cNvPr>
          <p:cNvSpPr>
            <a:spLocks noGrp="1" noChangeArrowheads="1"/>
          </p:cNvSpPr>
          <p:nvPr>
            <p:ph type="ftr" sz="quarter" idx="3"/>
          </p:nvPr>
        </p:nvSpPr>
        <p:spPr bwMode="auto">
          <a:xfrm>
            <a:off x="5835650" y="44450"/>
            <a:ext cx="3200400" cy="304800"/>
          </a:xfrm>
          <a:prstGeom prst="rect">
            <a:avLst/>
          </a:prstGeom>
          <a:noFill/>
          <a:ln w="9525">
            <a:noFill/>
            <a:miter lim="800000"/>
            <a:headEnd/>
            <a:tailEnd/>
          </a:ln>
        </p:spPr>
        <p:txBody>
          <a:bodyPr vert="horz" wrap="square" lIns="18000" tIns="0" rIns="18000" bIns="0" numCol="1" anchor="t" anchorCtr="0" compatLnSpc="1">
            <a:prstTxWarp prst="textNoShape">
              <a:avLst/>
            </a:prstTxWarp>
          </a:bodyPr>
          <a:lstStyle>
            <a:lvl1pPr algn="ctr" eaLnBrk="1" hangingPunct="1">
              <a:spcBef>
                <a:spcPct val="50000"/>
              </a:spcBef>
              <a:defRPr kumimoji="0" sz="1800">
                <a:solidFill>
                  <a:schemeClr val="tx2"/>
                </a:solidFill>
                <a:latin typeface="Arial" charset="0"/>
                <a:ea typeface="隶书" pitchFamily="49" charset="-122"/>
              </a:defRPr>
            </a:lvl1pPr>
          </a:lstStyle>
          <a:p>
            <a:pPr>
              <a:defRPr/>
            </a:pPr>
            <a:r>
              <a:rPr lang="zh-CN" altLang="en-US"/>
              <a:t>北航</a:t>
            </a:r>
            <a:r>
              <a:rPr lang="en-US" altLang="zh-CN">
                <a:latin typeface="Times New Roman"/>
              </a:rPr>
              <a:t>·</a:t>
            </a:r>
            <a:r>
              <a:rPr lang="en-US" altLang="zh-CN"/>
              <a:t> </a:t>
            </a:r>
            <a:r>
              <a:rPr lang="zh-CN" altLang="en-US"/>
              <a:t>电子信息工程学院</a:t>
            </a:r>
          </a:p>
        </p:txBody>
      </p:sp>
      <p:sp>
        <p:nvSpPr>
          <p:cNvPr id="1033" name="Rectangle 9">
            <a:extLst>
              <a:ext uri="{FF2B5EF4-FFF2-40B4-BE49-F238E27FC236}">
                <a16:creationId xmlns:a16="http://schemas.microsoft.com/office/drawing/2014/main" id="{22956AA1-4E59-40D1-A60C-E64C8B4EE190}"/>
              </a:ext>
            </a:extLst>
          </p:cNvPr>
          <p:cNvSpPr>
            <a:spLocks noGrp="1" noChangeArrowheads="1"/>
          </p:cNvSpPr>
          <p:nvPr>
            <p:ph type="title"/>
          </p:nvPr>
        </p:nvSpPr>
        <p:spPr bwMode="auto">
          <a:xfrm>
            <a:off x="304800" y="533400"/>
            <a:ext cx="86407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D2BD9EA3-74AE-4CCF-A049-7D8F277DEE62}"/>
              </a:ext>
            </a:extLst>
          </p:cNvPr>
          <p:cNvSpPr>
            <a:spLocks noChangeArrowheads="1"/>
          </p:cNvSpPr>
          <p:nvPr/>
        </p:nvSpPr>
        <p:spPr bwMode="auto">
          <a:xfrm>
            <a:off x="0" y="-15875"/>
            <a:ext cx="9144000" cy="69850"/>
          </a:xfrm>
          <a:prstGeom prst="rect">
            <a:avLst/>
          </a:prstGeom>
          <a:solidFill>
            <a:schemeClr val="hlink"/>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nvGrpSpPr>
          <p:cNvPr id="1035" name="Group 11">
            <a:extLst>
              <a:ext uri="{FF2B5EF4-FFF2-40B4-BE49-F238E27FC236}">
                <a16:creationId xmlns:a16="http://schemas.microsoft.com/office/drawing/2014/main" id="{AB61546D-8D2E-4790-A373-87984536C676}"/>
              </a:ext>
            </a:extLst>
          </p:cNvPr>
          <p:cNvGrpSpPr>
            <a:grpSpLocks/>
          </p:cNvGrpSpPr>
          <p:nvPr/>
        </p:nvGrpSpPr>
        <p:grpSpPr bwMode="auto">
          <a:xfrm>
            <a:off x="266700" y="-26988"/>
            <a:ext cx="633413" cy="647701"/>
            <a:chOff x="96" y="3888"/>
            <a:chExt cx="240" cy="240"/>
          </a:xfrm>
        </p:grpSpPr>
        <p:sp>
          <p:nvSpPr>
            <p:cNvPr id="1038" name="Oval 12">
              <a:extLst>
                <a:ext uri="{FF2B5EF4-FFF2-40B4-BE49-F238E27FC236}">
                  <a16:creationId xmlns:a16="http://schemas.microsoft.com/office/drawing/2014/main" id="{EBA62496-7DA7-4A9E-98C8-1CB6101B81D1}"/>
                </a:ext>
              </a:extLst>
            </p:cNvPr>
            <p:cNvSpPr>
              <a:spLocks noChangeArrowheads="1"/>
            </p:cNvSpPr>
            <p:nvPr/>
          </p:nvSpPr>
          <p:spPr bwMode="auto">
            <a:xfrm>
              <a:off x="96" y="3888"/>
              <a:ext cx="240" cy="240"/>
            </a:xfrm>
            <a:prstGeom prst="ellipse">
              <a:avLst/>
            </a:prstGeom>
            <a:solidFill>
              <a:srgbClr val="ECECC8"/>
            </a:solidFill>
            <a:ln w="28575">
              <a:solidFill>
                <a:schemeClr val="folHlink"/>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pic>
          <p:nvPicPr>
            <p:cNvPr id="1039" name="Picture 13" descr="未标题-2">
              <a:extLst>
                <a:ext uri="{FF2B5EF4-FFF2-40B4-BE49-F238E27FC236}">
                  <a16:creationId xmlns:a16="http://schemas.microsoft.com/office/drawing/2014/main" id="{DFA22B19-B8F9-4E69-86B7-B1823285DB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 y="388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6" name="Rectangle 14">
            <a:extLst>
              <a:ext uri="{FF2B5EF4-FFF2-40B4-BE49-F238E27FC236}">
                <a16:creationId xmlns:a16="http://schemas.microsoft.com/office/drawing/2014/main" id="{AB019D13-63C0-4C92-9151-1247F9CEE308}"/>
              </a:ext>
            </a:extLst>
          </p:cNvPr>
          <p:cNvSpPr>
            <a:spLocks noChangeArrowheads="1"/>
          </p:cNvSpPr>
          <p:nvPr/>
        </p:nvSpPr>
        <p:spPr bwMode="auto">
          <a:xfrm>
            <a:off x="892175" y="23813"/>
            <a:ext cx="3751263" cy="381000"/>
          </a:xfrm>
          <a:prstGeom prst="rect">
            <a:avLst/>
          </a:prstGeom>
          <a:noFill/>
          <a:ln>
            <a:noFill/>
          </a:ln>
        </p:spPr>
        <p:txBody>
          <a:bodyPr lIns="18000" tIns="0" rIns="1800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0" lang="zh-CN" altLang="en-US">
                <a:solidFill>
                  <a:schemeClr val="tx2"/>
                </a:solidFill>
                <a:latin typeface="Arial" panose="020B0604020202020204" pitchFamily="34" charset="0"/>
                <a:ea typeface="隶书" panose="02010509060101010101" pitchFamily="49" charset="-122"/>
              </a:rPr>
              <a:t>  </a:t>
            </a:r>
            <a:r>
              <a:rPr kumimoji="0" lang="en-US" altLang="zh-CN">
                <a:solidFill>
                  <a:schemeClr val="tx2"/>
                </a:solidFill>
                <a:latin typeface="Arial" panose="020B0604020202020204" pitchFamily="34" charset="0"/>
                <a:ea typeface="隶书" panose="02010509060101010101" pitchFamily="49" charset="-122"/>
              </a:rPr>
              <a:t>Verilog</a:t>
            </a:r>
            <a:r>
              <a:rPr kumimoji="0" lang="zh-CN" altLang="en-US" sz="2800">
                <a:solidFill>
                  <a:schemeClr val="tx2"/>
                </a:solidFill>
                <a:latin typeface="Arial" panose="020B0604020202020204" pitchFamily="34" charset="0"/>
                <a:ea typeface="隶书" panose="02010509060101010101" pitchFamily="49" charset="-122"/>
              </a:rPr>
              <a:t>设计</a:t>
            </a:r>
          </a:p>
        </p:txBody>
      </p:sp>
      <p:sp>
        <p:nvSpPr>
          <p:cNvPr id="1037" name="Rectangle 15">
            <a:extLst>
              <a:ext uri="{FF2B5EF4-FFF2-40B4-BE49-F238E27FC236}">
                <a16:creationId xmlns:a16="http://schemas.microsoft.com/office/drawing/2014/main" id="{78544E18-0294-44AE-9763-42DA66A59453}"/>
              </a:ext>
            </a:extLst>
          </p:cNvPr>
          <p:cNvSpPr>
            <a:spLocks noChangeArrowheads="1"/>
          </p:cNvSpPr>
          <p:nvPr/>
        </p:nvSpPr>
        <p:spPr bwMode="auto">
          <a:xfrm>
            <a:off x="0" y="476250"/>
            <a:ext cx="250825"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ransition>
    <p:fade/>
  </p:transition>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0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0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000">
          <a:solidFill>
            <a:schemeClr val="tx2"/>
          </a:solidFill>
          <a:latin typeface="Tahoma" pitchFamily="34" charset="0"/>
          <a:ea typeface="黑体" pitchFamily="2" charset="-122"/>
        </a:defRPr>
      </a:lvl5pPr>
      <a:lvl6pPr marL="457200" algn="l" rtl="0" fontAlgn="base">
        <a:spcBef>
          <a:spcPct val="0"/>
        </a:spcBef>
        <a:spcAft>
          <a:spcPct val="0"/>
        </a:spcAft>
        <a:defRPr kumimoji="1" sz="4000">
          <a:solidFill>
            <a:schemeClr val="tx2"/>
          </a:solidFill>
          <a:latin typeface="Tahoma" pitchFamily="34" charset="0"/>
          <a:ea typeface="黑体" pitchFamily="2" charset="-122"/>
        </a:defRPr>
      </a:lvl6pPr>
      <a:lvl7pPr marL="914400" algn="l" rtl="0" fontAlgn="base">
        <a:spcBef>
          <a:spcPct val="0"/>
        </a:spcBef>
        <a:spcAft>
          <a:spcPct val="0"/>
        </a:spcAft>
        <a:defRPr kumimoji="1" sz="4000">
          <a:solidFill>
            <a:schemeClr val="tx2"/>
          </a:solidFill>
          <a:latin typeface="Tahoma" pitchFamily="34" charset="0"/>
          <a:ea typeface="黑体" pitchFamily="2" charset="-122"/>
        </a:defRPr>
      </a:lvl7pPr>
      <a:lvl8pPr marL="1371600" algn="l" rtl="0" fontAlgn="base">
        <a:spcBef>
          <a:spcPct val="0"/>
        </a:spcBef>
        <a:spcAft>
          <a:spcPct val="0"/>
        </a:spcAft>
        <a:defRPr kumimoji="1" sz="4000">
          <a:solidFill>
            <a:schemeClr val="tx2"/>
          </a:solidFill>
          <a:latin typeface="Tahoma" pitchFamily="34" charset="0"/>
          <a:ea typeface="黑体" pitchFamily="2" charset="-122"/>
        </a:defRPr>
      </a:lvl8pPr>
      <a:lvl9pPr marL="1828800" algn="l" rtl="0" fontAlgn="base">
        <a:spcBef>
          <a:spcPct val="0"/>
        </a:spcBef>
        <a:spcAft>
          <a:spcPct val="0"/>
        </a:spcAft>
        <a:defRPr kumimoji="1" sz="40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EA04DC-4ABF-4F08-8F26-131243DC95EC}"/>
              </a:ext>
            </a:extLst>
          </p:cNvPr>
          <p:cNvSpPr>
            <a:spLocks noChangeArrowheads="1"/>
          </p:cNvSpPr>
          <p:nvPr/>
        </p:nvSpPr>
        <p:spPr bwMode="auto">
          <a:xfrm>
            <a:off x="900113" y="476250"/>
            <a:ext cx="8243887"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2051" name="Rectangle 3">
            <a:extLst>
              <a:ext uri="{FF2B5EF4-FFF2-40B4-BE49-F238E27FC236}">
                <a16:creationId xmlns:a16="http://schemas.microsoft.com/office/drawing/2014/main" id="{91DECA07-CE69-47F6-83AD-0A4FD548A61C}"/>
              </a:ext>
            </a:extLst>
          </p:cNvPr>
          <p:cNvSpPr>
            <a:spLocks noChangeArrowheads="1"/>
          </p:cNvSpPr>
          <p:nvPr/>
        </p:nvSpPr>
        <p:spPr bwMode="auto">
          <a:xfrm>
            <a:off x="8820150" y="6410325"/>
            <a:ext cx="323850" cy="360363"/>
          </a:xfrm>
          <a:prstGeom prst="rect">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2052" name="AutoShape 4">
            <a:extLst>
              <a:ext uri="{FF2B5EF4-FFF2-40B4-BE49-F238E27FC236}">
                <a16:creationId xmlns:a16="http://schemas.microsoft.com/office/drawing/2014/main" id="{22CE9689-0E6E-4E7C-8E2E-19A10E747AA7}"/>
              </a:ext>
            </a:extLst>
          </p:cNvPr>
          <p:cNvSpPr>
            <a:spLocks noChangeArrowheads="1"/>
          </p:cNvSpPr>
          <p:nvPr/>
        </p:nvSpPr>
        <p:spPr bwMode="auto">
          <a:xfrm>
            <a:off x="8101013" y="6410325"/>
            <a:ext cx="958850" cy="360363"/>
          </a:xfrm>
          <a:prstGeom prst="roundRect">
            <a:avLst>
              <a:gd name="adj" fmla="val 28750"/>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2053" name="Rectangle 5">
            <a:extLst>
              <a:ext uri="{FF2B5EF4-FFF2-40B4-BE49-F238E27FC236}">
                <a16:creationId xmlns:a16="http://schemas.microsoft.com/office/drawing/2014/main" id="{023258D5-4336-441F-9D41-57F07E80AD24}"/>
              </a:ext>
            </a:extLst>
          </p:cNvPr>
          <p:cNvSpPr>
            <a:spLocks noGrp="1" noChangeArrowheads="1"/>
          </p:cNvSpPr>
          <p:nvPr>
            <p:ph type="body" idx="1"/>
          </p:nvPr>
        </p:nvSpPr>
        <p:spPr bwMode="auto">
          <a:xfrm>
            <a:off x="304800" y="1600200"/>
            <a:ext cx="86407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3718" name="Rectangle 6">
            <a:extLst>
              <a:ext uri="{FF2B5EF4-FFF2-40B4-BE49-F238E27FC236}">
                <a16:creationId xmlns:a16="http://schemas.microsoft.com/office/drawing/2014/main" id="{5ABBDEE5-9F42-4D1D-A86F-36143C72C62B}"/>
              </a:ext>
            </a:extLst>
          </p:cNvPr>
          <p:cNvSpPr>
            <a:spLocks noGrp="1" noChangeArrowheads="1"/>
          </p:cNvSpPr>
          <p:nvPr>
            <p:ph type="dt" sz="half" idx="2"/>
          </p:nvPr>
        </p:nvSpPr>
        <p:spPr bwMode="auto">
          <a:xfrm>
            <a:off x="533400" y="6502400"/>
            <a:ext cx="1447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0" sz="1200">
                <a:latin typeface="Arial" charset="0"/>
                <a:ea typeface="宋体" charset="-122"/>
              </a:defRPr>
            </a:lvl1pPr>
          </a:lstStyle>
          <a:p>
            <a:pPr>
              <a:defRPr/>
            </a:pPr>
            <a:fld id="{724E0723-933A-476E-9F51-7190DC87CDDA}" type="datetime1">
              <a:rPr lang="zh-CN" altLang="en-US"/>
              <a:pPr>
                <a:defRPr/>
              </a:pPr>
              <a:t>2020/4/12</a:t>
            </a:fld>
            <a:endParaRPr lang="en-US" altLang="zh-CN"/>
          </a:p>
        </p:txBody>
      </p:sp>
      <p:sp>
        <p:nvSpPr>
          <p:cNvPr id="243719" name="Rectangle 7">
            <a:extLst>
              <a:ext uri="{FF2B5EF4-FFF2-40B4-BE49-F238E27FC236}">
                <a16:creationId xmlns:a16="http://schemas.microsoft.com/office/drawing/2014/main" id="{30659B10-2FC3-4F39-82CB-D993E415B967}"/>
              </a:ext>
            </a:extLst>
          </p:cNvPr>
          <p:cNvSpPr>
            <a:spLocks noGrp="1" noChangeArrowheads="1"/>
          </p:cNvSpPr>
          <p:nvPr>
            <p:ph type="sldNum" sz="quarter" idx="4"/>
          </p:nvPr>
        </p:nvSpPr>
        <p:spPr bwMode="auto">
          <a:xfrm>
            <a:off x="8153400" y="6400800"/>
            <a:ext cx="838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kumimoji="0" sz="2000" b="1">
                <a:solidFill>
                  <a:schemeClr val="tx2"/>
                </a:solidFill>
                <a:latin typeface="Arial" panose="020B0604020202020204" pitchFamily="34" charset="0"/>
              </a:defRPr>
            </a:lvl1pPr>
          </a:lstStyle>
          <a:p>
            <a:fld id="{5F65AAE2-3BBE-44BF-A955-2B0FC4C65871}" type="slidenum">
              <a:rPr lang="en-US" altLang="zh-CN"/>
              <a:pPr/>
              <a:t>‹#›</a:t>
            </a:fld>
            <a:endParaRPr lang="en-US" altLang="zh-CN"/>
          </a:p>
        </p:txBody>
      </p:sp>
      <p:sp>
        <p:nvSpPr>
          <p:cNvPr id="243720" name="Rectangle 8">
            <a:extLst>
              <a:ext uri="{FF2B5EF4-FFF2-40B4-BE49-F238E27FC236}">
                <a16:creationId xmlns:a16="http://schemas.microsoft.com/office/drawing/2014/main" id="{BFDE6262-D937-4C33-9013-EB102E3F01B3}"/>
              </a:ext>
            </a:extLst>
          </p:cNvPr>
          <p:cNvSpPr>
            <a:spLocks noGrp="1" noChangeArrowheads="1"/>
          </p:cNvSpPr>
          <p:nvPr>
            <p:ph type="ftr" sz="quarter" idx="3"/>
          </p:nvPr>
        </p:nvSpPr>
        <p:spPr bwMode="auto">
          <a:xfrm>
            <a:off x="3563938" y="100013"/>
            <a:ext cx="3200400" cy="304800"/>
          </a:xfrm>
          <a:prstGeom prst="rect">
            <a:avLst/>
          </a:prstGeom>
          <a:noFill/>
          <a:ln w="9525">
            <a:noFill/>
            <a:miter lim="800000"/>
            <a:headEnd/>
            <a:tailEnd/>
          </a:ln>
        </p:spPr>
        <p:txBody>
          <a:bodyPr vert="horz" wrap="square" lIns="18000" tIns="0" rIns="18000" bIns="0" numCol="1" anchor="t" anchorCtr="0" compatLnSpc="1">
            <a:prstTxWarp prst="textNoShape">
              <a:avLst/>
            </a:prstTxWarp>
          </a:bodyPr>
          <a:lstStyle>
            <a:lvl1pPr algn="ctr" eaLnBrk="1" hangingPunct="1">
              <a:spcBef>
                <a:spcPct val="50000"/>
              </a:spcBef>
              <a:defRPr kumimoji="0" sz="1800">
                <a:solidFill>
                  <a:srgbClr val="33CC33"/>
                </a:solidFill>
                <a:latin typeface="Arial" panose="020B0604020202020204" pitchFamily="34" charset="0"/>
                <a:ea typeface="隶书" panose="02010509060101010101" pitchFamily="49" charset="-122"/>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
        <p:nvSpPr>
          <p:cNvPr id="2057" name="Rectangle 9">
            <a:extLst>
              <a:ext uri="{FF2B5EF4-FFF2-40B4-BE49-F238E27FC236}">
                <a16:creationId xmlns:a16="http://schemas.microsoft.com/office/drawing/2014/main" id="{90DCCDED-769C-4F8F-B89D-4C841AF0B625}"/>
              </a:ext>
            </a:extLst>
          </p:cNvPr>
          <p:cNvSpPr>
            <a:spLocks noGrp="1" noChangeArrowheads="1"/>
          </p:cNvSpPr>
          <p:nvPr>
            <p:ph type="title"/>
          </p:nvPr>
        </p:nvSpPr>
        <p:spPr bwMode="auto">
          <a:xfrm>
            <a:off x="304800" y="533400"/>
            <a:ext cx="86407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892DA072-C691-45B4-A502-162C052467E9}"/>
              </a:ext>
            </a:extLst>
          </p:cNvPr>
          <p:cNvSpPr>
            <a:spLocks noChangeArrowheads="1"/>
          </p:cNvSpPr>
          <p:nvPr/>
        </p:nvSpPr>
        <p:spPr bwMode="auto">
          <a:xfrm>
            <a:off x="0" y="-15875"/>
            <a:ext cx="9144000" cy="69850"/>
          </a:xfrm>
          <a:prstGeom prst="rect">
            <a:avLst/>
          </a:prstGeom>
          <a:solidFill>
            <a:schemeClr val="hlink"/>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nvGrpSpPr>
          <p:cNvPr id="2059" name="Group 11">
            <a:extLst>
              <a:ext uri="{FF2B5EF4-FFF2-40B4-BE49-F238E27FC236}">
                <a16:creationId xmlns:a16="http://schemas.microsoft.com/office/drawing/2014/main" id="{92D05156-5EB0-418B-9289-BB243585048A}"/>
              </a:ext>
            </a:extLst>
          </p:cNvPr>
          <p:cNvGrpSpPr>
            <a:grpSpLocks/>
          </p:cNvGrpSpPr>
          <p:nvPr/>
        </p:nvGrpSpPr>
        <p:grpSpPr bwMode="auto">
          <a:xfrm>
            <a:off x="266700" y="-26988"/>
            <a:ext cx="633413" cy="647701"/>
            <a:chOff x="96" y="3888"/>
            <a:chExt cx="240" cy="240"/>
          </a:xfrm>
        </p:grpSpPr>
        <p:sp>
          <p:nvSpPr>
            <p:cNvPr id="2062" name="Oval 12">
              <a:extLst>
                <a:ext uri="{FF2B5EF4-FFF2-40B4-BE49-F238E27FC236}">
                  <a16:creationId xmlns:a16="http://schemas.microsoft.com/office/drawing/2014/main" id="{4106AB6C-5018-4F4C-A622-5D364F4F613F}"/>
                </a:ext>
              </a:extLst>
            </p:cNvPr>
            <p:cNvSpPr>
              <a:spLocks noChangeArrowheads="1"/>
            </p:cNvSpPr>
            <p:nvPr/>
          </p:nvSpPr>
          <p:spPr bwMode="auto">
            <a:xfrm>
              <a:off x="96" y="3888"/>
              <a:ext cx="240" cy="240"/>
            </a:xfrm>
            <a:prstGeom prst="ellipse">
              <a:avLst/>
            </a:prstGeom>
            <a:solidFill>
              <a:srgbClr val="ECECC8"/>
            </a:solidFill>
            <a:ln w="28575">
              <a:solidFill>
                <a:schemeClr val="folHlink"/>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pic>
          <p:nvPicPr>
            <p:cNvPr id="2063" name="Picture 13" descr="未标题-2">
              <a:extLst>
                <a:ext uri="{FF2B5EF4-FFF2-40B4-BE49-F238E27FC236}">
                  <a16:creationId xmlns:a16="http://schemas.microsoft.com/office/drawing/2014/main" id="{EB9E2141-2FA2-4656-80CC-B3A384E423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 y="388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14">
            <a:extLst>
              <a:ext uri="{FF2B5EF4-FFF2-40B4-BE49-F238E27FC236}">
                <a16:creationId xmlns:a16="http://schemas.microsoft.com/office/drawing/2014/main" id="{55CCB9D6-D22B-480F-9487-447D99CD2ED0}"/>
              </a:ext>
            </a:extLst>
          </p:cNvPr>
          <p:cNvSpPr>
            <a:spLocks noChangeArrowheads="1"/>
          </p:cNvSpPr>
          <p:nvPr/>
        </p:nvSpPr>
        <p:spPr bwMode="auto">
          <a:xfrm>
            <a:off x="892175" y="23813"/>
            <a:ext cx="3751263" cy="381000"/>
          </a:xfrm>
          <a:prstGeom prst="rect">
            <a:avLst/>
          </a:prstGeom>
          <a:noFill/>
          <a:ln>
            <a:noFill/>
          </a:ln>
        </p:spPr>
        <p:txBody>
          <a:bodyPr lIns="18000" tIns="0" rIns="1800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0" lang="zh-CN" altLang="en-US">
                <a:solidFill>
                  <a:schemeClr val="tx2"/>
                </a:solidFill>
                <a:latin typeface="Arial" panose="020B0604020202020204" pitchFamily="34" charset="0"/>
                <a:ea typeface="隶书" panose="02010509060101010101" pitchFamily="49" charset="-122"/>
              </a:rPr>
              <a:t>  </a:t>
            </a:r>
            <a:r>
              <a:rPr kumimoji="0" lang="en-US" altLang="zh-CN">
                <a:solidFill>
                  <a:schemeClr val="tx2"/>
                </a:solidFill>
                <a:latin typeface="Arial" panose="020B0604020202020204" pitchFamily="34" charset="0"/>
                <a:ea typeface="隶书" panose="02010509060101010101" pitchFamily="49" charset="-122"/>
              </a:rPr>
              <a:t>Verilog</a:t>
            </a:r>
            <a:r>
              <a:rPr kumimoji="0" lang="zh-CN" altLang="en-US" sz="2800">
                <a:solidFill>
                  <a:schemeClr val="tx2"/>
                </a:solidFill>
                <a:latin typeface="Arial" panose="020B0604020202020204" pitchFamily="34" charset="0"/>
                <a:ea typeface="隶书" panose="02010509060101010101" pitchFamily="49" charset="-122"/>
              </a:rPr>
              <a:t>设计</a:t>
            </a:r>
          </a:p>
        </p:txBody>
      </p:sp>
      <p:sp>
        <p:nvSpPr>
          <p:cNvPr id="2061" name="Rectangle 15">
            <a:extLst>
              <a:ext uri="{FF2B5EF4-FFF2-40B4-BE49-F238E27FC236}">
                <a16:creationId xmlns:a16="http://schemas.microsoft.com/office/drawing/2014/main" id="{03455BBD-7330-4D84-B7AA-596F5E596D6C}"/>
              </a:ext>
            </a:extLst>
          </p:cNvPr>
          <p:cNvSpPr>
            <a:spLocks noChangeArrowheads="1"/>
          </p:cNvSpPr>
          <p:nvPr/>
        </p:nvSpPr>
        <p:spPr bwMode="auto">
          <a:xfrm>
            <a:off x="0" y="476250"/>
            <a:ext cx="250825"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5033"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Lst>
  <p:transition>
    <p:fade/>
  </p:transition>
  <p:hf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b="1"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j-ea"/>
          <a:cs typeface="+mn-cs"/>
        </a:defRPr>
      </a:lvl2pPr>
      <a:lvl3pPr marL="1143000" indent="-228600" algn="l" rtl="0" eaLnBrk="0" fontAlgn="base" hangingPunct="0">
        <a:spcBef>
          <a:spcPct val="20000"/>
        </a:spcBef>
        <a:spcAft>
          <a:spcPct val="0"/>
        </a:spcAft>
        <a:buClr>
          <a:schemeClr val="accent2"/>
        </a:buClr>
        <a:buSzPct val="120000"/>
        <a:buChar char="•"/>
        <a:defRPr kumimoji="1" sz="2400" kern="1200">
          <a:solidFill>
            <a:schemeClr val="tx1"/>
          </a:solidFill>
          <a:latin typeface="+mn-lt"/>
          <a:ea typeface="+mj-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400" kern="1200">
          <a:solidFill>
            <a:schemeClr val="tx1"/>
          </a:solidFill>
          <a:latin typeface="+mn-lt"/>
          <a:ea typeface="+mj-ea"/>
          <a:cs typeface="+mn-cs"/>
        </a:defRPr>
      </a:lvl4pPr>
      <a:lvl5pPr marL="2057400" indent="-228600" algn="l" rtl="0" eaLnBrk="0" fontAlgn="base" hangingPunct="0">
        <a:spcBef>
          <a:spcPct val="20000"/>
        </a:spcBef>
        <a:spcAft>
          <a:spcPct val="0"/>
        </a:spcAft>
        <a:buClr>
          <a:schemeClr val="accent1"/>
        </a:buClr>
        <a:buChar char="»"/>
        <a:defRPr kumimoji="1" sz="2400" kern="1200">
          <a:solidFill>
            <a:schemeClr val="tx1"/>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8E8EEFC-1862-4EF1-B878-DD0841B762DE}"/>
              </a:ext>
            </a:extLst>
          </p:cNvPr>
          <p:cNvSpPr>
            <a:spLocks noChangeArrowheads="1"/>
          </p:cNvSpPr>
          <p:nvPr/>
        </p:nvSpPr>
        <p:spPr bwMode="auto">
          <a:xfrm>
            <a:off x="0" y="3429000"/>
            <a:ext cx="9144000" cy="304800"/>
          </a:xfrm>
          <a:prstGeom prst="rect">
            <a:avLst/>
          </a:prstGeom>
          <a:gradFill rotWithShape="0">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ea typeface="宋体" charset="-122"/>
            </a:endParaRPr>
          </a:p>
        </p:txBody>
      </p:sp>
      <p:sp>
        <p:nvSpPr>
          <p:cNvPr id="3075" name="Rectangle 9">
            <a:extLst>
              <a:ext uri="{FF2B5EF4-FFF2-40B4-BE49-F238E27FC236}">
                <a16:creationId xmlns:a16="http://schemas.microsoft.com/office/drawing/2014/main" id="{7AE5FE38-D8C7-49BF-BB1F-EB0A5D9EEFBF}"/>
              </a:ext>
            </a:extLst>
          </p:cNvPr>
          <p:cNvSpPr>
            <a:spLocks noChangeArrowheads="1"/>
          </p:cNvSpPr>
          <p:nvPr/>
        </p:nvSpPr>
        <p:spPr bwMode="auto">
          <a:xfrm>
            <a:off x="0" y="3429000"/>
            <a:ext cx="9144000" cy="76200"/>
          </a:xfrm>
          <a:prstGeom prst="rect">
            <a:avLst/>
          </a:prstGeom>
          <a:gradFill rotWithShape="0">
            <a:gsLst>
              <a:gs pos="0">
                <a:schemeClr val="bg2"/>
              </a:gs>
              <a:gs pos="100000">
                <a:schemeClr val="folHlink"/>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9" name="Rectangle 10">
            <a:extLst>
              <a:ext uri="{FF2B5EF4-FFF2-40B4-BE49-F238E27FC236}">
                <a16:creationId xmlns:a16="http://schemas.microsoft.com/office/drawing/2014/main" id="{A93BC129-92C0-4735-8713-424C50322D07}"/>
              </a:ext>
            </a:extLst>
          </p:cNvPr>
          <p:cNvSpPr>
            <a:spLocks noChangeArrowheads="1"/>
          </p:cNvSpPr>
          <p:nvPr/>
        </p:nvSpPr>
        <p:spPr bwMode="auto">
          <a:xfrm>
            <a:off x="0" y="3429000"/>
            <a:ext cx="9144000" cy="304800"/>
          </a:xfrm>
          <a:prstGeom prst="rect">
            <a:avLst/>
          </a:prstGeom>
          <a:gradFill rotWithShape="0">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eaLnBrk="1" hangingPunct="1">
              <a:defRPr/>
            </a:pPr>
            <a:endParaRPr lang="zh-CN" altLang="en-US">
              <a:ea typeface="宋体" charset="-122"/>
            </a:endParaRPr>
          </a:p>
        </p:txBody>
      </p:sp>
      <p:sp>
        <p:nvSpPr>
          <p:cNvPr id="3077" name="Rectangle 11">
            <a:extLst>
              <a:ext uri="{FF2B5EF4-FFF2-40B4-BE49-F238E27FC236}">
                <a16:creationId xmlns:a16="http://schemas.microsoft.com/office/drawing/2014/main" id="{0BB72C03-CEE6-4250-BCA2-09E8687CA4D3}"/>
              </a:ext>
            </a:extLst>
          </p:cNvPr>
          <p:cNvSpPr>
            <a:spLocks noChangeArrowheads="1"/>
          </p:cNvSpPr>
          <p:nvPr/>
        </p:nvSpPr>
        <p:spPr bwMode="auto">
          <a:xfrm>
            <a:off x="0" y="3429000"/>
            <a:ext cx="9144000" cy="76200"/>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078" name="Rectangle 12">
            <a:extLst>
              <a:ext uri="{FF2B5EF4-FFF2-40B4-BE49-F238E27FC236}">
                <a16:creationId xmlns:a16="http://schemas.microsoft.com/office/drawing/2014/main" id="{38F72859-2CDE-4A99-AFE8-17D3D7940179}"/>
              </a:ext>
            </a:extLst>
          </p:cNvPr>
          <p:cNvSpPr>
            <a:spLocks noChangeArrowheads="1"/>
          </p:cNvSpPr>
          <p:nvPr/>
        </p:nvSpPr>
        <p:spPr bwMode="auto">
          <a:xfrm>
            <a:off x="0" y="3352800"/>
            <a:ext cx="6858000" cy="76200"/>
          </a:xfrm>
          <a:prstGeom prst="rect">
            <a:avLst/>
          </a:prstGeom>
          <a:gradFill rotWithShape="0">
            <a:gsLst>
              <a:gs pos="0">
                <a:srgbClr val="FFFFFF"/>
              </a:gs>
              <a:gs pos="100000">
                <a:schemeClr val="accent1"/>
              </a:gs>
            </a:gsLst>
            <a:lin ang="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079" name="Rectangle 13">
            <a:extLst>
              <a:ext uri="{FF2B5EF4-FFF2-40B4-BE49-F238E27FC236}">
                <a16:creationId xmlns:a16="http://schemas.microsoft.com/office/drawing/2014/main" id="{6FD72370-92BC-4639-AD3C-02FE5F8896A4}"/>
              </a:ext>
            </a:extLst>
          </p:cNvPr>
          <p:cNvSpPr>
            <a:spLocks noChangeArrowheads="1"/>
          </p:cNvSpPr>
          <p:nvPr/>
        </p:nvSpPr>
        <p:spPr bwMode="auto">
          <a:xfrm>
            <a:off x="6400800" y="3352800"/>
            <a:ext cx="2286000" cy="76200"/>
          </a:xfrm>
          <a:prstGeom prst="rect">
            <a:avLst/>
          </a:prstGeom>
          <a:gradFill rotWithShape="0">
            <a:gsLst>
              <a:gs pos="0">
                <a:schemeClr val="accent1"/>
              </a:gs>
              <a:gs pos="100000">
                <a:srgbClr val="FFFFFF"/>
              </a:gs>
            </a:gsLst>
            <a:lin ang="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pic>
        <p:nvPicPr>
          <p:cNvPr id="3080" name="Picture 15" descr="buaa_2">
            <a:extLst>
              <a:ext uri="{FF2B5EF4-FFF2-40B4-BE49-F238E27FC236}">
                <a16:creationId xmlns:a16="http://schemas.microsoft.com/office/drawing/2014/main" id="{C2006A3C-A325-40FE-8F4D-81ACA2EB03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76200"/>
            <a:ext cx="422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5">
            <a:extLst>
              <a:ext uri="{FF2B5EF4-FFF2-40B4-BE49-F238E27FC236}">
                <a16:creationId xmlns:a16="http://schemas.microsoft.com/office/drawing/2014/main" id="{2D7145DD-834F-45C8-879A-75781BB45FEE}"/>
              </a:ext>
            </a:extLst>
          </p:cNvPr>
          <p:cNvSpPr>
            <a:spLocks noGrp="1" noChangeArrowheads="1"/>
          </p:cNvSpPr>
          <p:nvPr>
            <p:ph type="body" idx="1"/>
          </p:nvPr>
        </p:nvSpPr>
        <p:spPr bwMode="auto">
          <a:xfrm>
            <a:off x="304800" y="1600200"/>
            <a:ext cx="86407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9">
            <a:extLst>
              <a:ext uri="{FF2B5EF4-FFF2-40B4-BE49-F238E27FC236}">
                <a16:creationId xmlns:a16="http://schemas.microsoft.com/office/drawing/2014/main" id="{85B93D02-6776-4C7A-87D3-55E7BC072D3F}"/>
              </a:ext>
            </a:extLst>
          </p:cNvPr>
          <p:cNvSpPr>
            <a:spLocks noGrp="1" noChangeArrowheads="1"/>
          </p:cNvSpPr>
          <p:nvPr>
            <p:ph type="title"/>
          </p:nvPr>
        </p:nvSpPr>
        <p:spPr bwMode="auto">
          <a:xfrm>
            <a:off x="304800" y="533400"/>
            <a:ext cx="86407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 name="Rectangle 5">
            <a:extLst>
              <a:ext uri="{FF2B5EF4-FFF2-40B4-BE49-F238E27FC236}">
                <a16:creationId xmlns:a16="http://schemas.microsoft.com/office/drawing/2014/main" id="{51037881-EF72-48F2-9098-F38F09232423}"/>
              </a:ext>
            </a:extLst>
          </p:cNvPr>
          <p:cNvSpPr>
            <a:spLocks noGrp="1" noChangeArrowheads="1"/>
          </p:cNvSpPr>
          <p:nvPr>
            <p:ph type="dt" sz="half" idx="2"/>
          </p:nvPr>
        </p:nvSpPr>
        <p:spPr bwMode="auto">
          <a:xfrm>
            <a:off x="228600" y="63246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0" sz="1400">
                <a:solidFill>
                  <a:srgbClr val="000000"/>
                </a:solidFill>
                <a:latin typeface="Arial" charset="0"/>
                <a:ea typeface="宋体" charset="-122"/>
              </a:defRPr>
            </a:lvl1pPr>
          </a:lstStyle>
          <a:p>
            <a:pPr>
              <a:defRPr/>
            </a:pPr>
            <a:fld id="{46235BC6-8726-439C-9E36-8BCB95EE9C6B}" type="datetime1">
              <a:rPr lang="zh-CN" altLang="en-US"/>
              <a:pPr>
                <a:defRPr/>
              </a:pPr>
              <a:t>2020/4/12</a:t>
            </a:fld>
            <a:endParaRPr lang="en-US" altLang="zh-CN"/>
          </a:p>
        </p:txBody>
      </p:sp>
      <p:sp>
        <p:nvSpPr>
          <p:cNvPr id="26" name="Rectangle 6">
            <a:extLst>
              <a:ext uri="{FF2B5EF4-FFF2-40B4-BE49-F238E27FC236}">
                <a16:creationId xmlns:a16="http://schemas.microsoft.com/office/drawing/2014/main" id="{441B2389-1236-4B9B-9514-C8FCC33ECD89}"/>
              </a:ext>
            </a:extLst>
          </p:cNvPr>
          <p:cNvSpPr>
            <a:spLocks noGrp="1" noChangeArrowheads="1"/>
          </p:cNvSpPr>
          <p:nvPr>
            <p:ph type="ftr" sz="quarter" idx="3"/>
          </p:nvPr>
        </p:nvSpPr>
        <p:spPr bwMode="auto">
          <a:xfrm>
            <a:off x="35814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kumimoji="0" sz="1400">
                <a:solidFill>
                  <a:schemeClr val="bg1"/>
                </a:solidFill>
                <a:latin typeface="Arial" pitchFamily="34" charset="0"/>
                <a:ea typeface="宋体" pitchFamily="2" charset="-122"/>
              </a:defRPr>
            </a:lvl1pPr>
          </a:lstStyle>
          <a:p>
            <a:pPr>
              <a:defRPr/>
            </a:pPr>
            <a:endParaRPr lang="en-US" altLang="zh-CN"/>
          </a:p>
        </p:txBody>
      </p:sp>
      <p:sp>
        <p:nvSpPr>
          <p:cNvPr id="27" name="Rectangle 7">
            <a:extLst>
              <a:ext uri="{FF2B5EF4-FFF2-40B4-BE49-F238E27FC236}">
                <a16:creationId xmlns:a16="http://schemas.microsoft.com/office/drawing/2014/main" id="{4964316A-9FFA-4660-9F9A-F02C45408692}"/>
              </a:ext>
            </a:extLst>
          </p:cNvPr>
          <p:cNvSpPr>
            <a:spLocks noGrp="1" noChangeArrowheads="1"/>
          </p:cNvSpPr>
          <p:nvPr>
            <p:ph type="sldNum" sz="quarter" idx="4"/>
          </p:nvPr>
        </p:nvSpPr>
        <p:spPr bwMode="auto">
          <a:xfrm>
            <a:off x="8077200" y="6400800"/>
            <a:ext cx="9906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kumimoji="0" sz="1800" b="1">
                <a:solidFill>
                  <a:schemeClr val="tx2"/>
                </a:solidFill>
                <a:latin typeface="Arial" panose="020B0604020202020204" pitchFamily="34" charset="0"/>
              </a:defRPr>
            </a:lvl1pPr>
          </a:lstStyle>
          <a:p>
            <a:fld id="{9B9D81C2-56ED-41EE-B0CF-0626BA509A02}" type="slidenum">
              <a:rPr lang="en-US" altLang="zh-CN"/>
              <a:pPr/>
              <a:t>‹#›</a:t>
            </a:fld>
            <a:endParaRPr lang="en-US" altLang="zh-CN"/>
          </a:p>
        </p:txBody>
      </p:sp>
      <p:pic>
        <p:nvPicPr>
          <p:cNvPr id="3086" name="Picture 14" descr="file_quit">
            <a:extLst>
              <a:ext uri="{FF2B5EF4-FFF2-40B4-BE49-F238E27FC236}">
                <a16:creationId xmlns:a16="http://schemas.microsoft.com/office/drawing/2014/main" id="{472D4364-7DE6-4871-87B5-9AF1FC67F5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4750" y="21336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1" r:id="rId1"/>
    <p:sldLayoutId id="2147485012" r:id="rId2"/>
    <p:sldLayoutId id="2147485013" r:id="rId3"/>
    <p:sldLayoutId id="2147485014" r:id="rId4"/>
    <p:sldLayoutId id="2147485015" r:id="rId5"/>
    <p:sldLayoutId id="2147485016" r:id="rId6"/>
    <p:sldLayoutId id="2147485017" r:id="rId7"/>
    <p:sldLayoutId id="2147485018" r:id="rId8"/>
    <p:sldLayoutId id="2147485019" r:id="rId9"/>
    <p:sldLayoutId id="2147485020" r:id="rId10"/>
    <p:sldLayoutId id="2147485021" r:id="rId11"/>
  </p:sldLayoutIdLst>
  <p:transition>
    <p:fade/>
  </p:transition>
  <p:hf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C4BDBBC-0597-497C-A8EA-1C83035C81AF}"/>
              </a:ext>
            </a:extLst>
          </p:cNvPr>
          <p:cNvSpPr>
            <a:spLocks noChangeArrowheads="1"/>
          </p:cNvSpPr>
          <p:nvPr/>
        </p:nvSpPr>
        <p:spPr bwMode="auto">
          <a:xfrm>
            <a:off x="900113" y="476250"/>
            <a:ext cx="8243887"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099" name="Rectangle 3">
            <a:extLst>
              <a:ext uri="{FF2B5EF4-FFF2-40B4-BE49-F238E27FC236}">
                <a16:creationId xmlns:a16="http://schemas.microsoft.com/office/drawing/2014/main" id="{B020F0E8-FD55-407B-B14F-125EE504F44F}"/>
              </a:ext>
            </a:extLst>
          </p:cNvPr>
          <p:cNvSpPr>
            <a:spLocks noChangeArrowheads="1"/>
          </p:cNvSpPr>
          <p:nvPr/>
        </p:nvSpPr>
        <p:spPr bwMode="auto">
          <a:xfrm>
            <a:off x="8820150" y="6410325"/>
            <a:ext cx="323850" cy="360363"/>
          </a:xfrm>
          <a:prstGeom prst="rect">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100" name="AutoShape 4">
            <a:extLst>
              <a:ext uri="{FF2B5EF4-FFF2-40B4-BE49-F238E27FC236}">
                <a16:creationId xmlns:a16="http://schemas.microsoft.com/office/drawing/2014/main" id="{989CECC5-FF28-4483-8125-53C663565195}"/>
              </a:ext>
            </a:extLst>
          </p:cNvPr>
          <p:cNvSpPr>
            <a:spLocks noChangeArrowheads="1"/>
          </p:cNvSpPr>
          <p:nvPr/>
        </p:nvSpPr>
        <p:spPr bwMode="auto">
          <a:xfrm>
            <a:off x="8101013" y="6410325"/>
            <a:ext cx="958850" cy="360363"/>
          </a:xfrm>
          <a:prstGeom prst="roundRect">
            <a:avLst>
              <a:gd name="adj" fmla="val 28750"/>
            </a:avLst>
          </a:prstGeom>
          <a:solidFill>
            <a:srgbClr val="ECECC8"/>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101" name="Rectangle 5">
            <a:extLst>
              <a:ext uri="{FF2B5EF4-FFF2-40B4-BE49-F238E27FC236}">
                <a16:creationId xmlns:a16="http://schemas.microsoft.com/office/drawing/2014/main" id="{C13A9DC0-8E16-417A-84F1-746625022B4C}"/>
              </a:ext>
            </a:extLst>
          </p:cNvPr>
          <p:cNvSpPr>
            <a:spLocks noGrp="1" noChangeArrowheads="1"/>
          </p:cNvSpPr>
          <p:nvPr>
            <p:ph type="body" idx="1"/>
          </p:nvPr>
        </p:nvSpPr>
        <p:spPr bwMode="auto">
          <a:xfrm>
            <a:off x="304800" y="1600200"/>
            <a:ext cx="86407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3718" name="Rectangle 6">
            <a:extLst>
              <a:ext uri="{FF2B5EF4-FFF2-40B4-BE49-F238E27FC236}">
                <a16:creationId xmlns:a16="http://schemas.microsoft.com/office/drawing/2014/main" id="{7A56E159-EC3A-4B76-9463-5E0F054733EF}"/>
              </a:ext>
            </a:extLst>
          </p:cNvPr>
          <p:cNvSpPr>
            <a:spLocks noGrp="1" noChangeArrowheads="1"/>
          </p:cNvSpPr>
          <p:nvPr>
            <p:ph type="dt" sz="half" idx="2"/>
          </p:nvPr>
        </p:nvSpPr>
        <p:spPr bwMode="auto">
          <a:xfrm>
            <a:off x="533400" y="6502400"/>
            <a:ext cx="1447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kumimoji="0" sz="1200">
                <a:latin typeface="Arial" charset="0"/>
                <a:ea typeface="宋体" charset="-122"/>
              </a:defRPr>
            </a:lvl1pPr>
          </a:lstStyle>
          <a:p>
            <a:pPr>
              <a:defRPr/>
            </a:pPr>
            <a:fld id="{852813F4-E0A9-490E-AF82-8A91EF0BC502}" type="datetime1">
              <a:rPr lang="zh-CN" altLang="en-US"/>
              <a:pPr>
                <a:defRPr/>
              </a:pPr>
              <a:t>2020/4/12</a:t>
            </a:fld>
            <a:endParaRPr lang="en-US" altLang="zh-CN"/>
          </a:p>
        </p:txBody>
      </p:sp>
      <p:sp>
        <p:nvSpPr>
          <p:cNvPr id="243719" name="Rectangle 7">
            <a:extLst>
              <a:ext uri="{FF2B5EF4-FFF2-40B4-BE49-F238E27FC236}">
                <a16:creationId xmlns:a16="http://schemas.microsoft.com/office/drawing/2014/main" id="{A38EFD4D-93C4-4879-8E58-C50E8F5C4AC1}"/>
              </a:ext>
            </a:extLst>
          </p:cNvPr>
          <p:cNvSpPr>
            <a:spLocks noGrp="1" noChangeArrowheads="1"/>
          </p:cNvSpPr>
          <p:nvPr>
            <p:ph type="sldNum" sz="quarter" idx="4"/>
          </p:nvPr>
        </p:nvSpPr>
        <p:spPr bwMode="auto">
          <a:xfrm>
            <a:off x="8153400" y="6400800"/>
            <a:ext cx="838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kumimoji="0" sz="2000" b="1">
                <a:solidFill>
                  <a:schemeClr val="tx2"/>
                </a:solidFill>
                <a:latin typeface="Arial" panose="020B0604020202020204" pitchFamily="34" charset="0"/>
              </a:defRPr>
            </a:lvl1pPr>
          </a:lstStyle>
          <a:p>
            <a:fld id="{6293BCF3-4BE8-4121-B02D-CA20035940E1}" type="slidenum">
              <a:rPr lang="en-US" altLang="zh-CN"/>
              <a:pPr/>
              <a:t>‹#›</a:t>
            </a:fld>
            <a:endParaRPr lang="en-US" altLang="zh-CN"/>
          </a:p>
        </p:txBody>
      </p:sp>
      <p:sp>
        <p:nvSpPr>
          <p:cNvPr id="243720" name="Rectangle 8">
            <a:extLst>
              <a:ext uri="{FF2B5EF4-FFF2-40B4-BE49-F238E27FC236}">
                <a16:creationId xmlns:a16="http://schemas.microsoft.com/office/drawing/2014/main" id="{A20C0FEB-D9DE-4AC2-9108-24E813C9BEDD}"/>
              </a:ext>
            </a:extLst>
          </p:cNvPr>
          <p:cNvSpPr>
            <a:spLocks noGrp="1" noChangeArrowheads="1"/>
          </p:cNvSpPr>
          <p:nvPr>
            <p:ph type="ftr" sz="quarter" idx="3"/>
          </p:nvPr>
        </p:nvSpPr>
        <p:spPr bwMode="auto">
          <a:xfrm>
            <a:off x="3563938" y="100013"/>
            <a:ext cx="3200400" cy="304800"/>
          </a:xfrm>
          <a:prstGeom prst="rect">
            <a:avLst/>
          </a:prstGeom>
          <a:noFill/>
          <a:ln w="9525">
            <a:noFill/>
            <a:miter lim="800000"/>
            <a:headEnd/>
            <a:tailEnd/>
          </a:ln>
        </p:spPr>
        <p:txBody>
          <a:bodyPr vert="horz" wrap="square" lIns="18000" tIns="0" rIns="18000" bIns="0" numCol="1" anchor="t" anchorCtr="0" compatLnSpc="1">
            <a:prstTxWarp prst="textNoShape">
              <a:avLst/>
            </a:prstTxWarp>
          </a:bodyPr>
          <a:lstStyle>
            <a:lvl1pPr algn="ctr" eaLnBrk="1" hangingPunct="1">
              <a:spcBef>
                <a:spcPct val="50000"/>
              </a:spcBef>
              <a:defRPr kumimoji="0" sz="1800">
                <a:solidFill>
                  <a:srgbClr val="33CC33"/>
                </a:solidFill>
                <a:latin typeface="Arial" panose="020B0604020202020204" pitchFamily="34" charset="0"/>
                <a:ea typeface="隶书" panose="02010509060101010101" pitchFamily="49" charset="-122"/>
              </a:defRPr>
            </a:lvl1pPr>
          </a:lstStyle>
          <a:p>
            <a:pPr>
              <a:defRPr/>
            </a:pPr>
            <a:r>
              <a:rPr lang="zh-CN" altLang="en-US"/>
              <a:t>北航</a:t>
            </a:r>
            <a:r>
              <a:rPr lang="en-US" altLang="zh-CN">
                <a:latin typeface="Times New Roman" panose="02020603050405020304" pitchFamily="18" charset="0"/>
              </a:rPr>
              <a:t>·</a:t>
            </a:r>
            <a:r>
              <a:rPr lang="en-US" altLang="zh-CN"/>
              <a:t> </a:t>
            </a:r>
            <a:r>
              <a:rPr lang="zh-CN" altLang="en-US"/>
              <a:t>电子信息工程学院</a:t>
            </a:r>
          </a:p>
        </p:txBody>
      </p:sp>
      <p:sp>
        <p:nvSpPr>
          <p:cNvPr id="4105" name="Rectangle 9">
            <a:extLst>
              <a:ext uri="{FF2B5EF4-FFF2-40B4-BE49-F238E27FC236}">
                <a16:creationId xmlns:a16="http://schemas.microsoft.com/office/drawing/2014/main" id="{707980B4-37E0-4E54-B85B-850B57B0B4E5}"/>
              </a:ext>
            </a:extLst>
          </p:cNvPr>
          <p:cNvSpPr>
            <a:spLocks noGrp="1" noChangeArrowheads="1"/>
          </p:cNvSpPr>
          <p:nvPr>
            <p:ph type="title"/>
          </p:nvPr>
        </p:nvSpPr>
        <p:spPr bwMode="auto">
          <a:xfrm>
            <a:off x="304800" y="533400"/>
            <a:ext cx="86407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6" name="Rectangle 10">
            <a:extLst>
              <a:ext uri="{FF2B5EF4-FFF2-40B4-BE49-F238E27FC236}">
                <a16:creationId xmlns:a16="http://schemas.microsoft.com/office/drawing/2014/main" id="{79392A52-D861-4A48-94EB-F40D999A7A6F}"/>
              </a:ext>
            </a:extLst>
          </p:cNvPr>
          <p:cNvSpPr>
            <a:spLocks noChangeArrowheads="1"/>
          </p:cNvSpPr>
          <p:nvPr/>
        </p:nvSpPr>
        <p:spPr bwMode="auto">
          <a:xfrm>
            <a:off x="0" y="-15875"/>
            <a:ext cx="9144000" cy="69850"/>
          </a:xfrm>
          <a:prstGeom prst="rect">
            <a:avLst/>
          </a:prstGeom>
          <a:solidFill>
            <a:schemeClr val="hlink"/>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nvGrpSpPr>
          <p:cNvPr id="4107" name="Group 11">
            <a:extLst>
              <a:ext uri="{FF2B5EF4-FFF2-40B4-BE49-F238E27FC236}">
                <a16:creationId xmlns:a16="http://schemas.microsoft.com/office/drawing/2014/main" id="{60ED57E1-9CFD-46A1-B920-E1DC865762D1}"/>
              </a:ext>
            </a:extLst>
          </p:cNvPr>
          <p:cNvGrpSpPr>
            <a:grpSpLocks/>
          </p:cNvGrpSpPr>
          <p:nvPr/>
        </p:nvGrpSpPr>
        <p:grpSpPr bwMode="auto">
          <a:xfrm>
            <a:off x="266700" y="-26988"/>
            <a:ext cx="633413" cy="647701"/>
            <a:chOff x="96" y="3888"/>
            <a:chExt cx="240" cy="240"/>
          </a:xfrm>
        </p:grpSpPr>
        <p:sp>
          <p:nvSpPr>
            <p:cNvPr id="4110" name="Oval 12">
              <a:extLst>
                <a:ext uri="{FF2B5EF4-FFF2-40B4-BE49-F238E27FC236}">
                  <a16:creationId xmlns:a16="http://schemas.microsoft.com/office/drawing/2014/main" id="{69CE9E5E-AB3C-4638-8E8A-730B79018F73}"/>
                </a:ext>
              </a:extLst>
            </p:cNvPr>
            <p:cNvSpPr>
              <a:spLocks noChangeArrowheads="1"/>
            </p:cNvSpPr>
            <p:nvPr/>
          </p:nvSpPr>
          <p:spPr bwMode="auto">
            <a:xfrm>
              <a:off x="96" y="3888"/>
              <a:ext cx="240" cy="240"/>
            </a:xfrm>
            <a:prstGeom prst="ellipse">
              <a:avLst/>
            </a:prstGeom>
            <a:solidFill>
              <a:srgbClr val="ECECC8"/>
            </a:solidFill>
            <a:ln w="28575">
              <a:solidFill>
                <a:schemeClr val="folHlink"/>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pic>
          <p:nvPicPr>
            <p:cNvPr id="4111" name="Picture 13" descr="未标题-2">
              <a:extLst>
                <a:ext uri="{FF2B5EF4-FFF2-40B4-BE49-F238E27FC236}">
                  <a16:creationId xmlns:a16="http://schemas.microsoft.com/office/drawing/2014/main" id="{944D0BA2-8949-4843-B97E-E66DFA08D4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 y="3888"/>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8" name="Rectangle 14">
            <a:extLst>
              <a:ext uri="{FF2B5EF4-FFF2-40B4-BE49-F238E27FC236}">
                <a16:creationId xmlns:a16="http://schemas.microsoft.com/office/drawing/2014/main" id="{C0BAFA14-9000-48BF-A697-067A7FDE918D}"/>
              </a:ext>
            </a:extLst>
          </p:cNvPr>
          <p:cNvSpPr>
            <a:spLocks noChangeArrowheads="1"/>
          </p:cNvSpPr>
          <p:nvPr/>
        </p:nvSpPr>
        <p:spPr bwMode="auto">
          <a:xfrm>
            <a:off x="892175" y="23813"/>
            <a:ext cx="3751263" cy="381000"/>
          </a:xfrm>
          <a:prstGeom prst="rect">
            <a:avLst/>
          </a:prstGeom>
          <a:noFill/>
          <a:ln>
            <a:noFill/>
          </a:ln>
        </p:spPr>
        <p:txBody>
          <a:bodyPr lIns="18000" tIns="0" rIns="1800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0" lang="zh-CN" altLang="en-US">
                <a:solidFill>
                  <a:schemeClr val="tx2"/>
                </a:solidFill>
                <a:latin typeface="Arial" panose="020B0604020202020204" pitchFamily="34" charset="0"/>
                <a:ea typeface="隶书" panose="02010509060101010101" pitchFamily="49" charset="-122"/>
              </a:rPr>
              <a:t>  </a:t>
            </a:r>
            <a:r>
              <a:rPr kumimoji="0" lang="en-US" altLang="zh-CN">
                <a:solidFill>
                  <a:schemeClr val="tx2"/>
                </a:solidFill>
                <a:latin typeface="Arial" panose="020B0604020202020204" pitchFamily="34" charset="0"/>
                <a:ea typeface="隶书" panose="02010509060101010101" pitchFamily="49" charset="-122"/>
              </a:rPr>
              <a:t>Verilog</a:t>
            </a:r>
            <a:r>
              <a:rPr kumimoji="0" lang="zh-CN" altLang="en-US" sz="2800">
                <a:solidFill>
                  <a:schemeClr val="tx2"/>
                </a:solidFill>
                <a:latin typeface="Arial" panose="020B0604020202020204" pitchFamily="34" charset="0"/>
                <a:ea typeface="隶书" panose="02010509060101010101" pitchFamily="49" charset="-122"/>
              </a:rPr>
              <a:t>设计</a:t>
            </a:r>
          </a:p>
        </p:txBody>
      </p:sp>
      <p:sp>
        <p:nvSpPr>
          <p:cNvPr id="4109" name="Rectangle 15">
            <a:extLst>
              <a:ext uri="{FF2B5EF4-FFF2-40B4-BE49-F238E27FC236}">
                <a16:creationId xmlns:a16="http://schemas.microsoft.com/office/drawing/2014/main" id="{D1491967-9C8D-4830-B68E-E880138AF56C}"/>
              </a:ext>
            </a:extLst>
          </p:cNvPr>
          <p:cNvSpPr>
            <a:spLocks noChangeArrowheads="1"/>
          </p:cNvSpPr>
          <p:nvPr/>
        </p:nvSpPr>
        <p:spPr bwMode="auto">
          <a:xfrm>
            <a:off x="0" y="476250"/>
            <a:ext cx="250825" cy="73025"/>
          </a:xfrm>
          <a:prstGeom prst="rect">
            <a:avLst/>
          </a:prstGeom>
          <a:gradFill rotWithShape="0">
            <a:gsLst>
              <a:gs pos="0">
                <a:srgbClr val="66FF33"/>
              </a:gs>
              <a:gs pos="100000">
                <a:schemeClr val="bg2"/>
              </a:gs>
            </a:gsLst>
            <a:lin ang="5400000" scaled="1"/>
          </a:gra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5022" r:id="rId1"/>
    <p:sldLayoutId id="2147485023" r:id="rId2"/>
    <p:sldLayoutId id="2147485024" r:id="rId3"/>
    <p:sldLayoutId id="2147485025" r:id="rId4"/>
    <p:sldLayoutId id="2147485026" r:id="rId5"/>
    <p:sldLayoutId id="2147485027" r:id="rId6"/>
    <p:sldLayoutId id="2147485028" r:id="rId7"/>
    <p:sldLayoutId id="2147485029" r:id="rId8"/>
    <p:sldLayoutId id="2147485030" r:id="rId9"/>
    <p:sldLayoutId id="2147485031" r:id="rId10"/>
    <p:sldLayoutId id="2147485032" r:id="rId11"/>
  </p:sldLayoutIdLst>
  <p:hf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vmlDrawing" Target="../drawings/vmlDrawing6.vml"/><Relationship Id="rId6" Type="http://schemas.openxmlformats.org/officeDocument/2006/relationships/image" Target="../media/image15.png"/><Relationship Id="rId5" Type="http://schemas.openxmlformats.org/officeDocument/2006/relationships/oleObject" Target="../embeddings/oleObject8.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3.xml"/><Relationship Id="rId7" Type="http://schemas.openxmlformats.org/officeDocument/2006/relationships/oleObject" Target="../embeddings/oleObject4.bin"/><Relationship Id="rId12" Type="http://schemas.openxmlformats.org/officeDocument/2006/relationships/image" Target="../media/image8.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0.png"/><Relationship Id="rId11" Type="http://schemas.openxmlformats.org/officeDocument/2006/relationships/oleObject" Target="../embeddings/oleObject6.bin"/><Relationship Id="rId5" Type="http://schemas.openxmlformats.org/officeDocument/2006/relationships/image" Target="../media/image9.png"/><Relationship Id="rId10" Type="http://schemas.openxmlformats.org/officeDocument/2006/relationships/image" Target="../media/image7.wmf"/><Relationship Id="rId4" Type="http://schemas.openxmlformats.org/officeDocument/2006/relationships/notesSlide" Target="../notesSlides/notesSlide9.xml"/><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515E833-2965-4651-87AE-253F66D796A3}"/>
              </a:ext>
            </a:extLst>
          </p:cNvPr>
          <p:cNvSpPr>
            <a:spLocks noGrp="1" noChangeArrowheads="1"/>
          </p:cNvSpPr>
          <p:nvPr>
            <p:ph type="ctrTitle"/>
          </p:nvPr>
        </p:nvSpPr>
        <p:spPr>
          <a:xfrm>
            <a:off x="250825" y="1328738"/>
            <a:ext cx="7129463" cy="1884362"/>
          </a:xfrm>
        </p:spPr>
        <p:txBody>
          <a:bodyPr/>
          <a:lstStyle/>
          <a:p>
            <a:r>
              <a:rPr lang="zh-CN" altLang="en-US">
                <a:ea typeface="楷体_GB2312" pitchFamily="49" charset="-122"/>
              </a:rPr>
              <a:t>电子电路设计训练</a:t>
            </a:r>
            <a:br>
              <a:rPr lang="en-US" altLang="zh-CN" sz="4800">
                <a:ea typeface="楷体_GB2312" pitchFamily="49" charset="-122"/>
              </a:rPr>
            </a:br>
            <a:r>
              <a:rPr lang="en-US" altLang="zh-CN" sz="4800">
                <a:ea typeface="楷体_GB2312" pitchFamily="49" charset="-122"/>
              </a:rPr>
              <a:t>--</a:t>
            </a:r>
            <a:r>
              <a:rPr lang="zh-CN" altLang="en-US" sz="4800">
                <a:ea typeface="楷体_GB2312" pitchFamily="49" charset="-122"/>
              </a:rPr>
              <a:t>数字部分</a:t>
            </a:r>
            <a:r>
              <a:rPr lang="en-US" altLang="zh-CN" sz="4800">
                <a:ea typeface="楷体_GB2312" pitchFamily="49" charset="-122"/>
              </a:rPr>
              <a:t>(Verilog HDL)--</a:t>
            </a:r>
            <a:endParaRPr lang="zh-CN" altLang="en-US" sz="4800">
              <a:ea typeface="楷体_GB2312" pitchFamily="49" charset="-122"/>
            </a:endParaRPr>
          </a:p>
        </p:txBody>
      </p:sp>
      <p:sp>
        <p:nvSpPr>
          <p:cNvPr id="7171" name="Rectangle 3">
            <a:extLst>
              <a:ext uri="{FF2B5EF4-FFF2-40B4-BE49-F238E27FC236}">
                <a16:creationId xmlns:a16="http://schemas.microsoft.com/office/drawing/2014/main" id="{02AE2F42-A864-4936-8BE1-17C43853D8F5}"/>
              </a:ext>
            </a:extLst>
          </p:cNvPr>
          <p:cNvSpPr>
            <a:spLocks noGrp="1" noChangeArrowheads="1"/>
          </p:cNvSpPr>
          <p:nvPr>
            <p:ph type="subTitle" idx="1"/>
          </p:nvPr>
        </p:nvSpPr>
        <p:spPr/>
        <p:txBody>
          <a:bodyPr/>
          <a:lstStyle/>
          <a:p>
            <a:r>
              <a:rPr lang="zh-CN" altLang="en-US" sz="3600"/>
              <a:t>第四讲、简单数字电路设计</a:t>
            </a:r>
          </a:p>
        </p:txBody>
      </p:sp>
      <p:sp>
        <p:nvSpPr>
          <p:cNvPr id="7172" name="Rectangle 7">
            <a:extLst>
              <a:ext uri="{FF2B5EF4-FFF2-40B4-BE49-F238E27FC236}">
                <a16:creationId xmlns:a16="http://schemas.microsoft.com/office/drawing/2014/main" id="{E681B453-FFB5-4C21-8ED7-C415A32363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D97D8B4D-A1FA-46D9-9462-4F92C4BEE0BD}" type="slidenum">
              <a:rPr kumimoji="0" lang="en-US" altLang="zh-CN" sz="1800">
                <a:solidFill>
                  <a:schemeClr val="tx2"/>
                </a:solidFill>
                <a:latin typeface="Arial" panose="020B0604020202020204" pitchFamily="34" charset="0"/>
                <a:ea typeface="宋体" panose="02010600030101010101" pitchFamily="2" charset="-122"/>
              </a:rPr>
              <a:pPr>
                <a:spcBef>
                  <a:spcPct val="50000"/>
                </a:spcBef>
                <a:buClrTx/>
                <a:buSzTx/>
                <a:buFontTx/>
                <a:buNone/>
              </a:pPr>
              <a:t>1</a:t>
            </a:fld>
            <a:endParaRPr kumimoji="0" lang="en-US" altLang="zh-CN" sz="180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F2738C00-871A-42BF-859A-41E83CCF32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49C13031-66DA-4422-91A2-ED5629894872}"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10</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44140034-5CE9-4B09-A43F-6043E671A070}"/>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31748" name="内容占位符 11">
            <a:extLst>
              <a:ext uri="{FF2B5EF4-FFF2-40B4-BE49-F238E27FC236}">
                <a16:creationId xmlns:a16="http://schemas.microsoft.com/office/drawing/2014/main" id="{6C8FB6CB-021D-4539-A5D7-7E56FACD3D81}"/>
              </a:ext>
            </a:extLst>
          </p:cNvPr>
          <p:cNvSpPr>
            <a:spLocks noGrp="1"/>
          </p:cNvSpPr>
          <p:nvPr>
            <p:ph sz="half" idx="1"/>
          </p:nvPr>
        </p:nvSpPr>
        <p:spPr>
          <a:xfrm>
            <a:off x="304800" y="1143000"/>
            <a:ext cx="8839200" cy="557213"/>
          </a:xfrm>
        </p:spPr>
        <p:txBody>
          <a:bodyPr/>
          <a:lstStyle/>
          <a:p>
            <a:r>
              <a:rPr lang="zh-CN" altLang="en-US">
                <a:latin typeface="黑体" panose="02010609060101010101" pitchFamily="49" charset="-122"/>
              </a:rPr>
              <a:t>加法器</a:t>
            </a:r>
            <a:endParaRPr lang="en-US" altLang="zh-CN"/>
          </a:p>
          <a:p>
            <a:pPr>
              <a:buFont typeface="Wingdings" panose="05000000000000000000" pitchFamily="2" charset="2"/>
              <a:buNone/>
            </a:pPr>
            <a:endParaRPr lang="zh-CN" altLang="en-US"/>
          </a:p>
        </p:txBody>
      </p:sp>
      <p:sp>
        <p:nvSpPr>
          <p:cNvPr id="31749" name="Rectangle 2">
            <a:extLst>
              <a:ext uri="{FF2B5EF4-FFF2-40B4-BE49-F238E27FC236}">
                <a16:creationId xmlns:a16="http://schemas.microsoft.com/office/drawing/2014/main" id="{50F0900B-C49B-4728-8225-953D186B1C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1750" name="矩形 13">
            <a:extLst>
              <a:ext uri="{FF2B5EF4-FFF2-40B4-BE49-F238E27FC236}">
                <a16:creationId xmlns:a16="http://schemas.microsoft.com/office/drawing/2014/main" id="{1957280D-7453-4641-9530-1E51C99B527F}"/>
              </a:ext>
            </a:extLst>
          </p:cNvPr>
          <p:cNvSpPr>
            <a:spLocks noChangeArrowheads="1"/>
          </p:cNvSpPr>
          <p:nvPr/>
        </p:nvSpPr>
        <p:spPr bwMode="auto">
          <a:xfrm>
            <a:off x="107950" y="1857375"/>
            <a:ext cx="4500563"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module	</a:t>
            </a: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add_4</a:t>
            </a:r>
            <a:r>
              <a:rPr lang="en-GB" altLang="zh-CN" sz="2000" b="1">
                <a:latin typeface="Courier New" panose="02070309020205020404" pitchFamily="49" charset="0"/>
                <a:ea typeface="宋体" panose="02010600030101010101" pitchFamily="2" charset="-122"/>
              </a:rPr>
              <a:t>(A,B,CI,S,CO);</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input[3:0]	A,B;</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input		CI;</a:t>
            </a:r>
          </a:p>
          <a:p>
            <a:pPr eaLnBrk="1" hangingPunct="1">
              <a:spcBef>
                <a:spcPct val="0"/>
              </a:spcBef>
              <a:buClrTx/>
              <a:buSzTx/>
              <a:buFontTx/>
              <a:buNone/>
            </a:pPr>
            <a:r>
              <a:rPr lang="en-US" altLang="zh-CN" sz="2000" b="1">
                <a:latin typeface="Courier New" panose="02070309020205020404" pitchFamily="49" charset="0"/>
                <a:ea typeface="宋体" panose="02010600030101010101" pitchFamily="2" charset="-122"/>
              </a:rPr>
              <a:t>o</a:t>
            </a:r>
            <a:r>
              <a:rPr lang="en-GB" altLang="zh-CN" sz="2000" b="1">
                <a:latin typeface="Courier New" panose="02070309020205020404" pitchFamily="49" charset="0"/>
                <a:ea typeface="宋体" panose="02010600030101010101" pitchFamily="2" charset="-122"/>
              </a:rPr>
              <a:t>utput[3:0]  S;</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output	CO;</a:t>
            </a:r>
          </a:p>
          <a:p>
            <a:pPr eaLnBrk="1" hangingPunct="1">
              <a:spcBef>
                <a:spcPct val="0"/>
              </a:spcBef>
              <a:buClrTx/>
              <a:buSzTx/>
              <a:buFontTx/>
              <a:buNone/>
            </a:pPr>
            <a:endParaRPr lang="en-GB" altLang="zh-CN" sz="2000" b="1">
              <a:latin typeface="Courier New" panose="02070309020205020404" pitchFamily="49" charset="0"/>
              <a:ea typeface="宋体" panose="02010600030101010101" pitchFamily="2" charset="-122"/>
            </a:endParaRP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assign	{CO,S}=A+B+CI;</a:t>
            </a:r>
          </a:p>
          <a:p>
            <a:pPr eaLnBrk="1" hangingPunct="1">
              <a:spcBef>
                <a:spcPct val="0"/>
              </a:spcBef>
              <a:buClrTx/>
              <a:buSzTx/>
              <a:buFontTx/>
              <a:buNone/>
            </a:pPr>
            <a:endParaRPr lang="en-GB" altLang="zh-CN" sz="2000" b="1">
              <a:latin typeface="Courier New" panose="02070309020205020404" pitchFamily="49" charset="0"/>
              <a:ea typeface="宋体" panose="02010600030101010101" pitchFamily="2" charset="-122"/>
            </a:endParaRPr>
          </a:p>
          <a:p>
            <a:pPr eaLnBrk="1" hangingPunct="1">
              <a:spcBef>
                <a:spcPct val="0"/>
              </a:spcBef>
              <a:buClrTx/>
              <a:buSzTx/>
              <a:buFontTx/>
              <a:buNone/>
            </a:pPr>
            <a:endParaRPr lang="en-GB" altLang="zh-CN" sz="800" b="1">
              <a:latin typeface="Courier New" panose="02070309020205020404" pitchFamily="49" charset="0"/>
              <a:ea typeface="宋体" panose="02010600030101010101" pitchFamily="2" charset="-122"/>
            </a:endParaRP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endmodule</a:t>
            </a:r>
          </a:p>
        </p:txBody>
      </p:sp>
      <p:sp>
        <p:nvSpPr>
          <p:cNvPr id="15" name="矩形 14">
            <a:extLst>
              <a:ext uri="{FF2B5EF4-FFF2-40B4-BE49-F238E27FC236}">
                <a16:creationId xmlns:a16="http://schemas.microsoft.com/office/drawing/2014/main" id="{C39A1B7A-0B16-49B7-AD20-31C5C8B03420}"/>
              </a:ext>
            </a:extLst>
          </p:cNvPr>
          <p:cNvSpPr/>
          <p:nvPr/>
        </p:nvSpPr>
        <p:spPr>
          <a:xfrm>
            <a:off x="1258888" y="5276850"/>
            <a:ext cx="1798637" cy="457200"/>
          </a:xfrm>
          <a:prstGeom prst="rect">
            <a:avLst/>
          </a:prstGeom>
        </p:spPr>
        <p:txBody>
          <a:bodyPr wrap="none">
            <a:spAutoFit/>
          </a:bodyPr>
          <a:lstStyle/>
          <a:p>
            <a:pPr eaLnBrk="1" hangingPunct="1">
              <a:buFont typeface="Wingdings" pitchFamily="2" charset="2"/>
              <a:buChar char="Ø"/>
              <a:defRPr/>
            </a:pPr>
            <a:r>
              <a:rPr lang="en-US" altLang="zh-CN" dirty="0">
                <a:latin typeface="黑体" pitchFamily="2" charset="-122"/>
                <a:ea typeface="+mn-ea"/>
              </a:rPr>
              <a:t>4</a:t>
            </a:r>
            <a:r>
              <a:rPr lang="zh-CN" altLang="en-US" dirty="0">
                <a:latin typeface="黑体" pitchFamily="2" charset="-122"/>
                <a:ea typeface="+mn-ea"/>
              </a:rPr>
              <a:t>位全加器</a:t>
            </a:r>
            <a:endParaRPr lang="en-US" altLang="zh-CN" dirty="0">
              <a:latin typeface="黑体" pitchFamily="2" charset="-122"/>
              <a:ea typeface="+mn-ea"/>
            </a:endParaRPr>
          </a:p>
        </p:txBody>
      </p:sp>
      <p:sp>
        <p:nvSpPr>
          <p:cNvPr id="16" name="右箭头 15">
            <a:extLst>
              <a:ext uri="{FF2B5EF4-FFF2-40B4-BE49-F238E27FC236}">
                <a16:creationId xmlns:a16="http://schemas.microsoft.com/office/drawing/2014/main" id="{2084329E-91B6-46D9-BB27-6C4DC9B76BB6}"/>
              </a:ext>
            </a:extLst>
          </p:cNvPr>
          <p:cNvSpPr/>
          <p:nvPr/>
        </p:nvSpPr>
        <p:spPr bwMode="auto">
          <a:xfrm>
            <a:off x="4214813" y="3214688"/>
            <a:ext cx="1071562" cy="428625"/>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lstStyle/>
          <a:p>
            <a:pPr eaLnBrk="1" hangingPunct="1">
              <a:defRPr/>
            </a:pPr>
            <a:endParaRPr lang="zh-CN" altLang="en-US">
              <a:solidFill>
                <a:schemeClr val="tx1"/>
              </a:solidFill>
              <a:latin typeface="Times New Roman" pitchFamily="18" charset="0"/>
              <a:ea typeface="宋体" charset="-122"/>
            </a:endParaRPr>
          </a:p>
        </p:txBody>
      </p:sp>
      <p:sp>
        <p:nvSpPr>
          <p:cNvPr id="17" name="矩形 16">
            <a:extLst>
              <a:ext uri="{FF2B5EF4-FFF2-40B4-BE49-F238E27FC236}">
                <a16:creationId xmlns:a16="http://schemas.microsoft.com/office/drawing/2014/main" id="{5CF3E937-2033-4DB6-8A1E-3A7D381FFB53}"/>
              </a:ext>
            </a:extLst>
          </p:cNvPr>
          <p:cNvSpPr/>
          <p:nvPr/>
        </p:nvSpPr>
        <p:spPr>
          <a:xfrm>
            <a:off x="4076700" y="2714625"/>
            <a:ext cx="1352550" cy="461963"/>
          </a:xfrm>
          <a:prstGeom prst="rect">
            <a:avLst/>
          </a:prstGeom>
        </p:spPr>
        <p:txBody>
          <a:bodyPr wrap="none">
            <a:spAutoFit/>
          </a:bodyPr>
          <a:lstStyle/>
          <a:p>
            <a:pPr eaLnBrk="1" hangingPunct="1">
              <a:buFont typeface="Wingdings" pitchFamily="2" charset="2"/>
              <a:buChar char="Ø"/>
              <a:defRPr/>
            </a:pPr>
            <a:r>
              <a:rPr lang="en-US" altLang="zh-CN" dirty="0">
                <a:solidFill>
                  <a:srgbClr val="FF0000"/>
                </a:solidFill>
                <a:latin typeface="黑体" pitchFamily="2" charset="-122"/>
                <a:ea typeface="+mn-ea"/>
              </a:rPr>
              <a:t>16</a:t>
            </a:r>
            <a:r>
              <a:rPr lang="zh-CN" altLang="en-US" dirty="0">
                <a:solidFill>
                  <a:srgbClr val="FF0000"/>
                </a:solidFill>
                <a:latin typeface="黑体" pitchFamily="2" charset="-122"/>
                <a:ea typeface="+mn-ea"/>
              </a:rPr>
              <a:t>位？</a:t>
            </a:r>
            <a:endParaRPr lang="en-US" altLang="zh-CN" dirty="0">
              <a:solidFill>
                <a:srgbClr val="FF0000"/>
              </a:solidFill>
              <a:latin typeface="黑体" pitchFamily="2" charset="-122"/>
              <a:ea typeface="+mn-ea"/>
            </a:endParaRPr>
          </a:p>
        </p:txBody>
      </p:sp>
      <p:sp>
        <p:nvSpPr>
          <p:cNvPr id="18" name="矩形 17">
            <a:extLst>
              <a:ext uri="{FF2B5EF4-FFF2-40B4-BE49-F238E27FC236}">
                <a16:creationId xmlns:a16="http://schemas.microsoft.com/office/drawing/2014/main" id="{DDDAB060-3B1D-4F56-8040-FB1D39236461}"/>
              </a:ext>
            </a:extLst>
          </p:cNvPr>
          <p:cNvSpPr>
            <a:spLocks noChangeArrowheads="1"/>
          </p:cNvSpPr>
          <p:nvPr/>
        </p:nvSpPr>
        <p:spPr bwMode="auto">
          <a:xfrm>
            <a:off x="5429250" y="1751013"/>
            <a:ext cx="3571875"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module	</a:t>
            </a: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add_16</a:t>
            </a:r>
            <a:r>
              <a:rPr lang="en-GB" altLang="zh-CN" sz="2000" b="1">
                <a:latin typeface="Courier New" panose="02070309020205020404" pitchFamily="49" charset="0"/>
                <a:ea typeface="宋体" panose="02010600030101010101" pitchFamily="2" charset="-122"/>
              </a:rPr>
              <a:t>(A,B,CI,S,CO);</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input[</a:t>
            </a:r>
            <a:r>
              <a:rPr lang="en-US" altLang="zh-CN" sz="2000" b="1">
                <a:latin typeface="Courier New" panose="02070309020205020404" pitchFamily="49" charset="0"/>
                <a:ea typeface="宋体" panose="02010600030101010101" pitchFamily="2" charset="-122"/>
              </a:rPr>
              <a:t>15</a:t>
            </a:r>
            <a:r>
              <a:rPr lang="en-GB" altLang="zh-CN" sz="2000" b="1">
                <a:latin typeface="Courier New" panose="02070309020205020404" pitchFamily="49" charset="0"/>
                <a:ea typeface="宋体" panose="02010600030101010101" pitchFamily="2" charset="-122"/>
              </a:rPr>
              <a:t>:0]	A,B;</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input		CI;</a:t>
            </a:r>
          </a:p>
          <a:p>
            <a:pPr eaLnBrk="1" hangingPunct="1">
              <a:spcBef>
                <a:spcPct val="0"/>
              </a:spcBef>
              <a:buClrTx/>
              <a:buSzTx/>
              <a:buFontTx/>
              <a:buNone/>
            </a:pPr>
            <a:r>
              <a:rPr lang="en-US" altLang="zh-CN" sz="2000" b="1">
                <a:latin typeface="Courier New" panose="02070309020205020404" pitchFamily="49" charset="0"/>
                <a:ea typeface="宋体" panose="02010600030101010101" pitchFamily="2" charset="-122"/>
              </a:rPr>
              <a:t>o</a:t>
            </a:r>
            <a:r>
              <a:rPr lang="en-GB" altLang="zh-CN" sz="2000" b="1">
                <a:latin typeface="Courier New" panose="02070309020205020404" pitchFamily="49" charset="0"/>
                <a:ea typeface="宋体" panose="02010600030101010101" pitchFamily="2" charset="-122"/>
              </a:rPr>
              <a:t>utput[</a:t>
            </a:r>
            <a:r>
              <a:rPr lang="en-US" altLang="zh-CN" sz="2000" b="1">
                <a:latin typeface="Courier New" panose="02070309020205020404" pitchFamily="49" charset="0"/>
                <a:ea typeface="宋体" panose="02010600030101010101" pitchFamily="2" charset="-122"/>
              </a:rPr>
              <a:t>15</a:t>
            </a:r>
            <a:r>
              <a:rPr lang="en-GB" altLang="zh-CN" sz="2000" b="1">
                <a:latin typeface="Courier New" panose="02070309020205020404" pitchFamily="49" charset="0"/>
                <a:ea typeface="宋体" panose="02010600030101010101" pitchFamily="2" charset="-122"/>
              </a:rPr>
              <a:t>:0] S;</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output	CO;</a:t>
            </a:r>
          </a:p>
          <a:p>
            <a:pPr eaLnBrk="1" hangingPunct="1">
              <a:spcBef>
                <a:spcPct val="0"/>
              </a:spcBef>
              <a:buClrTx/>
              <a:buSzTx/>
              <a:buFontTx/>
              <a:buNone/>
            </a:pPr>
            <a:endParaRPr lang="en-GB" altLang="zh-CN" sz="2000" b="1">
              <a:latin typeface="Courier New" panose="02070309020205020404" pitchFamily="49" charset="0"/>
              <a:ea typeface="宋体" panose="02010600030101010101" pitchFamily="2" charset="-122"/>
            </a:endParaRP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assign	{CO,S}=A+B+CI;</a:t>
            </a:r>
          </a:p>
          <a:p>
            <a:pPr eaLnBrk="1" hangingPunct="1">
              <a:spcBef>
                <a:spcPct val="0"/>
              </a:spcBef>
              <a:buClrTx/>
              <a:buSzTx/>
              <a:buFontTx/>
              <a:buNone/>
            </a:pPr>
            <a:endParaRPr lang="en-GB" altLang="zh-CN" sz="800" b="1">
              <a:latin typeface="Courier New" panose="02070309020205020404" pitchFamily="49" charset="0"/>
              <a:ea typeface="宋体" panose="02010600030101010101" pitchFamily="2" charset="-122"/>
            </a:endParaRP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endmodule</a:t>
            </a:r>
          </a:p>
        </p:txBody>
      </p:sp>
      <p:sp>
        <p:nvSpPr>
          <p:cNvPr id="19" name="矩形 18">
            <a:extLst>
              <a:ext uri="{FF2B5EF4-FFF2-40B4-BE49-F238E27FC236}">
                <a16:creationId xmlns:a16="http://schemas.microsoft.com/office/drawing/2014/main" id="{CE58CEAA-6785-4137-9DED-9D494CC95E81}"/>
              </a:ext>
            </a:extLst>
          </p:cNvPr>
          <p:cNvSpPr/>
          <p:nvPr/>
        </p:nvSpPr>
        <p:spPr>
          <a:xfrm>
            <a:off x="5940425" y="5203825"/>
            <a:ext cx="1951038" cy="457200"/>
          </a:xfrm>
          <a:prstGeom prst="rect">
            <a:avLst/>
          </a:prstGeom>
        </p:spPr>
        <p:txBody>
          <a:bodyPr wrap="none">
            <a:spAutoFit/>
          </a:bodyPr>
          <a:lstStyle/>
          <a:p>
            <a:pPr eaLnBrk="1" hangingPunct="1">
              <a:buFont typeface="Wingdings" pitchFamily="2" charset="2"/>
              <a:buChar char="Ø"/>
              <a:defRPr/>
            </a:pPr>
            <a:r>
              <a:rPr lang="en-US" altLang="zh-CN" dirty="0">
                <a:latin typeface="黑体" pitchFamily="2" charset="-122"/>
                <a:ea typeface="+mn-ea"/>
              </a:rPr>
              <a:t>16</a:t>
            </a:r>
            <a:r>
              <a:rPr lang="zh-CN" altLang="en-US" dirty="0">
                <a:latin typeface="黑体" pitchFamily="2" charset="-122"/>
                <a:ea typeface="+mn-ea"/>
              </a:rPr>
              <a:t>位全加器</a:t>
            </a:r>
            <a:endParaRPr lang="en-US" altLang="zh-CN" dirty="0">
              <a:latin typeface="黑体" pitchFamily="2" charset="-122"/>
              <a:ea typeface="+mn-ea"/>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15" grpId="0"/>
      <p:bldP spid="16" grpId="0" animBg="1"/>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6BAA75FA-237A-49E5-B7FC-1E4C51FDA2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027F507F-8839-4BBB-B960-649E26EDF27E}"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11</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F7F968BE-FCAF-44C3-9C93-BC1C152F2B4B}"/>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33796" name="内容占位符 11">
            <a:extLst>
              <a:ext uri="{FF2B5EF4-FFF2-40B4-BE49-F238E27FC236}">
                <a16:creationId xmlns:a16="http://schemas.microsoft.com/office/drawing/2014/main" id="{372DBFB4-E11E-4959-87B0-24124EBB2E2D}"/>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乘法器</a:t>
            </a:r>
            <a:endParaRPr lang="en-US" altLang="zh-CN"/>
          </a:p>
          <a:p>
            <a:pPr>
              <a:buFont typeface="Wingdings" panose="05000000000000000000" pitchFamily="2" charset="2"/>
              <a:buNone/>
            </a:pPr>
            <a:endParaRPr lang="zh-CN" altLang="en-US"/>
          </a:p>
        </p:txBody>
      </p:sp>
      <p:sp>
        <p:nvSpPr>
          <p:cNvPr id="33797" name="Rectangle 2">
            <a:extLst>
              <a:ext uri="{FF2B5EF4-FFF2-40B4-BE49-F238E27FC236}">
                <a16:creationId xmlns:a16="http://schemas.microsoft.com/office/drawing/2014/main" id="{CE77F142-9CFA-4A4F-B3F2-25FFFA1BE4D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33798" name="Picture 3">
            <a:extLst>
              <a:ext uri="{FF2B5EF4-FFF2-40B4-BE49-F238E27FC236}">
                <a16:creationId xmlns:a16="http://schemas.microsoft.com/office/drawing/2014/main" id="{D037146B-7357-4DC5-94C6-D50AA9A3D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1357313"/>
            <a:ext cx="62103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4">
            <a:extLst>
              <a:ext uri="{FF2B5EF4-FFF2-40B4-BE49-F238E27FC236}">
                <a16:creationId xmlns:a16="http://schemas.microsoft.com/office/drawing/2014/main" id="{EC51773E-1E02-429A-88B3-7E0AA87606DA}"/>
              </a:ext>
            </a:extLst>
          </p:cNvPr>
          <p:cNvSpPr>
            <a:spLocks noChangeArrowheads="1"/>
          </p:cNvSpPr>
          <p:nvPr/>
        </p:nvSpPr>
        <p:spPr bwMode="auto">
          <a:xfrm>
            <a:off x="1908175" y="4508500"/>
            <a:ext cx="63357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000" b="1">
                <a:latin typeface="Courier New" panose="02070309020205020404" pitchFamily="49" charset="0"/>
                <a:ea typeface="宋体" panose="02010600030101010101" pitchFamily="2" charset="-122"/>
              </a:rPr>
              <a:t>module mult_4( X, Y, Product);</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input [3 : 0] X, Y;</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output [7 : 0]  Product;</a:t>
            </a:r>
          </a:p>
          <a:p>
            <a:pPr>
              <a:spcBef>
                <a:spcPct val="0"/>
              </a:spcBef>
              <a:buClrTx/>
              <a:buSzTx/>
              <a:buFontTx/>
              <a:buNone/>
            </a:pPr>
            <a:r>
              <a:rPr lang="en-US" altLang="zh-CN" sz="2000" b="1">
                <a:latin typeface="Courier New" panose="02070309020205020404" pitchFamily="49" charset="0"/>
                <a:ea typeface="宋体" panose="02010600030101010101" pitchFamily="2" charset="-122"/>
              </a:rPr>
              <a:t>	assign    Product = X *  Y;</a:t>
            </a:r>
          </a:p>
          <a:p>
            <a:pPr>
              <a:spcBef>
                <a:spcPct val="0"/>
              </a:spcBef>
              <a:buClrTx/>
              <a:buSzTx/>
              <a:buFontTx/>
              <a:buNone/>
            </a:pPr>
            <a:r>
              <a:rPr lang="en-US" altLang="zh-CN" sz="2000" b="1">
                <a:latin typeface="Courier New" panose="02070309020205020404" pitchFamily="49" charset="0"/>
                <a:ea typeface="宋体" panose="02010600030101010101" pitchFamily="2" charset="-122"/>
              </a:rPr>
              <a:t>endmodule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 calcmode="lin" valueType="num">
                                      <p:cBhvr additive="base">
                                        <p:cTn id="12" dur="500" fill="hold"/>
                                        <p:tgtEl>
                                          <p:spTgt spid="80900"/>
                                        </p:tgtEl>
                                        <p:attrNameLst>
                                          <p:attrName>ppt_x</p:attrName>
                                        </p:attrNameLst>
                                      </p:cBhvr>
                                      <p:tavLst>
                                        <p:tav tm="0">
                                          <p:val>
                                            <p:strVal val="#ppt_x"/>
                                          </p:val>
                                        </p:tav>
                                        <p:tav tm="100000">
                                          <p:val>
                                            <p:strVal val="#ppt_x"/>
                                          </p:val>
                                        </p:tav>
                                      </p:tavLst>
                                    </p:anim>
                                    <p:anim calcmode="lin" valueType="num">
                                      <p:cBhvr additive="base">
                                        <p:cTn id="13"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8664898C-C2A7-49A0-A7E6-EB06DA3C603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66BA889E-B296-4C50-9722-BF9348064E52}"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12</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AF8A1728-E667-4639-8AE1-49EB7FE4D213}"/>
              </a:ext>
            </a:extLst>
          </p:cNvPr>
          <p:cNvSpPr>
            <a:spLocks noGrp="1" noChangeArrowheads="1"/>
          </p:cNvSpPr>
          <p:nvPr>
            <p:ph type="title"/>
          </p:nvPr>
        </p:nvSpPr>
        <p:spPr/>
        <p:txBody>
          <a:bodyPr/>
          <a:lstStyle/>
          <a:p>
            <a:r>
              <a:rPr lang="zh-CN" altLang="en-US"/>
              <a:t>关于“乘法器”</a:t>
            </a:r>
          </a:p>
        </p:txBody>
      </p:sp>
      <p:sp>
        <p:nvSpPr>
          <p:cNvPr id="35844" name="Rectangle 3">
            <a:extLst>
              <a:ext uri="{FF2B5EF4-FFF2-40B4-BE49-F238E27FC236}">
                <a16:creationId xmlns:a16="http://schemas.microsoft.com/office/drawing/2014/main" id="{DA21DBDD-E9A9-4E7F-8415-91ADD6888E06}"/>
              </a:ext>
            </a:extLst>
          </p:cNvPr>
          <p:cNvSpPr>
            <a:spLocks noGrp="1" noChangeArrowheads="1"/>
          </p:cNvSpPr>
          <p:nvPr>
            <p:ph type="body" sz="half" idx="1"/>
          </p:nvPr>
        </p:nvSpPr>
        <p:spPr>
          <a:xfrm>
            <a:off x="0" y="1600200"/>
            <a:ext cx="4548188" cy="4924425"/>
          </a:xfrm>
        </p:spPr>
        <p:txBody>
          <a:bodyPr/>
          <a:lstStyle/>
          <a:p>
            <a:r>
              <a:rPr lang="zh-CN" altLang="en-US" sz="2800"/>
              <a:t>工程中实用的乘法器，远比“*”描述复杂</a:t>
            </a:r>
          </a:p>
          <a:p>
            <a:pPr lvl="1"/>
            <a:r>
              <a:rPr lang="zh-CN" altLang="en-US" sz="2400"/>
              <a:t>补码的乘法、小数的乘法</a:t>
            </a:r>
          </a:p>
          <a:p>
            <a:pPr lvl="1"/>
            <a:r>
              <a:rPr lang="zh-CN" altLang="en-US" sz="2400"/>
              <a:t>高速</a:t>
            </a:r>
          </a:p>
          <a:p>
            <a:pPr lvl="1"/>
            <a:r>
              <a:rPr lang="zh-CN" altLang="en-US" sz="2400"/>
              <a:t>一些专利算法，</a:t>
            </a:r>
          </a:p>
          <a:p>
            <a:pPr lvl="2"/>
            <a:r>
              <a:rPr lang="zh-CN" altLang="en-US" sz="2000"/>
              <a:t>例如：</a:t>
            </a:r>
            <a:r>
              <a:rPr lang="en-US" altLang="zh-CN" sz="2000"/>
              <a:t>Booth</a:t>
            </a:r>
            <a:r>
              <a:rPr lang="zh-CN" altLang="en-US" sz="2000"/>
              <a:t>乘法器</a:t>
            </a:r>
            <a:br>
              <a:rPr lang="zh-CN" altLang="en-US" sz="2000"/>
            </a:br>
            <a:r>
              <a:rPr lang="en-US" altLang="zh-CN" sz="2000"/>
              <a:t>——</a:t>
            </a:r>
            <a:r>
              <a:rPr lang="zh-CN" altLang="en-US" sz="2000"/>
              <a:t>每次考虑两个数据位，根据数据位的情况决定进行加法、减法还是右移</a:t>
            </a:r>
          </a:p>
        </p:txBody>
      </p:sp>
      <p:pic>
        <p:nvPicPr>
          <p:cNvPr id="35845" name="Picture 5">
            <a:extLst>
              <a:ext uri="{FF2B5EF4-FFF2-40B4-BE49-F238E27FC236}">
                <a16:creationId xmlns:a16="http://schemas.microsoft.com/office/drawing/2014/main" id="{BD11C62B-F2F2-4BD1-853B-8C79B3356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700213"/>
            <a:ext cx="4310062"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blinds(horizontal)">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844">
                                            <p:txEl>
                                              <p:pRg st="3" end="3"/>
                                            </p:txEl>
                                          </p:spTgt>
                                        </p:tgtEl>
                                        <p:attrNameLst>
                                          <p:attrName>style.visibility</p:attrName>
                                        </p:attrNameLst>
                                      </p:cBhvr>
                                      <p:to>
                                        <p:strVal val="visible"/>
                                      </p:to>
                                    </p:set>
                                    <p:animEffect transition="in" filter="blinds(horizontal)">
                                      <p:cBhvr>
                                        <p:cTn id="20" dur="500"/>
                                        <p:tgtEl>
                                          <p:spTgt spid="3584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844">
                                            <p:txEl>
                                              <p:pRg st="4" end="4"/>
                                            </p:txEl>
                                          </p:spTgt>
                                        </p:tgtEl>
                                        <p:attrNameLst>
                                          <p:attrName>style.visibility</p:attrName>
                                        </p:attrNameLst>
                                      </p:cBhvr>
                                      <p:to>
                                        <p:strVal val="visible"/>
                                      </p:to>
                                    </p:set>
                                    <p:animEffect transition="in" filter="blinds(horizontal)">
                                      <p:cBhvr>
                                        <p:cTn id="23" dur="500"/>
                                        <p:tgtEl>
                                          <p:spTgt spid="3584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5845"/>
                                        </p:tgtEl>
                                        <p:attrNameLst>
                                          <p:attrName>style.visibility</p:attrName>
                                        </p:attrNameLst>
                                      </p:cBhvr>
                                      <p:to>
                                        <p:strVal val="visible"/>
                                      </p:to>
                                    </p:set>
                                    <p:animEffect transition="in" filter="blinds(horizontal)">
                                      <p:cBhvr>
                                        <p:cTn id="28"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009D197-D223-4FCA-B86E-1310F4F087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FA6A7A8C-E990-4768-B666-568C64DC630A}"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13</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id="{9716C0BC-9653-496A-B014-209534609234}"/>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40964" name="内容占位符 11">
            <a:extLst>
              <a:ext uri="{FF2B5EF4-FFF2-40B4-BE49-F238E27FC236}">
                <a16:creationId xmlns:a16="http://schemas.microsoft.com/office/drawing/2014/main" id="{AC4C939D-8110-4EC2-B8A2-DBF8A8E5A4BC}"/>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多路器</a:t>
            </a:r>
            <a:endParaRPr lang="en-US" altLang="zh-CN"/>
          </a:p>
          <a:p>
            <a:pPr>
              <a:buFont typeface="Wingdings" panose="05000000000000000000" pitchFamily="2" charset="2"/>
              <a:buNone/>
            </a:pPr>
            <a:endParaRPr lang="zh-CN" altLang="en-US"/>
          </a:p>
        </p:txBody>
      </p:sp>
      <p:sp>
        <p:nvSpPr>
          <p:cNvPr id="40965" name="Rectangle 2">
            <a:extLst>
              <a:ext uri="{FF2B5EF4-FFF2-40B4-BE49-F238E27FC236}">
                <a16:creationId xmlns:a16="http://schemas.microsoft.com/office/drawing/2014/main" id="{A47059BB-7EE1-447A-8EFA-7F921069BC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80900" name="Rectangle 4">
            <a:extLst>
              <a:ext uri="{FF2B5EF4-FFF2-40B4-BE49-F238E27FC236}">
                <a16:creationId xmlns:a16="http://schemas.microsoft.com/office/drawing/2014/main" id="{52BEF937-C2BB-4C97-8DDB-FCEB5378F067}"/>
              </a:ext>
            </a:extLst>
          </p:cNvPr>
          <p:cNvSpPr>
            <a:spLocks noChangeArrowheads="1"/>
          </p:cNvSpPr>
          <p:nvPr/>
        </p:nvSpPr>
        <p:spPr bwMode="auto">
          <a:xfrm>
            <a:off x="785813" y="3500438"/>
            <a:ext cx="464343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module muxtwo(out,a,b,sl);</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input a,b,sl;</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output out;</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reg out;</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always @(sl or a or 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if(!sl) out=a;</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else out =b;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endmodule</a:t>
            </a:r>
          </a:p>
        </p:txBody>
      </p:sp>
      <p:grpSp>
        <p:nvGrpSpPr>
          <p:cNvPr id="2" name="Group 30">
            <a:extLst>
              <a:ext uri="{FF2B5EF4-FFF2-40B4-BE49-F238E27FC236}">
                <a16:creationId xmlns:a16="http://schemas.microsoft.com/office/drawing/2014/main" id="{4C7785B7-451F-45BD-BD95-77F16FCF5308}"/>
              </a:ext>
            </a:extLst>
          </p:cNvPr>
          <p:cNvGrpSpPr>
            <a:grpSpLocks/>
          </p:cNvGrpSpPr>
          <p:nvPr/>
        </p:nvGrpSpPr>
        <p:grpSpPr bwMode="auto">
          <a:xfrm>
            <a:off x="3357563" y="1643063"/>
            <a:ext cx="4648200" cy="1752600"/>
            <a:chOff x="720" y="2256"/>
            <a:chExt cx="2928" cy="1104"/>
          </a:xfrm>
        </p:grpSpPr>
        <p:sp>
          <p:nvSpPr>
            <p:cNvPr id="40971" name="Oval 7">
              <a:extLst>
                <a:ext uri="{FF2B5EF4-FFF2-40B4-BE49-F238E27FC236}">
                  <a16:creationId xmlns:a16="http://schemas.microsoft.com/office/drawing/2014/main" id="{4A02C1AB-A8FD-4DD3-B28C-30ED1A167AA6}"/>
                </a:ext>
              </a:extLst>
            </p:cNvPr>
            <p:cNvSpPr>
              <a:spLocks noChangeArrowheads="1"/>
            </p:cNvSpPr>
            <p:nvPr/>
          </p:nvSpPr>
          <p:spPr bwMode="auto">
            <a:xfrm>
              <a:off x="1488" y="2352"/>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2" name="Oval 9">
              <a:extLst>
                <a:ext uri="{FF2B5EF4-FFF2-40B4-BE49-F238E27FC236}">
                  <a16:creationId xmlns:a16="http://schemas.microsoft.com/office/drawing/2014/main" id="{FF02B3AB-43E0-417C-AE73-D815C81A5507}"/>
                </a:ext>
              </a:extLst>
            </p:cNvPr>
            <p:cNvSpPr>
              <a:spLocks noChangeArrowheads="1"/>
            </p:cNvSpPr>
            <p:nvPr/>
          </p:nvSpPr>
          <p:spPr bwMode="auto">
            <a:xfrm>
              <a:off x="1488" y="254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3" name="Oval 10">
              <a:extLst>
                <a:ext uri="{FF2B5EF4-FFF2-40B4-BE49-F238E27FC236}">
                  <a16:creationId xmlns:a16="http://schemas.microsoft.com/office/drawing/2014/main" id="{FE5A8C70-2324-4F11-92EB-A20099D50F6F}"/>
                </a:ext>
              </a:extLst>
            </p:cNvPr>
            <p:cNvSpPr>
              <a:spLocks noChangeArrowheads="1"/>
            </p:cNvSpPr>
            <p:nvPr/>
          </p:nvSpPr>
          <p:spPr bwMode="auto">
            <a:xfrm>
              <a:off x="1488" y="292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4" name="Oval 11">
              <a:extLst>
                <a:ext uri="{FF2B5EF4-FFF2-40B4-BE49-F238E27FC236}">
                  <a16:creationId xmlns:a16="http://schemas.microsoft.com/office/drawing/2014/main" id="{23433674-5492-4B0A-8466-F5D0A84760E9}"/>
                </a:ext>
              </a:extLst>
            </p:cNvPr>
            <p:cNvSpPr>
              <a:spLocks noChangeArrowheads="1"/>
            </p:cNvSpPr>
            <p:nvPr/>
          </p:nvSpPr>
          <p:spPr bwMode="auto">
            <a:xfrm>
              <a:off x="1920" y="2352"/>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5" name="Oval 12">
              <a:extLst>
                <a:ext uri="{FF2B5EF4-FFF2-40B4-BE49-F238E27FC236}">
                  <a16:creationId xmlns:a16="http://schemas.microsoft.com/office/drawing/2014/main" id="{C9449E81-19C2-42D4-8C8C-9838963DF734}"/>
                </a:ext>
              </a:extLst>
            </p:cNvPr>
            <p:cNvSpPr>
              <a:spLocks noChangeArrowheads="1"/>
            </p:cNvSpPr>
            <p:nvPr/>
          </p:nvSpPr>
          <p:spPr bwMode="auto">
            <a:xfrm>
              <a:off x="1920" y="254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6" name="Oval 13">
              <a:extLst>
                <a:ext uri="{FF2B5EF4-FFF2-40B4-BE49-F238E27FC236}">
                  <a16:creationId xmlns:a16="http://schemas.microsoft.com/office/drawing/2014/main" id="{F3EA7B65-9EF6-4E72-89A1-192A4B586DD9}"/>
                </a:ext>
              </a:extLst>
            </p:cNvPr>
            <p:cNvSpPr>
              <a:spLocks noChangeArrowheads="1"/>
            </p:cNvSpPr>
            <p:nvPr/>
          </p:nvSpPr>
          <p:spPr bwMode="auto">
            <a:xfrm>
              <a:off x="1920" y="292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7" name="Line 14">
              <a:extLst>
                <a:ext uri="{FF2B5EF4-FFF2-40B4-BE49-F238E27FC236}">
                  <a16:creationId xmlns:a16="http://schemas.microsoft.com/office/drawing/2014/main" id="{39803735-7DCE-4B19-A2C7-056B4D512903}"/>
                </a:ext>
              </a:extLst>
            </p:cNvPr>
            <p:cNvSpPr>
              <a:spLocks noChangeShapeType="1"/>
            </p:cNvSpPr>
            <p:nvPr/>
          </p:nvSpPr>
          <p:spPr bwMode="auto">
            <a:xfrm>
              <a:off x="1584" y="240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8" name="Line 15">
              <a:extLst>
                <a:ext uri="{FF2B5EF4-FFF2-40B4-BE49-F238E27FC236}">
                  <a16:creationId xmlns:a16="http://schemas.microsoft.com/office/drawing/2014/main" id="{6EC5980B-9085-407E-A34E-05397F31A9EA}"/>
                </a:ext>
              </a:extLst>
            </p:cNvPr>
            <p:cNvSpPr>
              <a:spLocks noChangeShapeType="1"/>
            </p:cNvSpPr>
            <p:nvPr/>
          </p:nvSpPr>
          <p:spPr bwMode="auto">
            <a:xfrm>
              <a:off x="1584" y="259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9" name="Line 16">
              <a:extLst>
                <a:ext uri="{FF2B5EF4-FFF2-40B4-BE49-F238E27FC236}">
                  <a16:creationId xmlns:a16="http://schemas.microsoft.com/office/drawing/2014/main" id="{C301F1CF-56FA-422D-B687-95EC33C0A133}"/>
                </a:ext>
              </a:extLst>
            </p:cNvPr>
            <p:cNvSpPr>
              <a:spLocks noChangeShapeType="1"/>
            </p:cNvSpPr>
            <p:nvPr/>
          </p:nvSpPr>
          <p:spPr bwMode="auto">
            <a:xfrm>
              <a:off x="1584" y="297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0" name="Line 17">
              <a:extLst>
                <a:ext uri="{FF2B5EF4-FFF2-40B4-BE49-F238E27FC236}">
                  <a16:creationId xmlns:a16="http://schemas.microsoft.com/office/drawing/2014/main" id="{0789EA05-88EC-4265-A084-1889B8C7D443}"/>
                </a:ext>
              </a:extLst>
            </p:cNvPr>
            <p:cNvSpPr>
              <a:spLocks noChangeShapeType="1"/>
            </p:cNvSpPr>
            <p:nvPr/>
          </p:nvSpPr>
          <p:spPr bwMode="auto">
            <a:xfrm>
              <a:off x="2352" y="2256"/>
              <a:ext cx="0" cy="86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1" name="Oval 18">
              <a:extLst>
                <a:ext uri="{FF2B5EF4-FFF2-40B4-BE49-F238E27FC236}">
                  <a16:creationId xmlns:a16="http://schemas.microsoft.com/office/drawing/2014/main" id="{51B8FD6F-2720-416D-A080-123DAFE62AD2}"/>
                </a:ext>
              </a:extLst>
            </p:cNvPr>
            <p:cNvSpPr>
              <a:spLocks noChangeArrowheads="1"/>
            </p:cNvSpPr>
            <p:nvPr/>
          </p:nvSpPr>
          <p:spPr bwMode="auto">
            <a:xfrm>
              <a:off x="2688" y="26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82" name="Oval 19">
              <a:extLst>
                <a:ext uri="{FF2B5EF4-FFF2-40B4-BE49-F238E27FC236}">
                  <a16:creationId xmlns:a16="http://schemas.microsoft.com/office/drawing/2014/main" id="{E13A4CA3-E010-4B35-90DB-4AC23F4FFEEA}"/>
                </a:ext>
              </a:extLst>
            </p:cNvPr>
            <p:cNvSpPr>
              <a:spLocks noChangeArrowheads="1"/>
            </p:cNvSpPr>
            <p:nvPr/>
          </p:nvSpPr>
          <p:spPr bwMode="auto">
            <a:xfrm>
              <a:off x="3120" y="26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83" name="Line 20">
              <a:extLst>
                <a:ext uri="{FF2B5EF4-FFF2-40B4-BE49-F238E27FC236}">
                  <a16:creationId xmlns:a16="http://schemas.microsoft.com/office/drawing/2014/main" id="{AA5F2CB0-7A47-4EF1-A50E-2A84C5E72F56}"/>
                </a:ext>
              </a:extLst>
            </p:cNvPr>
            <p:cNvSpPr>
              <a:spLocks noChangeShapeType="1"/>
            </p:cNvSpPr>
            <p:nvPr/>
          </p:nvSpPr>
          <p:spPr bwMode="auto">
            <a:xfrm>
              <a:off x="2784" y="268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4" name="Line 21">
              <a:extLst>
                <a:ext uri="{FF2B5EF4-FFF2-40B4-BE49-F238E27FC236}">
                  <a16:creationId xmlns:a16="http://schemas.microsoft.com/office/drawing/2014/main" id="{DA186C70-22C5-4E6C-96DE-AE9B86632443}"/>
                </a:ext>
              </a:extLst>
            </p:cNvPr>
            <p:cNvSpPr>
              <a:spLocks noChangeShapeType="1"/>
            </p:cNvSpPr>
            <p:nvPr/>
          </p:nvSpPr>
          <p:spPr bwMode="auto">
            <a:xfrm flipH="1" flipV="1">
              <a:off x="2016" y="2400"/>
              <a:ext cx="672" cy="28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0985" name="Text Box 22">
              <a:extLst>
                <a:ext uri="{FF2B5EF4-FFF2-40B4-BE49-F238E27FC236}">
                  <a16:creationId xmlns:a16="http://schemas.microsoft.com/office/drawing/2014/main" id="{AF8262D1-7A55-4D4D-A8F1-DE2014B1986B}"/>
                </a:ext>
              </a:extLst>
            </p:cNvPr>
            <p:cNvSpPr txBox="1">
              <a:spLocks noChangeArrowheads="1"/>
            </p:cNvSpPr>
            <p:nvPr/>
          </p:nvSpPr>
          <p:spPr bwMode="auto">
            <a:xfrm>
              <a:off x="1680" y="3129"/>
              <a:ext cx="1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1800" i="1">
                  <a:latin typeface="Times New Roman" panose="02020603050405020304" pitchFamily="18" charset="0"/>
                  <a:ea typeface="宋体" panose="02010600030101010101" pitchFamily="2" charset="-122"/>
                </a:rPr>
                <a:t>n </a:t>
              </a:r>
              <a:r>
                <a:rPr lang="zh-CN" altLang="en-US" sz="1800">
                  <a:latin typeface="Times New Roman" panose="02020603050405020304" pitchFamily="18" charset="0"/>
                  <a:ea typeface="宋体" panose="02010600030101010101" pitchFamily="2" charset="-122"/>
                </a:rPr>
                <a:t>位数据选择信号</a:t>
              </a:r>
            </a:p>
          </p:txBody>
        </p:sp>
        <p:sp>
          <p:nvSpPr>
            <p:cNvPr id="40986" name="Text Box 23">
              <a:extLst>
                <a:ext uri="{FF2B5EF4-FFF2-40B4-BE49-F238E27FC236}">
                  <a16:creationId xmlns:a16="http://schemas.microsoft.com/office/drawing/2014/main" id="{5AAFC8D4-C4E3-46E6-ACBE-96A793D6D80F}"/>
                </a:ext>
              </a:extLst>
            </p:cNvPr>
            <p:cNvSpPr txBox="1">
              <a:spLocks noChangeArrowheads="1"/>
            </p:cNvSpPr>
            <p:nvPr/>
          </p:nvSpPr>
          <p:spPr bwMode="auto">
            <a:xfrm>
              <a:off x="3360" y="2304"/>
              <a:ext cx="2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数据输出</a:t>
              </a:r>
            </a:p>
          </p:txBody>
        </p:sp>
        <p:sp>
          <p:nvSpPr>
            <p:cNvPr id="40987" name="Text Box 24">
              <a:extLst>
                <a:ext uri="{FF2B5EF4-FFF2-40B4-BE49-F238E27FC236}">
                  <a16:creationId xmlns:a16="http://schemas.microsoft.com/office/drawing/2014/main" id="{BE247902-5744-4C03-B57B-659C79640A4E}"/>
                </a:ext>
              </a:extLst>
            </p:cNvPr>
            <p:cNvSpPr txBox="1">
              <a:spLocks noChangeArrowheads="1"/>
            </p:cNvSpPr>
            <p:nvPr/>
          </p:nvSpPr>
          <p:spPr bwMode="auto">
            <a:xfrm>
              <a:off x="720" y="2304"/>
              <a:ext cx="2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数据输入</a:t>
              </a:r>
            </a:p>
          </p:txBody>
        </p:sp>
        <p:sp>
          <p:nvSpPr>
            <p:cNvPr id="40988" name="Text Box 25">
              <a:extLst>
                <a:ext uri="{FF2B5EF4-FFF2-40B4-BE49-F238E27FC236}">
                  <a16:creationId xmlns:a16="http://schemas.microsoft.com/office/drawing/2014/main" id="{27A8AB2D-9099-4188-BBE7-B14CFB75DB8B}"/>
                </a:ext>
              </a:extLst>
            </p:cNvPr>
            <p:cNvSpPr txBox="1">
              <a:spLocks noChangeArrowheads="1"/>
            </p:cNvSpPr>
            <p:nvPr/>
          </p:nvSpPr>
          <p:spPr bwMode="auto">
            <a:xfrm>
              <a:off x="1200" y="230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1800" i="1">
                  <a:latin typeface="Times New Roman" panose="02020603050405020304" pitchFamily="18" charset="0"/>
                  <a:ea typeface="宋体" panose="02010600030101010101" pitchFamily="2" charset="-122"/>
                </a:rPr>
                <a:t>D</a:t>
              </a:r>
              <a:r>
                <a:rPr lang="en-US" altLang="zh-CN" sz="1800" baseline="-25000">
                  <a:latin typeface="Times New Roman" panose="02020603050405020304" pitchFamily="18" charset="0"/>
                  <a:ea typeface="宋体" panose="02010600030101010101" pitchFamily="2" charset="-122"/>
                </a:rPr>
                <a:t>0</a:t>
              </a:r>
            </a:p>
          </p:txBody>
        </p:sp>
        <p:sp>
          <p:nvSpPr>
            <p:cNvPr id="40989" name="Text Box 26">
              <a:extLst>
                <a:ext uri="{FF2B5EF4-FFF2-40B4-BE49-F238E27FC236}">
                  <a16:creationId xmlns:a16="http://schemas.microsoft.com/office/drawing/2014/main" id="{E9AB35C9-6289-4BDA-8F21-CF0786525E86}"/>
                </a:ext>
              </a:extLst>
            </p:cNvPr>
            <p:cNvSpPr txBox="1">
              <a:spLocks noChangeArrowheads="1"/>
            </p:cNvSpPr>
            <p:nvPr/>
          </p:nvSpPr>
          <p:spPr bwMode="auto">
            <a:xfrm>
              <a:off x="1200" y="2496"/>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1800" i="1">
                  <a:latin typeface="Times New Roman" panose="02020603050405020304" pitchFamily="18" charset="0"/>
                  <a:ea typeface="宋体" panose="02010600030101010101" pitchFamily="2" charset="-122"/>
                </a:rPr>
                <a:t>D</a:t>
              </a:r>
              <a:r>
                <a:rPr lang="en-US" altLang="zh-CN" sz="1800" baseline="-25000">
                  <a:latin typeface="Times New Roman" panose="02020603050405020304" pitchFamily="18" charset="0"/>
                  <a:ea typeface="宋体" panose="02010600030101010101" pitchFamily="2" charset="-122"/>
                </a:rPr>
                <a:t>1</a:t>
              </a:r>
            </a:p>
          </p:txBody>
        </p:sp>
        <p:graphicFrame>
          <p:nvGraphicFramePr>
            <p:cNvPr id="40990" name="Object 7">
              <a:extLst>
                <a:ext uri="{FF2B5EF4-FFF2-40B4-BE49-F238E27FC236}">
                  <a16:creationId xmlns:a16="http://schemas.microsoft.com/office/drawing/2014/main" id="{A2381B30-DC65-46D3-A9E0-D9A8399049F1}"/>
                </a:ext>
              </a:extLst>
            </p:cNvPr>
            <p:cNvGraphicFramePr>
              <a:graphicFrameLocks noChangeAspect="1"/>
            </p:cNvGraphicFramePr>
            <p:nvPr/>
          </p:nvGraphicFramePr>
          <p:xfrm>
            <a:off x="1152" y="2880"/>
            <a:ext cx="336" cy="237"/>
          </p:xfrm>
          <a:graphic>
            <a:graphicData uri="http://schemas.openxmlformats.org/presentationml/2006/ole">
              <mc:AlternateContent xmlns:mc="http://schemas.openxmlformats.org/markup-compatibility/2006">
                <mc:Choice xmlns:v="urn:schemas-microsoft-com:vml" Requires="v">
                  <p:oleObj spid="_x0000_s40994" name="Equation" r:id="rId5" imgW="342751" imgH="241195" progId="Equation.3">
                    <p:embed/>
                  </p:oleObj>
                </mc:Choice>
                <mc:Fallback>
                  <p:oleObj name="Equation" r:id="rId5" imgW="342751"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880"/>
                          <a:ext cx="33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1" name="Line 29">
              <a:extLst>
                <a:ext uri="{FF2B5EF4-FFF2-40B4-BE49-F238E27FC236}">
                  <a16:creationId xmlns:a16="http://schemas.microsoft.com/office/drawing/2014/main" id="{2226E571-EDE8-419C-9D8B-3AC4EEDD2DDB}"/>
                </a:ext>
              </a:extLst>
            </p:cNvPr>
            <p:cNvSpPr>
              <a:spLocks noChangeShapeType="1"/>
            </p:cNvSpPr>
            <p:nvPr/>
          </p:nvSpPr>
          <p:spPr bwMode="auto">
            <a:xfrm>
              <a:off x="1728" y="2640"/>
              <a:ext cx="0"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9" name="矩形 28">
            <a:extLst>
              <a:ext uri="{FF2B5EF4-FFF2-40B4-BE49-F238E27FC236}">
                <a16:creationId xmlns:a16="http://schemas.microsoft.com/office/drawing/2014/main" id="{A07B1F3B-5707-4EAA-9BF3-D5ECD97A9F03}"/>
              </a:ext>
            </a:extLst>
          </p:cNvPr>
          <p:cNvSpPr/>
          <p:nvPr/>
        </p:nvSpPr>
        <p:spPr>
          <a:xfrm>
            <a:off x="1214438" y="6072188"/>
            <a:ext cx="1352550" cy="461962"/>
          </a:xfrm>
          <a:prstGeom prst="rect">
            <a:avLst/>
          </a:prstGeom>
        </p:spPr>
        <p:txBody>
          <a:bodyPr wrap="none">
            <a:spAutoFit/>
          </a:bodyPr>
          <a:lstStyle/>
          <a:p>
            <a:pPr eaLnBrk="1" hangingPunct="1">
              <a:buFont typeface="Wingdings" pitchFamily="2" charset="2"/>
              <a:buChar char="Ø"/>
              <a:defRPr/>
            </a:pPr>
            <a:r>
              <a:rPr lang="zh-CN" altLang="en-US" dirty="0">
                <a:latin typeface="黑体" pitchFamily="2" charset="-122"/>
                <a:ea typeface="+mn-ea"/>
              </a:rPr>
              <a:t>二选一</a:t>
            </a:r>
            <a:endParaRPr lang="en-US" altLang="zh-CN" dirty="0">
              <a:latin typeface="黑体" pitchFamily="2" charset="-122"/>
              <a:ea typeface="+mn-ea"/>
            </a:endParaRPr>
          </a:p>
        </p:txBody>
      </p:sp>
      <p:sp>
        <p:nvSpPr>
          <p:cNvPr id="30" name="右箭头 29">
            <a:extLst>
              <a:ext uri="{FF2B5EF4-FFF2-40B4-BE49-F238E27FC236}">
                <a16:creationId xmlns:a16="http://schemas.microsoft.com/office/drawing/2014/main" id="{DE943BEB-18E6-4C82-8A90-52BF372E4E48}"/>
              </a:ext>
            </a:extLst>
          </p:cNvPr>
          <p:cNvSpPr/>
          <p:nvPr/>
        </p:nvSpPr>
        <p:spPr bwMode="auto">
          <a:xfrm>
            <a:off x="4000500" y="4857750"/>
            <a:ext cx="1071563" cy="428625"/>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lstStyle/>
          <a:p>
            <a:pPr eaLnBrk="1" hangingPunct="1">
              <a:defRPr/>
            </a:pPr>
            <a:endParaRPr lang="zh-CN" altLang="en-US">
              <a:solidFill>
                <a:schemeClr val="tx1"/>
              </a:solidFill>
              <a:latin typeface="Times New Roman" pitchFamily="18" charset="0"/>
              <a:ea typeface="宋体" charset="-122"/>
            </a:endParaRPr>
          </a:p>
        </p:txBody>
      </p:sp>
      <p:sp>
        <p:nvSpPr>
          <p:cNvPr id="31" name="矩形 30">
            <a:extLst>
              <a:ext uri="{FF2B5EF4-FFF2-40B4-BE49-F238E27FC236}">
                <a16:creationId xmlns:a16="http://schemas.microsoft.com/office/drawing/2014/main" id="{3EF6B65F-E8E5-4502-9F74-D0FE9290FAB9}"/>
              </a:ext>
            </a:extLst>
          </p:cNvPr>
          <p:cNvSpPr/>
          <p:nvPr/>
        </p:nvSpPr>
        <p:spPr>
          <a:xfrm>
            <a:off x="3929063" y="4286250"/>
            <a:ext cx="1506537" cy="461963"/>
          </a:xfrm>
          <a:prstGeom prst="rect">
            <a:avLst/>
          </a:prstGeom>
        </p:spPr>
        <p:txBody>
          <a:bodyPr wrap="none">
            <a:spAutoFit/>
          </a:bodyPr>
          <a:lstStyle/>
          <a:p>
            <a:pPr eaLnBrk="1" hangingPunct="1">
              <a:buFont typeface="Wingdings" pitchFamily="2" charset="2"/>
              <a:buChar char="Ø"/>
              <a:defRPr/>
            </a:pPr>
            <a:r>
              <a:rPr lang="en-US" altLang="zh-CN" dirty="0">
                <a:solidFill>
                  <a:srgbClr val="FF0000"/>
                </a:solidFill>
                <a:latin typeface="黑体" pitchFamily="2" charset="-122"/>
                <a:ea typeface="+mn-ea"/>
              </a:rPr>
              <a:t>8</a:t>
            </a:r>
            <a:r>
              <a:rPr lang="zh-CN" altLang="en-US" dirty="0">
                <a:solidFill>
                  <a:srgbClr val="FF0000"/>
                </a:solidFill>
                <a:latin typeface="黑体" pitchFamily="2" charset="-122"/>
                <a:ea typeface="+mn-ea"/>
              </a:rPr>
              <a:t>选一？</a:t>
            </a:r>
            <a:endParaRPr lang="en-US" altLang="zh-CN" dirty="0">
              <a:solidFill>
                <a:srgbClr val="FF0000"/>
              </a:solidFill>
              <a:latin typeface="黑体" pitchFamily="2" charset="-122"/>
              <a:ea typeface="+mn-ea"/>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 calcmode="lin" valueType="num">
                                      <p:cBhvr additive="base">
                                        <p:cTn id="12" dur="500" fill="hold"/>
                                        <p:tgtEl>
                                          <p:spTgt spid="80900"/>
                                        </p:tgtEl>
                                        <p:attrNameLst>
                                          <p:attrName>ppt_x</p:attrName>
                                        </p:attrNameLst>
                                      </p:cBhvr>
                                      <p:tavLst>
                                        <p:tav tm="0">
                                          <p:val>
                                            <p:strVal val="#ppt_x"/>
                                          </p:val>
                                        </p:tav>
                                        <p:tav tm="100000">
                                          <p:val>
                                            <p:strVal val="#ppt_x"/>
                                          </p:val>
                                        </p:tav>
                                      </p:tavLst>
                                    </p:anim>
                                    <p:anim calcmode="lin" valueType="num">
                                      <p:cBhvr additive="base">
                                        <p:cTn id="13" dur="500" fill="hold"/>
                                        <p:tgtEl>
                                          <p:spTgt spid="8090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394B24E6-534D-4D90-A6B7-0CF1350026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38A416B1-92B2-44BD-BCD7-5F2D59088039}"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14</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43011" name="Rectangle 2">
            <a:extLst>
              <a:ext uri="{FF2B5EF4-FFF2-40B4-BE49-F238E27FC236}">
                <a16:creationId xmlns:a16="http://schemas.microsoft.com/office/drawing/2014/main" id="{64B29BF0-890E-4A64-9CE5-6E5932596AEF}"/>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43012" name="内容占位符 11">
            <a:extLst>
              <a:ext uri="{FF2B5EF4-FFF2-40B4-BE49-F238E27FC236}">
                <a16:creationId xmlns:a16="http://schemas.microsoft.com/office/drawing/2014/main" id="{14E38BEB-5C4C-4031-88F4-FB85EADBE130}"/>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多路器</a:t>
            </a:r>
            <a:endParaRPr lang="en-US" altLang="zh-CN"/>
          </a:p>
          <a:p>
            <a:pPr>
              <a:buFont typeface="Wingdings" panose="05000000000000000000" pitchFamily="2" charset="2"/>
              <a:buNone/>
            </a:pPr>
            <a:endParaRPr lang="zh-CN" altLang="en-US"/>
          </a:p>
        </p:txBody>
      </p:sp>
      <p:sp>
        <p:nvSpPr>
          <p:cNvPr id="43013" name="Rectangle 2">
            <a:extLst>
              <a:ext uri="{FF2B5EF4-FFF2-40B4-BE49-F238E27FC236}">
                <a16:creationId xmlns:a16="http://schemas.microsoft.com/office/drawing/2014/main" id="{CBBF3E7D-CB6B-4D52-BF1A-BD33AB6E24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2" name="Rectangle 4">
            <a:extLst>
              <a:ext uri="{FF2B5EF4-FFF2-40B4-BE49-F238E27FC236}">
                <a16:creationId xmlns:a16="http://schemas.microsoft.com/office/drawing/2014/main" id="{345E8B23-47A9-4B6B-9407-27A323DDB059}"/>
              </a:ext>
            </a:extLst>
          </p:cNvPr>
          <p:cNvSpPr>
            <a:spLocks noChangeArrowheads="1"/>
          </p:cNvSpPr>
          <p:nvPr/>
        </p:nvSpPr>
        <p:spPr bwMode="auto">
          <a:xfrm>
            <a:off x="785813" y="1570038"/>
            <a:ext cx="8215312"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module Mux_8(addr,in1,in2,in3,in4,in5,in6,in7,in8,Mout,nCS);</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parameter width=8;</a:t>
            </a:r>
          </a:p>
          <a:p>
            <a:pPr eaLnBrk="1" hangingPunct="1">
              <a:lnSpc>
                <a:spcPct val="90000"/>
              </a:lnSpc>
              <a:spcBef>
                <a:spcPct val="0"/>
              </a:spcBef>
              <a:buClrTx/>
              <a:buSzTx/>
              <a:buFontTx/>
              <a:buNone/>
            </a:pPr>
            <a:r>
              <a:rPr lang="en-US" altLang="zh-CN" sz="24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input[2:0] addr;</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input[width-1:0] in1,in2,in3,in4,in5,in6,in7,in8;</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input nCS;</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output [windth-1:0] Mout;  reg [windth-1:0] Mout; </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always @(addr or in1 or in2 or in3 or in4 or in5 or in6 or in7 or in8 or nCS)</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begin</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if(!nCS)</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case(addr)</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3'b000:Mout=in1;</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3'b001:Mout=in2;</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endcase</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else</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Mout=0;</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end</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endmodule</a:t>
            </a:r>
          </a:p>
        </p:txBody>
      </p:sp>
      <p:sp>
        <p:nvSpPr>
          <p:cNvPr id="29" name="矩形 28">
            <a:extLst>
              <a:ext uri="{FF2B5EF4-FFF2-40B4-BE49-F238E27FC236}">
                <a16:creationId xmlns:a16="http://schemas.microsoft.com/office/drawing/2014/main" id="{87F305A0-D08E-42BF-8B2D-BDDA456F9678}"/>
              </a:ext>
            </a:extLst>
          </p:cNvPr>
          <p:cNvSpPr/>
          <p:nvPr/>
        </p:nvSpPr>
        <p:spPr>
          <a:xfrm>
            <a:off x="6357938" y="2643188"/>
            <a:ext cx="1352550" cy="461962"/>
          </a:xfrm>
          <a:prstGeom prst="rect">
            <a:avLst/>
          </a:prstGeom>
        </p:spPr>
        <p:txBody>
          <a:bodyPr wrap="none">
            <a:spAutoFit/>
          </a:bodyPr>
          <a:lstStyle/>
          <a:p>
            <a:pPr eaLnBrk="1" hangingPunct="1">
              <a:buFont typeface="Wingdings" pitchFamily="2" charset="2"/>
              <a:buChar char="Ø"/>
              <a:defRPr/>
            </a:pPr>
            <a:r>
              <a:rPr lang="zh-CN" altLang="en-US" dirty="0">
                <a:latin typeface="黑体" pitchFamily="2" charset="-122"/>
                <a:ea typeface="+mn-ea"/>
              </a:rPr>
              <a:t>八选一</a:t>
            </a:r>
            <a:endParaRPr lang="en-US" altLang="zh-CN" dirty="0">
              <a:latin typeface="黑体" pitchFamily="2" charset="-122"/>
              <a:ea typeface="+mn-ea"/>
            </a:endParaRPr>
          </a:p>
        </p:txBody>
      </p:sp>
      <p:pic>
        <p:nvPicPr>
          <p:cNvPr id="33" name="Picture 20" descr="04_ppt48">
            <a:extLst>
              <a:ext uri="{FF2B5EF4-FFF2-40B4-BE49-F238E27FC236}">
                <a16:creationId xmlns:a16="http://schemas.microsoft.com/office/drawing/2014/main" id="{043C23EB-4D51-4F3A-A95F-0B0486465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143375"/>
            <a:ext cx="36957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FF7A5ED9-96A4-420F-9FBA-190F44005B05}"/>
              </a:ext>
            </a:extLst>
          </p:cNvPr>
          <p:cNvSpPr/>
          <p:nvPr/>
        </p:nvSpPr>
        <p:spPr>
          <a:xfrm>
            <a:off x="8358188" y="5072063"/>
            <a:ext cx="492125" cy="461962"/>
          </a:xfrm>
          <a:prstGeom prst="rect">
            <a:avLst/>
          </a:prstGeom>
        </p:spPr>
        <p:txBody>
          <a:bodyPr wrap="none">
            <a:spAutoFit/>
          </a:bodyPr>
          <a:lstStyle/>
          <a:p>
            <a:pPr eaLnBrk="1" hangingPunct="1">
              <a:defRPr/>
            </a:pPr>
            <a:r>
              <a:rPr lang="en-US" altLang="zh-CN" dirty="0">
                <a:latin typeface="黑体" pitchFamily="2" charset="-122"/>
                <a:ea typeface="+mn-ea"/>
              </a:rPr>
              <a:t>…</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9"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25E2B52-F6E8-4019-A2D1-E8144C226E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13E9A8D3-9DBB-4670-B855-ED5388A19AE4}"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15</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id="{8DCD3675-7244-4B35-9D89-7D26DBA53794}"/>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45060" name="内容占位符 11">
            <a:extLst>
              <a:ext uri="{FF2B5EF4-FFF2-40B4-BE49-F238E27FC236}">
                <a16:creationId xmlns:a16="http://schemas.microsoft.com/office/drawing/2014/main" id="{6ADC06A8-5DC5-4D94-8B32-A606B7E66B95}"/>
              </a:ext>
            </a:extLst>
          </p:cNvPr>
          <p:cNvSpPr>
            <a:spLocks noGrp="1"/>
          </p:cNvSpPr>
          <p:nvPr>
            <p:ph sz="half" idx="1"/>
          </p:nvPr>
        </p:nvSpPr>
        <p:spPr>
          <a:xfrm>
            <a:off x="5184775" y="620713"/>
            <a:ext cx="4067175" cy="557212"/>
          </a:xfrm>
        </p:spPr>
        <p:txBody>
          <a:bodyPr/>
          <a:lstStyle/>
          <a:p>
            <a:r>
              <a:rPr kumimoji="0" lang="zh-CN" altLang="en-US">
                <a:latin typeface="黑体" panose="02010609060101010101" pitchFamily="49" charset="-122"/>
              </a:rPr>
              <a:t>编码</a:t>
            </a:r>
            <a:r>
              <a:rPr lang="zh-CN" altLang="en-US">
                <a:latin typeface="黑体" panose="02010609060101010101" pitchFamily="49" charset="-122"/>
              </a:rPr>
              <a:t>器（</a:t>
            </a:r>
            <a:r>
              <a:rPr lang="en-US" altLang="zh-CN">
                <a:latin typeface="黑体" panose="02010609060101010101" pitchFamily="49" charset="-122"/>
              </a:rPr>
              <a:t>8-3</a:t>
            </a:r>
            <a:r>
              <a:rPr kumimoji="0" lang="zh-CN" altLang="en-US">
                <a:latin typeface="黑体" panose="02010609060101010101" pitchFamily="49" charset="-122"/>
              </a:rPr>
              <a:t>编</a:t>
            </a:r>
            <a:r>
              <a:rPr lang="zh-CN" altLang="en-US">
                <a:latin typeface="黑体" panose="02010609060101010101" pitchFamily="49" charset="-122"/>
              </a:rPr>
              <a:t>码器）</a:t>
            </a:r>
            <a:endParaRPr lang="zh-CN" altLang="en-US"/>
          </a:p>
        </p:txBody>
      </p:sp>
      <p:sp>
        <p:nvSpPr>
          <p:cNvPr id="45061" name="Rectangle 2">
            <a:extLst>
              <a:ext uri="{FF2B5EF4-FFF2-40B4-BE49-F238E27FC236}">
                <a16:creationId xmlns:a16="http://schemas.microsoft.com/office/drawing/2014/main" id="{598D5EAE-221C-4657-894D-03D8A7190C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2" name="Rectangle 4">
            <a:extLst>
              <a:ext uri="{FF2B5EF4-FFF2-40B4-BE49-F238E27FC236}">
                <a16:creationId xmlns:a16="http://schemas.microsoft.com/office/drawing/2014/main" id="{65D0A560-1397-4E6A-892B-3B352CCEEB3F}"/>
              </a:ext>
            </a:extLst>
          </p:cNvPr>
          <p:cNvSpPr>
            <a:spLocks noChangeArrowheads="1"/>
          </p:cNvSpPr>
          <p:nvPr/>
        </p:nvSpPr>
        <p:spPr bwMode="auto">
          <a:xfrm>
            <a:off x="928688" y="1127125"/>
            <a:ext cx="8215312"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module encode8to3(in,out);</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input[7:0] in;</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output [2:0] out;</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reg [2:0] out;</a:t>
            </a:r>
          </a:p>
          <a:p>
            <a:pPr eaLnBrk="1" hangingPunct="1">
              <a:lnSpc>
                <a:spcPct val="90000"/>
              </a:lnSpc>
              <a:spcBef>
                <a:spcPct val="0"/>
              </a:spcBef>
              <a:buClrTx/>
              <a:buSzTx/>
              <a:buFontTx/>
              <a:buNone/>
            </a:pPr>
            <a:endParaRPr lang="en-US" altLang="zh-CN" sz="2000">
              <a:latin typeface="Times New Roman" panose="02020603050405020304" pitchFamily="18" charset="0"/>
              <a:ea typeface="宋体" panose="02010600030101010101" pitchFamily="2" charset="-122"/>
            </a:endParaRP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always @(in)</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begin</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case(in)</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8'b00000001: out=3'b000;</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8'b00000010: out=3'b001;</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8'b00000100: out=3'b010;</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8'b00001000: out=3'b011;		               	8'b00010000: out=3'b100;	               	8'b00100000: out=3'b101</a:t>
            </a:r>
            <a:r>
              <a:rPr lang="zh-CN" altLang="en-US" sz="2000" b="1">
                <a:latin typeface="Courier New" panose="02070309020205020404" pitchFamily="49" charset="0"/>
                <a:ea typeface="宋体" panose="02010600030101010101" pitchFamily="2" charset="-122"/>
              </a:rPr>
              <a:t>；</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8'b01000000: out=3'b110;</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8'b10000000: out=3'b111;</a:t>
            </a:r>
          </a:p>
          <a:p>
            <a:pPr eaLnBrk="1" hangingPunct="1">
              <a:lnSpc>
                <a:spcPct val="90000"/>
              </a:lnSpc>
              <a:spcBef>
                <a:spcPct val="0"/>
              </a:spcBef>
              <a:buClrTx/>
              <a:buSzTx/>
              <a:buFontTx/>
              <a:buNone/>
            </a:pPr>
            <a:r>
              <a:rPr lang="zh-CN" altLang="en-US" sz="2000">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default: out = 3’b000;</a:t>
            </a:r>
            <a:r>
              <a:rPr lang="en-US" altLang="zh-CN" sz="2000">
                <a:latin typeface="Courier New" panose="02070309020205020404" pitchFamily="49" charset="0"/>
                <a:ea typeface="宋体" panose="02010600030101010101" pitchFamily="2" charset="-122"/>
              </a:rPr>
              <a:t> </a:t>
            </a:r>
            <a:endParaRPr lang="en-US" altLang="zh-CN" sz="2000" b="1">
              <a:solidFill>
                <a:schemeClr val="accent2"/>
              </a:solidFill>
              <a:latin typeface="Courier New" panose="02070309020205020404" pitchFamily="49" charset="0"/>
              <a:ea typeface="宋体" panose="02010600030101010101" pitchFamily="2" charset="-122"/>
            </a:endParaRP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endcase</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end</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endmodule</a:t>
            </a:r>
          </a:p>
        </p:txBody>
      </p:sp>
      <p:sp>
        <p:nvSpPr>
          <p:cNvPr id="2" name="矩形 1">
            <a:extLst>
              <a:ext uri="{FF2B5EF4-FFF2-40B4-BE49-F238E27FC236}">
                <a16:creationId xmlns:a16="http://schemas.microsoft.com/office/drawing/2014/main" id="{64201A94-E70F-40A0-9FF6-73D2E628D065}"/>
              </a:ext>
            </a:extLst>
          </p:cNvPr>
          <p:cNvSpPr>
            <a:spLocks noChangeArrowheads="1"/>
          </p:cNvSpPr>
          <p:nvPr/>
        </p:nvSpPr>
        <p:spPr bwMode="auto">
          <a:xfrm>
            <a:off x="5372100" y="5549900"/>
            <a:ext cx="3376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000" b="1">
                <a:solidFill>
                  <a:schemeClr val="accent2"/>
                </a:solidFill>
                <a:latin typeface="Courier New" panose="02070309020205020404" pitchFamily="49" charset="0"/>
                <a:ea typeface="宋体" panose="02010600030101010101" pitchFamily="2" charset="-122"/>
              </a:rPr>
              <a:t>//</a:t>
            </a:r>
            <a:r>
              <a:rPr lang="zh-CN" altLang="en-US" sz="2000" b="1">
                <a:solidFill>
                  <a:schemeClr val="accent2"/>
                </a:solidFill>
                <a:latin typeface="Courier New" panose="02070309020205020404" pitchFamily="49" charset="0"/>
                <a:ea typeface="宋体" panose="02010600030101010101" pitchFamily="2" charset="-122"/>
              </a:rPr>
              <a:t>讨论，</a:t>
            </a:r>
            <a:r>
              <a:rPr lang="en-US" altLang="zh-CN" sz="2000" b="1">
                <a:solidFill>
                  <a:schemeClr val="accent2"/>
                </a:solidFill>
                <a:latin typeface="Courier New" panose="02070309020205020404" pitchFamily="49" charset="0"/>
                <a:ea typeface="宋体" panose="02010600030101010101" pitchFamily="2" charset="-122"/>
              </a:rPr>
              <a:t>default</a:t>
            </a:r>
            <a:r>
              <a:rPr lang="zh-CN" altLang="en-US" sz="2000" b="1">
                <a:solidFill>
                  <a:schemeClr val="accent2"/>
                </a:solidFill>
                <a:latin typeface="Courier New" panose="02070309020205020404" pitchFamily="49" charset="0"/>
                <a:ea typeface="宋体" panose="02010600030101010101" pitchFamily="2" charset="-122"/>
              </a:rPr>
              <a:t>的重要性</a:t>
            </a:r>
            <a:endParaRPr lang="zh-CN" altLang="en-US" sz="200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9FE1D7B7-3AD6-440C-AE07-7DFDBC8734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D3B84107-1D51-4F89-A035-B3EAED7F364D}"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16</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47107" name="Rectangle 2">
            <a:extLst>
              <a:ext uri="{FF2B5EF4-FFF2-40B4-BE49-F238E27FC236}">
                <a16:creationId xmlns:a16="http://schemas.microsoft.com/office/drawing/2014/main" id="{FFC4CDC2-F9A4-43E5-9A00-05F9F822AE25}"/>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47108" name="内容占位符 11">
            <a:extLst>
              <a:ext uri="{FF2B5EF4-FFF2-40B4-BE49-F238E27FC236}">
                <a16:creationId xmlns:a16="http://schemas.microsoft.com/office/drawing/2014/main" id="{CD3F54D7-7DC2-4449-A059-8519896ADBE9}"/>
              </a:ext>
            </a:extLst>
          </p:cNvPr>
          <p:cNvSpPr>
            <a:spLocks noGrp="1"/>
          </p:cNvSpPr>
          <p:nvPr>
            <p:ph sz="half" idx="1"/>
          </p:nvPr>
        </p:nvSpPr>
        <p:spPr>
          <a:xfrm>
            <a:off x="304800" y="1143000"/>
            <a:ext cx="8839200" cy="485775"/>
          </a:xfrm>
        </p:spPr>
        <p:txBody>
          <a:bodyPr/>
          <a:lstStyle/>
          <a:p>
            <a:r>
              <a:rPr lang="zh-CN" altLang="en-US">
                <a:latin typeface="黑体" panose="02010609060101010101" pitchFamily="49" charset="-122"/>
              </a:rPr>
              <a:t>译码器（</a:t>
            </a:r>
            <a:r>
              <a:rPr lang="en-US" altLang="zh-CN">
                <a:latin typeface="黑体" panose="02010609060101010101" pitchFamily="49" charset="-122"/>
              </a:rPr>
              <a:t>3-8</a:t>
            </a:r>
            <a:r>
              <a:rPr lang="zh-CN" altLang="en-US">
                <a:latin typeface="黑体" panose="02010609060101010101" pitchFamily="49" charset="-122"/>
              </a:rPr>
              <a:t>译码器）</a:t>
            </a:r>
            <a:endParaRPr lang="en-US" altLang="zh-CN"/>
          </a:p>
          <a:p>
            <a:pPr>
              <a:buFont typeface="Wingdings" panose="05000000000000000000" pitchFamily="2" charset="2"/>
              <a:buNone/>
            </a:pPr>
            <a:endParaRPr lang="zh-CN" altLang="en-US"/>
          </a:p>
        </p:txBody>
      </p:sp>
      <p:sp>
        <p:nvSpPr>
          <p:cNvPr id="47109" name="Rectangle 2">
            <a:extLst>
              <a:ext uri="{FF2B5EF4-FFF2-40B4-BE49-F238E27FC236}">
                <a16:creationId xmlns:a16="http://schemas.microsoft.com/office/drawing/2014/main" id="{7151E37F-199F-4294-8781-B12E11DED1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2" name="Rectangle 4">
            <a:extLst>
              <a:ext uri="{FF2B5EF4-FFF2-40B4-BE49-F238E27FC236}">
                <a16:creationId xmlns:a16="http://schemas.microsoft.com/office/drawing/2014/main" id="{BD5359B6-9B22-4E00-B3EB-30DB83FE8B95}"/>
              </a:ext>
            </a:extLst>
          </p:cNvPr>
          <p:cNvSpPr>
            <a:spLocks noChangeArrowheads="1"/>
          </p:cNvSpPr>
          <p:nvPr/>
        </p:nvSpPr>
        <p:spPr bwMode="auto">
          <a:xfrm>
            <a:off x="460375" y="2420938"/>
            <a:ext cx="8215313"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US" altLang="zh-CN" sz="2000" b="1">
                <a:solidFill>
                  <a:schemeClr val="accent2"/>
                </a:solidFill>
                <a:latin typeface="Courier New" panose="02070309020205020404" pitchFamily="49" charset="0"/>
                <a:ea typeface="宋体" panose="02010600030101010101" pitchFamily="2" charset="-122"/>
              </a:rPr>
              <a:t>module</a:t>
            </a:r>
            <a:r>
              <a:rPr lang="en-US" altLang="zh-CN" sz="2000" b="1">
                <a:latin typeface="Courier New" panose="02070309020205020404" pitchFamily="49" charset="0"/>
                <a:ea typeface="宋体" panose="02010600030101010101" pitchFamily="2" charset="-122"/>
              </a:rPr>
              <a:t> decode3to8(addr,out);</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a:t>
            </a:r>
            <a:r>
              <a:rPr lang="en-US" altLang="zh-CN" sz="2000" b="1">
                <a:solidFill>
                  <a:schemeClr val="accent2"/>
                </a:solidFill>
                <a:latin typeface="Courier New" panose="02070309020205020404" pitchFamily="49" charset="0"/>
                <a:ea typeface="宋体" panose="02010600030101010101" pitchFamily="2" charset="-122"/>
              </a:rPr>
              <a:t>input</a:t>
            </a:r>
            <a:r>
              <a:rPr lang="en-US" altLang="zh-CN" sz="2000" b="1">
                <a:latin typeface="Courier New" panose="02070309020205020404" pitchFamily="49" charset="0"/>
                <a:ea typeface="宋体" panose="02010600030101010101" pitchFamily="2" charset="-122"/>
              </a:rPr>
              <a:t>[2:0] addr;</a:t>
            </a: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a:t>
            </a:r>
            <a:r>
              <a:rPr lang="en-US" altLang="zh-CN" sz="2000" b="1">
                <a:solidFill>
                  <a:schemeClr val="accent2"/>
                </a:solidFill>
                <a:latin typeface="Courier New" panose="02070309020205020404" pitchFamily="49" charset="0"/>
                <a:ea typeface="宋体" panose="02010600030101010101" pitchFamily="2" charset="-122"/>
              </a:rPr>
              <a:t>output</a:t>
            </a:r>
            <a:r>
              <a:rPr lang="en-US" altLang="zh-CN" sz="2000" b="1">
                <a:latin typeface="Courier New" panose="02070309020205020404" pitchFamily="49" charset="0"/>
                <a:ea typeface="宋体" panose="02010600030101010101" pitchFamily="2" charset="-122"/>
              </a:rPr>
              <a:t> [7:0] out;</a:t>
            </a:r>
          </a:p>
          <a:p>
            <a:pPr eaLnBrk="1" hangingPunct="1">
              <a:lnSpc>
                <a:spcPct val="90000"/>
              </a:lnSpc>
              <a:spcBef>
                <a:spcPct val="0"/>
              </a:spcBef>
              <a:buClrTx/>
              <a:buSzTx/>
              <a:buFontTx/>
              <a:buNone/>
            </a:pPr>
            <a:endParaRPr lang="en-US" altLang="zh-CN" sz="2000" b="1">
              <a:latin typeface="Courier New" panose="02070309020205020404" pitchFamily="49" charset="0"/>
              <a:ea typeface="宋体" panose="02010600030101010101" pitchFamily="2" charset="-122"/>
            </a:endParaRPr>
          </a:p>
          <a:p>
            <a:pPr eaLnBrk="1" hangingPunct="1">
              <a:lnSpc>
                <a:spcPct val="90000"/>
              </a:lnSpc>
              <a:spcBef>
                <a:spcPct val="0"/>
              </a:spcBef>
              <a:buClrTx/>
              <a:buSzTx/>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assign out=1’b1&lt;&lt;addr;</a:t>
            </a:r>
          </a:p>
          <a:p>
            <a:pPr eaLnBrk="1" hangingPunct="1">
              <a:lnSpc>
                <a:spcPct val="90000"/>
              </a:lnSpc>
              <a:spcBef>
                <a:spcPct val="0"/>
              </a:spcBef>
              <a:buClrTx/>
              <a:buSzTx/>
              <a:buFontTx/>
              <a:buNone/>
            </a:pPr>
            <a:r>
              <a:rPr lang="en-US" altLang="zh-CN" sz="2000">
                <a:latin typeface="Times New Roman" panose="02020603050405020304" pitchFamily="18" charset="0"/>
                <a:ea typeface="宋体" panose="02010600030101010101" pitchFamily="2" charset="-122"/>
              </a:rPr>
              <a:t>    </a:t>
            </a:r>
          </a:p>
          <a:p>
            <a:pPr eaLnBrk="1" hangingPunct="1">
              <a:lnSpc>
                <a:spcPct val="90000"/>
              </a:lnSpc>
              <a:spcBef>
                <a:spcPct val="0"/>
              </a:spcBef>
              <a:buClrTx/>
              <a:buSzTx/>
              <a:buFontTx/>
              <a:buNone/>
            </a:pPr>
            <a:r>
              <a:rPr lang="en-US" altLang="zh-CN" sz="2000" b="1">
                <a:solidFill>
                  <a:schemeClr val="accent2"/>
                </a:solidFill>
                <a:latin typeface="Courier New" panose="02070309020205020404" pitchFamily="49" charset="0"/>
                <a:ea typeface="宋体" panose="02010600030101010101" pitchFamily="2" charset="-122"/>
              </a:rPr>
              <a:t>endmodule</a:t>
            </a:r>
          </a:p>
        </p:txBody>
      </p:sp>
      <p:graphicFrame>
        <p:nvGraphicFramePr>
          <p:cNvPr id="92162" name="Object 2">
            <a:extLst>
              <a:ext uri="{FF2B5EF4-FFF2-40B4-BE49-F238E27FC236}">
                <a16:creationId xmlns:a16="http://schemas.microsoft.com/office/drawing/2014/main" id="{C5D6A1C7-9E10-4DE3-AAF5-9F7FB222A880}"/>
              </a:ext>
            </a:extLst>
          </p:cNvPr>
          <p:cNvGraphicFramePr>
            <a:graphicFrameLocks noChangeAspect="1"/>
          </p:cNvGraphicFramePr>
          <p:nvPr/>
        </p:nvGraphicFramePr>
        <p:xfrm>
          <a:off x="4786313" y="1928813"/>
          <a:ext cx="3903662" cy="2786062"/>
        </p:xfrm>
        <a:graphic>
          <a:graphicData uri="http://schemas.openxmlformats.org/presentationml/2006/ole">
            <mc:AlternateContent xmlns:mc="http://schemas.openxmlformats.org/markup-compatibility/2006">
              <mc:Choice xmlns:v="urn:schemas-microsoft-com:vml" Requires="v">
                <p:oleObj spid="_x0000_s47114" name="Photo Editor 照片" r:id="rId5" imgW="16099497" imgH="11488754" progId="MSPhotoEd.3">
                  <p:embed/>
                </p:oleObj>
              </mc:Choice>
              <mc:Fallback>
                <p:oleObj name="Photo Editor 照片" r:id="rId5" imgW="16099497" imgH="11488754" progId="MSPhotoEd.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1928813"/>
                        <a:ext cx="3903662"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ppt_x"/>
                                          </p:val>
                                        </p:tav>
                                        <p:tav tm="100000">
                                          <p:val>
                                            <p:strVal val="#ppt_x"/>
                                          </p:val>
                                        </p:tav>
                                      </p:tavLst>
                                    </p:anim>
                                    <p:anim calcmode="lin" valueType="num">
                                      <p:cBhvr additive="base">
                                        <p:cTn id="8" dur="500" fill="hold"/>
                                        <p:tgtEl>
                                          <p:spTgt spid="921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2000"/>
                                        <p:tgtEl>
                                          <p:spTgt spid="3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2000"/>
                                        <p:tgtEl>
                                          <p:spTgt spid="3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animEffect transition="in" filter="fade">
                                      <p:cBhvr>
                                        <p:cTn id="19" dur="2000"/>
                                        <p:tgtEl>
                                          <p:spTgt spid="32">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32">
                                            <p:txEl>
                                              <p:pRg st="6" end="6"/>
                                            </p:txEl>
                                          </p:spTgt>
                                        </p:tgtEl>
                                        <p:attrNameLst>
                                          <p:attrName>style.visibility</p:attrName>
                                        </p:attrNameLst>
                                      </p:cBhvr>
                                      <p:to>
                                        <p:strVal val="visible"/>
                                      </p:to>
                                    </p:set>
                                    <p:animEffect transition="in" filter="fade">
                                      <p:cBhvr>
                                        <p:cTn id="24" dur="2000"/>
                                        <p:tgtEl>
                                          <p:spTgt spid="32">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2">
                                            <p:txEl>
                                              <p:pRg st="4" end="4"/>
                                            </p:txEl>
                                          </p:spTgt>
                                        </p:tgtEl>
                                        <p:attrNameLst>
                                          <p:attrName>style.visibility</p:attrName>
                                        </p:attrNameLst>
                                      </p:cBhvr>
                                      <p:to>
                                        <p:strVal val="visible"/>
                                      </p:to>
                                    </p:set>
                                    <p:animEffect transition="in" filter="fade">
                                      <p:cBhvr>
                                        <p:cTn id="29" dur="20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E47F29A4-DD95-4694-A6FC-708545BB6D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C89979F3-D9B3-4711-AAAF-4DBEF6269A16}"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17</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49155" name="Rectangle 2">
            <a:extLst>
              <a:ext uri="{FF2B5EF4-FFF2-40B4-BE49-F238E27FC236}">
                <a16:creationId xmlns:a16="http://schemas.microsoft.com/office/drawing/2014/main" id="{AAA86A75-3AE7-4D4F-9B1B-758882AD1756}"/>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49156" name="内容占位符 11">
            <a:extLst>
              <a:ext uri="{FF2B5EF4-FFF2-40B4-BE49-F238E27FC236}">
                <a16:creationId xmlns:a16="http://schemas.microsoft.com/office/drawing/2014/main" id="{DC8DBD95-FE8D-4D8B-9836-79EE93E0097E}"/>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输出不只是当前输入的逻辑电平的函数，还与目前电路所处的状态有关。</a:t>
            </a:r>
            <a:endParaRPr lang="en-US" altLang="zh-CN">
              <a:latin typeface="黑体" panose="02010609060101010101" pitchFamily="49" charset="-122"/>
            </a:endParaRPr>
          </a:p>
          <a:p>
            <a:r>
              <a:rPr lang="zh-CN" altLang="en-US">
                <a:latin typeface="黑体" panose="02010609060101010101" pitchFamily="49" charset="-122"/>
              </a:rPr>
              <a:t>时序逻辑通常是由多个触发器和多个组合逻辑块组成的网络，时序逻辑电路是设计复杂数字电路的核心。</a:t>
            </a:r>
            <a:endParaRPr lang="en-US" altLang="zh-CN"/>
          </a:p>
          <a:p>
            <a:pPr>
              <a:buFont typeface="Wingdings" panose="05000000000000000000" pitchFamily="2" charset="2"/>
              <a:buNone/>
            </a:pPr>
            <a:endParaRPr lang="zh-CN" altLang="en-US"/>
          </a:p>
        </p:txBody>
      </p:sp>
      <p:sp>
        <p:nvSpPr>
          <p:cNvPr id="49157" name="Rectangle 2">
            <a:extLst>
              <a:ext uri="{FF2B5EF4-FFF2-40B4-BE49-F238E27FC236}">
                <a16:creationId xmlns:a16="http://schemas.microsoft.com/office/drawing/2014/main" id="{117E7AE6-E631-44F5-83E5-3DB217C339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22534" name="Picture 3">
            <a:extLst>
              <a:ext uri="{FF2B5EF4-FFF2-40B4-BE49-F238E27FC236}">
                <a16:creationId xmlns:a16="http://schemas.microsoft.com/office/drawing/2014/main" id="{E9C69518-20A6-4AED-8673-8F21B51A3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3033713"/>
            <a:ext cx="7277100"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linds(horizontal)">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blinds(horizontal)">
                                      <p:cBhvr>
                                        <p:cTn id="12" dur="500"/>
                                        <p:tgtEl>
                                          <p:spTgt spid="49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fade">
                                      <p:cBhvr>
                                        <p:cTn id="17" dur="20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12803299-C07F-4848-BE76-F3786BD8B02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3842ED60-0E2F-46FB-B402-5B91C4FB0B80}"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18</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51203" name="Rectangle 2">
            <a:extLst>
              <a:ext uri="{FF2B5EF4-FFF2-40B4-BE49-F238E27FC236}">
                <a16:creationId xmlns:a16="http://schemas.microsoft.com/office/drawing/2014/main" id="{CD6966D6-9A1F-4F90-A5F5-DED3F7269001}"/>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51204" name="内容占位符 11">
            <a:extLst>
              <a:ext uri="{FF2B5EF4-FFF2-40B4-BE49-F238E27FC236}">
                <a16:creationId xmlns:a16="http://schemas.microsoft.com/office/drawing/2014/main" id="{B28231DC-21D1-4364-A21C-9E609B3905DB}"/>
              </a:ext>
            </a:extLst>
          </p:cNvPr>
          <p:cNvSpPr>
            <a:spLocks noGrp="1"/>
          </p:cNvSpPr>
          <p:nvPr>
            <p:ph sz="half" idx="1"/>
          </p:nvPr>
        </p:nvSpPr>
        <p:spPr>
          <a:xfrm>
            <a:off x="269875" y="1052513"/>
            <a:ext cx="8839200" cy="630237"/>
          </a:xfrm>
        </p:spPr>
        <p:txBody>
          <a:bodyPr/>
          <a:lstStyle/>
          <a:p>
            <a:r>
              <a:rPr lang="en-US" altLang="zh-CN">
                <a:latin typeface="黑体" panose="02010609060101010101" pitchFamily="49" charset="-122"/>
              </a:rPr>
              <a:t>RS</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51205" name="Rectangle 2">
            <a:extLst>
              <a:ext uri="{FF2B5EF4-FFF2-40B4-BE49-F238E27FC236}">
                <a16:creationId xmlns:a16="http://schemas.microsoft.com/office/drawing/2014/main" id="{27D6B6D7-0C2C-4492-A125-F5D6A4B35E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7" name="Picture 6">
            <a:extLst>
              <a:ext uri="{FF2B5EF4-FFF2-40B4-BE49-F238E27FC236}">
                <a16:creationId xmlns:a16="http://schemas.microsoft.com/office/drawing/2014/main" id="{5F6BF425-4925-423D-A865-47039D925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00125"/>
            <a:ext cx="4270375"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05_01_ppt07">
            <a:extLst>
              <a:ext uri="{FF2B5EF4-FFF2-40B4-BE49-F238E27FC236}">
                <a16:creationId xmlns:a16="http://schemas.microsoft.com/office/drawing/2014/main" id="{76C9E226-442E-4E92-B547-EF99C0939C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571625"/>
            <a:ext cx="28956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39CF68EE-5EFE-4258-8A8A-9258FFC736AE}"/>
              </a:ext>
            </a:extLst>
          </p:cNvPr>
          <p:cNvSpPr>
            <a:spLocks noChangeArrowheads="1"/>
          </p:cNvSpPr>
          <p:nvPr/>
        </p:nvSpPr>
        <p:spPr bwMode="auto">
          <a:xfrm>
            <a:off x="642938" y="3571875"/>
            <a:ext cx="80327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lvl="1" eaLnBrk="1" hangingPunct="1">
              <a:lnSpc>
                <a:spcPct val="80000"/>
              </a:lnSpc>
              <a:spcBef>
                <a:spcPct val="0"/>
              </a:spcBef>
              <a:buClrTx/>
              <a:buSzTx/>
              <a:buFontTx/>
              <a:buNone/>
            </a:pPr>
            <a:r>
              <a:rPr lang="en-US" altLang="zh-CN" sz="2000">
                <a:latin typeface="Times New Roman" panose="02020603050405020304" pitchFamily="18" charset="0"/>
                <a:ea typeface="宋体" panose="02010600030101010101" pitchFamily="2" charset="-122"/>
              </a:rPr>
              <a:t>module RS_FF ( R, S, Q, QB );</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input R, S;</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output Q, QB;</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reg Q, QB;</a:t>
            </a:r>
            <a:br>
              <a:rPr lang="en-US" altLang="zh-CN" sz="2000">
                <a:latin typeface="Times New Roman" panose="02020603050405020304" pitchFamily="18" charset="0"/>
                <a:ea typeface="宋体" panose="02010600030101010101" pitchFamily="2" charset="-122"/>
              </a:rPr>
            </a:b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always @( R or S )</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case ({ R , S })</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0: begin Q &lt;= Q; QB &lt;= QB; end</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1: begin Q &lt;= 1; QB &lt;= 0; end</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2: begin Q &lt;= 0; QB &lt;= 1; end</a:t>
            </a:r>
            <a:br>
              <a:rPr lang="en-US" altLang="zh-CN" sz="2000">
                <a:latin typeface="Times New Roman" panose="02020603050405020304" pitchFamily="18" charset="0"/>
                <a:ea typeface="宋体" panose="02010600030101010101" pitchFamily="2" charset="-122"/>
              </a:rPr>
            </a:b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3: begin Q &lt;= 1‘bx; QB &lt;= 1’bx; end </a:t>
            </a:r>
          </a:p>
          <a:p>
            <a:pPr lvl="1" eaLnBrk="1" hangingPunct="1">
              <a:lnSpc>
                <a:spcPct val="80000"/>
              </a:lnSpc>
              <a:spcBef>
                <a:spcPct val="0"/>
              </a:spcBef>
              <a:buClrTx/>
              <a:buSzTx/>
              <a:buFontTx/>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endcase</a:t>
            </a:r>
            <a:br>
              <a:rPr lang="en-US" altLang="zh-CN" sz="2000">
                <a:latin typeface="Times New Roman" panose="02020603050405020304" pitchFamily="18" charset="0"/>
                <a:ea typeface="宋体" panose="02010600030101010101" pitchFamily="2" charset="-122"/>
              </a:rPr>
            </a:br>
            <a:r>
              <a:rPr lang="en-US" altLang="zh-CN" sz="2000">
                <a:latin typeface="Times New Roman" panose="02020603050405020304" pitchFamily="18" charset="0"/>
                <a:ea typeface="宋体" panose="02010600030101010101" pitchFamily="2" charset="-122"/>
              </a:rPr>
              <a:t>endmodule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7B19EF60-AE16-49A9-993D-B76041151D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76FCAF81-FFAA-486E-B0EE-1F42B75514F6}"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19</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4E614DE8-2696-40F7-8C71-E9BE6B82CA3D}"/>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53252" name="内容占位符 11">
            <a:extLst>
              <a:ext uri="{FF2B5EF4-FFF2-40B4-BE49-F238E27FC236}">
                <a16:creationId xmlns:a16="http://schemas.microsoft.com/office/drawing/2014/main" id="{76300A98-E3D0-457F-8D38-4357B09E6BE5}"/>
              </a:ext>
            </a:extLst>
          </p:cNvPr>
          <p:cNvSpPr>
            <a:spLocks noGrp="1"/>
          </p:cNvSpPr>
          <p:nvPr>
            <p:ph sz="half" idx="1"/>
          </p:nvPr>
        </p:nvSpPr>
        <p:spPr>
          <a:xfrm>
            <a:off x="304800" y="1143000"/>
            <a:ext cx="8839200" cy="4495800"/>
          </a:xfrm>
        </p:spPr>
        <p:txBody>
          <a:bodyPr/>
          <a:lstStyle/>
          <a:p>
            <a:r>
              <a:rPr lang="en-US" altLang="zh-CN">
                <a:latin typeface="黑体" panose="02010609060101010101" pitchFamily="49" charset="-122"/>
              </a:rPr>
              <a:t>RS</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53253" name="Rectangle 2">
            <a:extLst>
              <a:ext uri="{FF2B5EF4-FFF2-40B4-BE49-F238E27FC236}">
                <a16:creationId xmlns:a16="http://schemas.microsoft.com/office/drawing/2014/main" id="{F8CA3640-837F-41B9-91A2-7FA42AD2E7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53254" name="Picture 6">
            <a:extLst>
              <a:ext uri="{FF2B5EF4-FFF2-40B4-BE49-F238E27FC236}">
                <a16:creationId xmlns:a16="http://schemas.microsoft.com/office/drawing/2014/main" id="{692E6C68-64CE-4B19-A975-23AB11971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00125"/>
            <a:ext cx="4270375"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05_01_ppt07">
            <a:extLst>
              <a:ext uri="{FF2B5EF4-FFF2-40B4-BE49-F238E27FC236}">
                <a16:creationId xmlns:a16="http://schemas.microsoft.com/office/drawing/2014/main" id="{E76419EF-EC1F-4D0F-AA8C-D95388E8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571625"/>
            <a:ext cx="28956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a:extLst>
              <a:ext uri="{FF2B5EF4-FFF2-40B4-BE49-F238E27FC236}">
                <a16:creationId xmlns:a16="http://schemas.microsoft.com/office/drawing/2014/main" id="{71ABA122-DBF1-4848-A984-9441A9C12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3857625"/>
            <a:ext cx="5000625"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C48FE4E-A5F0-4AD6-A358-95F962EC78CA}"/>
              </a:ext>
            </a:extLst>
          </p:cNvPr>
          <p:cNvSpPr>
            <a:spLocks noGrp="1" noChangeArrowheads="1"/>
          </p:cNvSpPr>
          <p:nvPr>
            <p:ph type="title"/>
          </p:nvPr>
        </p:nvSpPr>
        <p:spPr/>
        <p:txBody>
          <a:bodyPr/>
          <a:lstStyle/>
          <a:p>
            <a:r>
              <a:rPr lang="en-US" altLang="zh-CN"/>
              <a:t>4.1 </a:t>
            </a:r>
            <a:r>
              <a:rPr lang="zh-CN" altLang="en-US"/>
              <a:t>门级电路</a:t>
            </a:r>
          </a:p>
        </p:txBody>
      </p:sp>
      <p:sp>
        <p:nvSpPr>
          <p:cNvPr id="9219" name="内容占位符 11">
            <a:extLst>
              <a:ext uri="{FF2B5EF4-FFF2-40B4-BE49-F238E27FC236}">
                <a16:creationId xmlns:a16="http://schemas.microsoft.com/office/drawing/2014/main" id="{BD0C7E42-B519-46C9-AE09-B12D4BC8CA80}"/>
              </a:ext>
            </a:extLst>
          </p:cNvPr>
          <p:cNvSpPr>
            <a:spLocks noGrp="1"/>
          </p:cNvSpPr>
          <p:nvPr>
            <p:ph idx="1"/>
          </p:nvPr>
        </p:nvSpPr>
        <p:spPr/>
        <p:txBody>
          <a:bodyPr/>
          <a:lstStyle/>
          <a:p>
            <a:r>
              <a:rPr lang="zh-CN" altLang="en-US"/>
              <a:t>逻辑电路通常由许多逻辑门和开关所组成，因此用逻辑门的模型来描述逻辑电路结构是最直观的。</a:t>
            </a:r>
            <a:r>
              <a:rPr lang="en-US" altLang="zh-CN"/>
              <a:t>Verilog</a:t>
            </a:r>
            <a:r>
              <a:rPr lang="zh-CN" altLang="en-US"/>
              <a:t>提供了一些描述门类型的关键字，可以用于门级结构建模。</a:t>
            </a:r>
            <a:endParaRPr lang="en-US" altLang="zh-CN"/>
          </a:p>
          <a:p>
            <a:r>
              <a:rPr lang="en-US" altLang="zh-CN"/>
              <a:t>Verilog</a:t>
            </a:r>
            <a:r>
              <a:rPr lang="zh-CN" altLang="en-US"/>
              <a:t>的基本元件模型共有</a:t>
            </a:r>
            <a:r>
              <a:rPr lang="en-US" altLang="zh-CN"/>
              <a:t>26</a:t>
            </a:r>
            <a:r>
              <a:rPr lang="zh-CN" altLang="en-US"/>
              <a:t>种，其中</a:t>
            </a:r>
            <a:r>
              <a:rPr lang="en-US" altLang="zh-CN"/>
              <a:t>14</a:t>
            </a:r>
            <a:r>
              <a:rPr lang="zh-CN" altLang="en-US"/>
              <a:t>种为基本门级元件，</a:t>
            </a:r>
            <a:r>
              <a:rPr lang="en-US" altLang="zh-CN"/>
              <a:t>12</a:t>
            </a:r>
            <a:r>
              <a:rPr lang="zh-CN" altLang="en-US"/>
              <a:t>种为开关级元件。</a:t>
            </a:r>
          </a:p>
          <a:p>
            <a:endParaRPr lang="en-US" altLang="zh-CN"/>
          </a:p>
          <a:p>
            <a:endParaRPr lang="zh-CN" altLang="en-US"/>
          </a:p>
        </p:txBody>
      </p:sp>
      <p:sp>
        <p:nvSpPr>
          <p:cNvPr id="9220" name="灯片编号占位符 5">
            <a:extLst>
              <a:ext uri="{FF2B5EF4-FFF2-40B4-BE49-F238E27FC236}">
                <a16:creationId xmlns:a16="http://schemas.microsoft.com/office/drawing/2014/main" id="{ED4E0E41-7193-4504-8685-C4A2DC9886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7DB01275-8B67-4AB2-85A2-B8E1C215B1B8}"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9221" name="Rectangle 2">
            <a:extLst>
              <a:ext uri="{FF2B5EF4-FFF2-40B4-BE49-F238E27FC236}">
                <a16:creationId xmlns:a16="http://schemas.microsoft.com/office/drawing/2014/main" id="{692D414F-6327-4D37-9496-097D110D8EB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97773EAC-FFEF-4153-BFCF-2DBEDDA9D17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234BA1CC-5C6D-4886-8383-6C32F4F7F468}"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20</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55299" name="Rectangle 2">
            <a:extLst>
              <a:ext uri="{FF2B5EF4-FFF2-40B4-BE49-F238E27FC236}">
                <a16:creationId xmlns:a16="http://schemas.microsoft.com/office/drawing/2014/main" id="{330C7545-6A07-4DAC-B783-2DF35C635C31}"/>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55300" name="内容占位符 11">
            <a:extLst>
              <a:ext uri="{FF2B5EF4-FFF2-40B4-BE49-F238E27FC236}">
                <a16:creationId xmlns:a16="http://schemas.microsoft.com/office/drawing/2014/main" id="{111A8E24-BEA7-48AB-8D99-18131A8E7D66}"/>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同步</a:t>
            </a:r>
            <a:r>
              <a:rPr lang="en-US" altLang="zh-CN">
                <a:latin typeface="黑体" panose="02010609060101010101" pitchFamily="49" charset="-122"/>
              </a:rPr>
              <a:t>RS</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55301" name="Rectangle 2">
            <a:extLst>
              <a:ext uri="{FF2B5EF4-FFF2-40B4-BE49-F238E27FC236}">
                <a16:creationId xmlns:a16="http://schemas.microsoft.com/office/drawing/2014/main" id="{A07B2A8B-2A3B-48F0-8787-957986AEF2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55302" name="Picture 6">
            <a:extLst>
              <a:ext uri="{FF2B5EF4-FFF2-40B4-BE49-F238E27FC236}">
                <a16:creationId xmlns:a16="http://schemas.microsoft.com/office/drawing/2014/main" id="{B08A5450-F839-42B5-AACB-0569A45DB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00125"/>
            <a:ext cx="4270375"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D6CA496D-B765-417D-890C-124274354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857375"/>
            <a:ext cx="39814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05_01_ppt14a">
            <a:extLst>
              <a:ext uri="{FF2B5EF4-FFF2-40B4-BE49-F238E27FC236}">
                <a16:creationId xmlns:a16="http://schemas.microsoft.com/office/drawing/2014/main" id="{413C6B6E-BF0B-45CD-B5AD-8E314C987CE8}"/>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2428875" y="4071938"/>
            <a:ext cx="4165600" cy="2171700"/>
          </a:xfr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A49EF9AB-47C0-44DD-88D1-5650A523D92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3A6A24A2-AAD3-4BA9-B73D-8354224B8A94}"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21</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F4AA9DE0-19D1-47A6-A4BF-95EAA1307489}"/>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57348" name="内容占位符 11">
            <a:extLst>
              <a:ext uri="{FF2B5EF4-FFF2-40B4-BE49-F238E27FC236}">
                <a16:creationId xmlns:a16="http://schemas.microsoft.com/office/drawing/2014/main" id="{1BD6B9DE-F0B3-48AC-A77E-C13D5569A88E}"/>
              </a:ext>
            </a:extLst>
          </p:cNvPr>
          <p:cNvSpPr>
            <a:spLocks noGrp="1"/>
          </p:cNvSpPr>
          <p:nvPr>
            <p:ph sz="half" idx="1"/>
          </p:nvPr>
        </p:nvSpPr>
        <p:spPr>
          <a:xfrm>
            <a:off x="304800" y="1143000"/>
            <a:ext cx="8839200" cy="701675"/>
          </a:xfrm>
        </p:spPr>
        <p:txBody>
          <a:bodyPr/>
          <a:lstStyle/>
          <a:p>
            <a:r>
              <a:rPr lang="zh-CN" altLang="en-US">
                <a:latin typeface="黑体" panose="02010609060101010101" pitchFamily="49" charset="-122"/>
              </a:rPr>
              <a:t>同步</a:t>
            </a:r>
            <a:r>
              <a:rPr lang="en-US" altLang="zh-CN">
                <a:latin typeface="黑体" panose="02010609060101010101" pitchFamily="49" charset="-122"/>
              </a:rPr>
              <a:t>RS</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57349" name="Rectangle 2">
            <a:extLst>
              <a:ext uri="{FF2B5EF4-FFF2-40B4-BE49-F238E27FC236}">
                <a16:creationId xmlns:a16="http://schemas.microsoft.com/office/drawing/2014/main" id="{8B55B528-B968-4B81-A08A-F133B32D3F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57350" name="Picture 4">
            <a:extLst>
              <a:ext uri="{FF2B5EF4-FFF2-40B4-BE49-F238E27FC236}">
                <a16:creationId xmlns:a16="http://schemas.microsoft.com/office/drawing/2014/main" id="{997D8441-FF6F-403A-B556-BB64C9A64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3429000"/>
            <a:ext cx="39814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747F7F4B-525A-4549-853E-C01896248F26}"/>
              </a:ext>
            </a:extLst>
          </p:cNvPr>
          <p:cNvSpPr>
            <a:spLocks noChangeArrowheads="1"/>
          </p:cNvSpPr>
          <p:nvPr/>
        </p:nvSpPr>
        <p:spPr bwMode="auto">
          <a:xfrm>
            <a:off x="214313" y="1700213"/>
            <a:ext cx="716597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 typeface="Wingdings" panose="05000000000000000000" pitchFamily="2" charset="2"/>
              <a:buNone/>
            </a:pPr>
            <a:r>
              <a:rPr lang="en-US" altLang="zh-CN" sz="2400" b="1">
                <a:latin typeface="Courier New" panose="02070309020205020404" pitchFamily="49" charset="0"/>
                <a:ea typeface="宋体" panose="02010600030101010101" pitchFamily="2" charset="-122"/>
              </a:rPr>
              <a:t>module SY_RS_FF ( R, S, CLK, Q, QB ); </a:t>
            </a:r>
            <a:br>
              <a:rPr lang="en-US" altLang="zh-CN" sz="2400" b="1">
                <a:latin typeface="Courier New" panose="02070309020205020404" pitchFamily="49" charset="0"/>
                <a:ea typeface="宋体" panose="02010600030101010101" pitchFamily="2" charset="-122"/>
              </a:rPr>
            </a:br>
            <a:r>
              <a:rPr lang="zh-CN" altLang="en-US" sz="2400" b="1">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input R, S, CLK; </a:t>
            </a:r>
            <a:br>
              <a:rPr lang="en-US" altLang="zh-CN" sz="2400" b="1">
                <a:latin typeface="Courier New" panose="02070309020205020404" pitchFamily="49" charset="0"/>
                <a:ea typeface="宋体" panose="02010600030101010101" pitchFamily="2" charset="-122"/>
              </a:rPr>
            </a:br>
            <a:r>
              <a:rPr lang="zh-CN" altLang="en-US" sz="2400" b="1">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output Q, QB;</a:t>
            </a:r>
            <a:br>
              <a:rPr lang="en-US" altLang="zh-CN" sz="2400" b="1">
                <a:latin typeface="Courier New" panose="02070309020205020404" pitchFamily="49" charset="0"/>
                <a:ea typeface="宋体" panose="02010600030101010101" pitchFamily="2" charset="-122"/>
              </a:rPr>
            </a:br>
            <a:r>
              <a:rPr lang="zh-CN" altLang="en-US" sz="2400" b="1">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reg Q;</a:t>
            </a:r>
            <a:br>
              <a:rPr lang="en-US" altLang="zh-CN" sz="2400" b="1">
                <a:latin typeface="Courier New" panose="02070309020205020404" pitchFamily="49" charset="0"/>
                <a:ea typeface="宋体" panose="02010600030101010101" pitchFamily="2" charset="-122"/>
              </a:rPr>
            </a:br>
            <a:br>
              <a:rPr lang="en-US" altLang="zh-CN" sz="2400" b="1">
                <a:latin typeface="Courier New" panose="02070309020205020404" pitchFamily="49" charset="0"/>
                <a:ea typeface="宋体" panose="02010600030101010101" pitchFamily="2" charset="-122"/>
              </a:rPr>
            </a:br>
            <a:r>
              <a:rPr lang="zh-CN" altLang="en-US" sz="2400" b="1">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assign QB = ~Q;</a:t>
            </a:r>
            <a:br>
              <a:rPr lang="en-US" altLang="zh-CN" sz="2400" b="1">
                <a:latin typeface="Courier New" panose="02070309020205020404" pitchFamily="49" charset="0"/>
                <a:ea typeface="宋体" panose="02010600030101010101" pitchFamily="2" charset="-122"/>
              </a:rPr>
            </a:br>
            <a:r>
              <a:rPr lang="zh-CN" altLang="en-US" sz="2400" b="1">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always @( posedge CLK ) </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case ({ R ,S })</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0:Q &lt;= Q;</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1:Q &lt;= 1;</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2:Q &lt;= 0; </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3:Q &lt;= 1‘bx; </a:t>
            </a:r>
            <a:br>
              <a:rPr lang="en-US" altLang="zh-CN" sz="2400" b="1">
                <a:solidFill>
                  <a:srgbClr val="FF0066"/>
                </a:solidFill>
                <a:latin typeface="Courier New" panose="02070309020205020404" pitchFamily="49" charset="0"/>
                <a:ea typeface="宋体" panose="02010600030101010101" pitchFamily="2" charset="-122"/>
              </a:rPr>
            </a:br>
            <a:r>
              <a:rPr lang="zh-CN" altLang="en-US" sz="2400" b="1">
                <a:solidFill>
                  <a:srgbClr val="FF0066"/>
                </a:solidFill>
                <a:latin typeface="Courier New" panose="02070309020205020404" pitchFamily="49" charset="0"/>
                <a:ea typeface="宋体" panose="02010600030101010101" pitchFamily="2" charset="-122"/>
              </a:rPr>
              <a:t>　　	</a:t>
            </a:r>
            <a:r>
              <a:rPr lang="en-US" altLang="zh-CN" sz="2400" b="1">
                <a:solidFill>
                  <a:srgbClr val="FF0066"/>
                </a:solidFill>
                <a:latin typeface="Courier New" panose="02070309020205020404" pitchFamily="49" charset="0"/>
                <a:ea typeface="宋体" panose="02010600030101010101" pitchFamily="2" charset="-122"/>
              </a:rPr>
              <a:t>endcase </a:t>
            </a:r>
            <a:br>
              <a:rPr lang="en-US" altLang="zh-CN" sz="2400" b="1">
                <a:solidFill>
                  <a:srgbClr val="FF0066"/>
                </a:solidFill>
                <a:latin typeface="Courier New" panose="02070309020205020404" pitchFamily="49" charset="0"/>
                <a:ea typeface="宋体" panose="02010600030101010101" pitchFamily="2" charset="-122"/>
              </a:rPr>
            </a:br>
            <a:r>
              <a:rPr lang="en-US" altLang="zh-CN" sz="2400" b="1">
                <a:latin typeface="Courier New" panose="02070309020205020404" pitchFamily="49" charset="0"/>
                <a:ea typeface="宋体" panose="02010600030101010101" pitchFamily="2" charset="-122"/>
              </a:rPr>
              <a:t>endmodule</a:t>
            </a:r>
            <a:r>
              <a:rPr lang="en-US" altLang="zh-CN" sz="2400">
                <a:latin typeface="Times New Roman" panose="02020603050405020304" pitchFamily="18" charset="0"/>
                <a:ea typeface="宋体" panose="02010600030101010101" pitchFamily="2" charset="-122"/>
              </a:rPr>
              <a:t>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A742A107-3D81-4814-B0B6-D58F9F2DE41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0F7F0C64-BB50-43F9-86D4-84940EBB9C1E}"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22</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0E9FF11E-9AC4-49AD-8628-A1480B5CE2A6}"/>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59396" name="内容占位符 11">
            <a:extLst>
              <a:ext uri="{FF2B5EF4-FFF2-40B4-BE49-F238E27FC236}">
                <a16:creationId xmlns:a16="http://schemas.microsoft.com/office/drawing/2014/main" id="{5DCC5F65-A775-4C4C-A329-B593CADAFB49}"/>
              </a:ext>
            </a:extLst>
          </p:cNvPr>
          <p:cNvSpPr>
            <a:spLocks noGrp="1"/>
          </p:cNvSpPr>
          <p:nvPr>
            <p:ph sz="half" idx="1"/>
          </p:nvPr>
        </p:nvSpPr>
        <p:spPr>
          <a:xfrm>
            <a:off x="304800" y="1143000"/>
            <a:ext cx="8515350" cy="630238"/>
          </a:xfrm>
        </p:spPr>
        <p:txBody>
          <a:bodyPr/>
          <a:lstStyle/>
          <a:p>
            <a:r>
              <a:rPr lang="zh-CN" altLang="en-US">
                <a:latin typeface="黑体" panose="02010609060101010101" pitchFamily="49" charset="-122"/>
              </a:rPr>
              <a:t>同步</a:t>
            </a:r>
            <a:r>
              <a:rPr lang="en-US" altLang="zh-CN">
                <a:latin typeface="黑体" panose="02010609060101010101" pitchFamily="49" charset="-122"/>
              </a:rPr>
              <a:t>RS</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59397" name="Rectangle 2">
            <a:extLst>
              <a:ext uri="{FF2B5EF4-FFF2-40B4-BE49-F238E27FC236}">
                <a16:creationId xmlns:a16="http://schemas.microsoft.com/office/drawing/2014/main" id="{A6CA1E13-4BC9-4670-B9A9-6B97F39262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59398" name="矩形 9">
            <a:extLst>
              <a:ext uri="{FF2B5EF4-FFF2-40B4-BE49-F238E27FC236}">
                <a16:creationId xmlns:a16="http://schemas.microsoft.com/office/drawing/2014/main" id="{AAB07615-8827-45FB-B2F1-78784147FD50}"/>
              </a:ext>
            </a:extLst>
          </p:cNvPr>
          <p:cNvSpPr>
            <a:spLocks noChangeArrowheads="1"/>
          </p:cNvSpPr>
          <p:nvPr/>
        </p:nvSpPr>
        <p:spPr bwMode="auto">
          <a:xfrm>
            <a:off x="-1588" y="1989138"/>
            <a:ext cx="4502151"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module SY_RS_FF ( R, S, CLK, Q, QB );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input R, S, CLK;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output Q, QB;</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reg Q;</a:t>
            </a:r>
            <a:br>
              <a:rPr lang="en-US" altLang="zh-CN" sz="1600">
                <a:latin typeface="Times New Roman" panose="02020603050405020304" pitchFamily="18" charset="0"/>
                <a:ea typeface="宋体" panose="02010600030101010101" pitchFamily="2" charset="-122"/>
              </a:rPr>
            </a:b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assign QB = ~Q;</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always @( posedge CLK )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case ({ R ,S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0:Q &lt;= Q;</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1:Q &lt;= 1;</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2:Q &lt;= 0;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3:Q &lt;= 1'bx; </a:t>
            </a:r>
            <a:br>
              <a:rPr lang="en-US" altLang="zh-CN" sz="1600">
                <a:latin typeface="Times New Roman" panose="02020603050405020304" pitchFamily="18" charset="0"/>
                <a:ea typeface="宋体" panose="02010600030101010101" pitchFamily="2" charset="-122"/>
              </a:rPr>
            </a:br>
            <a:r>
              <a:rPr lang="zh-CN" altLang="en-US" sz="16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endcase </a:t>
            </a:r>
            <a:br>
              <a:rPr lang="en-US" altLang="zh-CN" sz="1600">
                <a:latin typeface="Times New Roman" panose="02020603050405020304" pitchFamily="18" charset="0"/>
                <a:ea typeface="宋体" panose="02010600030101010101" pitchFamily="2" charset="-122"/>
              </a:rPr>
            </a:br>
            <a:r>
              <a:rPr lang="en-US" altLang="zh-CN" sz="1600">
                <a:latin typeface="Times New Roman" panose="02020603050405020304" pitchFamily="18" charset="0"/>
                <a:ea typeface="宋体" panose="02010600030101010101" pitchFamily="2" charset="-122"/>
              </a:rPr>
              <a:t>endmodule </a:t>
            </a:r>
          </a:p>
        </p:txBody>
      </p:sp>
      <p:pic>
        <p:nvPicPr>
          <p:cNvPr id="11" name="Picture 4">
            <a:extLst>
              <a:ext uri="{FF2B5EF4-FFF2-40B4-BE49-F238E27FC236}">
                <a16:creationId xmlns:a16="http://schemas.microsoft.com/office/drawing/2014/main" id="{8D8EBDA6-4237-4862-9E79-2E2D74A8F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571750"/>
            <a:ext cx="6227762"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4C9C9136-19AE-441E-A2EA-C4EDB00D0B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A2CBA62A-1AF1-44B7-8A64-C7B1A35AA08D}"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23</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0CFFBC60-6D84-4A78-93F4-C1639B267315}"/>
              </a:ext>
            </a:extLst>
          </p:cNvPr>
          <p:cNvSpPr>
            <a:spLocks noGrp="1" noChangeArrowheads="1"/>
          </p:cNvSpPr>
          <p:nvPr>
            <p:ph type="title"/>
          </p:nvPr>
        </p:nvSpPr>
        <p:spPr>
          <a:xfrm>
            <a:off x="74613" y="357188"/>
            <a:ext cx="8640762" cy="914400"/>
          </a:xfrm>
        </p:spPr>
        <p:txBody>
          <a:bodyPr/>
          <a:lstStyle/>
          <a:p>
            <a:pPr eaLnBrk="1" hangingPunct="1"/>
            <a:r>
              <a:rPr lang="en-US" altLang="zh-CN"/>
              <a:t>4.4 </a:t>
            </a:r>
            <a:r>
              <a:rPr lang="zh-CN" altLang="en-US"/>
              <a:t>常用时序逻辑电路</a:t>
            </a:r>
          </a:p>
        </p:txBody>
      </p:sp>
      <p:sp>
        <p:nvSpPr>
          <p:cNvPr id="61444" name="内容占位符 11">
            <a:extLst>
              <a:ext uri="{FF2B5EF4-FFF2-40B4-BE49-F238E27FC236}">
                <a16:creationId xmlns:a16="http://schemas.microsoft.com/office/drawing/2014/main" id="{A03CD518-0F5D-4B6A-8016-9E76D11227F7}"/>
              </a:ext>
            </a:extLst>
          </p:cNvPr>
          <p:cNvSpPr>
            <a:spLocks noGrp="1"/>
          </p:cNvSpPr>
          <p:nvPr>
            <p:ph sz="half" idx="1"/>
          </p:nvPr>
        </p:nvSpPr>
        <p:spPr>
          <a:xfrm>
            <a:off x="304800" y="1071563"/>
            <a:ext cx="8839200" cy="4495800"/>
          </a:xfrm>
        </p:spPr>
        <p:txBody>
          <a:bodyPr/>
          <a:lstStyle/>
          <a:p>
            <a:r>
              <a:rPr lang="en-US" altLang="zh-CN">
                <a:latin typeface="黑体" panose="02010609060101010101" pitchFamily="49" charset="-122"/>
              </a:rPr>
              <a:t>D</a:t>
            </a:r>
            <a:r>
              <a:rPr lang="zh-CN" altLang="en-US">
                <a:latin typeface="黑体" panose="02010609060101010101" pitchFamily="49" charset="-122"/>
              </a:rPr>
              <a:t>触发器</a:t>
            </a:r>
            <a:endParaRPr lang="en-US" altLang="zh-CN"/>
          </a:p>
          <a:p>
            <a:pPr>
              <a:buFont typeface="Wingdings" panose="05000000000000000000" pitchFamily="2" charset="2"/>
              <a:buNone/>
            </a:pPr>
            <a:endParaRPr lang="zh-CN" altLang="en-US"/>
          </a:p>
        </p:txBody>
      </p:sp>
      <p:sp>
        <p:nvSpPr>
          <p:cNvPr id="61445" name="Rectangle 2">
            <a:extLst>
              <a:ext uri="{FF2B5EF4-FFF2-40B4-BE49-F238E27FC236}">
                <a16:creationId xmlns:a16="http://schemas.microsoft.com/office/drawing/2014/main" id="{1090C224-BD57-4A32-B9DC-C02CC31B9CFF}"/>
              </a:ext>
            </a:extLst>
          </p:cNvPr>
          <p:cNvSpPr>
            <a:spLocks noChangeArrowheads="1"/>
          </p:cNvSpPr>
          <p:nvPr/>
        </p:nvSpPr>
        <p:spPr bwMode="auto">
          <a:xfrm>
            <a:off x="0" y="-228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8" name="Picture 6" descr="05_01_ppt19">
            <a:extLst>
              <a:ext uri="{FF2B5EF4-FFF2-40B4-BE49-F238E27FC236}">
                <a16:creationId xmlns:a16="http://schemas.microsoft.com/office/drawing/2014/main" id="{E1EFF8DA-A5A1-4DCD-930B-BD5FB49FFE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714500"/>
            <a:ext cx="4143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5AF08743-79D9-4D51-90B9-299DD8B5F7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0863" y="1643063"/>
            <a:ext cx="4783137"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732BB814-B9BD-426E-AF23-8AED42C69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4000500"/>
            <a:ext cx="42291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F8BF7DA0-256D-4B25-9114-A4B252C0C661}"/>
              </a:ext>
            </a:extLst>
          </p:cNvPr>
          <p:cNvSpPr>
            <a:spLocks noChangeArrowheads="1"/>
          </p:cNvSpPr>
          <p:nvPr/>
        </p:nvSpPr>
        <p:spPr bwMode="auto">
          <a:xfrm>
            <a:off x="179388" y="3573463"/>
            <a:ext cx="54387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lnSpc>
                <a:spcPct val="90000"/>
              </a:lnSpc>
              <a:spcBef>
                <a:spcPct val="0"/>
              </a:spcBef>
              <a:buClrTx/>
              <a:buSzTx/>
              <a:buFont typeface="Wingdings" panose="05000000000000000000" pitchFamily="2" charset="2"/>
              <a:buNone/>
            </a:pPr>
            <a:r>
              <a:rPr lang="zh-CN" altLang="en-US" sz="24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module SY_D_FF ( D, CLK, Q, QB ); </a:t>
            </a:r>
            <a:br>
              <a:rPr lang="en-US" altLang="zh-CN" sz="2000" b="1">
                <a:latin typeface="Courier New" panose="02070309020205020404" pitchFamily="49" charset="0"/>
                <a:ea typeface="宋体" panose="02010600030101010101" pitchFamily="2" charset="-122"/>
              </a:rPr>
            </a:b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input D, CLK;</a:t>
            </a:r>
            <a:br>
              <a:rPr lang="en-US" altLang="zh-CN" sz="2000" b="1">
                <a:latin typeface="Courier New" panose="02070309020205020404" pitchFamily="49" charset="0"/>
                <a:ea typeface="宋体" panose="02010600030101010101" pitchFamily="2" charset="-122"/>
              </a:rPr>
            </a:b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output Q, QB;</a:t>
            </a:r>
            <a:br>
              <a:rPr lang="en-US" altLang="zh-CN" sz="2000" b="1">
                <a:latin typeface="Courier New" panose="02070309020205020404" pitchFamily="49" charset="0"/>
                <a:ea typeface="宋体" panose="02010600030101010101" pitchFamily="2" charset="-122"/>
              </a:rPr>
            </a:b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reg Q;</a:t>
            </a:r>
            <a:br>
              <a:rPr lang="en-US" altLang="zh-CN" sz="2000" b="1">
                <a:latin typeface="Courier New" panose="02070309020205020404" pitchFamily="49" charset="0"/>
                <a:ea typeface="宋体" panose="02010600030101010101" pitchFamily="2" charset="-122"/>
              </a:rPr>
            </a:br>
            <a:br>
              <a:rPr lang="en-US" altLang="zh-CN" sz="2000" b="1">
                <a:latin typeface="Courier New" panose="02070309020205020404" pitchFamily="49" charset="0"/>
                <a:ea typeface="宋体" panose="02010600030101010101" pitchFamily="2" charset="-122"/>
              </a:rPr>
            </a:b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assign QB = ~Q;</a:t>
            </a:r>
            <a:br>
              <a:rPr lang="en-US" altLang="zh-CN" sz="2000" b="1">
                <a:latin typeface="Courier New" panose="02070309020205020404" pitchFamily="49" charset="0"/>
                <a:ea typeface="宋体" panose="02010600030101010101" pitchFamily="2" charset="-122"/>
              </a:rPr>
            </a:br>
            <a:r>
              <a:rPr lang="zh-CN" altLang="en-US" sz="2000" b="1">
                <a:solidFill>
                  <a:srgbClr val="FF0066"/>
                </a:solidFill>
                <a:latin typeface="Courier New" panose="02070309020205020404" pitchFamily="49" charset="0"/>
                <a:ea typeface="宋体" panose="02010600030101010101" pitchFamily="2" charset="-122"/>
              </a:rPr>
              <a:t>　　</a:t>
            </a:r>
            <a:r>
              <a:rPr lang="en-US" altLang="zh-CN" sz="2000" b="1">
                <a:solidFill>
                  <a:srgbClr val="FF0066"/>
                </a:solidFill>
                <a:latin typeface="Courier New" panose="02070309020205020404" pitchFamily="49" charset="0"/>
                <a:ea typeface="宋体" panose="02010600030101010101" pitchFamily="2" charset="-122"/>
              </a:rPr>
              <a:t>always @( posedge CLK )</a:t>
            </a:r>
            <a:br>
              <a:rPr lang="en-US" altLang="zh-CN" sz="2000" b="1">
                <a:solidFill>
                  <a:srgbClr val="FF0066"/>
                </a:solidFill>
                <a:latin typeface="Courier New" panose="02070309020205020404" pitchFamily="49" charset="0"/>
                <a:ea typeface="宋体" panose="02010600030101010101" pitchFamily="2" charset="-122"/>
              </a:rPr>
            </a:br>
            <a:r>
              <a:rPr lang="zh-CN" altLang="en-US" sz="2000" b="1">
                <a:solidFill>
                  <a:srgbClr val="FF0066"/>
                </a:solidFill>
                <a:latin typeface="Courier New" panose="02070309020205020404" pitchFamily="49" charset="0"/>
                <a:ea typeface="宋体" panose="02010600030101010101" pitchFamily="2" charset="-122"/>
              </a:rPr>
              <a:t>　　　　</a:t>
            </a:r>
            <a:r>
              <a:rPr lang="en-US" altLang="zh-CN" sz="2000" b="1">
                <a:solidFill>
                  <a:srgbClr val="FF0066"/>
                </a:solidFill>
                <a:latin typeface="Courier New" panose="02070309020205020404" pitchFamily="49" charset="0"/>
                <a:ea typeface="宋体" panose="02010600030101010101" pitchFamily="2" charset="-122"/>
              </a:rPr>
              <a:t>Q &lt;= D; </a:t>
            </a:r>
            <a:br>
              <a:rPr lang="en-US" altLang="zh-CN" sz="2000" b="1">
                <a:solidFill>
                  <a:srgbClr val="FF0066"/>
                </a:solidFill>
                <a:latin typeface="Courier New" panose="02070309020205020404" pitchFamily="49" charset="0"/>
                <a:ea typeface="宋体" panose="02010600030101010101" pitchFamily="2" charset="-122"/>
              </a:rPr>
            </a:br>
            <a:endParaRPr lang="en-US" altLang="zh-CN" sz="2000" b="1">
              <a:solidFill>
                <a:srgbClr val="FF0066"/>
              </a:solidFill>
              <a:latin typeface="Courier New" panose="02070309020205020404" pitchFamily="49" charset="0"/>
              <a:ea typeface="宋体" panose="02010600030101010101" pitchFamily="2" charset="-122"/>
            </a:endParaRPr>
          </a:p>
          <a:p>
            <a:pPr eaLnBrk="1" hangingPunct="1">
              <a:lnSpc>
                <a:spcPct val="90000"/>
              </a:lnSpc>
              <a:spcBef>
                <a:spcPct val="0"/>
              </a:spcBef>
              <a:buClrTx/>
              <a:buSzTx/>
              <a:buFont typeface="Wingdings" panose="05000000000000000000" pitchFamily="2" charset="2"/>
              <a:buNone/>
            </a:pPr>
            <a:r>
              <a:rPr lang="en-US" altLang="zh-CN" sz="2000" b="1">
                <a:latin typeface="Courier New" panose="02070309020205020404" pitchFamily="49" charset="0"/>
                <a:ea typeface="宋体" panose="02010600030101010101" pitchFamily="2" charset="-122"/>
              </a:rPr>
              <a:t>endmodule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ACA4ACCC-6EE4-40F0-A47C-2C91DB3FC7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BC7A5CF6-BFB4-443D-9427-C182CDA325AB}"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24</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id="{8DF1BCAC-5B8D-47C2-B39F-7E289037A9D4}"/>
              </a:ext>
            </a:extLst>
          </p:cNvPr>
          <p:cNvSpPr>
            <a:spLocks noGrp="1" noChangeArrowheads="1"/>
          </p:cNvSpPr>
          <p:nvPr>
            <p:ph type="title" idx="4294967295"/>
          </p:nvPr>
        </p:nvSpPr>
        <p:spPr>
          <a:xfrm>
            <a:off x="252413" y="549275"/>
            <a:ext cx="8640762" cy="914400"/>
          </a:xfrm>
        </p:spPr>
        <p:txBody>
          <a:bodyPr/>
          <a:lstStyle/>
          <a:p>
            <a:r>
              <a:rPr lang="en-US" altLang="zh-CN"/>
              <a:t>4.5</a:t>
            </a:r>
            <a:r>
              <a:rPr lang="zh-CN" altLang="en-US"/>
              <a:t> 任务与函数</a:t>
            </a:r>
          </a:p>
        </p:txBody>
      </p:sp>
      <p:sp>
        <p:nvSpPr>
          <p:cNvPr id="73732" name="Rectangle 2">
            <a:extLst>
              <a:ext uri="{FF2B5EF4-FFF2-40B4-BE49-F238E27FC236}">
                <a16:creationId xmlns:a16="http://schemas.microsoft.com/office/drawing/2014/main" id="{27428A4F-D505-4789-AE7C-0D0F67AC7A9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0" name="Rectangle 3">
            <a:extLst>
              <a:ext uri="{FF2B5EF4-FFF2-40B4-BE49-F238E27FC236}">
                <a16:creationId xmlns:a16="http://schemas.microsoft.com/office/drawing/2014/main" id="{790DC4EC-2C67-4266-B9E7-E53B9E625DEB}"/>
              </a:ext>
            </a:extLst>
          </p:cNvPr>
          <p:cNvSpPr txBox="1">
            <a:spLocks noChangeArrowheads="1"/>
          </p:cNvSpPr>
          <p:nvPr/>
        </p:nvSpPr>
        <p:spPr bwMode="auto">
          <a:xfrm>
            <a:off x="304800" y="1484313"/>
            <a:ext cx="8482013" cy="4495800"/>
          </a:xfrm>
          <a:prstGeom prst="rect">
            <a:avLst/>
          </a:prstGeom>
          <a:noFill/>
          <a:ln w="9525">
            <a:noFill/>
            <a:miter lim="800000"/>
            <a:headEnd/>
            <a:tailEnd/>
          </a:ln>
        </p:spPr>
        <p:txBody>
          <a:bodyPr/>
          <a:lstStyle/>
          <a:p>
            <a:pPr marL="342900" lvl="1" indent="-342900" eaLnBrk="1" hangingPunct="1">
              <a:spcBef>
                <a:spcPct val="20000"/>
              </a:spcBef>
              <a:buClr>
                <a:schemeClr val="accent1"/>
              </a:buClr>
              <a:buSzPct val="80000"/>
              <a:buFont typeface="Wingdings" pitchFamily="2" charset="2"/>
              <a:buChar char="n"/>
              <a:defRPr/>
            </a:pPr>
            <a:r>
              <a:rPr lang="en-US" altLang="zh-CN" sz="3200" kern="0" dirty="0">
                <a:solidFill>
                  <a:srgbClr val="FF0000"/>
                </a:solidFill>
                <a:latin typeface="+mn-lt"/>
                <a:ea typeface="+mn-ea"/>
              </a:rPr>
              <a:t>task </a:t>
            </a:r>
            <a:r>
              <a:rPr lang="zh-CN" altLang="en-US" sz="3200" kern="0" dirty="0">
                <a:latin typeface="+mn-lt"/>
                <a:ea typeface="+mn-ea"/>
              </a:rPr>
              <a:t>和</a:t>
            </a:r>
            <a:r>
              <a:rPr lang="zh-CN" altLang="en-US" sz="3200" kern="0" dirty="0">
                <a:solidFill>
                  <a:srgbClr val="FF0000"/>
                </a:solidFill>
                <a:latin typeface="+mn-lt"/>
                <a:ea typeface="+mn-ea"/>
              </a:rPr>
              <a:t> </a:t>
            </a:r>
            <a:r>
              <a:rPr lang="en-US" altLang="zh-CN" sz="3200" kern="0" dirty="0">
                <a:solidFill>
                  <a:srgbClr val="FF0000"/>
                </a:solidFill>
                <a:latin typeface="+mn-lt"/>
                <a:ea typeface="+mn-ea"/>
              </a:rPr>
              <a:t>function </a:t>
            </a:r>
            <a:r>
              <a:rPr lang="zh-CN" altLang="en-US" sz="3200" kern="0" dirty="0">
                <a:latin typeface="+mn-lt"/>
                <a:ea typeface="+mn-ea"/>
              </a:rPr>
              <a:t>说明语句分别用来定义任务和函数，利用任务和函数可以把一个很大的程序模块分解成许多较小的任务和函数，便于理解和调试。学会使用</a:t>
            </a:r>
            <a:r>
              <a:rPr lang="en-US" altLang="zh-CN" sz="3200" kern="0" dirty="0">
                <a:latin typeface="+mn-lt"/>
                <a:ea typeface="+mn-ea"/>
              </a:rPr>
              <a:t>task</a:t>
            </a:r>
            <a:r>
              <a:rPr lang="zh-CN" altLang="en-US" sz="3200" kern="0" dirty="0">
                <a:latin typeface="+mn-lt"/>
                <a:ea typeface="+mn-ea"/>
              </a:rPr>
              <a:t>和</a:t>
            </a:r>
            <a:r>
              <a:rPr lang="en-US" altLang="zh-CN" sz="3200" kern="0" dirty="0">
                <a:latin typeface="+mn-lt"/>
                <a:ea typeface="+mn-ea"/>
              </a:rPr>
              <a:t>function</a:t>
            </a:r>
            <a:r>
              <a:rPr lang="zh-CN" altLang="en-US" sz="3200" kern="0" dirty="0">
                <a:latin typeface="+mn-lt"/>
                <a:ea typeface="+mn-ea"/>
              </a:rPr>
              <a:t>语句可以简化程序的结构，使程序明白易懂，是编写较大型模块的基本功。</a:t>
            </a:r>
            <a:endParaRPr lang="en-US" altLang="zh-CN" sz="3200" kern="0" dirty="0">
              <a:latin typeface="+mn-lt"/>
              <a:ea typeface="+mn-ea"/>
            </a:endParaRPr>
          </a:p>
          <a:p>
            <a:pPr marL="800100" lvl="1" indent="-342900" eaLnBrk="1" hangingPunct="1">
              <a:spcBef>
                <a:spcPct val="20000"/>
              </a:spcBef>
              <a:buClr>
                <a:schemeClr val="accent1"/>
              </a:buClr>
              <a:buSzPct val="80000"/>
              <a:buFont typeface="Wingdings" pitchFamily="2" charset="2"/>
              <a:buChar char="Ø"/>
              <a:defRPr/>
            </a:pPr>
            <a:r>
              <a:rPr lang="zh-CN" altLang="en-US" sz="2800" kern="0" dirty="0">
                <a:latin typeface="+mn-lt"/>
                <a:ea typeface="+mn-ea"/>
              </a:rPr>
              <a:t>输入、输出和总线信号的值可以传入、传出任务和函数。</a:t>
            </a:r>
            <a:endParaRPr lang="en-US" altLang="zh-CN" sz="2800" kern="0" dirty="0">
              <a:latin typeface="+mn-lt"/>
              <a:ea typeface="+mn-ea"/>
            </a:endParaRPr>
          </a:p>
          <a:p>
            <a:pPr marL="800100" lvl="1" indent="-342900" eaLnBrk="1" hangingPunct="1">
              <a:spcBef>
                <a:spcPct val="20000"/>
              </a:spcBef>
              <a:buClr>
                <a:schemeClr val="accent1"/>
              </a:buClr>
              <a:buSzPct val="80000"/>
              <a:buFont typeface="Wingdings" pitchFamily="2" charset="2"/>
              <a:buChar char="Ø"/>
              <a:defRPr/>
            </a:pPr>
            <a:r>
              <a:rPr lang="zh-CN" altLang="en-US" sz="2800" kern="0" dirty="0">
                <a:latin typeface="+mn-lt"/>
                <a:ea typeface="+mn-ea"/>
              </a:rPr>
              <a:t>任务和函数往往还是大的程序模块中在不同地点多次用到的相同程序段。</a:t>
            </a:r>
            <a:endParaRPr lang="en-US" altLang="zh-CN" sz="2800" kern="0" dirty="0">
              <a:latin typeface="+mn-lt"/>
              <a:ea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blinds(horizontal)">
                                      <p:cBhvr>
                                        <p:cTn id="16" dur="500"/>
                                        <p:tgtEl>
                                          <p:spTgt spid="10">
                                            <p:txEl>
                                              <p:pRg st="1" end="1"/>
                                            </p:txEl>
                                          </p:spTgt>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linds(horizontal)">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6D2912E3-18A5-41B1-B2CA-5E63CCE347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8D2022C2-FBCA-4E84-B03F-F2380E5DD01F}"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25</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A2ED1F7A-8396-42FE-A753-13EFE233A489}"/>
              </a:ext>
            </a:extLst>
          </p:cNvPr>
          <p:cNvSpPr>
            <a:spLocks noChangeArrowheads="1"/>
          </p:cNvSpPr>
          <p:nvPr/>
        </p:nvSpPr>
        <p:spPr bwMode="auto">
          <a:xfrm>
            <a:off x="357188" y="1000125"/>
            <a:ext cx="85725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just">
              <a:lnSpc>
                <a:spcPct val="150000"/>
              </a:lnSpc>
              <a:spcBef>
                <a:spcPct val="0"/>
              </a:spcBef>
              <a:buClrTx/>
              <a:buSzTx/>
              <a:buFontTx/>
              <a:buNone/>
            </a:pPr>
            <a:r>
              <a:rPr lang="zh-CN" altLang="en-US" sz="2800">
                <a:solidFill>
                  <a:srgbClr val="FF0000"/>
                </a:solidFill>
              </a:rPr>
              <a:t>任务：</a:t>
            </a:r>
            <a:r>
              <a:rPr lang="zh-CN" altLang="en-US" sz="2400"/>
              <a:t>可以支持</a:t>
            </a:r>
            <a:r>
              <a:rPr lang="zh-CN" altLang="en-US" sz="2400" b="1">
                <a:solidFill>
                  <a:schemeClr val="accent2"/>
                </a:solidFill>
              </a:rPr>
              <a:t>多</a:t>
            </a:r>
            <a:r>
              <a:rPr lang="zh-CN" altLang="en-US" sz="2400"/>
              <a:t>种目的，能计算</a:t>
            </a:r>
            <a:r>
              <a:rPr lang="zh-CN" altLang="en-US" sz="2400" b="1">
                <a:solidFill>
                  <a:schemeClr val="accent2"/>
                </a:solidFill>
              </a:rPr>
              <a:t>多</a:t>
            </a:r>
            <a:r>
              <a:rPr lang="zh-CN" altLang="en-US" sz="2400"/>
              <a:t>个结果值，这些结果值只能通过被调用的任务的输出或总线端口送出。能够启动其他任务或函数。可以没有或有多个任何类型的变量。</a:t>
            </a:r>
            <a:r>
              <a:rPr lang="zh-CN" altLang="en-US" sz="2400" b="1">
                <a:solidFill>
                  <a:schemeClr val="accent2"/>
                </a:solidFill>
              </a:rPr>
              <a:t>没有</a:t>
            </a:r>
            <a:r>
              <a:rPr lang="zh-CN" altLang="en-US" sz="2400"/>
              <a:t>返回值。</a:t>
            </a:r>
          </a:p>
          <a:p>
            <a:pPr algn="just">
              <a:lnSpc>
                <a:spcPct val="150000"/>
              </a:lnSpc>
              <a:spcBef>
                <a:spcPct val="0"/>
              </a:spcBef>
              <a:buClrTx/>
              <a:buSzTx/>
              <a:buFontTx/>
              <a:buNone/>
            </a:pPr>
            <a:r>
              <a:rPr lang="zh-CN" altLang="en-US" sz="2400"/>
              <a:t>任务的仿真</a:t>
            </a:r>
            <a:r>
              <a:rPr lang="en-US" altLang="zh-CN" sz="2400"/>
              <a:t>——</a:t>
            </a:r>
            <a:r>
              <a:rPr lang="zh-CN" altLang="en-US" sz="2400"/>
              <a:t>可以定义自己的仿真时间单位。</a:t>
            </a:r>
          </a:p>
        </p:txBody>
      </p:sp>
      <p:sp>
        <p:nvSpPr>
          <p:cNvPr id="4" name="矩形 3">
            <a:extLst>
              <a:ext uri="{FF2B5EF4-FFF2-40B4-BE49-F238E27FC236}">
                <a16:creationId xmlns:a16="http://schemas.microsoft.com/office/drawing/2014/main" id="{D7675A7A-E45A-4075-8C55-F634B415A838}"/>
              </a:ext>
            </a:extLst>
          </p:cNvPr>
          <p:cNvSpPr/>
          <p:nvPr/>
        </p:nvSpPr>
        <p:spPr>
          <a:xfrm>
            <a:off x="-214313" y="3500438"/>
            <a:ext cx="9358313" cy="2376487"/>
          </a:xfrm>
          <a:prstGeom prst="rect">
            <a:avLst/>
          </a:prstGeom>
        </p:spPr>
        <p:txBody>
          <a:bodyPr>
            <a:spAutoFit/>
          </a:bodyPr>
          <a:lstStyle>
            <a:lvl1pPr marL="533400"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defRPr/>
            </a:pPr>
            <a:r>
              <a:rPr lang="zh-CN" altLang="en-US" b="1">
                <a:effectLst>
                  <a:outerShdw blurRad="38100" dist="38100" dir="2700000" algn="tl">
                    <a:srgbClr val="C0C0C0"/>
                  </a:outerShdw>
                </a:effectLst>
              </a:rPr>
              <a:t>       </a:t>
            </a:r>
            <a:r>
              <a:rPr lang="zh-CN" altLang="en-US" sz="2800">
                <a:solidFill>
                  <a:srgbClr val="FF0000"/>
                </a:solidFill>
                <a:latin typeface="Tahoma" panose="020B0604030504040204" pitchFamily="34" charset="0"/>
                <a:ea typeface="黑体" panose="02010609060101010101" pitchFamily="49" charset="-122"/>
              </a:rPr>
              <a:t>函数：</a:t>
            </a:r>
            <a:r>
              <a:rPr lang="zh-CN" altLang="en-US">
                <a:latin typeface="Tahoma" panose="020B0604030504040204" pitchFamily="34" charset="0"/>
                <a:ea typeface="黑体" panose="02010609060101010101" pitchFamily="49" charset="-122"/>
              </a:rPr>
              <a:t>通过返回</a:t>
            </a:r>
            <a:r>
              <a:rPr lang="zh-CN" altLang="en-US" b="1">
                <a:solidFill>
                  <a:schemeClr val="accent2"/>
                </a:solidFill>
                <a:latin typeface="Tahoma" panose="020B0604030504040204" pitchFamily="34" charset="0"/>
                <a:ea typeface="黑体" panose="02010609060101010101" pitchFamily="49" charset="-122"/>
              </a:rPr>
              <a:t>一个</a:t>
            </a:r>
            <a:r>
              <a:rPr lang="zh-CN" altLang="en-US">
                <a:latin typeface="Tahoma" panose="020B0604030504040204" pitchFamily="34" charset="0"/>
                <a:ea typeface="黑体" panose="02010609060101010101" pitchFamily="49" charset="-122"/>
              </a:rPr>
              <a:t>值来响应输入信号的值，一般将函数作为表达式中的操作符，这个操作的结果值就是这个函数的返回值。不能启动任务。需要</a:t>
            </a:r>
            <a:r>
              <a:rPr lang="zh-CN" altLang="en-US" b="1">
                <a:solidFill>
                  <a:schemeClr val="accent2"/>
                </a:solidFill>
                <a:latin typeface="Tahoma" panose="020B0604030504040204" pitchFamily="34" charset="0"/>
                <a:ea typeface="黑体" panose="02010609060101010101" pitchFamily="49" charset="-122"/>
              </a:rPr>
              <a:t>至少一个</a:t>
            </a:r>
            <a:r>
              <a:rPr lang="zh-CN" altLang="en-US">
                <a:latin typeface="Tahoma" panose="020B0604030504040204" pitchFamily="34" charset="0"/>
                <a:ea typeface="黑体" panose="02010609060101010101" pitchFamily="49" charset="-122"/>
              </a:rPr>
              <a:t>输入变量。有</a:t>
            </a:r>
            <a:r>
              <a:rPr lang="zh-CN" altLang="en-US" b="1">
                <a:solidFill>
                  <a:schemeClr val="accent2"/>
                </a:solidFill>
                <a:latin typeface="Tahoma" panose="020B0604030504040204" pitchFamily="34" charset="0"/>
                <a:ea typeface="黑体" panose="02010609060101010101" pitchFamily="49" charset="-122"/>
              </a:rPr>
              <a:t>一个返回值</a:t>
            </a:r>
            <a:r>
              <a:rPr lang="zh-CN" altLang="en-US">
                <a:latin typeface="Tahoma" panose="020B0604030504040204" pitchFamily="34" charset="0"/>
                <a:ea typeface="黑体" panose="02010609060101010101" pitchFamily="49" charset="-122"/>
              </a:rPr>
              <a:t>。</a:t>
            </a:r>
          </a:p>
          <a:p>
            <a:pPr>
              <a:lnSpc>
                <a:spcPct val="150000"/>
              </a:lnSpc>
              <a:defRPr/>
            </a:pPr>
            <a:r>
              <a:rPr lang="zh-CN" altLang="en-US">
                <a:latin typeface="Tahoma" panose="020B0604030504040204" pitchFamily="34" charset="0"/>
                <a:ea typeface="黑体" panose="02010609060101010101" pitchFamily="49" charset="-122"/>
              </a:rPr>
              <a:t>      函数的仿真</a:t>
            </a:r>
            <a:r>
              <a:rPr lang="en-US" altLang="zh-CN">
                <a:latin typeface="Tahoma" panose="020B0604030504040204" pitchFamily="34" charset="0"/>
                <a:ea typeface="黑体" panose="02010609060101010101" pitchFamily="49" charset="-122"/>
              </a:rPr>
              <a:t>——</a:t>
            </a:r>
            <a:r>
              <a:rPr lang="zh-CN" altLang="en-US">
                <a:latin typeface="Tahoma" panose="020B0604030504040204" pitchFamily="34" charset="0"/>
                <a:ea typeface="黑体" panose="02010609060101010101" pitchFamily="49" charset="-122"/>
              </a:rPr>
              <a:t>只能与主模块共用一个仿真时间单位。</a:t>
            </a:r>
          </a:p>
        </p:txBody>
      </p:sp>
      <p:cxnSp>
        <p:nvCxnSpPr>
          <p:cNvPr id="37893" name="直接连接符 6">
            <a:extLst>
              <a:ext uri="{FF2B5EF4-FFF2-40B4-BE49-F238E27FC236}">
                <a16:creationId xmlns:a16="http://schemas.microsoft.com/office/drawing/2014/main" id="{61A7E3B3-4D2E-4D69-969E-025ECE7E261A}"/>
              </a:ext>
            </a:extLst>
          </p:cNvPr>
          <p:cNvCxnSpPr>
            <a:cxnSpLocks noChangeShapeType="1"/>
          </p:cNvCxnSpPr>
          <p:nvPr/>
        </p:nvCxnSpPr>
        <p:spPr bwMode="auto">
          <a:xfrm>
            <a:off x="428625" y="3500438"/>
            <a:ext cx="8358188" cy="1587"/>
          </a:xfrm>
          <a:prstGeom prst="line">
            <a:avLst/>
          </a:prstGeom>
          <a:noFill/>
          <a:ln w="57150" algn="ctr">
            <a:solidFill>
              <a:srgbClr val="00B0F0"/>
            </a:solidFill>
            <a:round/>
            <a:headEnd/>
            <a:tailEnd/>
          </a:ln>
          <a:extLst>
            <a:ext uri="{909E8E84-426E-40DD-AFC4-6F175D3DCCD1}">
              <a14:hiddenFill xmlns:a14="http://schemas.microsoft.com/office/drawing/2010/main">
                <a:noFill/>
              </a14:hiddenFill>
            </a:ext>
          </a:extLst>
        </p:spPr>
      </p:cxnSp>
      <p:sp>
        <p:nvSpPr>
          <p:cNvPr id="6" name="Rectangle 2">
            <a:extLst>
              <a:ext uri="{FF2B5EF4-FFF2-40B4-BE49-F238E27FC236}">
                <a16:creationId xmlns:a16="http://schemas.microsoft.com/office/drawing/2014/main" id="{039DD41A-8BF8-4567-99FE-33CC4201AA3B}"/>
              </a:ext>
            </a:extLst>
          </p:cNvPr>
          <p:cNvSpPr txBox="1">
            <a:spLocks noChangeArrowheads="1"/>
          </p:cNvSpPr>
          <p:nvPr/>
        </p:nvSpPr>
        <p:spPr>
          <a:xfrm>
            <a:off x="252413" y="442913"/>
            <a:ext cx="8640762" cy="914400"/>
          </a:xfrm>
          <a:prstGeom prst="rect">
            <a:avLst/>
          </a:prstGeom>
        </p:spPr>
        <p:txBody>
          <a:bodyPr/>
          <a:lstStyle/>
          <a:p>
            <a:pPr eaLnBrk="1" hangingPunct="1">
              <a:defRPr/>
            </a:pPr>
            <a:r>
              <a:rPr lang="en-US" altLang="zh-CN" sz="4000" kern="0" dirty="0">
                <a:solidFill>
                  <a:schemeClr val="tx2"/>
                </a:solidFill>
                <a:latin typeface="+mj-lt"/>
                <a:ea typeface="+mj-ea"/>
                <a:cs typeface="+mj-cs"/>
              </a:rPr>
              <a:t>4.5 </a:t>
            </a:r>
            <a:r>
              <a:rPr lang="zh-CN" altLang="en-US" sz="4000" kern="0" dirty="0">
                <a:solidFill>
                  <a:schemeClr val="tx2"/>
                </a:solidFill>
                <a:latin typeface="+mj-lt"/>
                <a:ea typeface="+mj-ea"/>
                <a:cs typeface="+mj-cs"/>
              </a:rPr>
              <a:t>任务与函数</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linds(horizontal)">
                                      <p:cBhvr>
                                        <p:cTn id="12" dur="500"/>
                                        <p:tgtEl>
                                          <p:spTgt spid="37893"/>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7E572224-E98B-4671-8D6F-F5885884E8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4F15A4AD-F56C-46CB-8A0F-EA0E45751279}"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3</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1CB7F78E-A682-411B-8FD7-A878E3F9D5DC}"/>
              </a:ext>
            </a:extLst>
          </p:cNvPr>
          <p:cNvSpPr>
            <a:spLocks noGrp="1" noChangeArrowheads="1"/>
          </p:cNvSpPr>
          <p:nvPr>
            <p:ph type="title"/>
          </p:nvPr>
        </p:nvSpPr>
        <p:spPr>
          <a:xfrm>
            <a:off x="74613" y="357188"/>
            <a:ext cx="8640762" cy="914400"/>
          </a:xfrm>
        </p:spPr>
        <p:txBody>
          <a:bodyPr/>
          <a:lstStyle/>
          <a:p>
            <a:pPr eaLnBrk="1" hangingPunct="1"/>
            <a:r>
              <a:rPr lang="en-US" altLang="zh-CN"/>
              <a:t>4.1 </a:t>
            </a:r>
            <a:r>
              <a:rPr lang="zh-CN" altLang="en-US"/>
              <a:t>门级电路</a:t>
            </a:r>
          </a:p>
        </p:txBody>
      </p:sp>
      <p:sp>
        <p:nvSpPr>
          <p:cNvPr id="11268" name="内容占位符 11">
            <a:extLst>
              <a:ext uri="{FF2B5EF4-FFF2-40B4-BE49-F238E27FC236}">
                <a16:creationId xmlns:a16="http://schemas.microsoft.com/office/drawing/2014/main" id="{C88FF6DB-C20F-47EB-8314-CCD1FA7D979A}"/>
              </a:ext>
            </a:extLst>
          </p:cNvPr>
          <p:cNvSpPr>
            <a:spLocks noGrp="1"/>
          </p:cNvSpPr>
          <p:nvPr>
            <p:ph sz="half" idx="1"/>
          </p:nvPr>
        </p:nvSpPr>
        <p:spPr>
          <a:xfrm>
            <a:off x="304800" y="1143000"/>
            <a:ext cx="8839200" cy="557213"/>
          </a:xfrm>
        </p:spPr>
        <p:txBody>
          <a:bodyPr/>
          <a:lstStyle/>
          <a:p>
            <a:r>
              <a:rPr lang="zh-CN" altLang="en-US"/>
              <a:t>门级电路列表</a:t>
            </a:r>
            <a:endParaRPr lang="en-US" altLang="zh-CN"/>
          </a:p>
          <a:p>
            <a:pPr>
              <a:buFont typeface="Wingdings" panose="05000000000000000000" pitchFamily="2" charset="2"/>
              <a:buNone/>
            </a:pPr>
            <a:endParaRPr lang="en-US" altLang="zh-CN"/>
          </a:p>
          <a:p>
            <a:pPr>
              <a:buFont typeface="Wingdings" panose="05000000000000000000" pitchFamily="2" charset="2"/>
              <a:buNone/>
            </a:pPr>
            <a:endParaRPr lang="zh-CN" altLang="en-US"/>
          </a:p>
        </p:txBody>
      </p:sp>
      <p:sp>
        <p:nvSpPr>
          <p:cNvPr id="11269" name="Rectangle 2">
            <a:extLst>
              <a:ext uri="{FF2B5EF4-FFF2-40B4-BE49-F238E27FC236}">
                <a16:creationId xmlns:a16="http://schemas.microsoft.com/office/drawing/2014/main" id="{F08B02B7-ECC1-4FCB-8C72-8B75578EE5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aphicFrame>
        <p:nvGraphicFramePr>
          <p:cNvPr id="13346" name="Group 34">
            <a:extLst>
              <a:ext uri="{FF2B5EF4-FFF2-40B4-BE49-F238E27FC236}">
                <a16:creationId xmlns:a16="http://schemas.microsoft.com/office/drawing/2014/main" id="{CECDF46B-8927-46BE-AF0A-877D0718C8B5}"/>
              </a:ext>
            </a:extLst>
          </p:cNvPr>
          <p:cNvGraphicFramePr>
            <a:graphicFrameLocks noGrp="1"/>
          </p:cNvGraphicFramePr>
          <p:nvPr/>
        </p:nvGraphicFramePr>
        <p:xfrm>
          <a:off x="179388" y="2420938"/>
          <a:ext cx="8785225" cy="3965576"/>
        </p:xfrm>
        <a:graphic>
          <a:graphicData uri="http://schemas.openxmlformats.org/drawingml/2006/table">
            <a:tbl>
              <a:tblPr/>
              <a:tblGrid>
                <a:gridCol w="2489200">
                  <a:extLst>
                    <a:ext uri="{9D8B030D-6E8A-4147-A177-3AD203B41FA5}">
                      <a16:colId xmlns:a16="http://schemas.microsoft.com/office/drawing/2014/main" val="20000"/>
                    </a:ext>
                  </a:extLst>
                </a:gridCol>
                <a:gridCol w="6296025">
                  <a:extLst>
                    <a:ext uri="{9D8B030D-6E8A-4147-A177-3AD203B41FA5}">
                      <a16:colId xmlns:a16="http://schemas.microsoft.com/office/drawing/2014/main" val="20001"/>
                    </a:ext>
                  </a:extLst>
                </a:gridCol>
              </a:tblGrid>
              <a:tr h="1355431">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多输入门</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and</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与门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nand</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与非门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or</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或门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nor</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或非门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xor</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异或门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xnor </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异或非门，同或门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82">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多输出门</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buf</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缓冲器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not</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非门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27614">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三态门</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（如果不被使能，</a:t>
                      </a:r>
                      <a:b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b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   则输出“</a:t>
                      </a: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z”</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bufif0</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低电平使能缓冲器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b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b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bufif1</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高电平使能缓冲器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notif0</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低电平使能非门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b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br>
                      <a:r>
                        <a:rPr kumimoji="1" lang="en-US" altLang="zh-CN" sz="2400" b="1"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notif1</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zh-CN" altLang="en-US"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高电平使能非门</a:t>
                      </a:r>
                      <a:r>
                        <a:rPr kumimoji="1" lang="en-US" altLang="zh-CN" sz="2400" b="0" i="0" u="none" strike="noStrike" cap="none" normalizeH="0" baseline="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49">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上拉，下拉电阻</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bg2"/>
                        </a:buClr>
                        <a:buSzPct val="80000"/>
                        <a:buFont typeface="Wingdings" panose="05000000000000000000" pitchFamily="2" charset="2"/>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accent2"/>
                        </a:buClr>
                        <a:buSzPct val="120000"/>
                        <a:defRPr kumimoji="1"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bg2"/>
                        </a:buClr>
                        <a:buFont typeface="Wingdings" panose="05000000000000000000" pitchFamily="2" charset="2"/>
                        <a:defRPr kumimoji="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defRPr kumimoji="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defRPr kumimoji="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pullup</a:t>
                      </a:r>
                      <a:r>
                        <a:rPr kumimoji="1" lang="en-US" altLang="zh-CN"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上拉电阻</a:t>
                      </a:r>
                      <a:r>
                        <a:rPr kumimoji="1" lang="en-US" altLang="zh-CN"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 </a:t>
                      </a:r>
                      <a:r>
                        <a:rPr kumimoji="1" lang="en-US" altLang="zh-CN" sz="2400" b="1" i="0" u="none" strike="noStrike" cap="none" normalizeH="0" baseline="0" dirty="0" err="1">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pulldown</a:t>
                      </a:r>
                      <a:r>
                        <a:rPr kumimoji="1" lang="en-US" altLang="zh-CN"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r>
                        <a:rPr kumimoji="1" lang="zh-CN" altLang="en-US"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下拉电阻</a:t>
                      </a:r>
                      <a:r>
                        <a:rPr kumimoji="1" lang="en-US" altLang="zh-CN" sz="2400" b="0" i="0" u="none" strike="noStrike" cap="none" normalizeH="0" baseline="0" dirty="0">
                          <a:ln>
                            <a:noFill/>
                          </a:ln>
                          <a:solidFill>
                            <a:schemeClr val="tx1"/>
                          </a:solidFill>
                          <a:effectLst/>
                          <a:latin typeface="Courier New" panose="02070309020205020404" pitchFamily="49" charset="0"/>
                          <a:ea typeface="黑体" panose="02010609060101010101" pitchFamily="49"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87" name="Text Box 27">
            <a:extLst>
              <a:ext uri="{FF2B5EF4-FFF2-40B4-BE49-F238E27FC236}">
                <a16:creationId xmlns:a16="http://schemas.microsoft.com/office/drawing/2014/main" id="{225B4F8E-0F6B-4580-9E89-4F8D59180EA7}"/>
              </a:ext>
            </a:extLst>
          </p:cNvPr>
          <p:cNvSpPr txBox="1">
            <a:spLocks noChangeArrowheads="1"/>
          </p:cNvSpPr>
          <p:nvPr/>
        </p:nvSpPr>
        <p:spPr bwMode="auto">
          <a:xfrm>
            <a:off x="323850" y="1773238"/>
            <a:ext cx="80645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400" b="1">
                <a:solidFill>
                  <a:schemeClr val="tx2"/>
                </a:solidFill>
                <a:latin typeface="Courier New" panose="02070309020205020404" pitchFamily="49" charset="0"/>
                <a:ea typeface="宋体" panose="02010600030101010101" pitchFamily="2" charset="-122"/>
              </a:rPr>
              <a:t>&lt;</a:t>
            </a:r>
            <a:r>
              <a:rPr lang="zh-CN" altLang="en-US" sz="2400" b="1">
                <a:solidFill>
                  <a:schemeClr val="tx2"/>
                </a:solidFill>
                <a:latin typeface="Courier New" panose="02070309020205020404" pitchFamily="49" charset="0"/>
                <a:ea typeface="宋体" panose="02010600030101010101" pitchFamily="2" charset="-122"/>
              </a:rPr>
              <a:t>实例元件名</a:t>
            </a:r>
            <a:r>
              <a:rPr lang="en-US" altLang="zh-CN" sz="2400" b="1">
                <a:solidFill>
                  <a:schemeClr val="tx2"/>
                </a:solidFill>
                <a:latin typeface="Courier New" panose="02070309020205020404" pitchFamily="49" charset="0"/>
                <a:ea typeface="宋体" panose="02010600030101010101" pitchFamily="2" charset="-122"/>
              </a:rPr>
              <a:t>&gt;(&lt;</a:t>
            </a:r>
            <a:r>
              <a:rPr lang="zh-CN" altLang="en-US" sz="2400" b="1">
                <a:solidFill>
                  <a:schemeClr val="tx2"/>
                </a:solidFill>
                <a:latin typeface="Courier New" panose="02070309020205020404" pitchFamily="49" charset="0"/>
                <a:ea typeface="宋体" panose="02010600030101010101" pitchFamily="2" charset="-122"/>
              </a:rPr>
              <a:t>数据输出</a:t>
            </a:r>
            <a:r>
              <a:rPr lang="en-US" altLang="zh-CN" sz="2400" b="1">
                <a:solidFill>
                  <a:schemeClr val="tx2"/>
                </a:solidFill>
                <a:latin typeface="Courier New" panose="02070309020205020404" pitchFamily="49" charset="0"/>
                <a:ea typeface="宋体" panose="02010600030101010101" pitchFamily="2" charset="-122"/>
              </a:rPr>
              <a:t>&gt;, &lt;</a:t>
            </a:r>
            <a:r>
              <a:rPr lang="zh-CN" altLang="en-US" sz="2400" b="1">
                <a:solidFill>
                  <a:schemeClr val="tx2"/>
                </a:solidFill>
                <a:latin typeface="Courier New" panose="02070309020205020404" pitchFamily="49" charset="0"/>
                <a:ea typeface="宋体" panose="02010600030101010101" pitchFamily="2" charset="-122"/>
              </a:rPr>
              <a:t>数据输入</a:t>
            </a:r>
            <a:r>
              <a:rPr lang="en-US" altLang="zh-CN" sz="2400" b="1">
                <a:solidFill>
                  <a:schemeClr val="tx2"/>
                </a:solidFill>
                <a:latin typeface="Courier New" panose="02070309020205020404" pitchFamily="49" charset="0"/>
                <a:ea typeface="宋体" panose="02010600030101010101" pitchFamily="2" charset="-122"/>
              </a:rPr>
              <a:t>&gt;, &lt;</a:t>
            </a:r>
            <a:r>
              <a:rPr lang="zh-CN" altLang="en-US" sz="2400" b="1">
                <a:solidFill>
                  <a:schemeClr val="tx2"/>
                </a:solidFill>
                <a:latin typeface="Courier New" panose="02070309020205020404" pitchFamily="49" charset="0"/>
                <a:ea typeface="宋体" panose="02010600030101010101" pitchFamily="2" charset="-122"/>
              </a:rPr>
              <a:t>控制输入</a:t>
            </a:r>
            <a:r>
              <a:rPr lang="en-US" altLang="zh-CN" sz="2400" b="1">
                <a:solidFill>
                  <a:schemeClr val="tx2"/>
                </a:solidFill>
                <a:latin typeface="Courier New" panose="02070309020205020404" pitchFamily="49" charset="0"/>
                <a:ea typeface="宋体" panose="02010600030101010101" pitchFamily="2" charset="-122"/>
              </a:rPr>
              <a:t>&gt;)</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3346"/>
                                        </p:tgtEl>
                                        <p:attrNameLst>
                                          <p:attrName>style.visibility</p:attrName>
                                        </p:attrNameLst>
                                      </p:cBhvr>
                                      <p:to>
                                        <p:strVal val="visible"/>
                                      </p:to>
                                    </p:set>
                                    <p:animEffect transition="in" filter="blinds(horizontal)">
                                      <p:cBhvr>
                                        <p:cTn id="11" dur="500"/>
                                        <p:tgtEl>
                                          <p:spTgt spid="1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FD524D1B-C585-478F-A88E-E1DACDFC35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0E06D391-087E-4A12-B5EA-C4609657D37D}"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4</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DCDCCEFB-5B02-40E2-B515-5ACC3D8941B3}"/>
              </a:ext>
            </a:extLst>
          </p:cNvPr>
          <p:cNvSpPr>
            <a:spLocks noGrp="1" noChangeArrowheads="1"/>
          </p:cNvSpPr>
          <p:nvPr>
            <p:ph type="title"/>
          </p:nvPr>
        </p:nvSpPr>
        <p:spPr>
          <a:xfrm>
            <a:off x="74613" y="357188"/>
            <a:ext cx="8640762" cy="914400"/>
          </a:xfrm>
        </p:spPr>
        <p:txBody>
          <a:bodyPr/>
          <a:lstStyle/>
          <a:p>
            <a:pPr eaLnBrk="1" hangingPunct="1"/>
            <a:r>
              <a:rPr lang="en-US" altLang="zh-CN"/>
              <a:t>4.1 </a:t>
            </a:r>
            <a:r>
              <a:rPr lang="zh-CN" altLang="en-US"/>
              <a:t>门级电路</a:t>
            </a:r>
          </a:p>
        </p:txBody>
      </p:sp>
      <p:sp>
        <p:nvSpPr>
          <p:cNvPr id="13316" name="内容占位符 11">
            <a:extLst>
              <a:ext uri="{FF2B5EF4-FFF2-40B4-BE49-F238E27FC236}">
                <a16:creationId xmlns:a16="http://schemas.microsoft.com/office/drawing/2014/main" id="{2B229821-0486-4179-8D6F-91EC8D407C57}"/>
              </a:ext>
            </a:extLst>
          </p:cNvPr>
          <p:cNvSpPr>
            <a:spLocks noGrp="1"/>
          </p:cNvSpPr>
          <p:nvPr>
            <p:ph sz="half" idx="1"/>
          </p:nvPr>
        </p:nvSpPr>
        <p:spPr>
          <a:xfrm>
            <a:off x="304800" y="1143000"/>
            <a:ext cx="8839200" cy="4495800"/>
          </a:xfrm>
        </p:spPr>
        <p:txBody>
          <a:bodyPr/>
          <a:lstStyle/>
          <a:p>
            <a:r>
              <a:rPr lang="zh-CN" altLang="en-US"/>
              <a:t>门级电路调用（实例化）</a:t>
            </a:r>
            <a:endParaRPr lang="en-US" altLang="zh-CN"/>
          </a:p>
          <a:p>
            <a:pPr>
              <a:buFont typeface="Wingdings" panose="05000000000000000000" pitchFamily="2" charset="2"/>
              <a:buNone/>
            </a:pPr>
            <a:endParaRPr lang="en-US" altLang="zh-CN"/>
          </a:p>
          <a:p>
            <a:pPr>
              <a:buFont typeface="Wingdings" panose="05000000000000000000" pitchFamily="2" charset="2"/>
              <a:buNone/>
            </a:pPr>
            <a:endParaRPr lang="zh-CN" altLang="en-US"/>
          </a:p>
        </p:txBody>
      </p:sp>
      <p:sp>
        <p:nvSpPr>
          <p:cNvPr id="13317" name="Rectangle 2">
            <a:extLst>
              <a:ext uri="{FF2B5EF4-FFF2-40B4-BE49-F238E27FC236}">
                <a16:creationId xmlns:a16="http://schemas.microsoft.com/office/drawing/2014/main" id="{CEF5853C-5D70-4CAC-AEFA-AEECA9EE7D5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318" name="矩形 7">
            <a:extLst>
              <a:ext uri="{FF2B5EF4-FFF2-40B4-BE49-F238E27FC236}">
                <a16:creationId xmlns:a16="http://schemas.microsoft.com/office/drawing/2014/main" id="{46FA324C-2985-45F5-8931-631693E9A240}"/>
              </a:ext>
            </a:extLst>
          </p:cNvPr>
          <p:cNvSpPr>
            <a:spLocks noChangeArrowheads="1"/>
          </p:cNvSpPr>
          <p:nvPr/>
        </p:nvSpPr>
        <p:spPr bwMode="auto">
          <a:xfrm>
            <a:off x="250825" y="1785938"/>
            <a:ext cx="8713788" cy="8223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 typeface="Wingdings" panose="05000000000000000000" pitchFamily="2" charset="2"/>
              <a:buNone/>
            </a:pPr>
            <a:r>
              <a:rPr kumimoji="0" lang="en-US" altLang="zh-CN" sz="2400" b="1">
                <a:latin typeface="Courier New" panose="02070309020205020404" pitchFamily="49" charset="0"/>
              </a:rPr>
              <a:t>&lt;</a:t>
            </a:r>
            <a:r>
              <a:rPr kumimoji="0" lang="zh-CN" altLang="en-US" sz="2400" b="1">
                <a:latin typeface="Courier New" panose="02070309020205020404" pitchFamily="49" charset="0"/>
              </a:rPr>
              <a:t>门的类型</a:t>
            </a:r>
            <a:r>
              <a:rPr kumimoji="0" lang="en-US" altLang="zh-CN" sz="2400" b="1">
                <a:latin typeface="Courier New" panose="02070309020205020404" pitchFamily="49" charset="0"/>
              </a:rPr>
              <a:t>&gt; [&lt;</a:t>
            </a:r>
            <a:r>
              <a:rPr kumimoji="0" lang="zh-CN" altLang="en-US" sz="2400" b="1">
                <a:latin typeface="Courier New" panose="02070309020205020404" pitchFamily="49" charset="0"/>
              </a:rPr>
              <a:t>驱动能力</a:t>
            </a:r>
            <a:r>
              <a:rPr kumimoji="0" lang="en-US" altLang="zh-CN" sz="2400" b="1">
                <a:latin typeface="Courier New" panose="02070309020205020404" pitchFamily="49" charset="0"/>
              </a:rPr>
              <a:t>&gt;&lt;</a:t>
            </a:r>
            <a:r>
              <a:rPr kumimoji="0" lang="zh-CN" altLang="en-US" sz="2400" b="1">
                <a:latin typeface="Courier New" panose="02070309020205020404" pitchFamily="49" charset="0"/>
              </a:rPr>
              <a:t>延时</a:t>
            </a:r>
            <a:r>
              <a:rPr kumimoji="0" lang="en-US" altLang="zh-CN" sz="2400" b="1">
                <a:latin typeface="Courier New" panose="02070309020205020404" pitchFamily="49" charset="0"/>
              </a:rPr>
              <a:t>&gt;]&lt;</a:t>
            </a:r>
            <a:r>
              <a:rPr kumimoji="0" lang="zh-CN" altLang="en-US" sz="2400" b="1">
                <a:latin typeface="Courier New" panose="02070309020205020404" pitchFamily="49" charset="0"/>
              </a:rPr>
              <a:t>门实例</a:t>
            </a:r>
            <a:r>
              <a:rPr kumimoji="0" lang="en-US" altLang="zh-CN" sz="2400" b="1">
                <a:latin typeface="Courier New" panose="02070309020205020404" pitchFamily="49" charset="0"/>
              </a:rPr>
              <a:t>1&gt;[</a:t>
            </a:r>
            <a:r>
              <a:rPr kumimoji="0" lang="zh-CN" altLang="en-US" sz="2400" b="1">
                <a:latin typeface="Courier New" panose="02070309020205020404" pitchFamily="49" charset="0"/>
              </a:rPr>
              <a:t>，</a:t>
            </a:r>
            <a:r>
              <a:rPr kumimoji="0" lang="en-US" altLang="zh-CN" sz="2400" b="1">
                <a:latin typeface="Courier New" panose="02070309020205020404" pitchFamily="49" charset="0"/>
              </a:rPr>
              <a:t>&lt;</a:t>
            </a:r>
            <a:r>
              <a:rPr kumimoji="0" lang="zh-CN" altLang="en-US" sz="2400" b="1">
                <a:latin typeface="Courier New" panose="02070309020205020404" pitchFamily="49" charset="0"/>
              </a:rPr>
              <a:t>门实例</a:t>
            </a:r>
            <a:r>
              <a:rPr kumimoji="0" lang="en-US" altLang="zh-CN" sz="2400" b="1">
                <a:latin typeface="Courier New" panose="02070309020205020404" pitchFamily="49" charset="0"/>
              </a:rPr>
              <a:t>2&gt;</a:t>
            </a:r>
            <a:r>
              <a:rPr kumimoji="0" lang="zh-CN" altLang="en-US" sz="2400" b="1">
                <a:latin typeface="Courier New" panose="02070309020205020404" pitchFamily="49" charset="0"/>
              </a:rPr>
              <a:t>，</a:t>
            </a:r>
            <a:br>
              <a:rPr kumimoji="0" lang="zh-CN" altLang="en-US" sz="2400" b="1">
                <a:latin typeface="Courier New" panose="02070309020205020404" pitchFamily="49" charset="0"/>
              </a:rPr>
            </a:br>
            <a:r>
              <a:rPr kumimoji="0" lang="zh-CN" altLang="en-US" sz="2400" b="1">
                <a:latin typeface="Courier New" panose="02070309020205020404" pitchFamily="49" charset="0"/>
              </a:rPr>
              <a:t>                          </a:t>
            </a:r>
            <a:r>
              <a:rPr kumimoji="0" lang="en-US" altLang="zh-CN" sz="2400" b="1">
                <a:latin typeface="Courier New" panose="02070309020205020404" pitchFamily="49" charset="0"/>
              </a:rPr>
              <a:t>&lt;</a:t>
            </a:r>
            <a:r>
              <a:rPr kumimoji="0" lang="zh-CN" altLang="en-US" sz="2400" b="1">
                <a:latin typeface="Courier New" panose="02070309020205020404" pitchFamily="49" charset="0"/>
              </a:rPr>
              <a:t>门实例</a:t>
            </a:r>
            <a:r>
              <a:rPr kumimoji="0" lang="en-US" altLang="zh-CN" sz="2400" b="1">
                <a:latin typeface="Courier New" panose="02070309020205020404" pitchFamily="49" charset="0"/>
              </a:rPr>
              <a:t>3&gt;……];</a:t>
            </a:r>
            <a:endParaRPr kumimoji="0" lang="zh-CN" altLang="en-US" sz="2400" b="1">
              <a:latin typeface="Courier New" panose="02070309020205020404" pitchFamily="49" charset="0"/>
            </a:endParaRPr>
          </a:p>
        </p:txBody>
      </p:sp>
      <p:sp>
        <p:nvSpPr>
          <p:cNvPr id="13319" name="矩形 8">
            <a:extLst>
              <a:ext uri="{FF2B5EF4-FFF2-40B4-BE49-F238E27FC236}">
                <a16:creationId xmlns:a16="http://schemas.microsoft.com/office/drawing/2014/main" id="{2C8A5BEB-865A-43F7-814D-AD24B2343A71}"/>
              </a:ext>
            </a:extLst>
          </p:cNvPr>
          <p:cNvSpPr>
            <a:spLocks noChangeArrowheads="1"/>
          </p:cNvSpPr>
          <p:nvPr/>
        </p:nvSpPr>
        <p:spPr bwMode="auto">
          <a:xfrm>
            <a:off x="323850" y="2859088"/>
            <a:ext cx="8424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 typeface="Wingdings" panose="05000000000000000000" pitchFamily="2" charset="2"/>
              <a:buNone/>
            </a:pPr>
            <a:r>
              <a:rPr kumimoji="0" lang="zh-CN" altLang="en-US" sz="2400">
                <a:latin typeface="Times New Roman" panose="02020603050405020304" pitchFamily="18" charset="0"/>
                <a:cs typeface="Times New Roman" panose="02020603050405020304" pitchFamily="18" charset="0"/>
              </a:rPr>
              <a:t>而每个门实例，按照</a:t>
            </a:r>
          </a:p>
          <a:p>
            <a:pPr eaLnBrk="1" hangingPunct="1">
              <a:spcBef>
                <a:spcPct val="0"/>
              </a:spcBef>
              <a:buClrTx/>
              <a:buSzTx/>
              <a:buFont typeface="Wingdings" panose="05000000000000000000" pitchFamily="2" charset="2"/>
              <a:buNone/>
            </a:pPr>
            <a:r>
              <a:rPr lang="en-US" altLang="zh-CN" sz="2400" b="1">
                <a:solidFill>
                  <a:schemeClr val="tx2"/>
                </a:solidFill>
                <a:latin typeface="Times New Roman" panose="02020603050405020304" pitchFamily="18" charset="0"/>
                <a:cs typeface="Times New Roman" panose="02020603050405020304" pitchFamily="18" charset="0"/>
              </a:rPr>
              <a:t>&lt;</a:t>
            </a:r>
            <a:r>
              <a:rPr lang="zh-CN" altLang="en-US" sz="2400" b="1">
                <a:solidFill>
                  <a:schemeClr val="tx2"/>
                </a:solidFill>
                <a:latin typeface="Times New Roman" panose="02020603050405020304" pitchFamily="18" charset="0"/>
                <a:cs typeface="Times New Roman" panose="02020603050405020304" pitchFamily="18" charset="0"/>
              </a:rPr>
              <a:t>实例元件名</a:t>
            </a:r>
            <a:r>
              <a:rPr lang="en-US" altLang="zh-CN" sz="2400" b="1">
                <a:solidFill>
                  <a:schemeClr val="tx2"/>
                </a:solidFill>
                <a:latin typeface="Times New Roman" panose="02020603050405020304" pitchFamily="18" charset="0"/>
                <a:cs typeface="Times New Roman" panose="02020603050405020304" pitchFamily="18" charset="0"/>
              </a:rPr>
              <a:t>&gt; (&lt;</a:t>
            </a:r>
            <a:r>
              <a:rPr lang="zh-CN" altLang="en-US" sz="2400" b="1">
                <a:solidFill>
                  <a:schemeClr val="tx2"/>
                </a:solidFill>
                <a:latin typeface="Times New Roman" panose="02020603050405020304" pitchFamily="18" charset="0"/>
                <a:cs typeface="Times New Roman" panose="02020603050405020304" pitchFamily="18" charset="0"/>
              </a:rPr>
              <a:t>数据输出</a:t>
            </a:r>
            <a:r>
              <a:rPr lang="en-US" altLang="zh-CN" sz="2400" b="1">
                <a:solidFill>
                  <a:schemeClr val="tx2"/>
                </a:solidFill>
                <a:latin typeface="Times New Roman" panose="02020603050405020304" pitchFamily="18" charset="0"/>
                <a:cs typeface="Times New Roman" panose="02020603050405020304" pitchFamily="18" charset="0"/>
              </a:rPr>
              <a:t>&gt;, &lt;</a:t>
            </a:r>
            <a:r>
              <a:rPr lang="zh-CN" altLang="en-US" sz="2400" b="1">
                <a:solidFill>
                  <a:schemeClr val="tx2"/>
                </a:solidFill>
                <a:latin typeface="Times New Roman" panose="02020603050405020304" pitchFamily="18" charset="0"/>
                <a:cs typeface="Times New Roman" panose="02020603050405020304" pitchFamily="18" charset="0"/>
              </a:rPr>
              <a:t>数据输入</a:t>
            </a:r>
            <a:r>
              <a:rPr lang="en-US" altLang="zh-CN" sz="2400" b="1">
                <a:solidFill>
                  <a:schemeClr val="tx2"/>
                </a:solidFill>
                <a:latin typeface="Times New Roman" panose="02020603050405020304" pitchFamily="18" charset="0"/>
                <a:cs typeface="Times New Roman" panose="02020603050405020304" pitchFamily="18" charset="0"/>
              </a:rPr>
              <a:t>&gt;, &lt;</a:t>
            </a:r>
            <a:r>
              <a:rPr lang="zh-CN" altLang="en-US" sz="2400" b="1">
                <a:solidFill>
                  <a:schemeClr val="tx2"/>
                </a:solidFill>
                <a:latin typeface="Times New Roman" panose="02020603050405020304" pitchFamily="18" charset="0"/>
                <a:cs typeface="Times New Roman" panose="02020603050405020304" pitchFamily="18" charset="0"/>
              </a:rPr>
              <a:t>控制输入</a:t>
            </a:r>
            <a:r>
              <a:rPr lang="en-US" altLang="zh-CN" sz="2400" b="1">
                <a:solidFill>
                  <a:schemeClr val="tx2"/>
                </a:solidFill>
                <a:latin typeface="Times New Roman" panose="02020603050405020304" pitchFamily="18" charset="0"/>
                <a:cs typeface="Times New Roman" panose="02020603050405020304" pitchFamily="18" charset="0"/>
              </a:rPr>
              <a:t>&gt;)</a:t>
            </a:r>
            <a:endParaRPr kumimoji="0" lang="zh-CN" altLang="en-US" sz="2400">
              <a:latin typeface="Times New Roman" panose="02020603050405020304" pitchFamily="18" charset="0"/>
              <a:cs typeface="Times New Roman" panose="02020603050405020304" pitchFamily="18" charset="0"/>
            </a:endParaRPr>
          </a:p>
          <a:p>
            <a:pPr eaLnBrk="1" hangingPunct="1">
              <a:spcBef>
                <a:spcPct val="0"/>
              </a:spcBef>
              <a:buClrTx/>
              <a:buSzTx/>
              <a:buFont typeface="Wingdings" panose="05000000000000000000" pitchFamily="2" charset="2"/>
              <a:buNone/>
            </a:pPr>
            <a:endParaRPr kumimoji="0" lang="zh-CN" altLang="en-US" sz="2400">
              <a:latin typeface="Times New Roman" panose="02020603050405020304" pitchFamily="18" charset="0"/>
              <a:cs typeface="Times New Roman" panose="02020603050405020304" pitchFamily="18" charset="0"/>
            </a:endParaRPr>
          </a:p>
          <a:p>
            <a:pPr eaLnBrk="1" hangingPunct="1">
              <a:spcBef>
                <a:spcPct val="0"/>
              </a:spcBef>
              <a:buClrTx/>
              <a:buSzTx/>
              <a:buFont typeface="Wingdings" panose="05000000000000000000" pitchFamily="2" charset="2"/>
              <a:buNone/>
            </a:pPr>
            <a:r>
              <a:rPr kumimoji="0" lang="zh-CN" altLang="en-US" sz="2400">
                <a:latin typeface="Times New Roman" panose="02020603050405020304" pitchFamily="18" charset="0"/>
                <a:cs typeface="Times New Roman" panose="02020603050405020304" pitchFamily="18" charset="0"/>
              </a:rPr>
              <a:t>例：</a:t>
            </a:r>
            <a:r>
              <a:rPr kumimoji="0" lang="en-US" altLang="zh-CN" sz="2400" b="1">
                <a:solidFill>
                  <a:srgbClr val="990000"/>
                </a:solidFill>
                <a:latin typeface="Courier New" panose="02070309020205020404" pitchFamily="49" charset="0"/>
                <a:cs typeface="Times New Roman" panose="02020603050405020304" pitchFamily="18" charset="0"/>
              </a:rPr>
              <a:t>nand</a:t>
            </a:r>
            <a:r>
              <a:rPr kumimoji="0" lang="en-US" altLang="zh-CN" sz="2400" b="1">
                <a:latin typeface="Courier New" panose="02070309020205020404" pitchFamily="49" charset="0"/>
                <a:cs typeface="Times New Roman" panose="02020603050405020304" pitchFamily="18" charset="0"/>
              </a:rPr>
              <a:t> #10 nd1(a,data,clock,clear);</a:t>
            </a:r>
          </a:p>
          <a:p>
            <a:pPr eaLnBrk="1" hangingPunct="1">
              <a:spcBef>
                <a:spcPct val="0"/>
              </a:spcBef>
              <a:buClrTx/>
              <a:buSzTx/>
              <a:buFont typeface="Wingdings" panose="05000000000000000000" pitchFamily="2" charset="2"/>
              <a:buNone/>
            </a:pPr>
            <a:endParaRPr kumimoji="0" lang="en-US" altLang="zh-CN" sz="2400">
              <a:latin typeface="Courier New" panose="02070309020205020404" pitchFamily="49" charset="0"/>
              <a:cs typeface="Times New Roman" panose="02020603050405020304" pitchFamily="18" charset="0"/>
            </a:endParaRPr>
          </a:p>
          <a:p>
            <a:pPr eaLnBrk="1" hangingPunct="1">
              <a:spcBef>
                <a:spcPct val="0"/>
              </a:spcBef>
              <a:buClrTx/>
              <a:buSzTx/>
              <a:buFont typeface="Wingdings" panose="05000000000000000000" pitchFamily="2" charset="2"/>
              <a:buNone/>
            </a:pPr>
            <a:r>
              <a:rPr kumimoji="0" lang="zh-CN" altLang="en-US" sz="2400">
                <a:latin typeface="Times New Roman" panose="02020603050405020304" pitchFamily="18" charset="0"/>
                <a:cs typeface="Times New Roman" panose="02020603050405020304" pitchFamily="18" charset="0"/>
              </a:rPr>
              <a:t>这个例子说明在模块中</a:t>
            </a:r>
            <a:r>
              <a:rPr kumimoji="0" lang="zh-CN" altLang="en-US" sz="2400" b="1">
                <a:solidFill>
                  <a:schemeClr val="accent2"/>
                </a:solidFill>
                <a:latin typeface="Times New Roman" panose="02020603050405020304" pitchFamily="18" charset="0"/>
                <a:cs typeface="Times New Roman" panose="02020603050405020304" pitchFamily="18" charset="0"/>
              </a:rPr>
              <a:t>只使用了一个</a:t>
            </a:r>
            <a:r>
              <a:rPr kumimoji="0" lang="zh-CN" altLang="en-US" sz="2400">
                <a:latin typeface="Times New Roman" panose="02020603050405020304" pitchFamily="18" charset="0"/>
                <a:cs typeface="Times New Roman" panose="02020603050405020304" pitchFamily="18" charset="0"/>
              </a:rPr>
              <a:t>名为</a:t>
            </a:r>
            <a:r>
              <a:rPr kumimoji="0" lang="en-US" altLang="zh-CN" sz="2400" b="1">
                <a:latin typeface="Courier New" panose="02070309020205020404" pitchFamily="49" charset="0"/>
                <a:cs typeface="Times New Roman" panose="02020603050405020304" pitchFamily="18" charset="0"/>
              </a:rPr>
              <a:t>nd1</a:t>
            </a:r>
            <a:r>
              <a:rPr kumimoji="0" lang="zh-CN" altLang="en-US" sz="2400">
                <a:latin typeface="Times New Roman" panose="02020603050405020304" pitchFamily="18" charset="0"/>
                <a:cs typeface="Times New Roman" panose="02020603050405020304" pitchFamily="18" charset="0"/>
              </a:rPr>
              <a:t>的与非门实例，输入为</a:t>
            </a:r>
            <a:r>
              <a:rPr kumimoji="0" lang="en-US" altLang="zh-CN" sz="2400" b="1">
                <a:latin typeface="Courier New" panose="02070309020205020404" pitchFamily="49" charset="0"/>
                <a:cs typeface="Times New Roman" panose="02020603050405020304" pitchFamily="18" charset="0"/>
              </a:rPr>
              <a:t>clock</a:t>
            </a:r>
            <a:r>
              <a:rPr kumimoji="0" lang="en-US" altLang="zh-CN" sz="2400">
                <a:latin typeface="Times New Roman" panose="02020603050405020304" pitchFamily="18" charset="0"/>
                <a:cs typeface="Times New Roman" panose="02020603050405020304" pitchFamily="18" charset="0"/>
              </a:rPr>
              <a:t>, </a:t>
            </a:r>
            <a:r>
              <a:rPr kumimoji="0" lang="en-US" altLang="zh-CN" sz="2400" b="1">
                <a:latin typeface="Courier New" panose="02070309020205020404" pitchFamily="49" charset="0"/>
                <a:cs typeface="Times New Roman" panose="02020603050405020304" pitchFamily="18" charset="0"/>
              </a:rPr>
              <a:t>data</a:t>
            </a:r>
            <a:r>
              <a:rPr kumimoji="0" lang="en-US" altLang="zh-CN" sz="2400">
                <a:latin typeface="Times New Roman" panose="02020603050405020304" pitchFamily="18" charset="0"/>
                <a:cs typeface="Times New Roman" panose="02020603050405020304" pitchFamily="18" charset="0"/>
              </a:rPr>
              <a:t>, </a:t>
            </a:r>
            <a:r>
              <a:rPr kumimoji="0" lang="en-US" altLang="zh-CN" sz="2400" b="1">
                <a:latin typeface="Courier New" panose="02070309020205020404" pitchFamily="49" charset="0"/>
                <a:cs typeface="Times New Roman" panose="02020603050405020304" pitchFamily="18" charset="0"/>
              </a:rPr>
              <a:t>clear </a:t>
            </a:r>
            <a:r>
              <a:rPr kumimoji="0" lang="zh-CN" altLang="en-US" sz="2400">
                <a:latin typeface="Times New Roman" panose="02020603050405020304" pitchFamily="18" charset="0"/>
                <a:cs typeface="Times New Roman" panose="02020603050405020304" pitchFamily="18" charset="0"/>
              </a:rPr>
              <a:t>输出为</a:t>
            </a:r>
            <a:r>
              <a:rPr kumimoji="0" lang="en-US" altLang="zh-CN" sz="2400">
                <a:latin typeface="Times New Roman" panose="02020603050405020304" pitchFamily="18" charset="0"/>
                <a:cs typeface="Times New Roman" panose="02020603050405020304" pitchFamily="18" charset="0"/>
              </a:rPr>
              <a:t>a</a:t>
            </a:r>
            <a:r>
              <a:rPr kumimoji="0" lang="zh-CN" altLang="en-US" sz="2400">
                <a:latin typeface="Times New Roman" panose="02020603050405020304" pitchFamily="18" charset="0"/>
                <a:cs typeface="Times New Roman" panose="02020603050405020304" pitchFamily="18" charset="0"/>
              </a:rPr>
              <a:t>，输出与输入的延时为</a:t>
            </a:r>
            <a:r>
              <a:rPr kumimoji="0" lang="en-US" altLang="zh-CN" sz="2400">
                <a:latin typeface="Times New Roman" panose="02020603050405020304" pitchFamily="18" charset="0"/>
                <a:cs typeface="Times New Roman" panose="02020603050405020304" pitchFamily="18" charset="0"/>
              </a:rPr>
              <a:t>10</a:t>
            </a:r>
            <a:r>
              <a:rPr kumimoji="0" lang="zh-CN" altLang="en-US" sz="2400">
                <a:latin typeface="Times New Roman" panose="02020603050405020304" pitchFamily="18" charset="0"/>
                <a:cs typeface="Times New Roman" panose="02020603050405020304" pitchFamily="18" charset="0"/>
              </a:rPr>
              <a:t>个单位时间。</a:t>
            </a:r>
            <a:endParaRPr kumimoji="0" lang="en-US" altLang="zh-CN" sz="240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blinds(horizontal)">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9">
                                            <p:txEl>
                                              <p:pRg st="0" end="0"/>
                                            </p:txEl>
                                          </p:spTgt>
                                        </p:tgtEl>
                                        <p:attrNameLst>
                                          <p:attrName>style.visibility</p:attrName>
                                        </p:attrNameLst>
                                      </p:cBhvr>
                                      <p:to>
                                        <p:strVal val="visible"/>
                                      </p:to>
                                    </p:set>
                                    <p:animEffect transition="in" filter="blinds(horizontal)">
                                      <p:cBhvr>
                                        <p:cTn id="12" dur="500"/>
                                        <p:tgtEl>
                                          <p:spTgt spid="1331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9">
                                            <p:txEl>
                                              <p:pRg st="1" end="1"/>
                                            </p:txEl>
                                          </p:spTgt>
                                        </p:tgtEl>
                                        <p:attrNameLst>
                                          <p:attrName>style.visibility</p:attrName>
                                        </p:attrNameLst>
                                      </p:cBhvr>
                                      <p:to>
                                        <p:strVal val="visible"/>
                                      </p:to>
                                    </p:set>
                                    <p:animEffect transition="in" filter="blinds(horizontal)">
                                      <p:cBhvr>
                                        <p:cTn id="15" dur="500"/>
                                        <p:tgtEl>
                                          <p:spTgt spid="133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3319">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319">
                                            <p:txEl>
                                              <p:pRg st="5" end="5"/>
                                            </p:txEl>
                                          </p:spTgt>
                                        </p:tgtEl>
                                        <p:attrNameLst>
                                          <p:attrName>style.visibility</p:attrName>
                                        </p:attrNameLst>
                                      </p:cBhvr>
                                      <p:to>
                                        <p:strVal val="visible"/>
                                      </p:to>
                                    </p:set>
                                    <p:animEffect transition="in" filter="blinds(horizontal)">
                                      <p:cBhvr>
                                        <p:cTn id="24" dur="500"/>
                                        <p:tgtEl>
                                          <p:spTgt spid="133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EF59A5A3-7BD0-4FF1-A4C1-7507686F34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F88711EA-8A31-4D78-AFC9-F0BE24737E84}"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5</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418A66E1-1B62-4CD1-882B-69079631E3FB}"/>
              </a:ext>
            </a:extLst>
          </p:cNvPr>
          <p:cNvSpPr>
            <a:spLocks noGrp="1" noChangeArrowheads="1"/>
          </p:cNvSpPr>
          <p:nvPr>
            <p:ph type="title"/>
          </p:nvPr>
        </p:nvSpPr>
        <p:spPr>
          <a:xfrm>
            <a:off x="74613" y="357188"/>
            <a:ext cx="8640762" cy="914400"/>
          </a:xfrm>
        </p:spPr>
        <p:txBody>
          <a:bodyPr/>
          <a:lstStyle/>
          <a:p>
            <a:pPr eaLnBrk="1" hangingPunct="1"/>
            <a:r>
              <a:rPr lang="en-US" altLang="zh-CN"/>
              <a:t>4.1 </a:t>
            </a:r>
            <a:r>
              <a:rPr lang="zh-CN" altLang="en-US"/>
              <a:t>门级电路</a:t>
            </a:r>
          </a:p>
        </p:txBody>
      </p:sp>
      <p:sp>
        <p:nvSpPr>
          <p:cNvPr id="15364" name="内容占位符 11">
            <a:extLst>
              <a:ext uri="{FF2B5EF4-FFF2-40B4-BE49-F238E27FC236}">
                <a16:creationId xmlns:a16="http://schemas.microsoft.com/office/drawing/2014/main" id="{0B57D7ED-3355-4585-B253-E03B13E69E97}"/>
              </a:ext>
            </a:extLst>
          </p:cNvPr>
          <p:cNvSpPr>
            <a:spLocks noGrp="1"/>
          </p:cNvSpPr>
          <p:nvPr>
            <p:ph sz="half" idx="1"/>
          </p:nvPr>
        </p:nvSpPr>
        <p:spPr>
          <a:xfrm>
            <a:off x="304800" y="1143000"/>
            <a:ext cx="8839200" cy="773113"/>
          </a:xfrm>
        </p:spPr>
        <p:txBody>
          <a:bodyPr/>
          <a:lstStyle/>
          <a:p>
            <a:r>
              <a:rPr lang="zh-CN" altLang="en-US"/>
              <a:t>门级电路例子</a:t>
            </a:r>
            <a:r>
              <a:rPr lang="en-US" altLang="zh-CN"/>
              <a:t>--D</a:t>
            </a:r>
            <a:r>
              <a:rPr lang="zh-CN" altLang="en-US"/>
              <a:t>触发器</a:t>
            </a:r>
            <a:endParaRPr lang="en-US" altLang="zh-CN"/>
          </a:p>
          <a:p>
            <a:pPr>
              <a:buFont typeface="Wingdings" panose="05000000000000000000" pitchFamily="2" charset="2"/>
              <a:buNone/>
            </a:pPr>
            <a:endParaRPr lang="en-US" altLang="zh-CN"/>
          </a:p>
          <a:p>
            <a:pPr>
              <a:buFont typeface="Wingdings" panose="05000000000000000000" pitchFamily="2" charset="2"/>
              <a:buNone/>
            </a:pPr>
            <a:endParaRPr lang="zh-CN" altLang="en-US"/>
          </a:p>
        </p:txBody>
      </p:sp>
      <p:sp>
        <p:nvSpPr>
          <p:cNvPr id="15365" name="Rectangle 2">
            <a:extLst>
              <a:ext uri="{FF2B5EF4-FFF2-40B4-BE49-F238E27FC236}">
                <a16:creationId xmlns:a16="http://schemas.microsoft.com/office/drawing/2014/main" id="{1C5B13C4-417B-499B-B8F6-E14DFD03482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5366" name="Rectangle 8">
            <a:extLst>
              <a:ext uri="{FF2B5EF4-FFF2-40B4-BE49-F238E27FC236}">
                <a16:creationId xmlns:a16="http://schemas.microsoft.com/office/drawing/2014/main" id="{2D1B39BE-5F5E-4FB1-9850-7D362F887FA4}"/>
              </a:ext>
            </a:extLst>
          </p:cNvPr>
          <p:cNvSpPr>
            <a:spLocks noChangeArrowheads="1"/>
          </p:cNvSpPr>
          <p:nvPr/>
        </p:nvSpPr>
        <p:spPr bwMode="auto">
          <a:xfrm>
            <a:off x="250825" y="2636838"/>
            <a:ext cx="8497888" cy="3240087"/>
          </a:xfrm>
          <a:prstGeom prst="rect">
            <a:avLst/>
          </a:prstGeom>
          <a:solidFill>
            <a:srgbClr val="CCFFCC"/>
          </a:solidFill>
          <a:ln w="9525">
            <a:solidFill>
              <a:srgbClr val="00FF00"/>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aphicFrame>
        <p:nvGraphicFramePr>
          <p:cNvPr id="15367" name="Object 12">
            <a:extLst>
              <a:ext uri="{FF2B5EF4-FFF2-40B4-BE49-F238E27FC236}">
                <a16:creationId xmlns:a16="http://schemas.microsoft.com/office/drawing/2014/main" id="{65DD4135-0003-448C-AC99-1428E4FC3F98}"/>
              </a:ext>
            </a:extLst>
          </p:cNvPr>
          <p:cNvGraphicFramePr>
            <a:graphicFrameLocks noChangeAspect="1"/>
          </p:cNvGraphicFramePr>
          <p:nvPr/>
        </p:nvGraphicFramePr>
        <p:xfrm>
          <a:off x="468313" y="2781300"/>
          <a:ext cx="8032750" cy="2916238"/>
        </p:xfrm>
        <a:graphic>
          <a:graphicData uri="http://schemas.openxmlformats.org/presentationml/2006/ole">
            <mc:AlternateContent xmlns:mc="http://schemas.openxmlformats.org/markup-compatibility/2006">
              <mc:Choice xmlns:v="urn:schemas-microsoft-com:vml" Requires="v">
                <p:oleObj spid="_x0000_s15370" name="Visio" r:id="rId5" imgW="5353682" imgH="1942819" progId="Visio.Drawing.11">
                  <p:embed/>
                </p:oleObj>
              </mc:Choice>
              <mc:Fallback>
                <p:oleObj name="Visio" r:id="rId5" imgW="5353682" imgH="1942819"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781300"/>
                        <a:ext cx="803275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par>
                                <p:cTn id="8" presetID="3" presetClass="entr" presetSubtype="10" fill="hold" nodeType="withEffect">
                                  <p:stCondLst>
                                    <p:cond delay="0"/>
                                  </p:stCondLst>
                                  <p:childTnLst>
                                    <p:set>
                                      <p:cBhvr>
                                        <p:cTn id="9" dur="1" fill="hold">
                                          <p:stCondLst>
                                            <p:cond delay="0"/>
                                          </p:stCondLst>
                                        </p:cTn>
                                        <p:tgtEl>
                                          <p:spTgt spid="15367"/>
                                        </p:tgtEl>
                                        <p:attrNameLst>
                                          <p:attrName>style.visibility</p:attrName>
                                        </p:attrNameLst>
                                      </p:cBhvr>
                                      <p:to>
                                        <p:strVal val="visible"/>
                                      </p:to>
                                    </p:set>
                                    <p:animEffect transition="in" filter="blinds(horizontal)">
                                      <p:cBhvr>
                                        <p:cTn id="10"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4">
            <a:extLst>
              <a:ext uri="{FF2B5EF4-FFF2-40B4-BE49-F238E27FC236}">
                <a16:creationId xmlns:a16="http://schemas.microsoft.com/office/drawing/2014/main" id="{11C4E0D0-6E2B-402B-AF79-893EA8C7E768}"/>
              </a:ext>
            </a:extLst>
          </p:cNvPr>
          <p:cNvSpPr>
            <a:spLocks noChangeShapeType="1"/>
          </p:cNvSpPr>
          <p:nvPr/>
        </p:nvSpPr>
        <p:spPr bwMode="auto">
          <a:xfrm>
            <a:off x="4500563" y="3068638"/>
            <a:ext cx="0" cy="378936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11" name="灯片编号占位符 5">
            <a:extLst>
              <a:ext uri="{FF2B5EF4-FFF2-40B4-BE49-F238E27FC236}">
                <a16:creationId xmlns:a16="http://schemas.microsoft.com/office/drawing/2014/main" id="{3B6B1D8F-3144-45B2-B7A8-85BF7F9513B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ED81CFE3-FF4E-420E-832F-DEE8011720C4}"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6</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17412" name="内容占位符 11">
            <a:extLst>
              <a:ext uri="{FF2B5EF4-FFF2-40B4-BE49-F238E27FC236}">
                <a16:creationId xmlns:a16="http://schemas.microsoft.com/office/drawing/2014/main" id="{558DDB7B-AF3C-4433-9D72-E93910994F43}"/>
              </a:ext>
            </a:extLst>
          </p:cNvPr>
          <p:cNvSpPr>
            <a:spLocks noGrp="1"/>
          </p:cNvSpPr>
          <p:nvPr>
            <p:ph sz="half" idx="1"/>
          </p:nvPr>
        </p:nvSpPr>
        <p:spPr>
          <a:xfrm>
            <a:off x="3563938" y="0"/>
            <a:ext cx="5346700" cy="485775"/>
          </a:xfrm>
        </p:spPr>
        <p:txBody>
          <a:bodyPr/>
          <a:lstStyle/>
          <a:p>
            <a:r>
              <a:rPr lang="zh-CN" altLang="en-US"/>
              <a:t>门级电路例子</a:t>
            </a:r>
            <a:r>
              <a:rPr lang="en-US" altLang="zh-CN"/>
              <a:t>--D</a:t>
            </a:r>
            <a:r>
              <a:rPr lang="zh-CN" altLang="en-US"/>
              <a:t>触发器（续）</a:t>
            </a:r>
            <a:endParaRPr lang="en-US" altLang="zh-CN"/>
          </a:p>
          <a:p>
            <a:pPr>
              <a:buFont typeface="Wingdings" panose="05000000000000000000" pitchFamily="2" charset="2"/>
              <a:buNone/>
            </a:pPr>
            <a:endParaRPr lang="en-US" altLang="zh-CN"/>
          </a:p>
          <a:p>
            <a:pPr>
              <a:buFont typeface="Wingdings" panose="05000000000000000000" pitchFamily="2" charset="2"/>
              <a:buNone/>
            </a:pPr>
            <a:endParaRPr lang="zh-CN" altLang="en-US"/>
          </a:p>
        </p:txBody>
      </p:sp>
      <p:sp>
        <p:nvSpPr>
          <p:cNvPr id="17413" name="Rectangle 2">
            <a:extLst>
              <a:ext uri="{FF2B5EF4-FFF2-40B4-BE49-F238E27FC236}">
                <a16:creationId xmlns:a16="http://schemas.microsoft.com/office/drawing/2014/main" id="{33C05675-DFFC-4E3B-94D0-E82E339A88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CA377F2-3B63-4040-A2AF-61481062FB05}"/>
              </a:ext>
            </a:extLst>
          </p:cNvPr>
          <p:cNvSpPr>
            <a:spLocks noChangeArrowheads="1"/>
          </p:cNvSpPr>
          <p:nvPr/>
        </p:nvSpPr>
        <p:spPr bwMode="auto">
          <a:xfrm>
            <a:off x="0" y="3357563"/>
            <a:ext cx="45005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GB" altLang="zh-CN" sz="2400" b="1">
                <a:solidFill>
                  <a:schemeClr val="accent2"/>
                </a:solidFill>
                <a:latin typeface="Courier New" panose="02070309020205020404" pitchFamily="49" charset="0"/>
                <a:ea typeface="宋体" panose="02010600030101010101" pitchFamily="2" charset="-122"/>
              </a:rPr>
              <a:t>module</a:t>
            </a:r>
            <a:r>
              <a:rPr lang="en-GB" altLang="zh-CN" sz="2400" b="1">
                <a:latin typeface="Courier New" panose="02070309020205020404" pitchFamily="49" charset="0"/>
                <a:ea typeface="宋体" panose="02010600030101010101" pitchFamily="2" charset="-122"/>
              </a:rPr>
              <a:t>	</a:t>
            </a:r>
            <a:r>
              <a:rPr lang="zh-CN" altLang="en-US" sz="2400" b="1">
                <a:latin typeface="Courier New" panose="02070309020205020404" pitchFamily="49" charset="0"/>
                <a:ea typeface="宋体" panose="02010600030101010101" pitchFamily="2" charset="-122"/>
              </a:rPr>
              <a:t> </a:t>
            </a:r>
            <a:r>
              <a:rPr lang="en-GB" altLang="zh-CN" sz="2400" b="1">
                <a:latin typeface="Courier New" panose="02070309020205020404" pitchFamily="49" charset="0"/>
                <a:ea typeface="宋体" panose="02010600030101010101" pitchFamily="2" charset="-122"/>
              </a:rPr>
              <a:t>flop</a:t>
            </a:r>
            <a:r>
              <a:rPr lang="zh-CN" altLang="en-US" sz="2400" b="1">
                <a:latin typeface="Courier New" panose="02070309020205020404" pitchFamily="49" charset="0"/>
                <a:ea typeface="宋体" panose="02010600030101010101" pitchFamily="2" charset="-122"/>
              </a:rPr>
              <a:t> </a:t>
            </a:r>
            <a:br>
              <a:rPr lang="zh-CN" altLang="en-US" sz="2400" b="1">
                <a:latin typeface="Courier New" panose="02070309020205020404" pitchFamily="49" charset="0"/>
                <a:ea typeface="宋体" panose="02010600030101010101" pitchFamily="2" charset="-122"/>
              </a:rPr>
            </a:br>
            <a:r>
              <a:rPr lang="en-GB" altLang="zh-CN" sz="2400" b="1">
                <a:latin typeface="Courier New" panose="02070309020205020404" pitchFamily="49" charset="0"/>
                <a:ea typeface="宋体" panose="02010600030101010101" pitchFamily="2" charset="-122"/>
              </a:rPr>
              <a:t>(data,clock,clear,q,qb);</a:t>
            </a:r>
          </a:p>
          <a:p>
            <a:pPr eaLnBrk="1" hangingPunct="1">
              <a:spcBef>
                <a:spcPct val="0"/>
              </a:spcBef>
              <a:buClrTx/>
              <a:buSzTx/>
              <a:buFontTx/>
              <a:buNone/>
            </a:pPr>
            <a:r>
              <a:rPr lang="en-GB" altLang="zh-CN" sz="2400" b="1">
                <a:solidFill>
                  <a:schemeClr val="accent2"/>
                </a:solidFill>
                <a:latin typeface="Courier New" panose="02070309020205020404" pitchFamily="49" charset="0"/>
                <a:ea typeface="宋体" panose="02010600030101010101" pitchFamily="2" charset="-122"/>
              </a:rPr>
              <a:t>input	</a:t>
            </a:r>
            <a:r>
              <a:rPr lang="en-GB" altLang="zh-CN" sz="2400" b="1">
                <a:latin typeface="Courier New" panose="02070309020205020404" pitchFamily="49" charset="0"/>
                <a:ea typeface="宋体" panose="02010600030101010101" pitchFamily="2" charset="-122"/>
              </a:rPr>
              <a:t> data,clock,clear;</a:t>
            </a:r>
          </a:p>
          <a:p>
            <a:pPr eaLnBrk="1" hangingPunct="1">
              <a:spcBef>
                <a:spcPct val="0"/>
              </a:spcBef>
              <a:buClrTx/>
              <a:buSzTx/>
              <a:buFontTx/>
              <a:buNone/>
            </a:pPr>
            <a:r>
              <a:rPr lang="en-GB" altLang="zh-CN" sz="2400" b="1">
                <a:solidFill>
                  <a:schemeClr val="accent2"/>
                </a:solidFill>
                <a:latin typeface="Courier New" panose="02070309020205020404" pitchFamily="49" charset="0"/>
                <a:ea typeface="宋体" panose="02010600030101010101" pitchFamily="2" charset="-122"/>
              </a:rPr>
              <a:t>output </a:t>
            </a:r>
            <a:r>
              <a:rPr lang="en-GB" altLang="zh-CN" sz="2400" b="1">
                <a:latin typeface="Courier New" panose="02070309020205020404" pitchFamily="49" charset="0"/>
                <a:ea typeface="宋体" panose="02010600030101010101" pitchFamily="2" charset="-122"/>
              </a:rPr>
              <a:t>q, qb;</a:t>
            </a:r>
          </a:p>
          <a:p>
            <a:pPr eaLnBrk="1" hangingPunct="1">
              <a:spcBef>
                <a:spcPct val="0"/>
              </a:spcBef>
              <a:buClrTx/>
              <a:buSzTx/>
              <a:buFontTx/>
              <a:buNone/>
            </a:pPr>
            <a:endParaRPr lang="en-GB" altLang="zh-CN" sz="2400" b="1">
              <a:latin typeface="Courier New" panose="02070309020205020404" pitchFamily="49" charset="0"/>
              <a:ea typeface="宋体" panose="02010600030101010101" pitchFamily="2" charset="-122"/>
            </a:endParaRPr>
          </a:p>
          <a:p>
            <a:pPr eaLnBrk="1" hangingPunct="1">
              <a:spcBef>
                <a:spcPct val="0"/>
              </a:spcBef>
              <a:buClrTx/>
              <a:buSzTx/>
              <a:buFontTx/>
              <a:buNone/>
            </a:pPr>
            <a:endParaRPr lang="en-GB" altLang="zh-CN" sz="2400" b="1">
              <a:latin typeface="Courier New" panose="02070309020205020404" pitchFamily="49" charset="0"/>
              <a:ea typeface="宋体" panose="02010600030101010101" pitchFamily="2" charset="-122"/>
            </a:endParaRPr>
          </a:p>
          <a:p>
            <a:pPr eaLnBrk="1" hangingPunct="1">
              <a:spcBef>
                <a:spcPct val="0"/>
              </a:spcBef>
              <a:buClrTx/>
              <a:buSzTx/>
              <a:buFontTx/>
              <a:buNone/>
            </a:pPr>
            <a:r>
              <a:rPr lang="en-GB" altLang="zh-CN" sz="2400" b="1">
                <a:solidFill>
                  <a:schemeClr val="accent2"/>
                </a:solidFill>
                <a:latin typeface="Courier New" panose="02070309020205020404" pitchFamily="49" charset="0"/>
                <a:ea typeface="宋体" panose="02010600030101010101" pitchFamily="2" charset="-122"/>
              </a:rPr>
              <a:t>endmodule</a:t>
            </a:r>
          </a:p>
        </p:txBody>
      </p:sp>
      <p:sp>
        <p:nvSpPr>
          <p:cNvPr id="9" name="矩形 8">
            <a:extLst>
              <a:ext uri="{FF2B5EF4-FFF2-40B4-BE49-F238E27FC236}">
                <a16:creationId xmlns:a16="http://schemas.microsoft.com/office/drawing/2014/main" id="{E1C9EBA8-9C7D-4B78-BDF9-1D29CBBE2206}"/>
              </a:ext>
            </a:extLst>
          </p:cNvPr>
          <p:cNvSpPr>
            <a:spLocks noChangeArrowheads="1"/>
          </p:cNvSpPr>
          <p:nvPr/>
        </p:nvSpPr>
        <p:spPr bwMode="auto">
          <a:xfrm>
            <a:off x="4500563" y="3143250"/>
            <a:ext cx="47879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en-GB" altLang="zh-CN" sz="2000" b="1">
                <a:solidFill>
                  <a:schemeClr val="accent1"/>
                </a:solidFill>
                <a:latin typeface="Courier New" panose="02070309020205020404" pitchFamily="49" charset="0"/>
                <a:ea typeface="宋体" panose="02010600030101010101" pitchFamily="2" charset="-122"/>
              </a:rPr>
              <a:t>nand</a:t>
            </a:r>
            <a:r>
              <a:rPr lang="en-GB" altLang="zh-CN" sz="2000" b="1">
                <a:latin typeface="Courier New" panose="02070309020205020404" pitchFamily="49" charset="0"/>
                <a:ea typeface="宋体" panose="02010600030101010101" pitchFamily="2" charset="-122"/>
              </a:rPr>
              <a:t>	#10</a:t>
            </a:r>
            <a:r>
              <a:rPr lang="zh-CN" altLang="en-US" sz="2000" b="1">
                <a:latin typeface="Courier New" panose="02070309020205020404" pitchFamily="49" charset="0"/>
                <a:ea typeface="宋体" panose="02010600030101010101" pitchFamily="2" charset="-122"/>
              </a:rPr>
              <a:t> </a:t>
            </a:r>
          </a:p>
          <a:p>
            <a:pPr eaLnBrk="1" hangingPunct="1">
              <a:spcBef>
                <a:spcPct val="0"/>
              </a:spcBef>
              <a:buClrTx/>
              <a:buSzTx/>
              <a:buFontTx/>
              <a:buNone/>
            </a:pPr>
            <a:r>
              <a:rPr lang="en-US" altLang="zh-CN" sz="2000" b="1">
                <a:latin typeface="Courier New" panose="02070309020205020404" pitchFamily="49" charset="0"/>
                <a:ea typeface="宋体" panose="02010600030101010101" pitchFamily="2" charset="-122"/>
              </a:rPr>
              <a:t>	</a:t>
            </a:r>
            <a:r>
              <a:rPr lang="en-GB" altLang="zh-CN" sz="2000" b="1">
                <a:latin typeface="Courier New" panose="02070309020205020404" pitchFamily="49" charset="0"/>
                <a:ea typeface="宋体" panose="02010600030101010101" pitchFamily="2" charset="-122"/>
              </a:rPr>
              <a:t>nd1(a,data,clock,clear)</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nd2(b,ndata,clock)</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nd4(d,c,b,clear)</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nd5(e,c,nclock)</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nd6(f,d,nclock)</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nd8(qb,q,f,clear)</a:t>
            </a:r>
            <a:r>
              <a:rPr lang="en-GB" altLang="zh-CN" sz="2000" b="1">
                <a:solidFill>
                  <a:srgbClr val="FF0000"/>
                </a:solidFill>
                <a:latin typeface="Courier New" panose="02070309020205020404" pitchFamily="49" charset="0"/>
                <a:ea typeface="宋体" panose="02010600030101010101" pitchFamily="2" charset="-122"/>
              </a:rPr>
              <a:t>;</a:t>
            </a:r>
          </a:p>
          <a:p>
            <a:pPr eaLnBrk="1" hangingPunct="1">
              <a:spcBef>
                <a:spcPct val="0"/>
              </a:spcBef>
              <a:buClrTx/>
              <a:buSzTx/>
              <a:buFontTx/>
              <a:buNone/>
            </a:pPr>
            <a:r>
              <a:rPr lang="en-GB" altLang="zh-CN" sz="2000" b="1">
                <a:solidFill>
                  <a:schemeClr val="accent1"/>
                </a:solidFill>
                <a:latin typeface="Courier New" panose="02070309020205020404" pitchFamily="49" charset="0"/>
                <a:ea typeface="宋体" panose="02010600030101010101" pitchFamily="2" charset="-122"/>
              </a:rPr>
              <a:t>nand</a:t>
            </a:r>
            <a:r>
              <a:rPr lang="en-GB" altLang="zh-CN" sz="2000" b="1">
                <a:latin typeface="Courier New" panose="02070309020205020404" pitchFamily="49" charset="0"/>
                <a:ea typeface="宋体" panose="02010600030101010101" pitchFamily="2" charset="-122"/>
              </a:rPr>
              <a:t>	#9</a:t>
            </a:r>
            <a:r>
              <a:rPr lang="zh-CN" altLang="en-US" sz="2000" b="1">
                <a:latin typeface="Courier New" panose="02070309020205020404" pitchFamily="49" charset="0"/>
                <a:ea typeface="宋体" panose="02010600030101010101" pitchFamily="2" charset="-122"/>
              </a:rPr>
              <a:t> </a:t>
            </a:r>
            <a:r>
              <a:rPr lang="en-GB" altLang="zh-CN" sz="2000" b="1">
                <a:latin typeface="Courier New" panose="02070309020205020404" pitchFamily="49" charset="0"/>
                <a:ea typeface="宋体" panose="02010600030101010101" pitchFamily="2" charset="-122"/>
              </a:rPr>
              <a:t>nd3(c,a,d),</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nd7(q,e,qb);</a:t>
            </a:r>
          </a:p>
          <a:p>
            <a:pPr eaLnBrk="1" hangingPunct="1">
              <a:spcBef>
                <a:spcPct val="0"/>
              </a:spcBef>
              <a:buClrTx/>
              <a:buSzTx/>
              <a:buFontTx/>
              <a:buNone/>
            </a:pPr>
            <a:r>
              <a:rPr lang="en-GB" altLang="zh-CN" sz="2000" b="1">
                <a:solidFill>
                  <a:schemeClr val="accent1"/>
                </a:solidFill>
                <a:latin typeface="Courier New" panose="02070309020205020404" pitchFamily="49" charset="0"/>
                <a:ea typeface="宋体" panose="02010600030101010101" pitchFamily="2" charset="-122"/>
              </a:rPr>
              <a:t>not</a:t>
            </a:r>
            <a:r>
              <a:rPr lang="en-GB" altLang="zh-CN" sz="2000" b="1">
                <a:latin typeface="Courier New" panose="02070309020205020404" pitchFamily="49" charset="0"/>
                <a:ea typeface="宋体" panose="02010600030101010101" pitchFamily="2" charset="-122"/>
              </a:rPr>
              <a:t>	#10</a:t>
            </a:r>
            <a:r>
              <a:rPr lang="zh-CN" altLang="en-US" sz="2000" b="1">
                <a:latin typeface="Courier New" panose="02070309020205020404" pitchFamily="49" charset="0"/>
                <a:ea typeface="宋体" panose="02010600030101010101" pitchFamily="2" charset="-122"/>
              </a:rPr>
              <a:t> </a:t>
            </a:r>
            <a:r>
              <a:rPr lang="en-GB" altLang="zh-CN" sz="2000" b="1">
                <a:latin typeface="Courier New" panose="02070309020205020404" pitchFamily="49" charset="0"/>
                <a:ea typeface="宋体" panose="02010600030101010101" pitchFamily="2" charset="-122"/>
              </a:rPr>
              <a:t>iv1(ndata,data),</a:t>
            </a:r>
          </a:p>
          <a:p>
            <a:pPr eaLnBrk="1" hangingPunct="1">
              <a:spcBef>
                <a:spcPct val="0"/>
              </a:spcBef>
              <a:buClrTx/>
              <a:buSzTx/>
              <a:buFontTx/>
              <a:buNone/>
            </a:pPr>
            <a:r>
              <a:rPr lang="en-GB" altLang="zh-CN" sz="2000" b="1">
                <a:latin typeface="Courier New" panose="02070309020205020404" pitchFamily="49" charset="0"/>
                <a:ea typeface="宋体" panose="02010600030101010101" pitchFamily="2" charset="-122"/>
              </a:rPr>
              <a:t>          iv2(nclock,clock);</a:t>
            </a:r>
          </a:p>
        </p:txBody>
      </p:sp>
      <p:sp>
        <p:nvSpPr>
          <p:cNvPr id="11" name="右箭头 10">
            <a:extLst>
              <a:ext uri="{FF2B5EF4-FFF2-40B4-BE49-F238E27FC236}">
                <a16:creationId xmlns:a16="http://schemas.microsoft.com/office/drawing/2014/main" id="{4395EF5B-8F05-4E7E-A301-63A89356B301}"/>
              </a:ext>
            </a:extLst>
          </p:cNvPr>
          <p:cNvSpPr/>
          <p:nvPr/>
        </p:nvSpPr>
        <p:spPr bwMode="auto">
          <a:xfrm>
            <a:off x="323850" y="5013325"/>
            <a:ext cx="4240213" cy="428625"/>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lstStyle/>
          <a:p>
            <a:pPr eaLnBrk="1" hangingPunct="1">
              <a:defRPr/>
            </a:pPr>
            <a:endParaRPr lang="zh-CN" altLang="en-US">
              <a:solidFill>
                <a:schemeClr val="tx1"/>
              </a:solidFill>
              <a:latin typeface="Times New Roman" pitchFamily="18" charset="0"/>
              <a:ea typeface="宋体" charset="-122"/>
            </a:endParaRPr>
          </a:p>
        </p:txBody>
      </p:sp>
      <p:sp>
        <p:nvSpPr>
          <p:cNvPr id="17417" name="Rectangle 11">
            <a:extLst>
              <a:ext uri="{FF2B5EF4-FFF2-40B4-BE49-F238E27FC236}">
                <a16:creationId xmlns:a16="http://schemas.microsoft.com/office/drawing/2014/main" id="{99679F18-36C2-40C7-8B8C-3E36D3E2F532}"/>
              </a:ext>
            </a:extLst>
          </p:cNvPr>
          <p:cNvSpPr>
            <a:spLocks noChangeArrowheads="1"/>
          </p:cNvSpPr>
          <p:nvPr/>
        </p:nvSpPr>
        <p:spPr bwMode="auto">
          <a:xfrm>
            <a:off x="1187450" y="547688"/>
            <a:ext cx="7129463" cy="2520950"/>
          </a:xfrm>
          <a:prstGeom prst="rect">
            <a:avLst/>
          </a:prstGeom>
          <a:solidFill>
            <a:srgbClr val="CCFFCC"/>
          </a:solidFill>
          <a:ln w="9525">
            <a:solidFill>
              <a:srgbClr val="00FF00"/>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aphicFrame>
        <p:nvGraphicFramePr>
          <p:cNvPr id="17418" name="Object 13">
            <a:extLst>
              <a:ext uri="{FF2B5EF4-FFF2-40B4-BE49-F238E27FC236}">
                <a16:creationId xmlns:a16="http://schemas.microsoft.com/office/drawing/2014/main" id="{871BC024-05CB-451D-9B99-2C5A5AA9D69A}"/>
              </a:ext>
            </a:extLst>
          </p:cNvPr>
          <p:cNvGraphicFramePr>
            <a:graphicFrameLocks noChangeAspect="1"/>
          </p:cNvGraphicFramePr>
          <p:nvPr/>
        </p:nvGraphicFramePr>
        <p:xfrm>
          <a:off x="1531938" y="620713"/>
          <a:ext cx="6424612" cy="2332037"/>
        </p:xfrm>
        <a:graphic>
          <a:graphicData uri="http://schemas.openxmlformats.org/presentationml/2006/ole">
            <mc:AlternateContent xmlns:mc="http://schemas.openxmlformats.org/markup-compatibility/2006">
              <mc:Choice xmlns:v="urn:schemas-microsoft-com:vml" Requires="v">
                <p:oleObj spid="_x0000_s17421" name="Visio" r:id="rId5" imgW="5353682" imgH="1942819" progId="Visio.Drawing.11">
                  <p:embed/>
                </p:oleObj>
              </mc:Choice>
              <mc:Fallback>
                <p:oleObj name="Visio" r:id="rId5" imgW="5353682" imgH="1942819"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1938" y="620713"/>
                        <a:ext cx="6424612"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2000"/>
                                        <p:tgtEl>
                                          <p:spTgt spid="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2000"/>
                                        <p:tgtEl>
                                          <p:spTgt spid="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20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20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20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20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2000"/>
                                        <p:tgtEl>
                                          <p:spTgt spid="9">
                                            <p:txEl>
                                              <p:pRg st="6" end="6"/>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9">
                                            <p:txEl>
                                              <p:pRg st="7" end="7"/>
                                            </p:txEl>
                                          </p:spTgt>
                                        </p:tgtEl>
                                        <p:attrNameLst>
                                          <p:attrName>style.visibility</p:attrName>
                                        </p:attrNameLst>
                                      </p:cBhvr>
                                      <p:to>
                                        <p:strVal val="visible"/>
                                      </p:to>
                                    </p:set>
                                    <p:animEffect transition="in" filter="fade">
                                      <p:cBhvr>
                                        <p:cTn id="58" dur="2000"/>
                                        <p:tgtEl>
                                          <p:spTgt spid="9">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animEffect transition="in" filter="fade">
                                      <p:cBhvr>
                                        <p:cTn id="61" dur="2000"/>
                                        <p:tgtEl>
                                          <p:spTgt spid="9">
                                            <p:txEl>
                                              <p:pRg st="8" end="8"/>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9" end="9"/>
                                            </p:txEl>
                                          </p:spTgt>
                                        </p:tgtEl>
                                        <p:attrNameLst>
                                          <p:attrName>style.visibility</p:attrName>
                                        </p:attrNameLst>
                                      </p:cBhvr>
                                      <p:to>
                                        <p:strVal val="visible"/>
                                      </p:to>
                                    </p:set>
                                    <p:animEffect transition="in" filter="fade">
                                      <p:cBhvr>
                                        <p:cTn id="66" dur="2000"/>
                                        <p:tgtEl>
                                          <p:spTgt spid="9">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0" end="10"/>
                                            </p:txEl>
                                          </p:spTgt>
                                        </p:tgtEl>
                                        <p:attrNameLst>
                                          <p:attrName>style.visibility</p:attrName>
                                        </p:attrNameLst>
                                      </p:cBhvr>
                                      <p:to>
                                        <p:strVal val="visible"/>
                                      </p:to>
                                    </p:set>
                                    <p:animEffect transition="in" filter="fade">
                                      <p:cBhvr>
                                        <p:cTn id="69" dur="20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16EAAB74-C234-4A3D-8454-368B7F500E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B9A7C6B5-0C95-431B-9CB0-67DA926D89FC}"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7</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EFBF18EB-A233-4582-9518-3E38639DD110}"/>
              </a:ext>
            </a:extLst>
          </p:cNvPr>
          <p:cNvSpPr>
            <a:spLocks noGrp="1" noChangeArrowheads="1"/>
          </p:cNvSpPr>
          <p:nvPr>
            <p:ph type="title"/>
          </p:nvPr>
        </p:nvSpPr>
        <p:spPr>
          <a:xfrm>
            <a:off x="74613" y="357188"/>
            <a:ext cx="8640762" cy="914400"/>
          </a:xfrm>
        </p:spPr>
        <p:txBody>
          <a:bodyPr/>
          <a:lstStyle/>
          <a:p>
            <a:pPr eaLnBrk="1" hangingPunct="1"/>
            <a:r>
              <a:rPr lang="en-US" altLang="zh-CN"/>
              <a:t>4.2 RTL</a:t>
            </a:r>
            <a:r>
              <a:rPr lang="zh-CN" altLang="en-US"/>
              <a:t>电路</a:t>
            </a:r>
          </a:p>
        </p:txBody>
      </p:sp>
      <p:sp>
        <p:nvSpPr>
          <p:cNvPr id="23556" name="内容占位符 11">
            <a:extLst>
              <a:ext uri="{FF2B5EF4-FFF2-40B4-BE49-F238E27FC236}">
                <a16:creationId xmlns:a16="http://schemas.microsoft.com/office/drawing/2014/main" id="{09A2CA46-77E1-4E0B-9C85-B1F3926AA658}"/>
              </a:ext>
            </a:extLst>
          </p:cNvPr>
          <p:cNvSpPr>
            <a:spLocks noGrp="1"/>
          </p:cNvSpPr>
          <p:nvPr>
            <p:ph sz="half" idx="1"/>
          </p:nvPr>
        </p:nvSpPr>
        <p:spPr>
          <a:xfrm>
            <a:off x="304800" y="1143000"/>
            <a:ext cx="8839200" cy="4495800"/>
          </a:xfrm>
        </p:spPr>
        <p:txBody>
          <a:bodyPr/>
          <a:lstStyle/>
          <a:p>
            <a:r>
              <a:rPr lang="en-US" altLang="zh-CN"/>
              <a:t>RTL</a:t>
            </a:r>
            <a:r>
              <a:rPr lang="zh-CN" altLang="en-US"/>
              <a:t>级电路例子</a:t>
            </a:r>
            <a:r>
              <a:rPr lang="en-US" altLang="zh-CN"/>
              <a:t>------</a:t>
            </a:r>
            <a:r>
              <a:rPr kumimoji="0" lang="zh-CN" altLang="en-US" b="1">
                <a:solidFill>
                  <a:srgbClr val="000000"/>
                </a:solidFill>
                <a:latin typeface="楷体" panose="02010609060101010101" pitchFamily="49" charset="-122"/>
                <a:ea typeface="楷体" panose="02010609060101010101" pitchFamily="49" charset="-122"/>
              </a:rPr>
              <a:t>对于数据选择器，可以采用逻辑门电路的方法进行描述，但更加有效的是采用数据流建模的方法。</a:t>
            </a:r>
          </a:p>
          <a:p>
            <a:endParaRPr lang="en-US" altLang="zh-CN"/>
          </a:p>
          <a:p>
            <a:pPr>
              <a:buFont typeface="Wingdings" panose="05000000000000000000" pitchFamily="2" charset="2"/>
              <a:buNone/>
            </a:pPr>
            <a:endParaRPr lang="zh-CN" altLang="en-US"/>
          </a:p>
        </p:txBody>
      </p:sp>
      <p:sp>
        <p:nvSpPr>
          <p:cNvPr id="23557" name="Rectangle 2">
            <a:extLst>
              <a:ext uri="{FF2B5EF4-FFF2-40B4-BE49-F238E27FC236}">
                <a16:creationId xmlns:a16="http://schemas.microsoft.com/office/drawing/2014/main" id="{022DDC98-6F59-4E36-A3A6-13A7224F55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0" name="内容占位符 2">
            <a:extLst>
              <a:ext uri="{FF2B5EF4-FFF2-40B4-BE49-F238E27FC236}">
                <a16:creationId xmlns:a16="http://schemas.microsoft.com/office/drawing/2014/main" id="{A4D4FB6A-57A9-4CF9-9C53-F6855CD264DD}"/>
              </a:ext>
            </a:extLst>
          </p:cNvPr>
          <p:cNvSpPr txBox="1">
            <a:spLocks/>
          </p:cNvSpPr>
          <p:nvPr/>
        </p:nvSpPr>
        <p:spPr bwMode="auto">
          <a:xfrm>
            <a:off x="6350" y="2541588"/>
            <a:ext cx="9107488" cy="4316412"/>
          </a:xfrm>
          <a:prstGeom prst="rect">
            <a:avLst/>
          </a:prstGeom>
          <a:solidFill>
            <a:schemeClr val="accent5">
              <a:lumMod val="20000"/>
              <a:lumOff val="80000"/>
            </a:schemeClr>
          </a:solidFill>
          <a:ln>
            <a:noFill/>
          </a:ln>
        </p:spPr>
        <p:txBody>
          <a:bodyPr/>
          <a:lstStyle>
            <a:lvl1pPr marL="342900" indent="-342900" algn="l" rtl="0" fontAlgn="base">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itchFamily="2" charset="2"/>
              <a:buChar char="Ø"/>
              <a:defRPr kumimoji="1" sz="2800">
                <a:solidFill>
                  <a:schemeClr val="tx1"/>
                </a:solidFill>
                <a:latin typeface="+mn-lt"/>
                <a:ea typeface="+mn-ea"/>
              </a:defRPr>
            </a:lvl2pPr>
            <a:lvl3pPr marL="1143000" indent="-228600" algn="l" rtl="0" fontAlgn="base">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fontAlgn="base">
              <a:spcBef>
                <a:spcPct val="20000"/>
              </a:spcBef>
              <a:spcAft>
                <a:spcPct val="0"/>
              </a:spcAft>
              <a:buClr>
                <a:schemeClr val="bg2"/>
              </a:buClr>
              <a:buFont typeface="Wingdings" pitchFamily="2" charset="2"/>
              <a:buChar char="v"/>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eaLnBrk="1" hangingPunct="1">
              <a:spcBef>
                <a:spcPts val="0"/>
              </a:spcBef>
              <a:buClr>
                <a:srgbClr val="0099CC"/>
              </a:buClr>
              <a:defRPr/>
            </a:pPr>
            <a:r>
              <a:rPr lang="en-US" altLang="zh-CN" sz="2000" b="1" dirty="0">
                <a:solidFill>
                  <a:schemeClr val="accent2"/>
                </a:solidFill>
                <a:latin typeface="Courier New" panose="02070309020205020404" pitchFamily="49" charset="0"/>
                <a:ea typeface="宋体" panose="02010600030101010101" pitchFamily="2" charset="-122"/>
              </a:rPr>
              <a:t> module </a:t>
            </a:r>
            <a:r>
              <a:rPr lang="en-US" altLang="zh-CN" sz="2000" b="1" dirty="0">
                <a:solidFill>
                  <a:schemeClr val="accent1"/>
                </a:solidFill>
                <a:latin typeface="Courier New" panose="02070309020205020404" pitchFamily="49" charset="0"/>
                <a:ea typeface="宋体" panose="02010600030101010101" pitchFamily="2" charset="-122"/>
              </a:rPr>
              <a:t>mux8_to_1_logic_equations</a:t>
            </a:r>
            <a:r>
              <a:rPr lang="en-US" altLang="zh-CN" sz="1800" dirty="0">
                <a:solidFill>
                  <a:srgbClr val="000000"/>
                </a:solidFill>
                <a:latin typeface="Times New Roman" pitchFamily="18" charset="0"/>
              </a:rPr>
              <a:t> ( out, in,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cs</a:t>
            </a:r>
            <a:r>
              <a:rPr lang="en-US" altLang="zh-CN" sz="1800" dirty="0">
                <a:solidFill>
                  <a:srgbClr val="000000"/>
                </a:solidFill>
                <a:latin typeface="Times New Roman" pitchFamily="18" charset="0"/>
              </a:rPr>
              <a:t> )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2000" b="1" dirty="0">
                <a:solidFill>
                  <a:schemeClr val="accent2"/>
                </a:solidFill>
                <a:latin typeface="Courier New" panose="02070309020205020404" pitchFamily="49" charset="0"/>
                <a:ea typeface="宋体" panose="02010600030101010101" pitchFamily="2" charset="-122"/>
              </a:rPr>
              <a:t>output </a:t>
            </a:r>
            <a:r>
              <a:rPr lang="en-US" altLang="zh-CN" sz="1800" dirty="0">
                <a:solidFill>
                  <a:srgbClr val="000000"/>
                </a:solidFill>
                <a:latin typeface="Times New Roman" pitchFamily="18" charset="0"/>
              </a:rPr>
              <a:t>out;</a:t>
            </a:r>
          </a:p>
          <a:p>
            <a:pPr eaLnBrk="1" hangingPunct="1">
              <a:spcBef>
                <a:spcPts val="0"/>
              </a:spcBef>
              <a:buClr>
                <a:srgbClr val="0099CC"/>
              </a:buClr>
              <a:defRPr/>
            </a:pPr>
            <a:r>
              <a:rPr lang="en-US" altLang="zh-CN" sz="2000" b="1" dirty="0">
                <a:solidFill>
                  <a:schemeClr val="accent2"/>
                </a:solidFill>
                <a:latin typeface="Courier New" panose="02070309020205020404" pitchFamily="49" charset="0"/>
                <a:ea typeface="宋体" panose="02010600030101010101" pitchFamily="2" charset="-122"/>
              </a:rPr>
              <a:t> input </a:t>
            </a:r>
            <a:r>
              <a:rPr lang="en-US" altLang="zh-CN" sz="1800" dirty="0">
                <a:solidFill>
                  <a:srgbClr val="000000"/>
                </a:solidFill>
                <a:latin typeface="Times New Roman" pitchFamily="18" charset="0"/>
              </a:rPr>
              <a:t>[7:0] in;</a:t>
            </a:r>
          </a:p>
          <a:p>
            <a:pPr eaLnBrk="1" hangingPunct="1">
              <a:spcBef>
                <a:spcPts val="0"/>
              </a:spcBef>
              <a:buClr>
                <a:srgbClr val="0099CC"/>
              </a:buClr>
              <a:defRPr/>
            </a:pPr>
            <a:r>
              <a:rPr lang="en-US" altLang="zh-CN" sz="2000" b="1" dirty="0">
                <a:solidFill>
                  <a:schemeClr val="accent2"/>
                </a:solidFill>
                <a:latin typeface="Courier New" panose="02070309020205020404" pitchFamily="49" charset="0"/>
                <a:ea typeface="宋体" panose="02010600030101010101" pitchFamily="2" charset="-122"/>
              </a:rPr>
              <a:t> input </a:t>
            </a:r>
            <a:r>
              <a:rPr lang="en-US" altLang="zh-CN" sz="1800" dirty="0">
                <a:solidFill>
                  <a:srgbClr val="000000"/>
                </a:solidFill>
                <a:latin typeface="Times New Roman" pitchFamily="18" charset="0"/>
              </a:rPr>
              <a:t>[2:0]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a:t>
            </a:r>
          </a:p>
          <a:p>
            <a:pPr eaLnBrk="1" hangingPunct="1">
              <a:spcBef>
                <a:spcPts val="0"/>
              </a:spcBef>
              <a:buClr>
                <a:srgbClr val="0099CC"/>
              </a:buClr>
              <a:defRPr/>
            </a:pPr>
            <a:r>
              <a:rPr lang="en-US" altLang="zh-CN" sz="2000" b="1" dirty="0">
                <a:solidFill>
                  <a:schemeClr val="accent2"/>
                </a:solidFill>
                <a:latin typeface="Courier New" panose="02070309020205020404" pitchFamily="49" charset="0"/>
                <a:ea typeface="宋体" panose="02010600030101010101" pitchFamily="2" charset="-122"/>
              </a:rPr>
              <a:t> input </a:t>
            </a:r>
            <a:r>
              <a:rPr lang="en-US" altLang="zh-CN" sz="1800" dirty="0" err="1">
                <a:solidFill>
                  <a:srgbClr val="000000"/>
                </a:solidFill>
                <a:latin typeface="Times New Roman" pitchFamily="18" charset="0"/>
              </a:rPr>
              <a:t>cs</a:t>
            </a:r>
            <a:r>
              <a:rPr lang="en-US" altLang="zh-CN" sz="1800" dirty="0">
                <a:solidFill>
                  <a:srgbClr val="000000"/>
                </a:solidFill>
                <a:latin typeface="Times New Roman" pitchFamily="18" charset="0"/>
              </a:rPr>
              <a:t> ;            // </a:t>
            </a:r>
            <a:r>
              <a:rPr lang="zh-CN" altLang="en-US" sz="1800" dirty="0">
                <a:solidFill>
                  <a:srgbClr val="000000"/>
                </a:solidFill>
                <a:latin typeface="Times New Roman" pitchFamily="18" charset="0"/>
              </a:rPr>
              <a:t>片选信号</a:t>
            </a:r>
          </a:p>
          <a:p>
            <a:pPr eaLnBrk="1" hangingPunct="1">
              <a:spcBef>
                <a:spcPts val="0"/>
              </a:spcBef>
              <a:buClr>
                <a:srgbClr val="0099CC"/>
              </a:buClr>
              <a:defRPr/>
            </a:pPr>
            <a:r>
              <a:rPr lang="zh-CN" altLang="en-US" sz="1800" dirty="0">
                <a:solidFill>
                  <a:srgbClr val="000000"/>
                </a:solidFill>
                <a:latin typeface="Times New Roman" pitchFamily="18" charset="0"/>
              </a:rPr>
              <a:t>    </a:t>
            </a:r>
            <a:r>
              <a:rPr lang="en-US" altLang="zh-CN" sz="1800" dirty="0">
                <a:solidFill>
                  <a:srgbClr val="000000"/>
                </a:solidFill>
                <a:latin typeface="Times New Roman" pitchFamily="18" charset="0"/>
              </a:rPr>
              <a:t>// out</a:t>
            </a:r>
            <a:r>
              <a:rPr lang="zh-CN" altLang="en-US" sz="1800" dirty="0">
                <a:solidFill>
                  <a:srgbClr val="000000"/>
                </a:solidFill>
                <a:latin typeface="Times New Roman" pitchFamily="18" charset="0"/>
              </a:rPr>
              <a:t>的逻辑表达式</a:t>
            </a:r>
          </a:p>
          <a:p>
            <a:pPr eaLnBrk="1" hangingPunct="1">
              <a:spcBef>
                <a:spcPts val="0"/>
              </a:spcBef>
              <a:buClr>
                <a:srgbClr val="0099CC"/>
              </a:buClr>
              <a:defRPr/>
            </a:pPr>
            <a:r>
              <a:rPr lang="zh-CN" altLang="en-US" sz="2000" b="1" dirty="0">
                <a:solidFill>
                  <a:schemeClr val="accent2"/>
                </a:solidFill>
                <a:latin typeface="Courier New" panose="02070309020205020404" pitchFamily="49" charset="0"/>
                <a:ea typeface="宋体" panose="02010600030101010101" pitchFamily="2" charset="-122"/>
              </a:rPr>
              <a:t> </a:t>
            </a:r>
            <a:r>
              <a:rPr lang="en-US" altLang="zh-CN" sz="2000" b="1" dirty="0">
                <a:solidFill>
                  <a:schemeClr val="accent2"/>
                </a:solidFill>
                <a:latin typeface="Courier New" panose="02070309020205020404" pitchFamily="49" charset="0"/>
                <a:ea typeface="宋体" panose="02010600030101010101" pitchFamily="2" charset="-122"/>
              </a:rPr>
              <a:t>assign </a:t>
            </a:r>
            <a:r>
              <a:rPr lang="en-US" altLang="zh-CN" sz="1800" dirty="0">
                <a:solidFill>
                  <a:srgbClr val="000000"/>
                </a:solidFill>
                <a:latin typeface="Times New Roman" pitchFamily="18" charset="0"/>
              </a:rPr>
              <a:t>out = </a:t>
            </a:r>
            <a:r>
              <a:rPr lang="en-US" altLang="zh-CN" sz="1800" dirty="0" err="1">
                <a:solidFill>
                  <a:srgbClr val="000000"/>
                </a:solidFill>
                <a:latin typeface="Times New Roman" pitchFamily="18" charset="0"/>
              </a:rPr>
              <a:t>cs</a:t>
            </a:r>
            <a:r>
              <a:rPr lang="en-US" altLang="zh-CN" sz="1800" dirty="0">
                <a:solidFill>
                  <a:srgbClr val="000000"/>
                </a:solidFill>
                <a:latin typeface="Times New Roman" pitchFamily="18" charset="0"/>
              </a:rPr>
              <a:t>==0 ? '</a:t>
            </a:r>
            <a:r>
              <a:rPr lang="en-US" altLang="zh-CN" sz="1800" dirty="0" err="1">
                <a:solidFill>
                  <a:srgbClr val="000000"/>
                </a:solidFill>
                <a:latin typeface="Times New Roman" pitchFamily="18" charset="0"/>
              </a:rPr>
              <a:t>bz</a:t>
            </a:r>
            <a:r>
              <a:rPr lang="en-US" altLang="zh-CN" sz="1800" dirty="0">
                <a:solidFill>
                  <a:srgbClr val="000000"/>
                </a:solidFill>
                <a:latin typeface="Times New Roman" pitchFamily="18" charset="0"/>
              </a:rPr>
              <a:t> : (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in[0]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in[1]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in[2]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in[3]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in[4]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in[5]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in[6] |</a:t>
            </a:r>
          </a:p>
          <a:p>
            <a:pPr eaLnBrk="1" hangingPunct="1">
              <a:spcBef>
                <a:spcPts val="0"/>
              </a:spcBef>
              <a:buClr>
                <a:srgbClr val="0099CC"/>
              </a:buClr>
              <a:defRPr/>
            </a:pPr>
            <a:r>
              <a:rPr lang="en-US" altLang="zh-CN" sz="1800" dirty="0">
                <a:solidFill>
                  <a:srgbClr val="000000"/>
                </a:solidFill>
                <a:latin typeface="Times New Roman" pitchFamily="18" charset="0"/>
              </a:rPr>
              <a:t>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[2]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[1] &amp;  </a:t>
            </a:r>
            <a:r>
              <a:rPr lang="en-US" altLang="zh-CN" sz="1800" dirty="0" err="1">
                <a:solidFill>
                  <a:srgbClr val="000000"/>
                </a:solidFill>
                <a:latin typeface="Times New Roman" pitchFamily="18" charset="0"/>
              </a:rPr>
              <a:t>sel</a:t>
            </a:r>
            <a:r>
              <a:rPr lang="en-US" altLang="zh-CN" sz="1800" dirty="0">
                <a:solidFill>
                  <a:srgbClr val="000000"/>
                </a:solidFill>
                <a:latin typeface="Times New Roman" pitchFamily="18" charset="0"/>
              </a:rPr>
              <a:t>[0] &amp; in[7] ) ;</a:t>
            </a:r>
          </a:p>
          <a:p>
            <a:pPr eaLnBrk="1" hangingPunct="1">
              <a:spcBef>
                <a:spcPts val="0"/>
              </a:spcBef>
              <a:buClr>
                <a:srgbClr val="0099CC"/>
              </a:buClr>
              <a:defRPr/>
            </a:pPr>
            <a:r>
              <a:rPr lang="zh-CN" altLang="zh-CN" sz="2000" b="1" dirty="0">
                <a:solidFill>
                  <a:schemeClr val="accent2"/>
                </a:solidFill>
                <a:latin typeface="Courier New" panose="02070309020205020404" pitchFamily="49" charset="0"/>
                <a:ea typeface="宋体" panose="02010600030101010101" pitchFamily="2" charset="-122"/>
              </a:rPr>
              <a:t> </a:t>
            </a:r>
            <a:r>
              <a:rPr lang="de-DE" altLang="zh-CN" sz="2000" b="1" dirty="0">
                <a:solidFill>
                  <a:schemeClr val="accent2"/>
                </a:solidFill>
                <a:latin typeface="Courier New" panose="02070309020205020404" pitchFamily="49" charset="0"/>
                <a:ea typeface="宋体" panose="02010600030101010101" pitchFamily="2" charset="-122"/>
              </a:rPr>
              <a:t>endmodule</a:t>
            </a:r>
            <a:endParaRPr lang="en-US" altLang="zh-CN" sz="2000" b="1" dirty="0">
              <a:solidFill>
                <a:schemeClr val="accent2"/>
              </a:solidFill>
              <a:latin typeface="Courier New" panose="02070309020205020404" pitchFamily="49" charset="0"/>
              <a:ea typeface="宋体" panose="02010600030101010101" pitchFamily="2"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
                                        <p:tgtEl>
                                          <p:spTgt spid="10">
                                            <p:bg/>
                                          </p:spTgt>
                                        </p:tgtEl>
                                      </p:cBhvr>
                                    </p:animEffect>
                                  </p:childTnLst>
                                </p:cTn>
                              </p:par>
                            </p:childTnLst>
                          </p:cTn>
                        </p:par>
                        <p:par>
                          <p:cTn id="12" fill="hold" nodeType="afterGroup">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
                                        <p:tgtEl>
                                          <p:spTgt spid="10">
                                            <p:txEl>
                                              <p:pRg st="0" end="0"/>
                                            </p:txEl>
                                          </p:spTgt>
                                        </p:tgtEl>
                                      </p:cBhvr>
                                    </p:animEffect>
                                  </p:childTnLst>
                                </p:cTn>
                              </p:par>
                            </p:childTnLst>
                          </p:cTn>
                        </p:par>
                        <p:par>
                          <p:cTn id="16" fill="hold" nodeType="afterGroup">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
                                        <p:tgtEl>
                                          <p:spTgt spid="10">
                                            <p:txEl>
                                              <p:pRg st="1" end="1"/>
                                            </p:txEl>
                                          </p:spTgt>
                                        </p:tgtEl>
                                      </p:cBhvr>
                                    </p:animEffect>
                                  </p:childTnLst>
                                </p:cTn>
                              </p:par>
                            </p:childTnLst>
                          </p:cTn>
                        </p:par>
                        <p:par>
                          <p:cTn id="20" fill="hold" nodeType="afterGroup">
                            <p:stCondLst>
                              <p:cond delay="300"/>
                            </p:stCondLst>
                            <p:childTnLst>
                              <p:par>
                                <p:cTn id="21" presetID="10" presetClass="entr" presetSubtype="0" fill="hold" grpId="0" nodeType="after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100"/>
                                        <p:tgtEl>
                                          <p:spTgt spid="10">
                                            <p:txEl>
                                              <p:pRg st="2" end="2"/>
                                            </p:txEl>
                                          </p:spTgt>
                                        </p:tgtEl>
                                      </p:cBhvr>
                                    </p:animEffect>
                                  </p:childTnLst>
                                </p:cTn>
                              </p:par>
                            </p:childTnLst>
                          </p:cTn>
                        </p:par>
                        <p:par>
                          <p:cTn id="24" fill="hold" nodeType="afterGroup">
                            <p:stCondLst>
                              <p:cond delay="400"/>
                            </p:stCondLst>
                            <p:childTnLst>
                              <p:par>
                                <p:cTn id="25" presetID="10" presetClass="entr" presetSubtype="0" fill="hold" grpId="0" nodeType="after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100"/>
                                        <p:tgtEl>
                                          <p:spTgt spid="10">
                                            <p:txEl>
                                              <p:pRg st="3" end="3"/>
                                            </p:txEl>
                                          </p:spTgt>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100"/>
                                        <p:tgtEl>
                                          <p:spTgt spid="10">
                                            <p:txEl>
                                              <p:pRg st="4" end="4"/>
                                            </p:txEl>
                                          </p:spTgt>
                                        </p:tgtEl>
                                      </p:cBhvr>
                                    </p:animEffect>
                                  </p:childTnLst>
                                </p:cTn>
                              </p:par>
                            </p:childTnLst>
                          </p:cTn>
                        </p:par>
                        <p:par>
                          <p:cTn id="32" fill="hold" nodeType="afterGroup">
                            <p:stCondLst>
                              <p:cond delay="600"/>
                            </p:stCondLst>
                            <p:childTnLst>
                              <p:par>
                                <p:cTn id="33" presetID="10" presetClass="entr" presetSubtype="0" fill="hold" grpId="0" nodeType="after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fade">
                                      <p:cBhvr>
                                        <p:cTn id="35" dur="100"/>
                                        <p:tgtEl>
                                          <p:spTgt spid="10">
                                            <p:txEl>
                                              <p:pRg st="5" end="5"/>
                                            </p:txEl>
                                          </p:spTgt>
                                        </p:tgtEl>
                                      </p:cBhvr>
                                    </p:animEffect>
                                  </p:childTnLst>
                                </p:cTn>
                              </p:par>
                            </p:childTnLst>
                          </p:cTn>
                        </p:par>
                        <p:par>
                          <p:cTn id="36" fill="hold" nodeType="afterGroup">
                            <p:stCondLst>
                              <p:cond delay="700"/>
                            </p:stCondLst>
                            <p:childTnLst>
                              <p:par>
                                <p:cTn id="37" presetID="10" presetClass="entr" presetSubtype="0" fill="hold" grpId="0" nodeType="after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animEffect transition="in" filter="fade">
                                      <p:cBhvr>
                                        <p:cTn id="39" dur="100"/>
                                        <p:tgtEl>
                                          <p:spTgt spid="10">
                                            <p:txEl>
                                              <p:pRg st="6" end="6"/>
                                            </p:txEl>
                                          </p:spTgt>
                                        </p:tgtEl>
                                      </p:cBhvr>
                                    </p:animEffect>
                                  </p:childTnLst>
                                </p:cTn>
                              </p:par>
                            </p:childTnLst>
                          </p:cTn>
                        </p:par>
                        <p:par>
                          <p:cTn id="40" fill="hold" nodeType="afterGroup">
                            <p:stCondLst>
                              <p:cond delay="800"/>
                            </p:stCondLst>
                            <p:childTnLst>
                              <p:par>
                                <p:cTn id="41" presetID="10" presetClass="entr" presetSubtype="0" fill="hold" grpId="0" nodeType="after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
                                        <p:tgtEl>
                                          <p:spTgt spid="10">
                                            <p:txEl>
                                              <p:pRg st="7" end="7"/>
                                            </p:txEl>
                                          </p:spTgt>
                                        </p:tgtEl>
                                      </p:cBhvr>
                                    </p:animEffect>
                                  </p:childTnLst>
                                </p:cTn>
                              </p:par>
                            </p:childTnLst>
                          </p:cTn>
                        </p:par>
                        <p:par>
                          <p:cTn id="44" fill="hold" nodeType="afterGroup">
                            <p:stCondLst>
                              <p:cond delay="900"/>
                            </p:stCondLst>
                            <p:childTnLst>
                              <p:par>
                                <p:cTn id="45" presetID="10" presetClass="entr" presetSubtype="0" fill="hold" grpId="0" nodeType="after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100"/>
                                        <p:tgtEl>
                                          <p:spTgt spid="10">
                                            <p:txEl>
                                              <p:pRg st="8" end="8"/>
                                            </p:txEl>
                                          </p:spTgt>
                                        </p:tgtEl>
                                      </p:cBhvr>
                                    </p:animEffect>
                                  </p:childTnLst>
                                </p:cTn>
                              </p:par>
                            </p:childTnLst>
                          </p:cTn>
                        </p:par>
                        <p:par>
                          <p:cTn id="48" fill="hold" nodeType="afterGroup">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animEffect transition="in" filter="fade">
                                      <p:cBhvr>
                                        <p:cTn id="51" dur="100"/>
                                        <p:tgtEl>
                                          <p:spTgt spid="10">
                                            <p:txEl>
                                              <p:pRg st="9" end="9"/>
                                            </p:txEl>
                                          </p:spTgt>
                                        </p:tgtEl>
                                      </p:cBhvr>
                                    </p:animEffect>
                                  </p:childTnLst>
                                </p:cTn>
                              </p:par>
                            </p:childTnLst>
                          </p:cTn>
                        </p:par>
                        <p:par>
                          <p:cTn id="52" fill="hold" nodeType="afterGroup">
                            <p:stCondLst>
                              <p:cond delay="1100"/>
                            </p:stCondLst>
                            <p:childTnLst>
                              <p:par>
                                <p:cTn id="53" presetID="10" presetClass="entr" presetSubtype="0" fill="hold" grpId="0" nodeType="afterEffect">
                                  <p:stCondLst>
                                    <p:cond delay="0"/>
                                  </p:stCondLst>
                                  <p:childTnLst>
                                    <p:set>
                                      <p:cBhvr>
                                        <p:cTn id="54" dur="1" fill="hold">
                                          <p:stCondLst>
                                            <p:cond delay="0"/>
                                          </p:stCondLst>
                                        </p:cTn>
                                        <p:tgtEl>
                                          <p:spTgt spid="10">
                                            <p:txEl>
                                              <p:pRg st="10" end="10"/>
                                            </p:txEl>
                                          </p:spTgt>
                                        </p:tgtEl>
                                        <p:attrNameLst>
                                          <p:attrName>style.visibility</p:attrName>
                                        </p:attrNameLst>
                                      </p:cBhvr>
                                      <p:to>
                                        <p:strVal val="visible"/>
                                      </p:to>
                                    </p:set>
                                    <p:animEffect transition="in" filter="fade">
                                      <p:cBhvr>
                                        <p:cTn id="55" dur="100"/>
                                        <p:tgtEl>
                                          <p:spTgt spid="10">
                                            <p:txEl>
                                              <p:pRg st="10" end="10"/>
                                            </p:txEl>
                                          </p:spTgt>
                                        </p:tgtEl>
                                      </p:cBhvr>
                                    </p:animEffect>
                                  </p:childTnLst>
                                </p:cTn>
                              </p:par>
                            </p:childTnLst>
                          </p:cTn>
                        </p:par>
                        <p:par>
                          <p:cTn id="56" fill="hold" nodeType="afterGroup">
                            <p:stCondLst>
                              <p:cond delay="1200"/>
                            </p:stCondLst>
                            <p:childTnLst>
                              <p:par>
                                <p:cTn id="57" presetID="10" presetClass="entr" presetSubtype="0" fill="hold" grpId="0" nodeType="afterEffect">
                                  <p:stCondLst>
                                    <p:cond delay="0"/>
                                  </p:stCondLst>
                                  <p:childTnLst>
                                    <p:set>
                                      <p:cBhvr>
                                        <p:cTn id="58" dur="1" fill="hold">
                                          <p:stCondLst>
                                            <p:cond delay="0"/>
                                          </p:stCondLst>
                                        </p:cTn>
                                        <p:tgtEl>
                                          <p:spTgt spid="10">
                                            <p:txEl>
                                              <p:pRg st="11" end="11"/>
                                            </p:txEl>
                                          </p:spTgt>
                                        </p:tgtEl>
                                        <p:attrNameLst>
                                          <p:attrName>style.visibility</p:attrName>
                                        </p:attrNameLst>
                                      </p:cBhvr>
                                      <p:to>
                                        <p:strVal val="visible"/>
                                      </p:to>
                                    </p:set>
                                    <p:animEffect transition="in" filter="fade">
                                      <p:cBhvr>
                                        <p:cTn id="59" dur="100"/>
                                        <p:tgtEl>
                                          <p:spTgt spid="10">
                                            <p:txEl>
                                              <p:pRg st="11" end="11"/>
                                            </p:txEl>
                                          </p:spTgt>
                                        </p:tgtEl>
                                      </p:cBhvr>
                                    </p:animEffect>
                                  </p:childTnLst>
                                </p:cTn>
                              </p:par>
                            </p:childTnLst>
                          </p:cTn>
                        </p:par>
                        <p:par>
                          <p:cTn id="60" fill="hold" nodeType="afterGroup">
                            <p:stCondLst>
                              <p:cond delay="1300"/>
                            </p:stCondLst>
                            <p:childTnLst>
                              <p:par>
                                <p:cTn id="61" presetID="10" presetClass="entr" presetSubtype="0" fill="hold" grpId="0" nodeType="afterEffect">
                                  <p:stCondLst>
                                    <p:cond delay="0"/>
                                  </p:stCondLst>
                                  <p:childTnLst>
                                    <p:set>
                                      <p:cBhvr>
                                        <p:cTn id="62" dur="1" fill="hold">
                                          <p:stCondLst>
                                            <p:cond delay="0"/>
                                          </p:stCondLst>
                                        </p:cTn>
                                        <p:tgtEl>
                                          <p:spTgt spid="10">
                                            <p:txEl>
                                              <p:pRg st="12" end="12"/>
                                            </p:txEl>
                                          </p:spTgt>
                                        </p:tgtEl>
                                        <p:attrNameLst>
                                          <p:attrName>style.visibility</p:attrName>
                                        </p:attrNameLst>
                                      </p:cBhvr>
                                      <p:to>
                                        <p:strVal val="visible"/>
                                      </p:to>
                                    </p:set>
                                    <p:animEffect transition="in" filter="fade">
                                      <p:cBhvr>
                                        <p:cTn id="63" dur="100"/>
                                        <p:tgtEl>
                                          <p:spTgt spid="10">
                                            <p:txEl>
                                              <p:pRg st="12" end="12"/>
                                            </p:txEl>
                                          </p:spTgt>
                                        </p:tgtEl>
                                      </p:cBhvr>
                                    </p:animEffect>
                                  </p:childTnLst>
                                </p:cTn>
                              </p:par>
                            </p:childTnLst>
                          </p:cTn>
                        </p:par>
                        <p:par>
                          <p:cTn id="64" fill="hold" nodeType="afterGroup">
                            <p:stCondLst>
                              <p:cond delay="1400"/>
                            </p:stCondLst>
                            <p:childTnLst>
                              <p:par>
                                <p:cTn id="65" presetID="10" presetClass="entr" presetSubtype="0" fill="hold" grpId="0" nodeType="afterEffect">
                                  <p:stCondLst>
                                    <p:cond delay="0"/>
                                  </p:stCondLst>
                                  <p:childTnLst>
                                    <p:set>
                                      <p:cBhvr>
                                        <p:cTn id="66" dur="1" fill="hold">
                                          <p:stCondLst>
                                            <p:cond delay="0"/>
                                          </p:stCondLst>
                                        </p:cTn>
                                        <p:tgtEl>
                                          <p:spTgt spid="10">
                                            <p:txEl>
                                              <p:pRg st="13" end="13"/>
                                            </p:txEl>
                                          </p:spTgt>
                                        </p:tgtEl>
                                        <p:attrNameLst>
                                          <p:attrName>style.visibility</p:attrName>
                                        </p:attrNameLst>
                                      </p:cBhvr>
                                      <p:to>
                                        <p:strVal val="visible"/>
                                      </p:to>
                                    </p:set>
                                    <p:animEffect transition="in" filter="fade">
                                      <p:cBhvr>
                                        <p:cTn id="67" dur="100"/>
                                        <p:tgtEl>
                                          <p:spTgt spid="10">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txEl>
                                              <p:pRg st="14" end="14"/>
                                            </p:txEl>
                                          </p:spTgt>
                                        </p:tgtEl>
                                        <p:attrNameLst>
                                          <p:attrName>style.visibility</p:attrName>
                                        </p:attrNameLst>
                                      </p:cBhvr>
                                      <p:to>
                                        <p:strVal val="visible"/>
                                      </p:to>
                                    </p:set>
                                    <p:animEffect transition="in" filter="fade">
                                      <p:cBhvr>
                                        <p:cTn id="72" dur="100"/>
                                        <p:tgtEl>
                                          <p:spTgt spid="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D4D0CCB1-770A-409C-9CFA-E7263EDE59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722FDEB6-99EC-489A-909E-F7F3967CDA94}"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8</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A9F1ACDE-012B-48A0-9FFB-BA944FFC0D1A}"/>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27652" name="内容占位符 11">
            <a:extLst>
              <a:ext uri="{FF2B5EF4-FFF2-40B4-BE49-F238E27FC236}">
                <a16:creationId xmlns:a16="http://schemas.microsoft.com/office/drawing/2014/main" id="{9F0D107B-F452-4CF3-92C0-3A497A8CCC8E}"/>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组合逻辑电路 </a:t>
            </a:r>
            <a:r>
              <a:rPr lang="en-US" altLang="zh-CN">
                <a:latin typeface="Times New Roman" panose="02020603050405020304" pitchFamily="18" charset="0"/>
              </a:rPr>
              <a:t>—</a:t>
            </a:r>
            <a:r>
              <a:rPr lang="en-US" altLang="zh-CN">
                <a:latin typeface="黑体" panose="02010609060101010101" pitchFamily="49" charset="-122"/>
              </a:rPr>
              <a:t> </a:t>
            </a:r>
            <a:r>
              <a:rPr lang="zh-CN" altLang="en-US">
                <a:solidFill>
                  <a:schemeClr val="accent2"/>
                </a:solidFill>
                <a:latin typeface="黑体" panose="02010609060101010101" pitchFamily="49" charset="-122"/>
              </a:rPr>
              <a:t>功能上无记忆</a:t>
            </a:r>
            <a:r>
              <a:rPr lang="zh-CN" altLang="en-US">
                <a:latin typeface="黑体" panose="02010609060101010101" pitchFamily="49" charset="-122"/>
              </a:rPr>
              <a:t>，</a:t>
            </a:r>
            <a:r>
              <a:rPr lang="zh-CN" altLang="en-US">
                <a:solidFill>
                  <a:schemeClr val="accent2"/>
                </a:solidFill>
                <a:latin typeface="黑体" panose="02010609060101010101" pitchFamily="49" charset="-122"/>
              </a:rPr>
              <a:t>结构上无反馈</a:t>
            </a:r>
            <a:endParaRPr lang="en-US" altLang="zh-CN"/>
          </a:p>
          <a:p>
            <a:pPr>
              <a:buFont typeface="Wingdings" panose="05000000000000000000" pitchFamily="2" charset="2"/>
              <a:buNone/>
            </a:pPr>
            <a:endParaRPr lang="en-US" altLang="zh-CN"/>
          </a:p>
          <a:p>
            <a:pPr>
              <a:buFont typeface="Wingdings" panose="05000000000000000000" pitchFamily="2" charset="2"/>
              <a:buNone/>
            </a:pPr>
            <a:endParaRPr lang="zh-CN" altLang="en-US"/>
          </a:p>
        </p:txBody>
      </p:sp>
      <p:sp>
        <p:nvSpPr>
          <p:cNvPr id="27653" name="Rectangle 2">
            <a:extLst>
              <a:ext uri="{FF2B5EF4-FFF2-40B4-BE49-F238E27FC236}">
                <a16:creationId xmlns:a16="http://schemas.microsoft.com/office/drawing/2014/main" id="{7B0220D8-5C9C-4CAA-B8FE-77F41E8CB2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B1560076-45F5-40D5-AB8A-E1FACDD92246}"/>
              </a:ext>
            </a:extLst>
          </p:cNvPr>
          <p:cNvSpPr/>
          <p:nvPr/>
        </p:nvSpPr>
        <p:spPr>
          <a:xfrm>
            <a:off x="571500" y="1785938"/>
            <a:ext cx="7143750" cy="1938337"/>
          </a:xfrm>
          <a:prstGeom prst="rect">
            <a:avLst/>
          </a:prstGeom>
        </p:spPr>
        <p:txBody>
          <a:bodyPr>
            <a:spAutoFit/>
          </a:bodyPr>
          <a:lstStyle/>
          <a:p>
            <a:pPr marL="468000" lvl="1" indent="-457200" eaLnBrk="1" hangingPunct="1">
              <a:buClr>
                <a:srgbClr val="CC3399"/>
              </a:buClr>
              <a:buFont typeface="Wingdings" pitchFamily="2" charset="2"/>
              <a:buChar char="Ø"/>
              <a:defRPr/>
            </a:pPr>
            <a:r>
              <a:rPr lang="zh-CN" altLang="en-US" dirty="0">
                <a:latin typeface="黑体" pitchFamily="2" charset="-122"/>
                <a:ea typeface="+mn-ea"/>
              </a:rPr>
              <a:t>电路任一时刻的输出状态只取决于该时刻各输入状态的组合，而与电路的原状态无关。</a:t>
            </a:r>
            <a:endParaRPr lang="en-US" altLang="zh-CN" dirty="0">
              <a:latin typeface="黑体" pitchFamily="2" charset="-122"/>
              <a:ea typeface="+mn-ea"/>
            </a:endParaRPr>
          </a:p>
          <a:p>
            <a:pPr marL="468000" lvl="1" indent="-457200" eaLnBrk="1" hangingPunct="1">
              <a:buClr>
                <a:srgbClr val="CC3399"/>
              </a:buClr>
              <a:buFont typeface="Wingdings" pitchFamily="2" charset="2"/>
              <a:buChar char="Ø"/>
              <a:defRPr/>
            </a:pPr>
            <a:r>
              <a:rPr lang="zh-CN" altLang="en-US" dirty="0">
                <a:latin typeface="黑体" pitchFamily="2" charset="-122"/>
                <a:ea typeface="+mn-ea"/>
              </a:rPr>
              <a:t>对于任何一个多输入多输出组合逻辑电路，可以用框图或者一组逻辑函数来表示。</a:t>
            </a:r>
          </a:p>
          <a:p>
            <a:pPr marL="468000" lvl="1" indent="-457200" eaLnBrk="1" hangingPunct="1">
              <a:buClr>
                <a:srgbClr val="CC3399"/>
              </a:buClr>
              <a:buFont typeface="Wingdings" pitchFamily="2" charset="2"/>
              <a:buChar char="Ø"/>
              <a:defRPr/>
            </a:pPr>
            <a:endParaRPr lang="zh-CN" altLang="en-US" dirty="0">
              <a:latin typeface="黑体" pitchFamily="2" charset="-122"/>
              <a:ea typeface="+mn-ea"/>
            </a:endParaRPr>
          </a:p>
        </p:txBody>
      </p:sp>
      <p:graphicFrame>
        <p:nvGraphicFramePr>
          <p:cNvPr id="11271" name="Object 7">
            <a:extLst>
              <a:ext uri="{FF2B5EF4-FFF2-40B4-BE49-F238E27FC236}">
                <a16:creationId xmlns:a16="http://schemas.microsoft.com/office/drawing/2014/main" id="{FB15DDB2-A54A-448B-BD95-2AB0DB2E10CA}"/>
              </a:ext>
            </a:extLst>
          </p:cNvPr>
          <p:cNvGraphicFramePr>
            <a:graphicFrameLocks noChangeAspect="1"/>
          </p:cNvGraphicFramePr>
          <p:nvPr/>
        </p:nvGraphicFramePr>
        <p:xfrm>
          <a:off x="1643063" y="3357563"/>
          <a:ext cx="5429250" cy="1819275"/>
        </p:xfrm>
        <a:graphic>
          <a:graphicData uri="http://schemas.openxmlformats.org/presentationml/2006/ole">
            <mc:AlternateContent xmlns:mc="http://schemas.openxmlformats.org/markup-compatibility/2006">
              <mc:Choice xmlns:v="urn:schemas-microsoft-com:vml" Requires="v">
                <p:oleObj spid="_x0000_s27659" name="Photo Editor 照片" r:id="rId5" imgW="18600000" imgH="6230220" progId="MSPhotoEd.3">
                  <p:embed/>
                </p:oleObj>
              </mc:Choice>
              <mc:Fallback>
                <p:oleObj name="Photo Editor 照片" r:id="rId5" imgW="18600000" imgH="623022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3357563"/>
                        <a:ext cx="54292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a:extLst>
              <a:ext uri="{FF2B5EF4-FFF2-40B4-BE49-F238E27FC236}">
                <a16:creationId xmlns:a16="http://schemas.microsoft.com/office/drawing/2014/main" id="{362A225F-CA5E-4203-8C5B-711D85B7F7D6}"/>
              </a:ext>
            </a:extLst>
          </p:cNvPr>
          <p:cNvSpPr>
            <a:spLocks noChangeArrowheads="1"/>
          </p:cNvSpPr>
          <p:nvPr/>
        </p:nvSpPr>
        <p:spPr bwMode="auto">
          <a:xfrm>
            <a:off x="2143125" y="5143500"/>
            <a:ext cx="48085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lnSpc>
                <a:spcPct val="90000"/>
              </a:lnSpc>
              <a:spcBef>
                <a:spcPct val="0"/>
              </a:spcBef>
              <a:buClrTx/>
              <a:buSzTx/>
              <a:buFontTx/>
              <a:buNone/>
            </a:pPr>
            <a:r>
              <a:rPr lang="en-US" altLang="zh-CN" sz="2800" i="1">
                <a:latin typeface="Times New Roman" panose="02020603050405020304" pitchFamily="18" charset="0"/>
                <a:ea typeface="宋体" panose="02010600030101010101" pitchFamily="2" charset="-122"/>
              </a:rPr>
              <a:t>y</a:t>
            </a:r>
            <a:r>
              <a:rPr lang="en-US" altLang="zh-CN" sz="2800" baseline="-30000">
                <a:latin typeface="Times New Roman" panose="02020603050405020304" pitchFamily="18" charset="0"/>
                <a:ea typeface="宋体" panose="02010600030101010101" pitchFamily="2" charset="-122"/>
              </a:rPr>
              <a:t>1 </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f</a:t>
            </a:r>
            <a:r>
              <a:rPr lang="en-US" altLang="zh-CN" sz="2800" baseline="-30000">
                <a:latin typeface="Times New Roman" panose="02020603050405020304" pitchFamily="18" charset="0"/>
                <a:ea typeface="宋体" panose="02010600030101010101" pitchFamily="2" charset="-122"/>
              </a:rPr>
              <a:t>1</a:t>
            </a:r>
            <a:r>
              <a:rPr lang="en-US" altLang="zh-CN" sz="2800" i="1">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i="1" baseline="-30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SzTx/>
              <a:buFontTx/>
              <a:buNone/>
            </a:pPr>
            <a:r>
              <a:rPr lang="en-US" altLang="zh-CN" sz="2800" i="1">
                <a:latin typeface="Times New Roman" panose="02020603050405020304" pitchFamily="18" charset="0"/>
                <a:ea typeface="宋体" panose="02010600030101010101" pitchFamily="2" charset="-122"/>
              </a:rPr>
              <a:t>y</a:t>
            </a:r>
            <a:r>
              <a:rPr lang="en-US" altLang="zh-CN" sz="2800" baseline="-30000">
                <a:latin typeface="Times New Roman" panose="02020603050405020304" pitchFamily="18" charset="0"/>
                <a:ea typeface="宋体" panose="02010600030101010101" pitchFamily="2" charset="-122"/>
              </a:rPr>
              <a:t>2 </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f</a:t>
            </a:r>
            <a:r>
              <a:rPr lang="en-US" altLang="zh-CN" sz="2800" baseline="-30000">
                <a:latin typeface="Times New Roman" panose="02020603050405020304" pitchFamily="18" charset="0"/>
                <a:ea typeface="宋体" panose="02010600030101010101" pitchFamily="2" charset="-122"/>
              </a:rPr>
              <a:t>2</a:t>
            </a:r>
            <a:r>
              <a:rPr lang="en-US" altLang="zh-CN" sz="2800" i="1">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i="1" baseline="-30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SzTx/>
              <a:buFontTx/>
              <a:buNone/>
            </a:pPr>
            <a:r>
              <a:rPr lang="en-US" altLang="zh-CN" sz="28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SzTx/>
              <a:buFontTx/>
              <a:buNone/>
            </a:pPr>
            <a:r>
              <a:rPr lang="en-US" altLang="zh-CN" sz="2800" i="1">
                <a:latin typeface="Times New Roman" panose="02020603050405020304" pitchFamily="18" charset="0"/>
                <a:ea typeface="宋体" panose="02010600030101010101" pitchFamily="2" charset="-122"/>
              </a:rPr>
              <a:t>y</a:t>
            </a:r>
            <a:r>
              <a:rPr lang="en-US" altLang="zh-CN" sz="2800" i="1" baseline="-30000">
                <a:latin typeface="Times New Roman" panose="02020603050405020304" pitchFamily="18" charset="0"/>
                <a:ea typeface="宋体" panose="02010600030101010101" pitchFamily="2" charset="-122"/>
              </a:rPr>
              <a:t>m</a:t>
            </a:r>
            <a:r>
              <a:rPr lang="en-US" altLang="zh-CN" sz="2800" baseline="-300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f</a:t>
            </a:r>
            <a:r>
              <a:rPr lang="en-US" altLang="zh-CN" sz="2800" i="1" baseline="-30000">
                <a:latin typeface="Times New Roman" panose="02020603050405020304" pitchFamily="18" charset="0"/>
                <a:ea typeface="宋体" panose="02010600030101010101" pitchFamily="2" charset="-122"/>
              </a:rPr>
              <a:t>m</a:t>
            </a:r>
            <a:r>
              <a:rPr lang="en-US" altLang="zh-CN" sz="2800" i="1">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baseline="-300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i="1" baseline="-30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 </a:t>
            </a: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11271"/>
                                        </p:tgtEl>
                                        <p:attrNameLst>
                                          <p:attrName>style.visibility</p:attrName>
                                        </p:attrNameLst>
                                      </p:cBhvr>
                                      <p:to>
                                        <p:strVal val="visible"/>
                                      </p:to>
                                    </p:set>
                                    <p:anim calcmode="lin" valueType="num">
                                      <p:cBhvr additive="base">
                                        <p:cTn id="16" dur="500" fill="hold"/>
                                        <p:tgtEl>
                                          <p:spTgt spid="11271"/>
                                        </p:tgtEl>
                                        <p:attrNameLst>
                                          <p:attrName>ppt_x</p:attrName>
                                        </p:attrNameLst>
                                      </p:cBhvr>
                                      <p:tavLst>
                                        <p:tav tm="0">
                                          <p:val>
                                            <p:strVal val="0-#ppt_w/2"/>
                                          </p:val>
                                        </p:tav>
                                        <p:tav tm="100000">
                                          <p:val>
                                            <p:strVal val="#ppt_x"/>
                                          </p:val>
                                        </p:tav>
                                      </p:tavLst>
                                    </p:anim>
                                    <p:anim calcmode="lin" valueType="num">
                                      <p:cBhvr additive="base">
                                        <p:cTn id="17"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500"/>
                                        <p:tgtEl>
                                          <p:spTgt spid="1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500"/>
                                        <p:tgtEl>
                                          <p:spTgt spid="10">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P spid="6" grpId="0"/>
      <p:bldP spid="1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D4D5EAAD-1678-4E62-9D3B-B282B81AA4D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spcBef>
                <a:spcPct val="50000"/>
              </a:spcBef>
              <a:buClrTx/>
              <a:buSzTx/>
              <a:buFontTx/>
              <a:buNone/>
            </a:pPr>
            <a:fld id="{27AF7F48-219E-4C05-A490-1F4EFCA19ECC}" type="slidenum">
              <a:rPr kumimoji="0" lang="en-US" altLang="zh-CN" sz="2000">
                <a:solidFill>
                  <a:schemeClr val="tx2"/>
                </a:solidFill>
                <a:latin typeface="Arial" panose="020B0604020202020204" pitchFamily="34" charset="0"/>
                <a:ea typeface="宋体" panose="02010600030101010101" pitchFamily="2" charset="-122"/>
              </a:rPr>
              <a:pPr>
                <a:spcBef>
                  <a:spcPct val="50000"/>
                </a:spcBef>
                <a:buClrTx/>
                <a:buSzTx/>
                <a:buFontTx/>
                <a:buNone/>
              </a:pPr>
              <a:t>9</a:t>
            </a:fld>
            <a:endParaRPr kumimoji="0" lang="en-US" altLang="zh-CN" sz="2000">
              <a:solidFill>
                <a:schemeClr val="tx2"/>
              </a:solidFill>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0D4B82D8-666F-4FD6-B3A2-AB0F4282376A}"/>
              </a:ext>
            </a:extLst>
          </p:cNvPr>
          <p:cNvSpPr>
            <a:spLocks noGrp="1" noChangeArrowheads="1"/>
          </p:cNvSpPr>
          <p:nvPr>
            <p:ph type="title"/>
          </p:nvPr>
        </p:nvSpPr>
        <p:spPr>
          <a:xfrm>
            <a:off x="74613" y="357188"/>
            <a:ext cx="8640762" cy="914400"/>
          </a:xfrm>
        </p:spPr>
        <p:txBody>
          <a:bodyPr/>
          <a:lstStyle/>
          <a:p>
            <a:pPr eaLnBrk="1" hangingPunct="1"/>
            <a:r>
              <a:rPr lang="en-US" altLang="zh-CN"/>
              <a:t>4.3 </a:t>
            </a:r>
            <a:r>
              <a:rPr lang="zh-CN" altLang="en-US"/>
              <a:t>常用组合逻辑电路</a:t>
            </a:r>
          </a:p>
        </p:txBody>
      </p:sp>
      <p:sp>
        <p:nvSpPr>
          <p:cNvPr id="29700" name="内容占位符 11">
            <a:extLst>
              <a:ext uri="{FF2B5EF4-FFF2-40B4-BE49-F238E27FC236}">
                <a16:creationId xmlns:a16="http://schemas.microsoft.com/office/drawing/2014/main" id="{A6563664-EC60-4DB2-AFF2-FAA13B985290}"/>
              </a:ext>
            </a:extLst>
          </p:cNvPr>
          <p:cNvSpPr>
            <a:spLocks noGrp="1"/>
          </p:cNvSpPr>
          <p:nvPr>
            <p:ph sz="half" idx="1"/>
          </p:nvPr>
        </p:nvSpPr>
        <p:spPr>
          <a:xfrm>
            <a:off x="304800" y="1143000"/>
            <a:ext cx="8839200" cy="4495800"/>
          </a:xfrm>
        </p:spPr>
        <p:txBody>
          <a:bodyPr/>
          <a:lstStyle/>
          <a:p>
            <a:r>
              <a:rPr lang="zh-CN" altLang="en-US">
                <a:latin typeface="黑体" panose="02010609060101010101" pitchFamily="49" charset="-122"/>
              </a:rPr>
              <a:t>加法器</a:t>
            </a:r>
            <a:endParaRPr lang="en-US" altLang="zh-CN"/>
          </a:p>
          <a:p>
            <a:pPr>
              <a:buFont typeface="Wingdings" panose="05000000000000000000" pitchFamily="2" charset="2"/>
              <a:buNone/>
            </a:pPr>
            <a:endParaRPr lang="zh-CN" altLang="en-US"/>
          </a:p>
        </p:txBody>
      </p:sp>
      <p:sp>
        <p:nvSpPr>
          <p:cNvPr id="29701" name="Rectangle 2">
            <a:extLst>
              <a:ext uri="{FF2B5EF4-FFF2-40B4-BE49-F238E27FC236}">
                <a16:creationId xmlns:a16="http://schemas.microsoft.com/office/drawing/2014/main" id="{1166BEC3-2089-40ED-B313-620B994AB2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pic>
        <p:nvPicPr>
          <p:cNvPr id="29702" name="Picture 5">
            <a:extLst>
              <a:ext uri="{FF2B5EF4-FFF2-40B4-BE49-F238E27FC236}">
                <a16:creationId xmlns:a16="http://schemas.microsoft.com/office/drawing/2014/main" id="{7F9AA6DC-A4F1-45AE-BAC4-61D774B061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714500"/>
            <a:ext cx="306228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a:extLst>
              <a:ext uri="{FF2B5EF4-FFF2-40B4-BE49-F238E27FC236}">
                <a16:creationId xmlns:a16="http://schemas.microsoft.com/office/drawing/2014/main" id="{7BF80432-479C-4FFF-91C5-9990D0129156}"/>
              </a:ext>
            </a:extLst>
          </p:cNvPr>
          <p:cNvGrpSpPr>
            <a:grpSpLocks/>
          </p:cNvGrpSpPr>
          <p:nvPr/>
        </p:nvGrpSpPr>
        <p:grpSpPr bwMode="auto">
          <a:xfrm>
            <a:off x="5143500" y="928688"/>
            <a:ext cx="3773488" cy="1519237"/>
            <a:chOff x="3168" y="336"/>
            <a:chExt cx="2377" cy="957"/>
          </a:xfrm>
        </p:grpSpPr>
        <p:pic>
          <p:nvPicPr>
            <p:cNvPr id="29708" name="Picture 11" descr="04_ppt62">
              <a:extLst>
                <a:ext uri="{FF2B5EF4-FFF2-40B4-BE49-F238E27FC236}">
                  <a16:creationId xmlns:a16="http://schemas.microsoft.com/office/drawing/2014/main" id="{9D7D2C28-C2DD-4A9C-BD56-BD768ED36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384"/>
              <a:ext cx="2377"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Text Box 12">
              <a:extLst>
                <a:ext uri="{FF2B5EF4-FFF2-40B4-BE49-F238E27FC236}">
                  <a16:creationId xmlns:a16="http://schemas.microsoft.com/office/drawing/2014/main" id="{5B536232-CF9C-463F-B9BE-C93926EB36DD}"/>
                </a:ext>
              </a:extLst>
            </p:cNvPr>
            <p:cNvSpPr txBox="1">
              <a:spLocks noChangeArrowheads="1"/>
            </p:cNvSpPr>
            <p:nvPr/>
          </p:nvSpPr>
          <p:spPr bwMode="auto">
            <a:xfrm>
              <a:off x="4800" y="336"/>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bg2"/>
                </a:buClr>
                <a:buSzPct val="80000"/>
                <a:buFont typeface="Wingdings" panose="05000000000000000000" pitchFamily="2" charset="2"/>
                <a:buChar char="Ø"/>
                <a:defRPr kumimoji="1"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accent2"/>
                </a:buClr>
                <a:buSzPct val="120000"/>
                <a:buChar char="•"/>
                <a:defRPr kumimoji="1"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bg2"/>
                </a:buClr>
                <a:buFont typeface="Wingdings" panose="05000000000000000000" pitchFamily="2" charset="2"/>
                <a:buChar char="v"/>
                <a:defRPr kumimoji="1"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Char char="»"/>
                <a:defRPr kumimoji="1"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zh-CN" altLang="en-US" sz="2000" b="1">
                  <a:solidFill>
                    <a:schemeClr val="accent1"/>
                  </a:solidFill>
                  <a:latin typeface="Times New Roman" panose="02020603050405020304" pitchFamily="18" charset="0"/>
                  <a:ea typeface="宋体" panose="02010600030101010101" pitchFamily="2" charset="-122"/>
                </a:rPr>
                <a:t>回忆</a:t>
              </a:r>
            </a:p>
          </p:txBody>
        </p:sp>
      </p:grpSp>
      <p:graphicFrame>
        <p:nvGraphicFramePr>
          <p:cNvPr id="29704" name="Object 3">
            <a:extLst>
              <a:ext uri="{FF2B5EF4-FFF2-40B4-BE49-F238E27FC236}">
                <a16:creationId xmlns:a16="http://schemas.microsoft.com/office/drawing/2014/main" id="{4EEC58AB-7394-4BC3-ADCB-8DC432802192}"/>
              </a:ext>
            </a:extLst>
          </p:cNvPr>
          <p:cNvGraphicFramePr>
            <a:graphicFrameLocks noChangeAspect="1"/>
          </p:cNvGraphicFramePr>
          <p:nvPr/>
        </p:nvGraphicFramePr>
        <p:xfrm>
          <a:off x="5000625" y="2786063"/>
          <a:ext cx="1985963" cy="357187"/>
        </p:xfrm>
        <a:graphic>
          <a:graphicData uri="http://schemas.openxmlformats.org/presentationml/2006/ole">
            <mc:AlternateContent xmlns:mc="http://schemas.openxmlformats.org/markup-compatibility/2006">
              <mc:Choice xmlns:v="urn:schemas-microsoft-com:vml" Requires="v">
                <p:oleObj spid="_x0000_s29716" name="公式" r:id="rId7" imgW="990170" imgH="177723" progId="Equation.3">
                  <p:embed/>
                </p:oleObj>
              </mc:Choice>
              <mc:Fallback>
                <p:oleObj name="公式" r:id="rId7" imgW="990170" imgH="17772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2786063"/>
                        <a:ext cx="1985963"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4">
            <a:extLst>
              <a:ext uri="{FF2B5EF4-FFF2-40B4-BE49-F238E27FC236}">
                <a16:creationId xmlns:a16="http://schemas.microsoft.com/office/drawing/2014/main" id="{FDEDFAB1-327A-4C96-B667-89617E0CFDF9}"/>
              </a:ext>
            </a:extLst>
          </p:cNvPr>
          <p:cNvGraphicFramePr>
            <a:graphicFrameLocks noChangeAspect="1"/>
          </p:cNvGraphicFramePr>
          <p:nvPr/>
        </p:nvGraphicFramePr>
        <p:xfrm>
          <a:off x="5000625" y="3217863"/>
          <a:ext cx="2928938" cy="406400"/>
        </p:xfrm>
        <a:graphic>
          <a:graphicData uri="http://schemas.openxmlformats.org/presentationml/2006/ole">
            <mc:AlternateContent xmlns:mc="http://schemas.openxmlformats.org/markup-compatibility/2006">
              <mc:Choice xmlns:v="urn:schemas-microsoft-com:vml" Requires="v">
                <p:oleObj spid="_x0000_s29717" name="公式" r:id="rId9" imgW="1459866" imgH="203112" progId="Equation.3">
                  <p:embed/>
                </p:oleObj>
              </mc:Choice>
              <mc:Fallback>
                <p:oleObj name="公式" r:id="rId9" imgW="1459866" imgH="203112"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5" y="3217863"/>
                        <a:ext cx="29289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C8B1493C-8197-45AE-AB76-30C634419266}"/>
              </a:ext>
            </a:extLst>
          </p:cNvPr>
          <p:cNvGraphicFramePr>
            <a:graphicFrameLocks noChangeAspect="1"/>
          </p:cNvGraphicFramePr>
          <p:nvPr/>
        </p:nvGraphicFramePr>
        <p:xfrm>
          <a:off x="3643313" y="4214813"/>
          <a:ext cx="5318125" cy="2143125"/>
        </p:xfrm>
        <a:graphic>
          <a:graphicData uri="http://schemas.openxmlformats.org/presentationml/2006/ole">
            <mc:AlternateContent xmlns:mc="http://schemas.openxmlformats.org/markup-compatibility/2006">
              <mc:Choice xmlns:v="urn:schemas-microsoft-com:vml" Requires="v">
                <p:oleObj spid="_x0000_s29718" name="Photo Editor 照片" r:id="rId11" imgW="28866667" imgH="11638095" progId="MSPhotoEd.3">
                  <p:embed/>
                </p:oleObj>
              </mc:Choice>
              <mc:Fallback>
                <p:oleObj name="Photo Editor 照片" r:id="rId11" imgW="28866667" imgH="11638095" progId="MSPhotoEd.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313" y="4214813"/>
                        <a:ext cx="5318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矩形 17">
            <a:extLst>
              <a:ext uri="{FF2B5EF4-FFF2-40B4-BE49-F238E27FC236}">
                <a16:creationId xmlns:a16="http://schemas.microsoft.com/office/drawing/2014/main" id="{898B8EF7-9A2B-43BD-91A6-FADA86194684}"/>
              </a:ext>
            </a:extLst>
          </p:cNvPr>
          <p:cNvSpPr/>
          <p:nvPr/>
        </p:nvSpPr>
        <p:spPr>
          <a:xfrm>
            <a:off x="5214938" y="6357938"/>
            <a:ext cx="1968500" cy="461962"/>
          </a:xfrm>
          <a:prstGeom prst="rect">
            <a:avLst/>
          </a:prstGeom>
        </p:spPr>
        <p:txBody>
          <a:bodyPr wrap="none">
            <a:spAutoFit/>
          </a:bodyPr>
          <a:lstStyle/>
          <a:p>
            <a:pPr eaLnBrk="1" hangingPunct="1">
              <a:buFont typeface="Wingdings" pitchFamily="2" charset="2"/>
              <a:buChar char="Ø"/>
              <a:defRPr/>
            </a:pPr>
            <a:r>
              <a:rPr lang="zh-CN" altLang="en-US" dirty="0">
                <a:latin typeface="黑体" pitchFamily="2" charset="-122"/>
                <a:ea typeface="+mn-ea"/>
              </a:rPr>
              <a:t>多位加法器</a:t>
            </a:r>
            <a:endParaRPr lang="en-US" altLang="zh-CN" dirty="0">
              <a:latin typeface="黑体" pitchFamily="2" charset="-122"/>
              <a:ea typeface="+mn-ea"/>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970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970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8855"/>
                                        </p:tgtEl>
                                        <p:attrNameLst>
                                          <p:attrName>style.visibility</p:attrName>
                                        </p:attrNameLst>
                                      </p:cBhvr>
                                      <p:to>
                                        <p:strVal val="visible"/>
                                      </p:to>
                                    </p:set>
                                    <p:anim calcmode="lin" valueType="num">
                                      <p:cBhvr additive="base">
                                        <p:cTn id="23" dur="500" fill="hold"/>
                                        <p:tgtEl>
                                          <p:spTgt spid="78855"/>
                                        </p:tgtEl>
                                        <p:attrNameLst>
                                          <p:attrName>ppt_x</p:attrName>
                                        </p:attrNameLst>
                                      </p:cBhvr>
                                      <p:tavLst>
                                        <p:tav tm="0">
                                          <p:val>
                                            <p:strVal val="0-#ppt_w/2"/>
                                          </p:val>
                                        </p:tav>
                                        <p:tav tm="100000">
                                          <p:val>
                                            <p:strVal val="#ppt_x"/>
                                          </p:val>
                                        </p:tav>
                                      </p:tavLst>
                                    </p:anim>
                                    <p:anim calcmode="lin" valueType="num">
                                      <p:cBhvr additive="base">
                                        <p:cTn id="24" dur="500" fill="hold"/>
                                        <p:tgtEl>
                                          <p:spTgt spid="78855"/>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26.8"/>
</p:tagLst>
</file>

<file path=ppt/tags/tag10.xml><?xml version="1.0" encoding="utf-8"?>
<p:tagLst xmlns:a="http://schemas.openxmlformats.org/drawingml/2006/main" xmlns:r="http://schemas.openxmlformats.org/officeDocument/2006/relationships" xmlns:p="http://schemas.openxmlformats.org/presentationml/2006/main">
  <p:tag name="TIMING" val="|0.2|0.9"/>
</p:tagLst>
</file>

<file path=ppt/tags/tag11.xml><?xml version="1.0" encoding="utf-8"?>
<p:tagLst xmlns:a="http://schemas.openxmlformats.org/drawingml/2006/main" xmlns:r="http://schemas.openxmlformats.org/officeDocument/2006/relationships" xmlns:p="http://schemas.openxmlformats.org/presentationml/2006/main">
  <p:tag name="TIMING" val="|0.5|0.6|0.3|0.3|1"/>
</p:tagLst>
</file>

<file path=ppt/tags/tag12.xml><?xml version="1.0" encoding="utf-8"?>
<p:tagLst xmlns:a="http://schemas.openxmlformats.org/drawingml/2006/main" xmlns:r="http://schemas.openxmlformats.org/officeDocument/2006/relationships" xmlns:p="http://schemas.openxmlformats.org/presentationml/2006/main">
  <p:tag name="TIMING" val="|0|0.4|47.4"/>
</p:tagLst>
</file>

<file path=ppt/tags/tag13.xml><?xml version="1.0" encoding="utf-8"?>
<p:tagLst xmlns:a="http://schemas.openxmlformats.org/drawingml/2006/main" xmlns:r="http://schemas.openxmlformats.org/officeDocument/2006/relationships" xmlns:p="http://schemas.openxmlformats.org/presentationml/2006/main">
  <p:tag name="TIMING" val="|35.2|59.9|2.1"/>
</p:tagLst>
</file>

<file path=ppt/tags/tag14.xml><?xml version="1.0" encoding="utf-8"?>
<p:tagLst xmlns:a="http://schemas.openxmlformats.org/drawingml/2006/main" xmlns:r="http://schemas.openxmlformats.org/officeDocument/2006/relationships" xmlns:p="http://schemas.openxmlformats.org/presentationml/2006/main">
  <p:tag name="TIMING" val="|0.3|87"/>
</p:tagLst>
</file>

<file path=ppt/tags/tag15.xml><?xml version="1.0" encoding="utf-8"?>
<p:tagLst xmlns:a="http://schemas.openxmlformats.org/drawingml/2006/main" xmlns:r="http://schemas.openxmlformats.org/officeDocument/2006/relationships" xmlns:p="http://schemas.openxmlformats.org/presentationml/2006/main">
  <p:tag name="TIMING" val="|0.7|0.6|0.6|2.7"/>
</p:tagLst>
</file>

<file path=ppt/tags/tag16.xml><?xml version="1.0" encoding="utf-8"?>
<p:tagLst xmlns:a="http://schemas.openxmlformats.org/drawingml/2006/main" xmlns:r="http://schemas.openxmlformats.org/officeDocument/2006/relationships" xmlns:p="http://schemas.openxmlformats.org/presentationml/2006/main">
  <p:tag name="TIMING" val="|2.8|0.9|1.5"/>
</p:tagLst>
</file>

<file path=ppt/tags/tag17.xml><?xml version="1.0" encoding="utf-8"?>
<p:tagLst xmlns:a="http://schemas.openxmlformats.org/drawingml/2006/main" xmlns:r="http://schemas.openxmlformats.org/officeDocument/2006/relationships" xmlns:p="http://schemas.openxmlformats.org/presentationml/2006/main">
  <p:tag name="TIMING" val="|0.6|9.5"/>
</p:tagLst>
</file>

<file path=ppt/tags/tag18.xml><?xml version="1.0" encoding="utf-8"?>
<p:tagLst xmlns:a="http://schemas.openxmlformats.org/drawingml/2006/main" xmlns:r="http://schemas.openxmlformats.org/officeDocument/2006/relationships" xmlns:p="http://schemas.openxmlformats.org/presentationml/2006/main">
  <p:tag name="TIMING" val="|0.4"/>
</p:tagLst>
</file>

<file path=ppt/tags/tag19.xml><?xml version="1.0" encoding="utf-8"?>
<p:tagLst xmlns:a="http://schemas.openxmlformats.org/drawingml/2006/main" xmlns:r="http://schemas.openxmlformats.org/officeDocument/2006/relationships" xmlns:p="http://schemas.openxmlformats.org/presentationml/2006/main">
  <p:tag name="TIMING" val="|0.2|4.7"/>
</p:tagLst>
</file>

<file path=ppt/tags/tag2.xml><?xml version="1.0" encoding="utf-8"?>
<p:tagLst xmlns:a="http://schemas.openxmlformats.org/drawingml/2006/main" xmlns:r="http://schemas.openxmlformats.org/officeDocument/2006/relationships" xmlns:p="http://schemas.openxmlformats.org/presentationml/2006/main">
  <p:tag name="TIMING" val="|0.5|0.5"/>
</p:tagLst>
</file>

<file path=ppt/tags/tag20.xml><?xml version="1.0" encoding="utf-8"?>
<p:tagLst xmlns:a="http://schemas.openxmlformats.org/drawingml/2006/main" xmlns:r="http://schemas.openxmlformats.org/officeDocument/2006/relationships" xmlns:p="http://schemas.openxmlformats.org/presentationml/2006/main">
  <p:tag name="TIMING" val="|0.6"/>
</p:tagLst>
</file>

<file path=ppt/tags/tag21.xml><?xml version="1.0" encoding="utf-8"?>
<p:tagLst xmlns:a="http://schemas.openxmlformats.org/drawingml/2006/main" xmlns:r="http://schemas.openxmlformats.org/officeDocument/2006/relationships" xmlns:p="http://schemas.openxmlformats.org/presentationml/2006/main">
  <p:tag name="TIMING" val="|2.9"/>
</p:tagLst>
</file>

<file path=ppt/tags/tag22.xml><?xml version="1.0" encoding="utf-8"?>
<p:tagLst xmlns:a="http://schemas.openxmlformats.org/drawingml/2006/main" xmlns:r="http://schemas.openxmlformats.org/officeDocument/2006/relationships" xmlns:p="http://schemas.openxmlformats.org/presentationml/2006/main">
  <p:tag name="TIMING" val="|0.6|0.9|2.7|6.7"/>
</p:tagLst>
</file>

<file path=ppt/tags/tag23.xml><?xml version="1.0" encoding="utf-8"?>
<p:tagLst xmlns:a="http://schemas.openxmlformats.org/drawingml/2006/main" xmlns:r="http://schemas.openxmlformats.org/officeDocument/2006/relationships" xmlns:p="http://schemas.openxmlformats.org/presentationml/2006/main">
  <p:tag name="TIMING" val="|1.8|0.8"/>
</p:tagLst>
</file>

<file path=ppt/tags/tag24.xml><?xml version="1.0" encoding="utf-8"?>
<p:tagLst xmlns:a="http://schemas.openxmlformats.org/drawingml/2006/main" xmlns:r="http://schemas.openxmlformats.org/officeDocument/2006/relationships" xmlns:p="http://schemas.openxmlformats.org/presentationml/2006/main">
  <p:tag name="TIMING" val="|0.7|2.6"/>
</p:tagLst>
</file>

<file path=ppt/tags/tag3.xml><?xml version="1.0" encoding="utf-8"?>
<p:tagLst xmlns:a="http://schemas.openxmlformats.org/drawingml/2006/main" xmlns:r="http://schemas.openxmlformats.org/officeDocument/2006/relationships" xmlns:p="http://schemas.openxmlformats.org/presentationml/2006/main">
  <p:tag name="TIMING" val="|0.5|0.6|0.6|1.8"/>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3|0.6|0.5|0.4|0.3|0.8|0.6|0.4|70.3"/>
</p:tagLst>
</file>

<file path=ppt/tags/tag6.xml><?xml version="1.0" encoding="utf-8"?>
<p:tagLst xmlns:a="http://schemas.openxmlformats.org/drawingml/2006/main" xmlns:r="http://schemas.openxmlformats.org/officeDocument/2006/relationships" xmlns:p="http://schemas.openxmlformats.org/presentationml/2006/main">
  <p:tag name="TIMING" val="|0.2|0.5|55.6"/>
</p:tagLst>
</file>

<file path=ppt/tags/tag7.xml><?xml version="1.0" encoding="utf-8"?>
<p:tagLst xmlns:a="http://schemas.openxmlformats.org/drawingml/2006/main" xmlns:r="http://schemas.openxmlformats.org/officeDocument/2006/relationships" xmlns:p="http://schemas.openxmlformats.org/presentationml/2006/main">
  <p:tag name="TIMING" val="|0.4|1|0.8|51.4|26.5|4.4|0.7"/>
</p:tagLst>
</file>

<file path=ppt/tags/tag8.xml><?xml version="1.0" encoding="utf-8"?>
<p:tagLst xmlns:a="http://schemas.openxmlformats.org/drawingml/2006/main" xmlns:r="http://schemas.openxmlformats.org/officeDocument/2006/relationships" xmlns:p="http://schemas.openxmlformats.org/presentationml/2006/main">
  <p:tag name="TIMING" val="|0.2|0.7|0.5|61.5"/>
</p:tagLst>
</file>

<file path=ppt/tags/tag9.xml><?xml version="1.0" encoding="utf-8"?>
<p:tagLst xmlns:a="http://schemas.openxmlformats.org/drawingml/2006/main" xmlns:r="http://schemas.openxmlformats.org/officeDocument/2006/relationships" xmlns:p="http://schemas.openxmlformats.org/presentationml/2006/main">
  <p:tag name="TIMING" val="|1.6|5.6|0.8"/>
</p:tagLst>
</file>

<file path=ppt/theme/theme1.xml><?xml version="1.0" encoding="utf-8"?>
<a:theme xmlns:a="http://schemas.openxmlformats.org/drawingml/2006/main" name="buaa_digiC_2011_b1">
  <a:themeElements>
    <a:clrScheme name="">
      <a:dk1>
        <a:srgbClr val="000000"/>
      </a:dk1>
      <a:lt1>
        <a:srgbClr val="FFFFFF"/>
      </a:lt1>
      <a:dk2>
        <a:srgbClr val="003366"/>
      </a:dk2>
      <a:lt2>
        <a:srgbClr val="5490A8"/>
      </a:lt2>
      <a:accent1>
        <a:srgbClr val="0099CC"/>
      </a:accent1>
      <a:accent2>
        <a:srgbClr val="CC0000"/>
      </a:accent2>
      <a:accent3>
        <a:srgbClr val="FFFFFF"/>
      </a:accent3>
      <a:accent4>
        <a:srgbClr val="000000"/>
      </a:accent4>
      <a:accent5>
        <a:srgbClr val="AACAE2"/>
      </a:accent5>
      <a:accent6>
        <a:srgbClr val="B90000"/>
      </a:accent6>
      <a:hlink>
        <a:srgbClr val="99CCFF"/>
      </a:hlink>
      <a:folHlink>
        <a:srgbClr val="E1E1B7"/>
      </a:folHlink>
    </a:clrScheme>
    <a:fontScheme name="buaa_digiC_2011_b1">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buaa_digiC_2011_b1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buaa_digiC_2011_b1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buaa_digiC_2011_b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_digiC_2011_b1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buaa_digiC_2011_b1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buaa_digiC_2011_b1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uaa_digiC_2011_b1">
  <a:themeElements>
    <a:clrScheme name="">
      <a:dk1>
        <a:srgbClr val="000000"/>
      </a:dk1>
      <a:lt1>
        <a:srgbClr val="FFFFFF"/>
      </a:lt1>
      <a:dk2>
        <a:srgbClr val="003366"/>
      </a:dk2>
      <a:lt2>
        <a:srgbClr val="5490A8"/>
      </a:lt2>
      <a:accent1>
        <a:srgbClr val="0099CC"/>
      </a:accent1>
      <a:accent2>
        <a:srgbClr val="CC0000"/>
      </a:accent2>
      <a:accent3>
        <a:srgbClr val="FFFFFF"/>
      </a:accent3>
      <a:accent4>
        <a:srgbClr val="000000"/>
      </a:accent4>
      <a:accent5>
        <a:srgbClr val="AACAE2"/>
      </a:accent5>
      <a:accent6>
        <a:srgbClr val="B90000"/>
      </a:accent6>
      <a:hlink>
        <a:srgbClr val="99CCFF"/>
      </a:hlink>
      <a:folHlink>
        <a:srgbClr val="E1E1B7"/>
      </a:folHlink>
    </a:clrScheme>
    <a:fontScheme name="2_buaa_digiC_2011_b1">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buaa_digiC_2011_b1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2_buaa_digiC_2011_b1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2_buaa_digiC_2011_b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buaa_digiC_2011_b1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2_buaa_digiC_2011_b1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2_buaa_digiC_2011_b1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uaa_digiC_2011_b1">
  <a:themeElements>
    <a:clrScheme name="">
      <a:dk1>
        <a:srgbClr val="000000"/>
      </a:dk1>
      <a:lt1>
        <a:srgbClr val="FFFFFF"/>
      </a:lt1>
      <a:dk2>
        <a:srgbClr val="003366"/>
      </a:dk2>
      <a:lt2>
        <a:srgbClr val="5490A8"/>
      </a:lt2>
      <a:accent1>
        <a:srgbClr val="0099CC"/>
      </a:accent1>
      <a:accent2>
        <a:srgbClr val="CC0000"/>
      </a:accent2>
      <a:accent3>
        <a:srgbClr val="FFFFFF"/>
      </a:accent3>
      <a:accent4>
        <a:srgbClr val="000000"/>
      </a:accent4>
      <a:accent5>
        <a:srgbClr val="AACAE2"/>
      </a:accent5>
      <a:accent6>
        <a:srgbClr val="B90000"/>
      </a:accent6>
      <a:hlink>
        <a:srgbClr val="99CCFF"/>
      </a:hlink>
      <a:folHlink>
        <a:srgbClr val="E1E1B7"/>
      </a:folHlink>
    </a:clrScheme>
    <a:fontScheme name="3_buaa_digiC_2011_b1">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buaa_digiC_2011_b1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3_buaa_digiC_2011_b1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3_buaa_digiC_2011_b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buaa_digiC_2011_b1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3_buaa_digiC_2011_b1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3_buaa_digiC_2011_b1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uaa_digiC_2011_b1">
  <a:themeElements>
    <a:clrScheme name="">
      <a:dk1>
        <a:srgbClr val="000000"/>
      </a:dk1>
      <a:lt1>
        <a:srgbClr val="FFFFFF"/>
      </a:lt1>
      <a:dk2>
        <a:srgbClr val="003366"/>
      </a:dk2>
      <a:lt2>
        <a:srgbClr val="5490A8"/>
      </a:lt2>
      <a:accent1>
        <a:srgbClr val="0099CC"/>
      </a:accent1>
      <a:accent2>
        <a:srgbClr val="CC0000"/>
      </a:accent2>
      <a:accent3>
        <a:srgbClr val="FFFFFF"/>
      </a:accent3>
      <a:accent4>
        <a:srgbClr val="000000"/>
      </a:accent4>
      <a:accent5>
        <a:srgbClr val="AACAE2"/>
      </a:accent5>
      <a:accent6>
        <a:srgbClr val="B90000"/>
      </a:accent6>
      <a:hlink>
        <a:srgbClr val="99CCFF"/>
      </a:hlink>
      <a:folHlink>
        <a:srgbClr val="E1E1B7"/>
      </a:folHlink>
    </a:clrScheme>
    <a:fontScheme name="1_buaa_digiC_2011_b1">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uaa_digiC_2011_b1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1_buaa_digiC_2011_b1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1_buaa_digiC_2011_b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uaa_digiC_2011_b1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1_buaa_digiC_2011_b1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1_buaa_digiC_2011_b1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buaa_digiC_2011_b1</Template>
  <TotalTime>7132</TotalTime>
  <Words>2468</Words>
  <Application>Microsoft Office PowerPoint</Application>
  <PresentationFormat>全屏显示(4:3)</PresentationFormat>
  <Paragraphs>270</Paragraphs>
  <Slides>25</Slides>
  <Notes>24</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4</vt:i4>
      </vt:variant>
      <vt:variant>
        <vt:lpstr>幻灯片标题</vt:lpstr>
      </vt:variant>
      <vt:variant>
        <vt:i4>25</vt:i4>
      </vt:variant>
    </vt:vector>
  </HeadingPairs>
  <TitlesOfParts>
    <vt:vector size="40" baseType="lpstr">
      <vt:lpstr>黑体</vt:lpstr>
      <vt:lpstr>楷体</vt:lpstr>
      <vt:lpstr>Arial</vt:lpstr>
      <vt:lpstr>Courier New</vt:lpstr>
      <vt:lpstr>Tahoma</vt:lpstr>
      <vt:lpstr>Times New Roman</vt:lpstr>
      <vt:lpstr>Wingdings</vt:lpstr>
      <vt:lpstr>buaa_digiC_2011_b1</vt:lpstr>
      <vt:lpstr>2_buaa_digiC_2011_b1</vt:lpstr>
      <vt:lpstr>3_buaa_digiC_2011_b1</vt:lpstr>
      <vt:lpstr>1_buaa_digiC_2011_b1</vt:lpstr>
      <vt:lpstr>Visio</vt:lpstr>
      <vt:lpstr>Photo Editor 照片</vt:lpstr>
      <vt:lpstr>公式</vt:lpstr>
      <vt:lpstr>Equation</vt:lpstr>
      <vt:lpstr>电子电路设计训练 --数字部分(Verilog HDL)--</vt:lpstr>
      <vt:lpstr>4.1 门级电路</vt:lpstr>
      <vt:lpstr>4.1 门级电路</vt:lpstr>
      <vt:lpstr>4.1 门级电路</vt:lpstr>
      <vt:lpstr>4.1 门级电路</vt:lpstr>
      <vt:lpstr>PowerPoint 演示文稿</vt:lpstr>
      <vt:lpstr>4.2 RTL电路</vt:lpstr>
      <vt:lpstr>4.3 常用组合逻辑电路</vt:lpstr>
      <vt:lpstr>4.3 常用组合逻辑电路</vt:lpstr>
      <vt:lpstr>4.3 常用组合逻辑电路</vt:lpstr>
      <vt:lpstr>4.3 常用组合逻辑电路</vt:lpstr>
      <vt:lpstr>关于“乘法器”</vt:lpstr>
      <vt:lpstr>4.3 常用组合逻辑电路</vt:lpstr>
      <vt:lpstr>4.3 常用组合逻辑电路</vt:lpstr>
      <vt:lpstr>4.3 常用组合逻辑电路</vt:lpstr>
      <vt:lpstr>4.3 常用组合逻辑电路</vt:lpstr>
      <vt:lpstr>4.4 常用时序逻辑电路</vt:lpstr>
      <vt:lpstr>4.4 常用时序逻辑电路</vt:lpstr>
      <vt:lpstr>4.4 常用时序逻辑电路</vt:lpstr>
      <vt:lpstr>4.4 常用时序逻辑电路</vt:lpstr>
      <vt:lpstr>4.4 常用时序逻辑电路</vt:lpstr>
      <vt:lpstr>4.4 常用时序逻辑电路</vt:lpstr>
      <vt:lpstr>4.4 常用时序逻辑电路</vt:lpstr>
      <vt:lpstr>4.5 任务与函数</vt:lpstr>
      <vt:lpstr>PowerPoint 演示文稿</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lenovo</dc:creator>
  <cp:lastModifiedBy>dell</cp:lastModifiedBy>
  <cp:revision>408</cp:revision>
  <dcterms:created xsi:type="dcterms:W3CDTF">2009-06-19T06:27:50Z</dcterms:created>
  <dcterms:modified xsi:type="dcterms:W3CDTF">2020-04-12T13:13:16Z</dcterms:modified>
</cp:coreProperties>
</file>