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9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6FE"/>
    <a:srgbClr val="836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3767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BFA4-BA10-6341-9458-FC224BD578BB}" type="datetimeFigureOut">
              <a:rPr lang="fr-FR" smtClean="0"/>
              <a:pPr/>
              <a:t>22/02/2017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4AED-1C3C-9844-A15B-16B07D162BD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5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512" y="892458"/>
            <a:ext cx="9144000" cy="16004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cap="none" spc="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Olympiades</a:t>
            </a:r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FANUC </a:t>
            </a:r>
            <a:r>
              <a:rPr lang="en-US" sz="4400" cap="none" spc="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Ingénieur</a:t>
            </a:r>
            <a:endParaRPr lang="en-US" sz="4400" cap="none" spc="0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44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Équipe</a:t>
            </a:r>
            <a:r>
              <a:rPr lang="en-US" sz="44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entraleSupelec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35896" y="3845366"/>
            <a:ext cx="5112568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 BÜRGER Karoline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JESUS RODRIGUES </a:t>
            </a:r>
            <a:r>
              <a:rPr lang="fr-FR" sz="28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Tiago</a:t>
            </a:r>
            <a:endParaRPr lang="fr-FR" sz="2800" dirty="0" smtClean="0">
              <a:ln w="10160">
                <a:noFill/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ELLER CRUZ Rafael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NOGUEIRA Rafael </a:t>
            </a:r>
            <a:r>
              <a:rPr lang="fr-FR" sz="28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Accácio</a:t>
            </a:r>
            <a:endParaRPr lang="fr-FR" sz="2800" b="0" cap="none" spc="0" dirty="0">
              <a:ln w="10160">
                <a:noFill/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AutoShape 2" descr="See original image"/>
          <p:cNvSpPr>
            <a:spLocks noChangeAspect="1" noChangeArrowheads="1"/>
          </p:cNvSpPr>
          <p:nvPr/>
        </p:nvSpPr>
        <p:spPr bwMode="auto">
          <a:xfrm>
            <a:off x="155575" y="-1181100"/>
            <a:ext cx="4381500" cy="2466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63264"/>
            <a:ext cx="2286015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715343"/>
            <a:ext cx="2857520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Summary: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715050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Performed activities;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principles and choices;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– Pre-project analysis;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3.1 – Problem presentation;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3.2 – Proposed Solutions;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3.2.1 – Robots choice;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3.2.2 – Robots positioning;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3.2.3 – Robots movements;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3.2.4 – Simulation issues;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– Conclusion.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5313"/>
            <a:ext cx="1944216" cy="9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5">
      <a:dk1>
        <a:srgbClr val="002060"/>
      </a:dk1>
      <a:lt1>
        <a:srgbClr val="000000"/>
      </a:lt1>
      <a:dk2>
        <a:srgbClr val="7E0000"/>
      </a:dk2>
      <a:lt2>
        <a:srgbClr val="FFFFFF"/>
      </a:lt2>
      <a:accent1>
        <a:srgbClr val="002060"/>
      </a:accent1>
      <a:accent2>
        <a:srgbClr val="FFFFFF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40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Karoline</cp:lastModifiedBy>
  <cp:revision>102</cp:revision>
  <dcterms:created xsi:type="dcterms:W3CDTF">2016-10-22T15:50:07Z</dcterms:created>
  <dcterms:modified xsi:type="dcterms:W3CDTF">2017-02-23T00:15:35Z</dcterms:modified>
</cp:coreProperties>
</file>