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63" r:id="rId4"/>
    <p:sldId id="262" r:id="rId5"/>
    <p:sldId id="261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DA44-98EF-43F6-B96A-BA6F6C9127F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08CDA44-98EF-43F6-B96A-BA6F6C9127F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8CDA44-98EF-43F6-B96A-BA6F6C9127F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8CDA44-98EF-43F6-B96A-BA6F6C9127F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DA44-98EF-43F6-B96A-BA6F6C9127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08CDA44-98EF-43F6-B96A-BA6F6C9127F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62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1. </a:t>
            </a:r>
            <a:r>
              <a:rPr lang="pt-BR" dirty="0" err="1"/>
              <a:t>Introduction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78" y="1844824"/>
            <a:ext cx="6687340" cy="420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2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2. </a:t>
            </a:r>
            <a:r>
              <a:rPr lang="pt-BR" dirty="0" err="1"/>
              <a:t>Objectifs</a:t>
            </a:r>
            <a:endParaRPr lang="pt-BR" dirty="0"/>
          </a:p>
        </p:txBody>
      </p:sp>
      <p:pic>
        <p:nvPicPr>
          <p:cNvPr id="1028" name="Picture 4" descr="Resultado de imagem para kuka you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1920" y="1499634"/>
            <a:ext cx="3744416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tick tack to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4230613" cy="4218894"/>
          </a:xfrm>
          <a:prstGeom prst="rect">
            <a:avLst/>
          </a:prstGeom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/>
          <p:cNvSpPr txBox="1"/>
          <p:nvPr/>
        </p:nvSpPr>
        <p:spPr>
          <a:xfrm>
            <a:off x="633566" y="5317532"/>
            <a:ext cx="81115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La </a:t>
            </a:r>
            <a:r>
              <a:rPr lang="pt-BR" sz="2600" dirty="0" err="1"/>
              <a:t>validation</a:t>
            </a:r>
            <a:r>
              <a:rPr lang="pt-BR" sz="2600" dirty="0"/>
              <a:t> </a:t>
            </a:r>
            <a:r>
              <a:rPr lang="pt-BR" sz="2600" dirty="0" err="1"/>
              <a:t>du</a:t>
            </a:r>
            <a:r>
              <a:rPr lang="pt-BR" sz="2600" dirty="0"/>
              <a:t> </a:t>
            </a:r>
            <a:r>
              <a:rPr lang="pt-BR" sz="2600" dirty="0" err="1"/>
              <a:t>projet</a:t>
            </a:r>
            <a:r>
              <a:rPr lang="pt-BR" sz="2600" dirty="0"/>
              <a:t> consiste </a:t>
            </a:r>
            <a:r>
              <a:rPr lang="pt-BR" sz="2600" dirty="0" err="1"/>
              <a:t>en</a:t>
            </a:r>
            <a:r>
              <a:rPr lang="pt-BR" sz="2600" dirty="0"/>
              <a:t> </a:t>
            </a:r>
            <a:r>
              <a:rPr lang="pt-BR" sz="2600" dirty="0" err="1"/>
              <a:t>jouer</a:t>
            </a:r>
            <a:r>
              <a:rPr lang="pt-BR" sz="2600" dirty="0"/>
              <a:t> </a:t>
            </a:r>
            <a:r>
              <a:rPr lang="pt-BR" sz="2600" dirty="0" err="1"/>
              <a:t>le</a:t>
            </a:r>
            <a:r>
              <a:rPr lang="pt-BR" sz="2600" dirty="0"/>
              <a:t> </a:t>
            </a:r>
            <a:r>
              <a:rPr lang="pt-BR" sz="2600" dirty="0" err="1"/>
              <a:t>jeu</a:t>
            </a:r>
            <a:r>
              <a:rPr lang="pt-BR" sz="2600" dirty="0"/>
              <a:t> </a:t>
            </a:r>
            <a:r>
              <a:rPr lang="pt-BR" sz="2600" dirty="0" err="1"/>
              <a:t>du</a:t>
            </a:r>
            <a:r>
              <a:rPr lang="pt-BR" sz="2600" dirty="0"/>
              <a:t> </a:t>
            </a:r>
            <a:r>
              <a:rPr lang="pt-BR" sz="2600" dirty="0" err="1"/>
              <a:t>morpion</a:t>
            </a:r>
            <a:r>
              <a:rPr lang="pt-BR" sz="2600" dirty="0"/>
              <a:t> </a:t>
            </a:r>
          </a:p>
          <a:p>
            <a:r>
              <a:rPr lang="pt-BR" sz="2600" dirty="0" err="1"/>
              <a:t>dans</a:t>
            </a:r>
            <a:r>
              <a:rPr lang="pt-BR" sz="2600" dirty="0"/>
              <a:t> une </a:t>
            </a:r>
            <a:r>
              <a:rPr lang="pt-BR" sz="2600" dirty="0" err="1"/>
              <a:t>surface</a:t>
            </a:r>
            <a:r>
              <a:rPr lang="pt-BR" sz="2600" dirty="0"/>
              <a:t> </a:t>
            </a:r>
            <a:r>
              <a:rPr lang="pt-BR" sz="2600" dirty="0" err="1"/>
              <a:t>quelleconque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69502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2. </a:t>
            </a:r>
            <a:r>
              <a:rPr lang="pt-BR" dirty="0" err="1"/>
              <a:t>Objectifs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2648" y="2276872"/>
            <a:ext cx="71287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. </a:t>
            </a:r>
            <a:r>
              <a:rPr lang="pt-BR" sz="2600" dirty="0" err="1"/>
              <a:t>Systéme</a:t>
            </a:r>
            <a:r>
              <a:rPr lang="pt-BR" sz="2600" dirty="0"/>
              <a:t> de </a:t>
            </a:r>
            <a:r>
              <a:rPr lang="pt-BR" sz="2600" dirty="0" err="1"/>
              <a:t>coommande</a:t>
            </a:r>
            <a:endParaRPr lang="pt-BR" sz="2600" dirty="0"/>
          </a:p>
          <a:p>
            <a:r>
              <a:rPr lang="pt-BR" sz="2600" dirty="0"/>
              <a:t>. </a:t>
            </a:r>
            <a:r>
              <a:rPr lang="pt-BR" sz="2600" dirty="0" err="1"/>
              <a:t>Gestion</a:t>
            </a:r>
            <a:r>
              <a:rPr lang="pt-BR" sz="2600" dirty="0"/>
              <a:t>  de </a:t>
            </a:r>
            <a:r>
              <a:rPr lang="pt-BR" sz="2600" dirty="0" err="1"/>
              <a:t>trajectoire</a:t>
            </a:r>
            <a:endParaRPr lang="pt-BR" sz="2600" dirty="0"/>
          </a:p>
          <a:p>
            <a:r>
              <a:rPr lang="pt-BR" sz="2600" dirty="0"/>
              <a:t>. Interface </a:t>
            </a:r>
            <a:r>
              <a:rPr lang="pt-BR" sz="2600" dirty="0" err="1"/>
              <a:t>Homme-Machine</a:t>
            </a:r>
            <a:endParaRPr lang="pt-BR" sz="2600" dirty="0"/>
          </a:p>
          <a:p>
            <a:r>
              <a:rPr lang="pt-BR" sz="2600" dirty="0"/>
              <a:t>. </a:t>
            </a:r>
            <a:r>
              <a:rPr lang="pt-BR" sz="2600" dirty="0" err="1"/>
              <a:t>Implementation</a:t>
            </a:r>
            <a:r>
              <a:rPr lang="pt-BR" sz="2600" dirty="0"/>
              <a:t> </a:t>
            </a:r>
            <a:r>
              <a:rPr lang="pt-BR" sz="2600" dirty="0" err="1"/>
              <a:t>sur</a:t>
            </a:r>
            <a:r>
              <a:rPr lang="pt-BR" sz="2600" dirty="0"/>
              <a:t> </a:t>
            </a:r>
            <a:r>
              <a:rPr lang="pt-BR" sz="2600" dirty="0" err="1"/>
              <a:t>le</a:t>
            </a:r>
            <a:r>
              <a:rPr lang="pt-BR" sz="2600" dirty="0"/>
              <a:t> </a:t>
            </a:r>
            <a:r>
              <a:rPr lang="pt-BR" sz="2600" dirty="0" err="1"/>
              <a:t>robot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11431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3. </a:t>
            </a:r>
            <a:r>
              <a:rPr lang="pt-BR" dirty="0" err="1"/>
              <a:t>Division</a:t>
            </a:r>
            <a:r>
              <a:rPr lang="pt-BR" dirty="0"/>
              <a:t> </a:t>
            </a:r>
            <a:r>
              <a:rPr lang="pt-BR" dirty="0" err="1"/>
              <a:t>du</a:t>
            </a:r>
            <a:r>
              <a:rPr lang="pt-BR" dirty="0"/>
              <a:t> </a:t>
            </a:r>
            <a:r>
              <a:rPr lang="pt-BR" dirty="0" err="1"/>
              <a:t>Travail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64" y="1700808"/>
            <a:ext cx="4946873" cy="3497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365665"/>
            <a:ext cx="4827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Designation</a:t>
            </a:r>
            <a:r>
              <a:rPr lang="pt-BR" sz="2000" dirty="0"/>
              <a:t> de </a:t>
            </a:r>
            <a:r>
              <a:rPr lang="pt-BR" sz="2000" dirty="0" err="1"/>
              <a:t>tâches</a:t>
            </a:r>
            <a:r>
              <a:rPr lang="pt-BR" sz="2000" dirty="0"/>
              <a:t>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Structure</a:t>
            </a:r>
            <a:r>
              <a:rPr lang="pt-BR" sz="2000" dirty="0"/>
              <a:t> A: Rafael </a:t>
            </a:r>
            <a:r>
              <a:rPr lang="pt-BR" sz="2000" dirty="0" err="1"/>
              <a:t>Accacio</a:t>
            </a:r>
            <a:r>
              <a:rPr lang="pt-BR" sz="2000" dirty="0"/>
              <a:t> et Rafael Eller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Structure</a:t>
            </a:r>
            <a:r>
              <a:rPr lang="pt-BR" sz="2000" dirty="0"/>
              <a:t> B: Tiago et Karoline</a:t>
            </a:r>
          </a:p>
        </p:txBody>
      </p:sp>
    </p:spTree>
    <p:extLst>
      <p:ext uri="{BB962C8B-B14F-4D97-AF65-F5344CB8AC3E}">
        <p14:creationId xmlns:p14="http://schemas.microsoft.com/office/powerpoint/2010/main" val="256958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9572" y="1700808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Utilité</a:t>
            </a:r>
            <a:r>
              <a:rPr lang="pt-BR" sz="2000" dirty="0"/>
              <a:t>: interface entre </a:t>
            </a:r>
            <a:r>
              <a:rPr lang="pt-BR" sz="2000" dirty="0" err="1"/>
              <a:t>l’ordinateur</a:t>
            </a:r>
            <a:r>
              <a:rPr lang="pt-BR" sz="2000" dirty="0"/>
              <a:t> et </a:t>
            </a:r>
            <a:r>
              <a:rPr lang="pt-BR" sz="2000" dirty="0" err="1"/>
              <a:t>les</a:t>
            </a:r>
            <a:r>
              <a:rPr lang="pt-BR" sz="2000" dirty="0"/>
              <a:t> </a:t>
            </a:r>
            <a:r>
              <a:rPr lang="pt-BR" sz="2000" dirty="0" err="1"/>
              <a:t>joueurs</a:t>
            </a:r>
            <a:r>
              <a:rPr lang="pt-BR" sz="2000" dirty="0"/>
              <a:t> </a:t>
            </a:r>
            <a:r>
              <a:rPr lang="pt-BR" sz="2000" dirty="0" err="1"/>
              <a:t>pour</a:t>
            </a:r>
            <a:r>
              <a:rPr lang="pt-BR" sz="2000" dirty="0"/>
              <a:t> </a:t>
            </a:r>
            <a:r>
              <a:rPr lang="pt-BR" sz="2000" dirty="0" err="1"/>
              <a:t>lancer</a:t>
            </a:r>
            <a:r>
              <a:rPr lang="pt-BR" sz="2000" dirty="0"/>
              <a:t> </a:t>
            </a:r>
            <a:r>
              <a:rPr lang="pt-BR" sz="2000" dirty="0" err="1"/>
              <a:t>les</a:t>
            </a:r>
            <a:r>
              <a:rPr lang="pt-BR" sz="2000" dirty="0"/>
              <a:t> </a:t>
            </a:r>
            <a:r>
              <a:rPr lang="pt-BR" sz="2000" dirty="0" err="1"/>
              <a:t>mouvements</a:t>
            </a:r>
            <a:r>
              <a:rPr lang="pt-BR" sz="2000" dirty="0"/>
              <a:t> </a:t>
            </a:r>
            <a:r>
              <a:rPr lang="pt-BR" sz="2000" dirty="0" err="1"/>
              <a:t>du</a:t>
            </a:r>
            <a:r>
              <a:rPr lang="pt-BR" sz="2000" dirty="0"/>
              <a:t> </a:t>
            </a:r>
            <a:r>
              <a:rPr lang="pt-BR" sz="2000" dirty="0" err="1"/>
              <a:t>jeu</a:t>
            </a:r>
            <a:r>
              <a:rPr lang="pt-BR" sz="20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Méthodologie</a:t>
            </a:r>
            <a:r>
              <a:rPr lang="pt-BR" sz="2000" dirty="0"/>
              <a:t>:  </a:t>
            </a:r>
            <a:r>
              <a:rPr lang="pt-BR" sz="2000" dirty="0" err="1"/>
              <a:t>développé</a:t>
            </a:r>
            <a:r>
              <a:rPr lang="pt-BR" sz="2000" dirty="0"/>
              <a:t> par </a:t>
            </a:r>
            <a:r>
              <a:rPr lang="pt-BR" sz="2000" dirty="0" err="1"/>
              <a:t>programmation</a:t>
            </a:r>
            <a:r>
              <a:rPr lang="pt-BR" sz="2000" dirty="0"/>
              <a:t> </a:t>
            </a:r>
            <a:r>
              <a:rPr lang="pt-BR" sz="2000" dirty="0" err="1"/>
              <a:t>en</a:t>
            </a:r>
            <a:r>
              <a:rPr lang="pt-BR" sz="2000" dirty="0"/>
              <a:t> MATLAB.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Déployé</a:t>
            </a:r>
            <a:r>
              <a:rPr lang="pt-BR" sz="2000" dirty="0"/>
              <a:t> de </a:t>
            </a:r>
            <a:r>
              <a:rPr lang="pt-BR" sz="2000" dirty="0" err="1"/>
              <a:t>manière</a:t>
            </a:r>
            <a:r>
              <a:rPr lang="pt-BR" sz="2000" dirty="0"/>
              <a:t> </a:t>
            </a:r>
            <a:r>
              <a:rPr lang="pt-BR" sz="2000" dirty="0" err="1"/>
              <a:t>modularisée</a:t>
            </a:r>
            <a:r>
              <a:rPr lang="pt-BR" sz="2000" dirty="0"/>
              <a:t>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52" y="3284984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3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700808"/>
            <a:ext cx="253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Tâches</a:t>
            </a:r>
            <a:r>
              <a:rPr lang="pt-BR" sz="2000" dirty="0"/>
              <a:t> à </a:t>
            </a:r>
            <a:r>
              <a:rPr lang="pt-BR" sz="2000" dirty="0" err="1"/>
              <a:t>accomplir</a:t>
            </a:r>
            <a:r>
              <a:rPr lang="pt-BR" sz="2000" dirty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3" y="2204864"/>
            <a:ext cx="5077534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4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4740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Calendrier</a:t>
            </a:r>
            <a:r>
              <a:rPr lang="pt-BR" sz="2000" dirty="0"/>
              <a:t> de </a:t>
            </a:r>
            <a:r>
              <a:rPr lang="pt-BR" sz="2000" dirty="0" err="1"/>
              <a:t>réalisation</a:t>
            </a:r>
            <a:r>
              <a:rPr lang="pt-BR" sz="2000" dirty="0"/>
              <a:t> de </a:t>
            </a:r>
            <a:r>
              <a:rPr lang="pt-BR" sz="2000" dirty="0" err="1"/>
              <a:t>l’étape</a:t>
            </a:r>
            <a:r>
              <a:rPr lang="pt-BR" sz="2000" dirty="0"/>
              <a:t> 2.B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1" y="2350288"/>
            <a:ext cx="851653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72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380</TotalTime>
  <Words>128</Words>
  <Application>Microsoft Office PowerPoint</Application>
  <PresentationFormat>Apresentação na tela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Wingdings</vt:lpstr>
      <vt:lpstr>Wingdings 2</vt:lpstr>
      <vt:lpstr>Median</vt:lpstr>
      <vt:lpstr>Apresentação do PowerPoint</vt:lpstr>
      <vt:lpstr>1. Introduction</vt:lpstr>
      <vt:lpstr>2. Objectifs</vt:lpstr>
      <vt:lpstr>2. Objectifs</vt:lpstr>
      <vt:lpstr>3. Division du Travail</vt:lpstr>
      <vt:lpstr>7. L’interface homme machine (IHM)</vt:lpstr>
      <vt:lpstr>7. L’interface homme machine (IHM)</vt:lpstr>
      <vt:lpstr>7. L’interface homme machine (IHM)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Karoline</dc:creator>
  <cp:lastModifiedBy>Rafael</cp:lastModifiedBy>
  <cp:revision>11</cp:revision>
  <dcterms:created xsi:type="dcterms:W3CDTF">2017-04-24T12:33:28Z</dcterms:created>
  <dcterms:modified xsi:type="dcterms:W3CDTF">2017-04-25T17:45:09Z</dcterms:modified>
</cp:coreProperties>
</file>