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3. </a:t>
            </a:r>
            <a:r>
              <a:rPr lang="pt-BR" dirty="0" err="1" smtClean="0"/>
              <a:t>Division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Travail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4" y="1700808"/>
            <a:ext cx="4946873" cy="349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65665"/>
            <a:ext cx="4827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Designation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tâches</a:t>
            </a:r>
            <a:r>
              <a:rPr lang="pt-BR" sz="2000" dirty="0" smtClean="0"/>
              <a:t>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 smtClean="0"/>
              <a:t>Structure</a:t>
            </a:r>
            <a:r>
              <a:rPr lang="pt-BR" sz="2000" dirty="0" smtClean="0"/>
              <a:t> A: Rafael </a:t>
            </a:r>
            <a:r>
              <a:rPr lang="pt-BR" sz="2000" dirty="0" err="1" smtClean="0"/>
              <a:t>Accacio</a:t>
            </a:r>
            <a:r>
              <a:rPr lang="pt-BR" sz="2000" dirty="0" smtClean="0"/>
              <a:t> et Rafael Eller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 smtClean="0"/>
              <a:t>Structure</a:t>
            </a:r>
            <a:r>
              <a:rPr lang="pt-BR" sz="2000" dirty="0" smtClean="0"/>
              <a:t> B: Tiago et Karoline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464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7. </a:t>
            </a:r>
            <a:r>
              <a:rPr lang="pt-BR" dirty="0" err="1" smtClean="0"/>
              <a:t>L’interface</a:t>
            </a:r>
            <a:r>
              <a:rPr lang="pt-BR" dirty="0" smtClean="0"/>
              <a:t> </a:t>
            </a:r>
            <a:r>
              <a:rPr lang="pt-BR" dirty="0" err="1" smtClean="0"/>
              <a:t>homme</a:t>
            </a:r>
            <a:r>
              <a:rPr lang="pt-BR" dirty="0" smtClean="0"/>
              <a:t> </a:t>
            </a:r>
            <a:r>
              <a:rPr lang="pt-BR" dirty="0" err="1" smtClean="0"/>
              <a:t>machine</a:t>
            </a:r>
            <a:r>
              <a:rPr lang="pt-BR" dirty="0" smtClean="0"/>
              <a:t> (IHM)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719572" y="170080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 smtClean="0"/>
              <a:t>Utilité</a:t>
            </a:r>
            <a:r>
              <a:rPr lang="pt-BR" sz="2000" dirty="0" smtClean="0"/>
              <a:t>: interface entre </a:t>
            </a:r>
            <a:r>
              <a:rPr lang="pt-BR" sz="2000" dirty="0" err="1" smtClean="0"/>
              <a:t>l’ordinateur</a:t>
            </a:r>
            <a:r>
              <a:rPr lang="pt-BR" sz="2000" dirty="0" smtClean="0"/>
              <a:t> et </a:t>
            </a:r>
            <a:r>
              <a:rPr lang="pt-BR" sz="2000" dirty="0" err="1" smtClean="0"/>
              <a:t>les</a:t>
            </a:r>
            <a:r>
              <a:rPr lang="pt-BR" sz="2000" dirty="0" smtClean="0"/>
              <a:t> </a:t>
            </a:r>
            <a:r>
              <a:rPr lang="pt-BR" sz="2000" dirty="0" err="1" smtClean="0"/>
              <a:t>joueurs</a:t>
            </a:r>
            <a:r>
              <a:rPr lang="pt-BR" sz="2000" dirty="0" smtClean="0"/>
              <a:t>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lancer</a:t>
            </a:r>
            <a:r>
              <a:rPr lang="pt-BR" sz="2000" dirty="0" smtClean="0"/>
              <a:t> </a:t>
            </a:r>
            <a:r>
              <a:rPr lang="pt-BR" sz="2000" dirty="0" err="1" smtClean="0"/>
              <a:t>les</a:t>
            </a:r>
            <a:r>
              <a:rPr lang="pt-BR" sz="2000" dirty="0" smtClean="0"/>
              <a:t> </a:t>
            </a:r>
            <a:r>
              <a:rPr lang="pt-BR" sz="2000" dirty="0" err="1" smtClean="0"/>
              <a:t>mouvements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jeu</a:t>
            </a:r>
            <a:r>
              <a:rPr lang="pt-BR" sz="2000" dirty="0"/>
              <a:t>;</a:t>
            </a:r>
            <a:endParaRPr lang="pt-BR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 smtClean="0"/>
              <a:t>Méthodologie</a:t>
            </a:r>
            <a:r>
              <a:rPr lang="pt-BR" sz="2000" dirty="0" smtClean="0"/>
              <a:t>:  </a:t>
            </a:r>
            <a:r>
              <a:rPr lang="pt-BR" sz="2000" dirty="0" err="1" smtClean="0"/>
              <a:t>développé</a:t>
            </a:r>
            <a:r>
              <a:rPr lang="pt-BR" sz="2000" dirty="0" smtClean="0"/>
              <a:t> par </a:t>
            </a:r>
            <a:r>
              <a:rPr lang="pt-BR" sz="2000" dirty="0" err="1" smtClean="0"/>
              <a:t>programmation</a:t>
            </a:r>
            <a:r>
              <a:rPr lang="pt-BR" sz="2000" dirty="0" smtClean="0"/>
              <a:t> </a:t>
            </a:r>
            <a:r>
              <a:rPr lang="pt-BR" sz="2000" dirty="0" err="1" smtClean="0"/>
              <a:t>en</a:t>
            </a:r>
            <a:r>
              <a:rPr lang="pt-BR" sz="2000" dirty="0" smtClean="0"/>
              <a:t> MATLAB.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 smtClean="0"/>
              <a:t>Déployé</a:t>
            </a:r>
            <a:r>
              <a:rPr lang="pt-BR" sz="2000" dirty="0" smtClean="0"/>
              <a:t> de </a:t>
            </a:r>
            <a:r>
              <a:rPr lang="pt-BR" sz="2000" dirty="0" err="1" smtClean="0"/>
              <a:t>manière</a:t>
            </a:r>
            <a:r>
              <a:rPr lang="pt-BR" sz="2000" dirty="0" smtClean="0"/>
              <a:t> </a:t>
            </a:r>
            <a:r>
              <a:rPr lang="pt-BR" sz="2000" dirty="0" err="1" smtClean="0"/>
              <a:t>modularisée</a:t>
            </a:r>
            <a:r>
              <a:rPr lang="pt-BR" sz="2000" dirty="0" smtClean="0"/>
              <a:t>: </a:t>
            </a:r>
            <a:endParaRPr lang="pt-B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3284984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7. </a:t>
            </a:r>
            <a:r>
              <a:rPr lang="pt-BR" dirty="0" err="1" smtClean="0"/>
              <a:t>L’interface</a:t>
            </a:r>
            <a:r>
              <a:rPr lang="pt-BR" dirty="0" smtClean="0"/>
              <a:t> </a:t>
            </a:r>
            <a:r>
              <a:rPr lang="pt-BR" dirty="0" err="1" smtClean="0"/>
              <a:t>homme</a:t>
            </a:r>
            <a:r>
              <a:rPr lang="pt-BR" dirty="0" smtClean="0"/>
              <a:t> </a:t>
            </a:r>
            <a:r>
              <a:rPr lang="pt-BR" dirty="0" err="1" smtClean="0"/>
              <a:t>machine</a:t>
            </a:r>
            <a:r>
              <a:rPr lang="pt-BR" dirty="0" smtClean="0"/>
              <a:t> (IHM)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253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 smtClean="0"/>
              <a:t>Tâches</a:t>
            </a:r>
            <a:r>
              <a:rPr lang="pt-BR" sz="2000" dirty="0" smtClean="0"/>
              <a:t> à </a:t>
            </a:r>
            <a:r>
              <a:rPr lang="pt-BR" sz="2000" dirty="0" err="1" smtClean="0"/>
              <a:t>accomplir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204864"/>
            <a:ext cx="507753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7. </a:t>
            </a:r>
            <a:r>
              <a:rPr lang="pt-BR" dirty="0" err="1" smtClean="0"/>
              <a:t>L’interface</a:t>
            </a:r>
            <a:r>
              <a:rPr lang="pt-BR" dirty="0" smtClean="0"/>
              <a:t> </a:t>
            </a:r>
            <a:r>
              <a:rPr lang="pt-BR" dirty="0" err="1" smtClean="0"/>
              <a:t>homme</a:t>
            </a:r>
            <a:r>
              <a:rPr lang="pt-BR" dirty="0" smtClean="0"/>
              <a:t> </a:t>
            </a:r>
            <a:r>
              <a:rPr lang="pt-BR" dirty="0" err="1" smtClean="0"/>
              <a:t>machine</a:t>
            </a:r>
            <a:r>
              <a:rPr lang="pt-BR" dirty="0" smtClean="0"/>
              <a:t> (IHM)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474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 smtClean="0"/>
              <a:t>Calendrier</a:t>
            </a:r>
            <a:r>
              <a:rPr lang="pt-BR" sz="2000" dirty="0" smtClean="0"/>
              <a:t> de </a:t>
            </a:r>
            <a:r>
              <a:rPr lang="pt-BR" sz="2000" dirty="0" err="1" smtClean="0"/>
              <a:t>réalisation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l’étape</a:t>
            </a:r>
            <a:r>
              <a:rPr lang="pt-BR" sz="2000" dirty="0" smtClean="0"/>
              <a:t> 2.B 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" y="2350288"/>
            <a:ext cx="85165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368</TotalTime>
  <Words>86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PowerPoint Presentation</vt:lpstr>
      <vt:lpstr>3. Division du Travail</vt:lpstr>
      <vt:lpstr>7. L’interface homme machine (IHM)</vt:lpstr>
      <vt:lpstr>7. L’interface homme machine (IHM)</vt:lpstr>
      <vt:lpstr>7. L’interface homme machine (IHM)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Karoline</cp:lastModifiedBy>
  <cp:revision>9</cp:revision>
  <dcterms:created xsi:type="dcterms:W3CDTF">2017-04-24T12:33:28Z</dcterms:created>
  <dcterms:modified xsi:type="dcterms:W3CDTF">2017-04-24T18:41:28Z</dcterms:modified>
</cp:coreProperties>
</file>