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216" autoAdjust="0"/>
  </p:normalViewPr>
  <p:slideViewPr>
    <p:cSldViewPr>
      <p:cViewPr varScale="1">
        <p:scale>
          <a:sx n="68" d="100"/>
          <a:sy n="68" d="100"/>
        </p:scale>
        <p:origin x="7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1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21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4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1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1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21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5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0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6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58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6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Trajectoires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Linéaires</a:t>
            </a:r>
          </a:p>
          <a:p>
            <a:r>
              <a:rPr lang="pt-BR" dirty="0" smtClean="0"/>
              <a:t>Arc de Cercle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83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Trajectoires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5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</Words>
  <Application>Microsoft Office PowerPoint</Application>
  <PresentationFormat>Affichage à l'écran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Présentation PowerPoint</vt:lpstr>
      <vt:lpstr>Trajectoires</vt:lpstr>
      <vt:lpstr>Trajectoires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Karoline</dc:creator>
  <cp:lastModifiedBy>Rafael Accácio</cp:lastModifiedBy>
  <cp:revision>6</cp:revision>
  <dcterms:created xsi:type="dcterms:W3CDTF">2017-04-24T12:33:28Z</dcterms:created>
  <dcterms:modified xsi:type="dcterms:W3CDTF">2017-04-24T22:08:12Z</dcterms:modified>
</cp:coreProperties>
</file>