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216" autoAdjust="0"/>
  </p:normalViewPr>
  <p:slideViewPr>
    <p:cSldViewPr>
      <p:cViewPr varScale="1">
        <p:scale>
          <a:sx n="72" d="100"/>
          <a:sy n="72" d="100"/>
        </p:scale>
        <p:origin x="126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12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21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04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19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41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0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21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65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01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6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CDA44-98EF-43F6-B96A-BA6F6C9127FB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58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Trajectoires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Linéaire</a:t>
            </a:r>
          </a:p>
          <a:p>
            <a:r>
              <a:rPr lang="pt-BR" dirty="0" smtClean="0"/>
              <a:t>Arc de Cercle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83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Trajectoires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Problème: Vitesse et Acceleration</a:t>
            </a:r>
          </a:p>
          <a:p>
            <a:r>
              <a:rPr lang="pt-BR" dirty="0" smtClean="0"/>
              <a:t>Solution: Interpoler pour lisser courbes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45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Trajectoires </a:t>
            </a:r>
            <a:r>
              <a:rPr lang="pt-BR" dirty="0"/>
              <a:t>– Cas </a:t>
            </a:r>
            <a:r>
              <a:rPr lang="pt-BR" dirty="0" smtClean="0"/>
              <a:t>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Création de trajectoire</a:t>
            </a:r>
          </a:p>
          <a:p>
            <a:r>
              <a:rPr lang="pt-BR" dirty="0" smtClean="0"/>
              <a:t>Lissement de courbe pour interpolation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594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Trajectoires – Cas Arc de Cercle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Calcul </a:t>
            </a:r>
            <a:r>
              <a:rPr lang="fr-FR" dirty="0"/>
              <a:t>du </a:t>
            </a:r>
            <a:r>
              <a:rPr lang="fr-FR" dirty="0" smtClean="0"/>
              <a:t>cercle</a:t>
            </a:r>
          </a:p>
          <a:p>
            <a:r>
              <a:rPr lang="fr-FR" dirty="0" err="1" smtClean="0"/>
              <a:t>Paramétrisation</a:t>
            </a:r>
            <a:r>
              <a:rPr lang="fr-FR" dirty="0" smtClean="0"/>
              <a:t> </a:t>
            </a:r>
            <a:r>
              <a:rPr lang="fr-FR" dirty="0"/>
              <a:t>le </a:t>
            </a:r>
            <a:r>
              <a:rPr lang="fr-FR" dirty="0" smtClean="0"/>
              <a:t>cercle</a:t>
            </a:r>
          </a:p>
          <a:p>
            <a:r>
              <a:rPr lang="fr-FR" dirty="0" smtClean="0"/>
              <a:t>Calcul </a:t>
            </a:r>
            <a:r>
              <a:rPr lang="fr-FR" dirty="0"/>
              <a:t>du angle du </a:t>
            </a:r>
            <a:r>
              <a:rPr lang="fr-FR" dirty="0" smtClean="0"/>
              <a:t>arc</a:t>
            </a:r>
          </a:p>
          <a:p>
            <a:r>
              <a:rPr lang="fr-FR" dirty="0" smtClean="0"/>
              <a:t>Calcul </a:t>
            </a:r>
            <a:r>
              <a:rPr lang="fr-FR" dirty="0"/>
              <a:t>du </a:t>
            </a:r>
            <a:r>
              <a:rPr lang="fr-FR" dirty="0" smtClean="0"/>
              <a:t>polynôme interpolateur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121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Résultats au moment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9" y="4611330"/>
            <a:ext cx="3512061" cy="1158980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9" y="2292355"/>
            <a:ext cx="3152021" cy="135250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17" y="2102265"/>
            <a:ext cx="3533878" cy="86634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523640"/>
            <a:ext cx="3046661" cy="333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4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53</Words>
  <Application>Microsoft Office PowerPoint</Application>
  <PresentationFormat>Affichage à l'écran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Trajectoires</vt:lpstr>
      <vt:lpstr>Trajectoires</vt:lpstr>
      <vt:lpstr>Trajectoires – Cas Linéaire</vt:lpstr>
      <vt:lpstr>Trajectoires – Cas Arc de Cercle</vt:lpstr>
      <vt:lpstr>Résultats au moment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Karoline</dc:creator>
  <cp:lastModifiedBy>Rafael Accácio</cp:lastModifiedBy>
  <cp:revision>11</cp:revision>
  <dcterms:created xsi:type="dcterms:W3CDTF">2017-04-24T12:33:28Z</dcterms:created>
  <dcterms:modified xsi:type="dcterms:W3CDTF">2017-04-25T18:31:42Z</dcterms:modified>
</cp:coreProperties>
</file>