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95" r:id="rId4"/>
    <p:sldId id="259" r:id="rId5"/>
    <p:sldId id="287" r:id="rId6"/>
    <p:sldId id="288" r:id="rId7"/>
    <p:sldId id="290" r:id="rId8"/>
    <p:sldId id="292" r:id="rId9"/>
    <p:sldId id="291" r:id="rId10"/>
    <p:sldId id="29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6787480" cy="1828800"/>
          </a:xfrm>
        </p:spPr>
        <p:txBody>
          <a:bodyPr/>
          <a:lstStyle/>
          <a:p>
            <a:r>
              <a:rPr lang="pt-BR" dirty="0" err="1" smtClean="0"/>
              <a:t>Soutenance</a:t>
            </a:r>
            <a:r>
              <a:rPr lang="pt-BR" dirty="0" smtClean="0"/>
              <a:t> </a:t>
            </a:r>
            <a:r>
              <a:rPr lang="pt-BR" dirty="0" err="1" smtClean="0"/>
              <a:t>Séquence</a:t>
            </a:r>
            <a:r>
              <a:rPr lang="pt-BR" dirty="0" smtClean="0"/>
              <a:t> </a:t>
            </a:r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72" y="1735658"/>
            <a:ext cx="4039257" cy="226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95" y="4308035"/>
            <a:ext cx="4013610" cy="22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0" y="2924944"/>
            <a:ext cx="3074768" cy="307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85" y="2364060"/>
            <a:ext cx="2466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7" y="2492896"/>
            <a:ext cx="8435606" cy="26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4" y="2044878"/>
            <a:ext cx="8665353" cy="462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155679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f = </a:t>
            </a:r>
            <a:r>
              <a:rPr lang="pt-BR" sz="2000" dirty="0" err="1" smtClean="0"/>
              <a:t>creation_IHM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04864"/>
            <a:ext cx="4752528" cy="3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53" y="2052637"/>
            <a:ext cx="4601294" cy="4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8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176"/>
            <a:ext cx="9144000" cy="4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856953"/>
            <a:ext cx="6648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955</TotalTime>
  <Words>96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Soutenance Séquence 8</vt:lpstr>
      <vt:lpstr>7. L’interface homme machine (IHM)</vt:lpstr>
      <vt:lpstr>7. L’interface homme machine (IHM)</vt:lpstr>
      <vt:lpstr>7. L’interface homme machine (IHM)</vt:lpstr>
      <vt:lpstr>7. L’interface homme machine (IHM)</vt:lpstr>
      <vt:lpstr>7. L’interface homme machine (IHM)</vt:lpstr>
      <vt:lpstr>7. L’interface homme machine (IHM)</vt:lpstr>
      <vt:lpstr>7. L’interface homme machine (IHM)</vt:lpstr>
      <vt:lpstr>7. L’interface homme machine (IHM)</vt:lpstr>
      <vt:lpstr>7. L’interface homme machine (IHM)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Karoline</cp:lastModifiedBy>
  <cp:revision>25</cp:revision>
  <dcterms:created xsi:type="dcterms:W3CDTF">2017-04-24T12:33:28Z</dcterms:created>
  <dcterms:modified xsi:type="dcterms:W3CDTF">2017-06-14T01:01:27Z</dcterms:modified>
</cp:coreProperties>
</file>