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80" r:id="rId3"/>
    <p:sldId id="281" r:id="rId4"/>
    <p:sldId id="268" r:id="rId5"/>
    <p:sldId id="272" r:id="rId6"/>
    <p:sldId id="275" r:id="rId7"/>
    <p:sldId id="267" r:id="rId8"/>
  </p:sldIdLst>
  <p:sldSz cx="9906000" cy="6858000" type="A4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DINPro-Bold" pitchFamily="50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35CFB2BD-BA7A-4DCD-8D7B-4237CD99793C}">
          <p14:sldIdLst>
            <p14:sldId id="256"/>
            <p14:sldId id="280"/>
            <p14:sldId id="281"/>
            <p14:sldId id="268"/>
            <p14:sldId id="272"/>
            <p14:sldId id="27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399"/>
    <a:srgbClr val="FFE900"/>
    <a:srgbClr val="FF3300"/>
    <a:srgbClr val="4A4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97" autoAdjust="0"/>
  </p:normalViewPr>
  <p:slideViewPr>
    <p:cSldViewPr>
      <p:cViewPr>
        <p:scale>
          <a:sx n="66" d="100"/>
          <a:sy n="66" d="100"/>
        </p:scale>
        <p:origin x="-1565" y="-3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864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372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218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372" y="6456218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ADD372B6-CC2A-422B-853B-E622A0324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5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372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5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218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372" y="6456218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15A5F3A3-8299-4616-B5BD-06A9A2DA4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9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92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6D010-7555-471E-A92C-5BEA97CEE9C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5F3A3-8299-4616-B5BD-06A9A2DA40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3429000"/>
            <a:ext cx="9906000" cy="3429000"/>
          </a:xfrm>
          <a:prstGeom prst="rect">
            <a:avLst/>
          </a:prstGeom>
          <a:solidFill>
            <a:srgbClr val="FFDD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57263">
              <a:defRPr/>
            </a:pPr>
            <a:endParaRPr lang="de-DE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3632200" y="6477000"/>
            <a:ext cx="173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75419" rIns="95782" bIns="37709"/>
          <a:lstStyle/>
          <a:p>
            <a:pPr defTabSz="957263" eaLnBrk="0" hangingPunct="0">
              <a:defRPr/>
            </a:pPr>
            <a:endParaRPr lang="en-US" sz="1300">
              <a:solidFill>
                <a:schemeClr val="tx1"/>
              </a:solidFill>
              <a:latin typeface="DIN-Light" charset="0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00025" y="1484313"/>
            <a:ext cx="585788" cy="558800"/>
            <a:chOff x="145" y="575"/>
            <a:chExt cx="369" cy="352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46" y="758"/>
              <a:ext cx="182" cy="169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111"/>
                </a:cxn>
                <a:cxn ang="0">
                  <a:pos x="111" y="0"/>
                </a:cxn>
                <a:cxn ang="0">
                  <a:pos x="168" y="0"/>
                </a:cxn>
                <a:cxn ang="0">
                  <a:pos x="168" y="57"/>
                </a:cxn>
                <a:cxn ang="0">
                  <a:pos x="60" y="169"/>
                </a:cxn>
                <a:cxn ang="0">
                  <a:pos x="0" y="169"/>
                </a:cxn>
              </a:cxnLst>
              <a:rect l="0" t="0" r="r" b="b"/>
              <a:pathLst>
                <a:path w="168" h="169">
                  <a:moveTo>
                    <a:pt x="0" y="169"/>
                  </a:moveTo>
                  <a:lnTo>
                    <a:pt x="0" y="111"/>
                  </a:lnTo>
                  <a:lnTo>
                    <a:pt x="111" y="0"/>
                  </a:lnTo>
                  <a:lnTo>
                    <a:pt x="168" y="0"/>
                  </a:lnTo>
                  <a:lnTo>
                    <a:pt x="168" y="57"/>
                  </a:lnTo>
                  <a:lnTo>
                    <a:pt x="6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F909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45" y="575"/>
              <a:ext cx="185" cy="169"/>
            </a:xfrm>
            <a:custGeom>
              <a:avLst/>
              <a:gdLst/>
              <a:ahLst/>
              <a:cxnLst>
                <a:cxn ang="0">
                  <a:pos x="112" y="169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171" y="114"/>
                </a:cxn>
                <a:cxn ang="0">
                  <a:pos x="171" y="169"/>
                </a:cxn>
                <a:cxn ang="0">
                  <a:pos x="112" y="169"/>
                </a:cxn>
              </a:cxnLst>
              <a:rect l="0" t="0" r="r" b="b"/>
              <a:pathLst>
                <a:path w="171" h="169">
                  <a:moveTo>
                    <a:pt x="112" y="169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71" y="114"/>
                  </a:lnTo>
                  <a:lnTo>
                    <a:pt x="171" y="169"/>
                  </a:lnTo>
                  <a:lnTo>
                    <a:pt x="112" y="169"/>
                  </a:lnTo>
                  <a:close/>
                </a:path>
              </a:pathLst>
            </a:custGeom>
            <a:solidFill>
              <a:srgbClr val="8F909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30" y="758"/>
              <a:ext cx="181" cy="169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111"/>
                </a:cxn>
                <a:cxn ang="0">
                  <a:pos x="111" y="0"/>
                </a:cxn>
                <a:cxn ang="0">
                  <a:pos x="168" y="0"/>
                </a:cxn>
                <a:cxn ang="0">
                  <a:pos x="168" y="57"/>
                </a:cxn>
                <a:cxn ang="0">
                  <a:pos x="60" y="169"/>
                </a:cxn>
                <a:cxn ang="0">
                  <a:pos x="0" y="169"/>
                </a:cxn>
              </a:cxnLst>
              <a:rect l="0" t="0" r="r" b="b"/>
              <a:pathLst>
                <a:path w="168" h="169">
                  <a:moveTo>
                    <a:pt x="0" y="169"/>
                  </a:moveTo>
                  <a:lnTo>
                    <a:pt x="0" y="111"/>
                  </a:lnTo>
                  <a:lnTo>
                    <a:pt x="111" y="0"/>
                  </a:lnTo>
                  <a:lnTo>
                    <a:pt x="168" y="0"/>
                  </a:lnTo>
                  <a:lnTo>
                    <a:pt x="168" y="57"/>
                  </a:lnTo>
                  <a:lnTo>
                    <a:pt x="6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F909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28" y="575"/>
              <a:ext cx="186" cy="169"/>
            </a:xfrm>
            <a:custGeom>
              <a:avLst/>
              <a:gdLst/>
              <a:ahLst/>
              <a:cxnLst>
                <a:cxn ang="0">
                  <a:pos x="112" y="169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171" y="114"/>
                </a:cxn>
                <a:cxn ang="0">
                  <a:pos x="171" y="169"/>
                </a:cxn>
                <a:cxn ang="0">
                  <a:pos x="112" y="169"/>
                </a:cxn>
              </a:cxnLst>
              <a:rect l="0" t="0" r="r" b="b"/>
              <a:pathLst>
                <a:path w="171" h="169">
                  <a:moveTo>
                    <a:pt x="112" y="169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71" y="114"/>
                  </a:lnTo>
                  <a:lnTo>
                    <a:pt x="171" y="169"/>
                  </a:lnTo>
                  <a:lnTo>
                    <a:pt x="112" y="169"/>
                  </a:lnTo>
                  <a:close/>
                </a:path>
              </a:pathLst>
            </a:custGeom>
            <a:solidFill>
              <a:srgbClr val="8F909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3" name="Rectangle 15"/>
          <p:cNvSpPr>
            <a:spLocks noChangeArrowheads="1"/>
          </p:cNvSpPr>
          <p:nvPr userDrawn="1"/>
        </p:nvSpPr>
        <p:spPr bwMode="auto">
          <a:xfrm>
            <a:off x="0" y="1125538"/>
            <a:ext cx="9906000" cy="71437"/>
          </a:xfrm>
          <a:prstGeom prst="rect">
            <a:avLst/>
          </a:prstGeom>
          <a:solidFill>
            <a:srgbClr val="6F70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5213" y="1196975"/>
            <a:ext cx="8840787" cy="2232025"/>
          </a:xfrm>
        </p:spPr>
        <p:txBody>
          <a:bodyPr lIns="0" tIns="252000" rIns="720000"/>
          <a:lstStyle>
            <a:lvl1pPr>
              <a:defRPr sz="4000" b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5794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36650" y="3886200"/>
            <a:ext cx="8769350" cy="2351088"/>
          </a:xfrm>
        </p:spPr>
        <p:txBody>
          <a:bodyPr lIns="0" tIns="0" rIns="720000"/>
          <a:lstStyle>
            <a:lvl1pPr marL="0" indent="0">
              <a:defRPr sz="2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533400" indent="-266700"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1648-D803-460B-B330-CBD931C1193B}" type="datetime2">
              <a:rPr lang="en-GB"/>
              <a:pPr/>
              <a:t>Wednesday, 20 April 2016</a:t>
            </a:fld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670E2-EA1B-4755-A1F2-B6CEBE6A815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876800" cy="5616575"/>
          </a:xfrm>
        </p:spPr>
        <p:txBody>
          <a:bodyPr/>
          <a:lstStyle>
            <a:lvl1pPr>
              <a:buNone/>
              <a:defRPr sz="2200"/>
            </a:lvl1pPr>
            <a:lvl2pPr>
              <a:defRPr sz="2000"/>
            </a:lvl2pPr>
            <a:lvl3pPr marL="533400" indent="-266700">
              <a:defRPr sz="1800"/>
            </a:lvl3pPr>
            <a:lvl4pPr marL="723900" indent="-190500">
              <a:defRPr sz="1600"/>
            </a:lvl4pPr>
            <a:lvl5pPr marL="990600" indent="-1905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876800" cy="5616575"/>
          </a:xfrm>
        </p:spPr>
        <p:txBody>
          <a:bodyPr lIns="180000"/>
          <a:lstStyle>
            <a:lvl1pPr>
              <a:buNone/>
              <a:defRPr sz="2200"/>
            </a:lvl1pPr>
            <a:lvl2pPr>
              <a:defRPr sz="2000"/>
            </a:lvl2pPr>
            <a:lvl3pPr marL="533400" indent="-266700">
              <a:defRPr sz="1800"/>
            </a:lvl3pPr>
            <a:lvl4pPr marL="723900" indent="-190500">
              <a:defRPr sz="1600"/>
            </a:lvl4pPr>
            <a:lvl5pPr marL="990600" indent="-1905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2DD9B-6A68-4B8C-B5A1-B3977D7F9689}" type="datetime2">
              <a:rPr lang="en-GB"/>
              <a:pPr/>
              <a:t>Wednesday, 20 April 2016</a:t>
            </a:fld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D8F23-6290-4DF2-AE65-E5389344232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8579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0" y="1177924"/>
            <a:ext cx="487203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0" y="1817685"/>
            <a:ext cx="4872038" cy="4683149"/>
          </a:xfrm>
        </p:spPr>
        <p:txBody>
          <a:bodyPr/>
          <a:lstStyle>
            <a:lvl1pPr>
              <a:buNone/>
              <a:defRPr sz="2200"/>
            </a:lvl1pPr>
            <a:lvl2pPr>
              <a:defRPr sz="2000"/>
            </a:lvl2pPr>
            <a:lvl3pPr marL="533400" indent="-266700">
              <a:defRPr sz="1800"/>
            </a:lvl3pPr>
            <a:lvl4pPr marL="723900" indent="-190500">
              <a:defRPr sz="1600"/>
            </a:lvl4pPr>
            <a:lvl5pPr marL="895350" indent="-17145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177924"/>
            <a:ext cx="4873625" cy="639762"/>
          </a:xfrm>
        </p:spPr>
        <p:txBody>
          <a:bodyPr lIns="180000"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1817685"/>
            <a:ext cx="4873625" cy="4683149"/>
          </a:xfrm>
        </p:spPr>
        <p:txBody>
          <a:bodyPr lIns="180000"/>
          <a:lstStyle>
            <a:lvl1pPr>
              <a:buNone/>
              <a:defRPr sz="2200"/>
            </a:lvl1pPr>
            <a:lvl2pPr>
              <a:defRPr sz="2000"/>
            </a:lvl2pPr>
            <a:lvl3pPr marL="533400" marR="0" indent="-266700" algn="l" defTabSz="1793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Blip>
                <a:blip r:embed="rId2"/>
              </a:buBlip>
              <a:tabLst/>
              <a:defRPr sz="1800"/>
            </a:lvl3pPr>
            <a:lvl4pPr marL="723900" indent="-190500">
              <a:defRPr sz="1600"/>
            </a:lvl4pPr>
            <a:lvl5pPr marL="895350" indent="-17145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4882A-EB66-4ADA-9A23-4A19A422DB4C}" type="datetime2">
              <a:rPr lang="en-GB"/>
              <a:pPr/>
              <a:t>Wednesday, 20 April 2016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3DAE0-E164-401F-9789-6185B765775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6B4C8-7348-449A-B942-906849E58005}" type="datetime2">
              <a:rPr lang="en-GB"/>
              <a:pPr/>
              <a:t>Wednesday, 20 April 2016</a:t>
            </a:fld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57838-CB4A-4F06-8EF3-194CCE32B2D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Medienplatzhalter 5"/>
          <p:cNvSpPr>
            <a:spLocks noGrp="1"/>
          </p:cNvSpPr>
          <p:nvPr>
            <p:ph type="media" sz="quarter" idx="12"/>
          </p:nvPr>
        </p:nvSpPr>
        <p:spPr>
          <a:xfrm>
            <a:off x="0" y="857249"/>
            <a:ext cx="9906000" cy="5572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0" tIns="144000" rIns="162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9060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0" tIns="180000" rIns="36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2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3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pPr lvl="4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6477000"/>
            <a:ext cx="9906000" cy="381000"/>
          </a:xfrm>
          <a:prstGeom prst="rect">
            <a:avLst/>
          </a:prstGeom>
          <a:solidFill>
            <a:srgbClr val="FFDD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477000"/>
            <a:ext cx="441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5419" rIns="95782" bIns="377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tx1"/>
                </a:solidFill>
                <a:latin typeface="DIN-Light" charset="0"/>
              </a:defRPr>
            </a:lvl1pPr>
          </a:lstStyle>
          <a:p>
            <a:fld id="{BA070820-C9F7-486A-ADA7-43CA15746DA7}" type="datetime2">
              <a:rPr lang="en-GB"/>
              <a:pPr/>
              <a:t>Wednesday, 20 April 2016</a:t>
            </a:fld>
            <a:endParaRPr lang="de-DE"/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3088" y="6477000"/>
            <a:ext cx="1485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2" tIns="75419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  <a:latin typeface="DIN-Light" charset="0"/>
              </a:defRPr>
            </a:lvl1pPr>
          </a:lstStyle>
          <a:p>
            <a:fld id="{3A71DAA5-C8EE-4886-8EFC-5190A2ECE7CE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4764" name="Rectangle 12"/>
          <p:cNvSpPr>
            <a:spLocks noChangeArrowheads="1"/>
          </p:cNvSpPr>
          <p:nvPr userDrawn="1"/>
        </p:nvSpPr>
        <p:spPr bwMode="auto">
          <a:xfrm>
            <a:off x="0" y="923908"/>
            <a:ext cx="9906000" cy="76200"/>
          </a:xfrm>
          <a:prstGeom prst="rect">
            <a:avLst/>
          </a:prstGeom>
          <a:solidFill>
            <a:srgbClr val="6F70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033" name="Group 13"/>
          <p:cNvGrpSpPr>
            <a:grpSpLocks/>
          </p:cNvGrpSpPr>
          <p:nvPr userDrawn="1"/>
        </p:nvGrpSpPr>
        <p:grpSpPr bwMode="auto">
          <a:xfrm>
            <a:off x="125413" y="188913"/>
            <a:ext cx="454025" cy="431800"/>
            <a:chOff x="134" y="575"/>
            <a:chExt cx="340" cy="352"/>
          </a:xfrm>
        </p:grpSpPr>
        <p:sp>
          <p:nvSpPr>
            <p:cNvPr id="74766" name="Freeform 14"/>
            <p:cNvSpPr>
              <a:spLocks/>
            </p:cNvSpPr>
            <p:nvPr userDrawn="1"/>
          </p:nvSpPr>
          <p:spPr bwMode="auto">
            <a:xfrm>
              <a:off x="135" y="757"/>
              <a:ext cx="16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111"/>
                </a:cxn>
                <a:cxn ang="0">
                  <a:pos x="111" y="0"/>
                </a:cxn>
                <a:cxn ang="0">
                  <a:pos x="168" y="0"/>
                </a:cxn>
                <a:cxn ang="0">
                  <a:pos x="168" y="57"/>
                </a:cxn>
                <a:cxn ang="0">
                  <a:pos x="60" y="169"/>
                </a:cxn>
                <a:cxn ang="0">
                  <a:pos x="0" y="169"/>
                </a:cxn>
              </a:cxnLst>
              <a:rect l="0" t="0" r="r" b="b"/>
              <a:pathLst>
                <a:path w="168" h="169">
                  <a:moveTo>
                    <a:pt x="0" y="169"/>
                  </a:moveTo>
                  <a:lnTo>
                    <a:pt x="0" y="111"/>
                  </a:lnTo>
                  <a:lnTo>
                    <a:pt x="111" y="0"/>
                  </a:lnTo>
                  <a:lnTo>
                    <a:pt x="168" y="0"/>
                  </a:lnTo>
                  <a:lnTo>
                    <a:pt x="168" y="57"/>
                  </a:lnTo>
                  <a:lnTo>
                    <a:pt x="6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F909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4767" name="Freeform 15"/>
            <p:cNvSpPr>
              <a:spLocks/>
            </p:cNvSpPr>
            <p:nvPr userDrawn="1"/>
          </p:nvSpPr>
          <p:spPr bwMode="auto">
            <a:xfrm>
              <a:off x="134" y="575"/>
              <a:ext cx="171" cy="170"/>
            </a:xfrm>
            <a:custGeom>
              <a:avLst/>
              <a:gdLst/>
              <a:ahLst/>
              <a:cxnLst>
                <a:cxn ang="0">
                  <a:pos x="112" y="169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171" y="114"/>
                </a:cxn>
                <a:cxn ang="0">
                  <a:pos x="171" y="169"/>
                </a:cxn>
                <a:cxn ang="0">
                  <a:pos x="112" y="169"/>
                </a:cxn>
              </a:cxnLst>
              <a:rect l="0" t="0" r="r" b="b"/>
              <a:pathLst>
                <a:path w="171" h="169">
                  <a:moveTo>
                    <a:pt x="112" y="169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71" y="114"/>
                  </a:lnTo>
                  <a:lnTo>
                    <a:pt x="171" y="169"/>
                  </a:lnTo>
                  <a:lnTo>
                    <a:pt x="112" y="169"/>
                  </a:lnTo>
                  <a:close/>
                </a:path>
              </a:pathLst>
            </a:custGeom>
            <a:solidFill>
              <a:srgbClr val="8F909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4768" name="Freeform 16"/>
            <p:cNvSpPr>
              <a:spLocks/>
            </p:cNvSpPr>
            <p:nvPr userDrawn="1"/>
          </p:nvSpPr>
          <p:spPr bwMode="auto">
            <a:xfrm>
              <a:off x="304" y="757"/>
              <a:ext cx="168" cy="170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111"/>
                </a:cxn>
                <a:cxn ang="0">
                  <a:pos x="111" y="0"/>
                </a:cxn>
                <a:cxn ang="0">
                  <a:pos x="168" y="0"/>
                </a:cxn>
                <a:cxn ang="0">
                  <a:pos x="168" y="57"/>
                </a:cxn>
                <a:cxn ang="0">
                  <a:pos x="60" y="169"/>
                </a:cxn>
                <a:cxn ang="0">
                  <a:pos x="0" y="169"/>
                </a:cxn>
              </a:cxnLst>
              <a:rect l="0" t="0" r="r" b="b"/>
              <a:pathLst>
                <a:path w="168" h="169">
                  <a:moveTo>
                    <a:pt x="0" y="169"/>
                  </a:moveTo>
                  <a:lnTo>
                    <a:pt x="0" y="111"/>
                  </a:lnTo>
                  <a:lnTo>
                    <a:pt x="111" y="0"/>
                  </a:lnTo>
                  <a:lnTo>
                    <a:pt x="168" y="0"/>
                  </a:lnTo>
                  <a:lnTo>
                    <a:pt x="168" y="57"/>
                  </a:lnTo>
                  <a:lnTo>
                    <a:pt x="6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F909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4769" name="Freeform 17"/>
            <p:cNvSpPr>
              <a:spLocks/>
            </p:cNvSpPr>
            <p:nvPr userDrawn="1"/>
          </p:nvSpPr>
          <p:spPr bwMode="auto">
            <a:xfrm>
              <a:off x="303" y="575"/>
              <a:ext cx="171" cy="170"/>
            </a:xfrm>
            <a:custGeom>
              <a:avLst/>
              <a:gdLst/>
              <a:ahLst/>
              <a:cxnLst>
                <a:cxn ang="0">
                  <a:pos x="112" y="169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171" y="114"/>
                </a:cxn>
                <a:cxn ang="0">
                  <a:pos x="171" y="169"/>
                </a:cxn>
                <a:cxn ang="0">
                  <a:pos x="112" y="169"/>
                </a:cxn>
              </a:cxnLst>
              <a:rect l="0" t="0" r="r" b="b"/>
              <a:pathLst>
                <a:path w="171" h="169">
                  <a:moveTo>
                    <a:pt x="112" y="169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71" y="114"/>
                  </a:lnTo>
                  <a:lnTo>
                    <a:pt x="171" y="169"/>
                  </a:lnTo>
                  <a:lnTo>
                    <a:pt x="112" y="169"/>
                  </a:lnTo>
                  <a:close/>
                </a:path>
              </a:pathLst>
            </a:custGeom>
            <a:solidFill>
              <a:srgbClr val="8F9097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9" r:id="rId2"/>
    <p:sldLayoutId id="2147483660" r:id="rId3"/>
    <p:sldLayoutId id="2147483661" r:id="rId4"/>
    <p:sldLayoutId id="214748366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  <a:cs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  <a:cs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  <a:cs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  <a:cs typeface="Arial" charset="0"/>
        </a:defRPr>
      </a:lvl5pPr>
      <a:lvl6pPr marL="457200" algn="l" defTabSz="957263" rtl="0" fontAlgn="base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DINPro-Bold" pitchFamily="50" charset="0"/>
        </a:defRPr>
      </a:lvl6pPr>
      <a:lvl7pPr marL="914400" algn="l" defTabSz="957263" rtl="0" fontAlgn="base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DINPro-Bold" pitchFamily="50" charset="0"/>
        </a:defRPr>
      </a:lvl7pPr>
      <a:lvl8pPr marL="1371600" algn="l" defTabSz="957263" rtl="0" fontAlgn="base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DINPro-Bold" pitchFamily="50" charset="0"/>
        </a:defRPr>
      </a:lvl8pPr>
      <a:lvl9pPr marL="1828800" algn="l" defTabSz="957263" rtl="0" fontAlgn="base"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DINPro-Bold" pitchFamily="50" charset="0"/>
        </a:defRPr>
      </a:lvl9pPr>
    </p:titleStyle>
    <p:bodyStyle>
      <a:lvl1pPr marL="38100" indent="-38100" algn="l" defTabSz="179388" rtl="0" eaLnBrk="0" fontAlgn="base" hangingPunct="0">
        <a:spcBef>
          <a:spcPct val="30000"/>
        </a:spcBef>
        <a:spcAft>
          <a:spcPct val="50000"/>
        </a:spcAft>
        <a:buClr>
          <a:schemeClr val="bg2"/>
        </a:buClr>
        <a:buFont typeface="DINPro-Bold" pitchFamily="50" charset="0"/>
        <a:buNone/>
        <a:defRPr sz="2400" b="1">
          <a:solidFill>
            <a:srgbClr val="4A4D4A"/>
          </a:solidFill>
          <a:latin typeface="Arial" pitchFamily="34" charset="0"/>
          <a:ea typeface="+mn-ea"/>
          <a:cs typeface="Arial" pitchFamily="34" charset="0"/>
        </a:defRPr>
      </a:lvl1pPr>
      <a:lvl2pPr marL="285750" indent="-246063" algn="l" defTabSz="179388" rtl="0" eaLnBrk="0" fontAlgn="base" hangingPunct="0">
        <a:spcBef>
          <a:spcPts val="1000"/>
        </a:spcBef>
        <a:spcAft>
          <a:spcPts val="500"/>
        </a:spcAft>
        <a:buClr>
          <a:schemeClr val="bg2"/>
        </a:buClr>
        <a:buFont typeface="DINPro-Bold" pitchFamily="50" charset="0"/>
        <a:buBlip>
          <a:blip r:embed="rId7"/>
        </a:buBlip>
        <a:defRPr sz="2400" b="1">
          <a:solidFill>
            <a:srgbClr val="4A4D4A"/>
          </a:solidFill>
          <a:latin typeface="Arial" pitchFamily="34" charset="0"/>
          <a:cs typeface="Arial" pitchFamily="34" charset="0"/>
        </a:defRPr>
      </a:lvl2pPr>
      <a:lvl3pPr marL="533400" indent="-266700" algn="l" defTabSz="179388" rtl="0" eaLnBrk="0" fontAlgn="base" hangingPunct="0">
        <a:spcBef>
          <a:spcPct val="0"/>
        </a:spcBef>
        <a:spcAft>
          <a:spcPct val="50000"/>
        </a:spcAft>
        <a:buBlip>
          <a:blip r:embed="rId8"/>
        </a:buBlip>
        <a:tabLst/>
        <a:defRPr sz="2000">
          <a:solidFill>
            <a:srgbClr val="4A4D4A"/>
          </a:solidFill>
          <a:latin typeface="Arial" pitchFamily="34" charset="0"/>
          <a:cs typeface="Arial" pitchFamily="34" charset="0"/>
        </a:defRPr>
      </a:lvl3pPr>
      <a:lvl4pPr marL="723900" indent="-190500" algn="l" defTabSz="179388" rtl="0" eaLnBrk="0" fontAlgn="base" hangingPunct="0">
        <a:spcBef>
          <a:spcPct val="0"/>
        </a:spcBef>
        <a:spcAft>
          <a:spcPct val="30000"/>
        </a:spcAft>
        <a:buClr>
          <a:srgbClr val="4A4D4A"/>
        </a:buClr>
        <a:buSzPct val="120000"/>
        <a:buBlip>
          <a:blip r:embed="rId9"/>
        </a:buBlip>
        <a:defRPr sz="2000">
          <a:solidFill>
            <a:srgbClr val="4A4D4A"/>
          </a:solidFill>
          <a:latin typeface="Arial" pitchFamily="34" charset="0"/>
          <a:cs typeface="Arial" pitchFamily="34" charset="0"/>
        </a:defRPr>
      </a:lvl4pPr>
      <a:lvl5pPr marL="990600" indent="-190500" algn="l" defTabSz="179388" rtl="0" eaLnBrk="0" fontAlgn="base" hangingPunct="0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Arial" pitchFamily="34" charset="0"/>
          <a:cs typeface="Arial" pitchFamily="34" charset="0"/>
        </a:defRPr>
      </a:lvl5pPr>
      <a:lvl6pPr marL="1809750" indent="-171450" algn="l" defTabSz="179388" rtl="0" fontAlgn="base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DINPro-Medium" pitchFamily="50" charset="0"/>
        </a:defRPr>
      </a:lvl6pPr>
      <a:lvl7pPr marL="2266950" indent="-171450" algn="l" defTabSz="179388" rtl="0" fontAlgn="base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DINPro-Medium" pitchFamily="50" charset="0"/>
        </a:defRPr>
      </a:lvl7pPr>
      <a:lvl8pPr marL="2724150" indent="-171450" algn="l" defTabSz="179388" rtl="0" fontAlgn="base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DINPro-Medium" pitchFamily="50" charset="0"/>
        </a:defRPr>
      </a:lvl8pPr>
      <a:lvl9pPr marL="3181350" indent="-171450" algn="l" defTabSz="179388" rtl="0" fontAlgn="base">
        <a:spcBef>
          <a:spcPct val="0"/>
        </a:spcBef>
        <a:spcAft>
          <a:spcPct val="30000"/>
        </a:spcAft>
        <a:buFont typeface="Wingdings" pitchFamily="2" charset="2"/>
        <a:buChar char="§"/>
        <a:defRPr sz="1600" i="1">
          <a:solidFill>
            <a:srgbClr val="4A4D4A"/>
          </a:solidFill>
          <a:latin typeface="DINPro-Medium" pitchFamily="50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-13213" y="1988840"/>
            <a:ext cx="10801200" cy="1224136"/>
          </a:xfrm>
        </p:spPr>
        <p:txBody>
          <a:bodyPr/>
          <a:lstStyle/>
          <a:p>
            <a:pPr algn="ctr" eaLnBrk="1" hangingPunct="1"/>
            <a:r>
              <a:rPr lang="de-DE" sz="2800" dirty="0" smtClean="0">
                <a:solidFill>
                  <a:srgbClr val="FFC000"/>
                </a:solidFill>
                <a:latin typeface="Arial Black" panose="020B0A04020102020204" pitchFamily="34" charset="0"/>
                <a:cs typeface="Arial" charset="0"/>
              </a:rPr>
              <a:t>Suite </a:t>
            </a:r>
            <a:r>
              <a:rPr lang="de-DE" sz="2800" dirty="0" err="1" smtClean="0">
                <a:solidFill>
                  <a:srgbClr val="FFC000"/>
                </a:solidFill>
                <a:latin typeface="Arial Black" panose="020B0A04020102020204" pitchFamily="34" charset="0"/>
                <a:cs typeface="Arial" charset="0"/>
              </a:rPr>
              <a:t>d‘exercices</a:t>
            </a:r>
            <a:r>
              <a:rPr lang="de-DE" sz="2800" dirty="0" smtClean="0">
                <a:solidFill>
                  <a:srgbClr val="FFC000"/>
                </a:solidFill>
                <a:latin typeface="Arial Black" panose="020B0A04020102020204" pitchFamily="34" charset="0"/>
                <a:cs typeface="Arial" charset="0"/>
              </a:rPr>
              <a:t> de </a:t>
            </a:r>
            <a:r>
              <a:rPr lang="de-DE" sz="2800" dirty="0" err="1" smtClean="0">
                <a:solidFill>
                  <a:srgbClr val="FFC000"/>
                </a:solidFill>
                <a:latin typeface="Arial Black" panose="020B0A04020102020204" pitchFamily="34" charset="0"/>
                <a:cs typeface="Arial" charset="0"/>
              </a:rPr>
              <a:t>programmation</a:t>
            </a:r>
            <a:r>
              <a:rPr lang="de-DE" sz="2800" dirty="0" smtClean="0">
                <a:solidFill>
                  <a:srgbClr val="FFC000"/>
                </a:solidFill>
                <a:latin typeface="Arial Black" panose="020B0A04020102020204" pitchFamily="34" charset="0"/>
                <a:cs typeface="Arial" charset="0"/>
              </a:rPr>
              <a:t> </a:t>
            </a:r>
            <a:r>
              <a:rPr lang="de-DE" sz="2800" b="1" dirty="0" smtClean="0">
                <a:solidFill>
                  <a:srgbClr val="FFC000"/>
                </a:solidFill>
                <a:latin typeface="Arial Black" panose="020B0A04020102020204" pitchFamily="34" charset="0"/>
                <a:cs typeface="Arial" charset="0"/>
              </a:rPr>
              <a:t>TPE</a:t>
            </a:r>
            <a:br>
              <a:rPr lang="de-DE" sz="2800" b="1" dirty="0" smtClean="0">
                <a:solidFill>
                  <a:srgbClr val="FFC000"/>
                </a:solidFill>
                <a:latin typeface="Arial Black" panose="020B0A04020102020204" pitchFamily="34" charset="0"/>
                <a:cs typeface="Arial" charset="0"/>
              </a:rPr>
            </a:br>
            <a:r>
              <a:rPr lang="de-DE" sz="2800" b="1" dirty="0" smtClean="0">
                <a:latin typeface="Arial Black" panose="020B0A04020102020204" pitchFamily="34" charset="0"/>
                <a:cs typeface="Arial" charset="0"/>
              </a:rPr>
              <a:t/>
            </a:r>
            <a:br>
              <a:rPr lang="de-DE" sz="2800" b="1" dirty="0" smtClean="0">
                <a:latin typeface="Arial Black" panose="020B0A04020102020204" pitchFamily="34" charset="0"/>
                <a:cs typeface="Arial" charset="0"/>
              </a:rPr>
            </a:br>
            <a:r>
              <a:rPr lang="de-DE" sz="2800" b="1" dirty="0" smtClean="0">
                <a:latin typeface="Arial Black" panose="020B0A04020102020204" pitchFamily="34" charset="0"/>
                <a:cs typeface="Arial" charset="0"/>
              </a:rPr>
              <a:t/>
            </a:r>
            <a:br>
              <a:rPr lang="de-DE" sz="2800" b="1" dirty="0" smtClean="0">
                <a:latin typeface="Arial Black" panose="020B0A04020102020204" pitchFamily="34" charset="0"/>
                <a:cs typeface="Arial" charset="0"/>
              </a:rPr>
            </a:br>
            <a:r>
              <a:rPr lang="de-DE" dirty="0">
                <a:latin typeface="Arial" charset="0"/>
                <a:cs typeface="Arial" charset="0"/>
              </a:rPr>
              <a:t/>
            </a:r>
            <a:br>
              <a:rPr lang="de-DE" dirty="0">
                <a:latin typeface="Arial" charset="0"/>
                <a:cs typeface="Arial" charset="0"/>
              </a:rPr>
            </a:br>
            <a:endParaRPr lang="de-DE" sz="2000" dirty="0" smtClean="0"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8871"/>
            <a:ext cx="6269293" cy="180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44" y="4308871"/>
            <a:ext cx="3223174" cy="18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05326" y="451256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Arial Black" panose="020B0A04020102020204" pitchFamily="34" charset="0"/>
              </a:rPr>
              <a:t>Niveau 1</a:t>
            </a:r>
            <a:r>
              <a:rPr lang="fr-FR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5450"/>
            <a:ext cx="2770156" cy="6544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5601072" y="48225"/>
            <a:ext cx="1152128" cy="849888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5419" rIns="377093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DINPro-Bold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1112" y="404734"/>
            <a:ext cx="416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+mn-lt"/>
              </a:rPr>
              <a:t>La Robotique Industrielle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87" y="188640"/>
            <a:ext cx="9906000" cy="765175"/>
          </a:xfrm>
        </p:spPr>
        <p:txBody>
          <a:bodyPr/>
          <a:lstStyle/>
          <a:p>
            <a:pPr lvl="0"/>
            <a:r>
              <a:rPr lang="fr-FR" sz="1800" cap="all" dirty="0">
                <a:solidFill>
                  <a:srgbClr val="0070C0"/>
                </a:solidFill>
              </a:rPr>
              <a:t>Introduction DE MISE en œuvre  </a:t>
            </a:r>
            <a:r>
              <a:rPr lang="fr-FR" cap="all" dirty="0"/>
              <a:t/>
            </a:r>
            <a:br>
              <a:rPr lang="fr-FR" cap="all" dirty="0"/>
            </a:b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58368"/>
            <a:ext cx="1767079" cy="279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8" y="2604957"/>
            <a:ext cx="228919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05358" y="4292304"/>
            <a:ext cx="136126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46063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  <a:buBlip>
                <a:blip r:embed="rId4"/>
              </a:buBlip>
            </a:pPr>
            <a:r>
              <a:rPr lang="fr-FR" sz="1400" kern="0" dirty="0" smtClean="0">
                <a:solidFill>
                  <a:srgbClr val="4A4D4A"/>
                </a:solidFill>
                <a:latin typeface="Arial" pitchFamily="34" charset="0"/>
                <a:cs typeface="Arial" pitchFamily="34" charset="0"/>
              </a:rPr>
              <a:t>Etape 1</a:t>
            </a:r>
          </a:p>
          <a:p>
            <a:pPr marL="39687" lvl="1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</a:pPr>
            <a:r>
              <a:rPr lang="fr-FR" sz="1400" kern="0" dirty="0" smtClean="0">
                <a:solidFill>
                  <a:srgbClr val="4A4D4A"/>
                </a:solidFill>
                <a:latin typeface="Arial" pitchFamily="34" charset="0"/>
                <a:cs typeface="Arial" pitchFamily="34" charset="0"/>
              </a:rPr>
              <a:t>- Repère outil</a:t>
            </a:r>
            <a:endParaRPr lang="fr-FR" sz="1400" kern="0" dirty="0">
              <a:solidFill>
                <a:srgbClr val="4A4D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464" y="1089036"/>
            <a:ext cx="8578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 smtClean="0">
                <a:latin typeface="+mn-lt"/>
              </a:rPr>
              <a:t>Définir </a:t>
            </a:r>
            <a:r>
              <a:rPr lang="fr-FR" sz="1800" dirty="0">
                <a:latin typeface="+mn-lt"/>
              </a:rPr>
              <a:t>l’environnement de travail </a:t>
            </a:r>
          </a:p>
        </p:txBody>
      </p:sp>
      <p:pic>
        <p:nvPicPr>
          <p:cNvPr id="16" name="Imag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818500" y="1273701"/>
            <a:ext cx="2599922" cy="206098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28027" y="1700808"/>
            <a:ext cx="754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" lvl="1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</a:pPr>
            <a:r>
              <a:rPr lang="fr-FR" sz="1400" u="sng" kern="0" dirty="0" smtClean="0">
                <a:solidFill>
                  <a:srgbClr val="4A4D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TOOL</a:t>
            </a:r>
            <a:endParaRPr lang="fr-FR" sz="1400" u="sng" kern="0" dirty="0">
              <a:solidFill>
                <a:srgbClr val="4A4D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67564" y="2604957"/>
            <a:ext cx="869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" lvl="1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</a:pPr>
            <a:r>
              <a:rPr lang="fr-FR" sz="1400" u="sng" kern="0" dirty="0" smtClean="0">
                <a:solidFill>
                  <a:srgbClr val="4A4D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1</a:t>
            </a:r>
            <a:endParaRPr lang="fr-FR" sz="1400" u="sng" kern="0" dirty="0">
              <a:solidFill>
                <a:srgbClr val="4A4D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09" y="3353885"/>
            <a:ext cx="1890712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304920" y="5262763"/>
            <a:ext cx="196822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46063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  <a:buBlip>
                <a:blip r:embed="rId4"/>
              </a:buBlip>
            </a:pPr>
            <a:r>
              <a:rPr lang="fr-FR" sz="1400" kern="0" dirty="0" smtClean="0">
                <a:solidFill>
                  <a:srgbClr val="4A4D4A"/>
                </a:solidFill>
                <a:latin typeface="Arial" pitchFamily="34" charset="0"/>
                <a:cs typeface="Arial" pitchFamily="34" charset="0"/>
              </a:rPr>
              <a:t>Etape 2</a:t>
            </a:r>
          </a:p>
          <a:p>
            <a:pPr marL="39687" lvl="1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</a:pPr>
            <a:r>
              <a:rPr lang="fr-FR" sz="1400" kern="0" dirty="0" smtClean="0">
                <a:solidFill>
                  <a:srgbClr val="4A4D4A"/>
                </a:solidFill>
                <a:latin typeface="Arial" pitchFamily="34" charset="0"/>
                <a:cs typeface="Arial" pitchFamily="34" charset="0"/>
              </a:rPr>
              <a:t>- Repère montage 1</a:t>
            </a:r>
            <a:endParaRPr lang="fr-FR" sz="1400" kern="0" dirty="0">
              <a:solidFill>
                <a:srgbClr val="4A4D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61680" y="5804985"/>
            <a:ext cx="194421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46063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  <a:buBlip>
                <a:blip r:embed="rId4"/>
              </a:buBlip>
            </a:pPr>
            <a:r>
              <a:rPr lang="fr-FR" sz="1400" kern="0" dirty="0" smtClean="0">
                <a:solidFill>
                  <a:srgbClr val="4A4D4A"/>
                </a:solidFill>
                <a:latin typeface="Arial" pitchFamily="34" charset="0"/>
                <a:cs typeface="Arial" pitchFamily="34" charset="0"/>
              </a:rPr>
              <a:t>Etape </a:t>
            </a:r>
            <a:r>
              <a:rPr lang="fr-FR" sz="1400" kern="0" dirty="0">
                <a:solidFill>
                  <a:srgbClr val="4A4D4A"/>
                </a:solidFill>
                <a:latin typeface="Arial" pitchFamily="34" charset="0"/>
                <a:cs typeface="Arial" pitchFamily="34" charset="0"/>
              </a:rPr>
              <a:t>3</a:t>
            </a:r>
            <a:endParaRPr lang="fr-FR" sz="1400" kern="0" dirty="0" smtClean="0">
              <a:solidFill>
                <a:srgbClr val="4A4D4A"/>
              </a:solidFill>
              <a:latin typeface="Arial" pitchFamily="34" charset="0"/>
              <a:cs typeface="Arial" pitchFamily="34" charset="0"/>
            </a:endParaRPr>
          </a:p>
          <a:p>
            <a:pPr marL="39687" lvl="1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</a:pPr>
            <a:r>
              <a:rPr lang="fr-FR" sz="1400" kern="0" dirty="0" smtClean="0">
                <a:solidFill>
                  <a:srgbClr val="4A4D4A"/>
                </a:solidFill>
                <a:latin typeface="Arial" pitchFamily="34" charset="0"/>
                <a:cs typeface="Arial" pitchFamily="34" charset="0"/>
              </a:rPr>
              <a:t>- Repère montage 2</a:t>
            </a:r>
            <a:endParaRPr lang="fr-FR" sz="1400" kern="0" dirty="0">
              <a:solidFill>
                <a:srgbClr val="4A4D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99137" y="3675204"/>
            <a:ext cx="869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" lvl="1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</a:pPr>
            <a:r>
              <a:rPr lang="fr-FR" sz="1400" u="sng" kern="0" dirty="0" smtClean="0">
                <a:solidFill>
                  <a:srgbClr val="4A4D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2</a:t>
            </a:r>
            <a:endParaRPr lang="fr-FR" sz="1400" u="sng" kern="0" dirty="0">
              <a:solidFill>
                <a:srgbClr val="4A4D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0"/>
          <p:cNvSpPr txBox="1"/>
          <p:nvPr/>
        </p:nvSpPr>
        <p:spPr>
          <a:xfrm>
            <a:off x="5946048" y="11818"/>
            <a:ext cx="37326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2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APPRENTISSAGE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D’UN REPERE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OUTIL</a:t>
            </a:r>
          </a:p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APPRENTISSAGE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D’UN REPERE UTILISATEUR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  <a:p>
            <a:pPr marL="285750" indent="-285750">
              <a:buFontTx/>
              <a:buChar char="-"/>
            </a:pP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39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906000" cy="765175"/>
          </a:xfrm>
        </p:spPr>
        <p:txBody>
          <a:bodyPr/>
          <a:lstStyle/>
          <a:p>
            <a:pPr lvl="0"/>
            <a:r>
              <a:rPr lang="fr-FR" sz="1800" cap="all" dirty="0">
                <a:solidFill>
                  <a:srgbClr val="0070C0"/>
                </a:solidFill>
              </a:rPr>
              <a:t>Introduction DE MISE en œuvre  </a:t>
            </a:r>
            <a:r>
              <a:rPr lang="fr-FR" cap="all" dirty="0"/>
              <a:t/>
            </a:r>
            <a:br>
              <a:rPr lang="fr-FR" cap="all" dirty="0"/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3472" y="1192993"/>
            <a:ext cx="9166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 smtClean="0">
                <a:latin typeface="+mn-lt"/>
              </a:rPr>
              <a:t>Autre possibilité pour définir deux postes de travail.</a:t>
            </a:r>
          </a:p>
          <a:p>
            <a:r>
              <a:rPr lang="fr-FR" sz="1800" dirty="0" smtClean="0">
                <a:latin typeface="+mn-lt"/>
              </a:rPr>
              <a:t>Les exercices peuvent être réalisés au centre des deux espaces </a:t>
            </a:r>
          </a:p>
          <a:p>
            <a:r>
              <a:rPr lang="fr-FR" sz="1800" dirty="0">
                <a:latin typeface="+mn-lt"/>
              </a:rPr>
              <a:t>(</a:t>
            </a:r>
            <a:r>
              <a:rPr lang="fr-FR" sz="1800" dirty="0" smtClean="0">
                <a:latin typeface="+mn-lt"/>
              </a:rPr>
              <a:t>méthode d’apprentissage en 4 points). </a:t>
            </a:r>
            <a:endParaRPr lang="fr-FR" sz="18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2116323"/>
            <a:ext cx="5040560" cy="438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72880" y="3846302"/>
            <a:ext cx="869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" lvl="1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</a:pPr>
            <a:r>
              <a:rPr lang="fr-FR" sz="1400" u="sng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2</a:t>
            </a:r>
            <a:endParaRPr lang="fr-FR" sz="1400" u="sng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3577" y="3045502"/>
            <a:ext cx="869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" lvl="1" defTabSz="179388" eaLnBrk="0" hangingPunct="0">
              <a:spcBef>
                <a:spcPts val="1000"/>
              </a:spcBef>
              <a:spcAft>
                <a:spcPts val="500"/>
              </a:spcAft>
              <a:buClr>
                <a:srgbClr val="808080"/>
              </a:buClr>
            </a:pPr>
            <a:r>
              <a:rPr lang="fr-FR" sz="1400" u="sng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 1</a:t>
            </a:r>
            <a:endParaRPr lang="fr-FR" sz="1400" u="sng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957332" y="115775"/>
            <a:ext cx="37326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2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APPRENTISSAGE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D’UN REPERE UTILISATEUR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  <a:p>
            <a:pPr marL="285750" indent="-285750">
              <a:buFontTx/>
              <a:buChar char="-"/>
            </a:pP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3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16632"/>
            <a:ext cx="9906000" cy="765175"/>
          </a:xfrm>
        </p:spPr>
        <p:txBody>
          <a:bodyPr/>
          <a:lstStyle/>
          <a:p>
            <a:r>
              <a:rPr lang="de-DE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LES TRAJECTOIRES</a:t>
            </a:r>
            <a:endParaRPr lang="de-DE" sz="2000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303584" y="692696"/>
            <a:ext cx="10056779" cy="1882604"/>
          </a:xfrm>
        </p:spPr>
        <p:txBody>
          <a:bodyPr/>
          <a:lstStyle/>
          <a:p>
            <a:pPr lvl="1">
              <a:buClr>
                <a:srgbClr val="808080"/>
              </a:buClr>
            </a:pPr>
            <a:endParaRPr lang="en-US" sz="1800" dirty="0" smtClean="0">
              <a:solidFill>
                <a:schemeClr val="bg2"/>
              </a:solidFill>
            </a:endParaRPr>
          </a:p>
          <a:p>
            <a:pPr lvl="1">
              <a:buClr>
                <a:srgbClr val="808080"/>
              </a:buClr>
              <a:buFont typeface="Wingdings" panose="05000000000000000000" pitchFamily="2" charset="2"/>
              <a:buChar char="v"/>
            </a:pPr>
            <a:r>
              <a:rPr lang="en-US" sz="1400" dirty="0" err="1" smtClean="0">
                <a:solidFill>
                  <a:schemeClr val="bg2"/>
                </a:solidFill>
              </a:rPr>
              <a:t>Réalisez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>
                <a:solidFill>
                  <a:schemeClr val="bg2"/>
                </a:solidFill>
              </a:rPr>
              <a:t>un </a:t>
            </a:r>
            <a:r>
              <a:rPr lang="en-US" sz="1400" dirty="0" err="1">
                <a:solidFill>
                  <a:schemeClr val="bg2"/>
                </a:solidFill>
              </a:rPr>
              <a:t>programme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“ETOILE” pour </a:t>
            </a:r>
            <a:r>
              <a:rPr lang="en-US" sz="1400" dirty="0" err="1">
                <a:solidFill>
                  <a:schemeClr val="bg2"/>
                </a:solidFill>
              </a:rPr>
              <a:t>dessiner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une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étoile</a:t>
            </a:r>
            <a:r>
              <a:rPr lang="en-US" sz="1400" dirty="0">
                <a:solidFill>
                  <a:schemeClr val="bg2"/>
                </a:solidFill>
              </a:rPr>
              <a:t> à  </a:t>
            </a:r>
            <a:r>
              <a:rPr lang="en-US" sz="1400" dirty="0" err="1" smtClean="0">
                <a:solidFill>
                  <a:schemeClr val="bg2"/>
                </a:solidFill>
              </a:rPr>
              <a:t>quatres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>
                <a:solidFill>
                  <a:schemeClr val="bg2"/>
                </a:solidFill>
              </a:rPr>
              <a:t>branches </a:t>
            </a:r>
            <a:r>
              <a:rPr lang="en-US" sz="1400" dirty="0" err="1">
                <a:solidFill>
                  <a:schemeClr val="bg2"/>
                </a:solidFill>
              </a:rPr>
              <a:t>identiques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</a:p>
          <a:p>
            <a:pPr lvl="1">
              <a:buClr>
                <a:srgbClr val="808080"/>
              </a:buClr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bg2"/>
                </a:solidFill>
              </a:rPr>
              <a:t>Réalisez</a:t>
            </a:r>
            <a:r>
              <a:rPr lang="en-US" sz="1400" dirty="0">
                <a:solidFill>
                  <a:schemeClr val="bg2"/>
                </a:solidFill>
              </a:rPr>
              <a:t> un </a:t>
            </a:r>
            <a:r>
              <a:rPr lang="en-US" sz="1400" dirty="0" err="1">
                <a:solidFill>
                  <a:schemeClr val="bg2"/>
                </a:solidFill>
              </a:rPr>
              <a:t>programme</a:t>
            </a:r>
            <a:r>
              <a:rPr lang="en-US" sz="1400" dirty="0">
                <a:solidFill>
                  <a:schemeClr val="bg2"/>
                </a:solidFill>
              </a:rPr>
              <a:t> “CERCLE” </a:t>
            </a:r>
            <a:r>
              <a:rPr lang="en-US" sz="1400" dirty="0" err="1">
                <a:solidFill>
                  <a:schemeClr val="bg2"/>
                </a:solidFill>
              </a:rPr>
              <a:t>permettant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d’effectuer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une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trajectoire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circulaire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autour</a:t>
            </a:r>
            <a:r>
              <a:rPr lang="en-US" sz="1400" dirty="0" smtClean="0">
                <a:solidFill>
                  <a:schemeClr val="bg2"/>
                </a:solidFill>
              </a:rPr>
              <a:t> de </a:t>
            </a:r>
            <a:r>
              <a:rPr lang="en-US" sz="1400" dirty="0" err="1" smtClean="0">
                <a:solidFill>
                  <a:schemeClr val="bg2"/>
                </a:solidFill>
              </a:rPr>
              <a:t>l’étoile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39687" lvl="1" indent="0">
              <a:buClr>
                <a:srgbClr val="808080"/>
              </a:buClr>
              <a:buNone/>
            </a:pPr>
            <a:endParaRPr lang="fr-FR" sz="1800" dirty="0">
              <a:solidFill>
                <a:schemeClr val="bg2"/>
              </a:solidFill>
            </a:endParaRPr>
          </a:p>
          <a:p>
            <a:pPr marL="38100" marR="0" indent="-38100" algn="l" defTabSz="1793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50000"/>
              </a:spcAft>
              <a:buClr>
                <a:schemeClr val="bg2"/>
              </a:buClr>
              <a:buSzTx/>
              <a:buFont typeface="DINPro-Bold" pitchFamily="50" charset="0"/>
              <a:buNone/>
              <a:tabLst/>
              <a:defRPr/>
            </a:pPr>
            <a:endParaRPr lang="de-DE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7" y="2402684"/>
            <a:ext cx="3985223" cy="402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36" y="2415370"/>
            <a:ext cx="3021059" cy="305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79" y="2402684"/>
            <a:ext cx="2721243" cy="256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98" y="4077072"/>
            <a:ext cx="1218219" cy="100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10"/>
          <p:cNvSpPr txBox="1"/>
          <p:nvPr/>
        </p:nvSpPr>
        <p:spPr>
          <a:xfrm>
            <a:off x="6549705" y="116632"/>
            <a:ext cx="2789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2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CREATION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D'UNE 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TRAJECTOIRE</a:t>
            </a:r>
          </a:p>
          <a:p>
            <a:pPr marL="285750" indent="-285750">
              <a:buFontTx/>
              <a:buChar char="-"/>
            </a:pP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2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1298" y="241373"/>
            <a:ext cx="727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  <a:latin typeface="+mn-lt"/>
              </a:rPr>
              <a:t>Transfert d’un programme vers un autre poste de travail </a:t>
            </a:r>
            <a:endParaRPr lang="fr-FR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ZoneTexte 10"/>
          <p:cNvSpPr txBox="1"/>
          <p:nvPr/>
        </p:nvSpPr>
        <p:spPr>
          <a:xfrm>
            <a:off x="6753200" y="252220"/>
            <a:ext cx="302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0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 Redéfinition 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d’une trajectoire suivant un User</a:t>
            </a:r>
            <a:endParaRPr lang="fr-F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1" y="1480199"/>
            <a:ext cx="90868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0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758" y="60692"/>
            <a:ext cx="9906000" cy="765175"/>
          </a:xfrm>
        </p:spPr>
        <p:txBody>
          <a:bodyPr/>
          <a:lstStyle/>
          <a:p>
            <a:r>
              <a:rPr lang="de-DE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Les </a:t>
            </a:r>
            <a:r>
              <a:rPr lang="de-DE" sz="20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Instructions</a:t>
            </a:r>
            <a:endParaRPr lang="de-DE" sz="2000" dirty="0">
              <a:solidFill>
                <a:srgbClr val="0070C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655889" y="-526216"/>
            <a:ext cx="31662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fr-FR" sz="1600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fr-FR" sz="1000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fr-FR" sz="1000" dirty="0" smtClean="0">
                <a:latin typeface="+mn-lt"/>
              </a:rPr>
              <a:t>Instruction d’appel de programme  « CALL »</a:t>
            </a:r>
          </a:p>
          <a:p>
            <a:pPr marL="285750" indent="-285750">
              <a:buFontTx/>
              <a:buChar char="-"/>
            </a:pPr>
            <a:r>
              <a:rPr lang="fr-FR" sz="1000" dirty="0" smtClean="0">
                <a:latin typeface="+mn-lt"/>
              </a:rPr>
              <a:t>Exécution </a:t>
            </a:r>
            <a:r>
              <a:rPr lang="fr-FR" sz="1000" dirty="0">
                <a:latin typeface="+mn-lt"/>
              </a:rPr>
              <a:t>d’un </a:t>
            </a:r>
            <a:r>
              <a:rPr lang="fr-FR" sz="1000" dirty="0" smtClean="0">
                <a:latin typeface="+mn-lt"/>
              </a:rPr>
              <a:t>programme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latin typeface="+mn-lt"/>
              </a:rPr>
              <a:t>Instructions de Registres (DATA)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latin typeface="+mn-lt"/>
              </a:rPr>
              <a:t>Instructions de saut </a:t>
            </a:r>
          </a:p>
          <a:p>
            <a:pPr marL="285750" indent="-285750">
              <a:buFontTx/>
              <a:buChar char="-"/>
            </a:pPr>
            <a:endParaRPr lang="fr-FR" sz="1200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464" y="1412776"/>
            <a:ext cx="73448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179388" eaLnBrk="0" hangingPunct="0">
              <a:spcBef>
                <a:spcPct val="30000"/>
              </a:spcBef>
              <a:spcAft>
                <a:spcPct val="50000"/>
              </a:spcAft>
              <a:buClr>
                <a:srgbClr val="808080"/>
              </a:buClr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Arial"/>
                <a:ea typeface="Calibri"/>
              </a:rPr>
              <a:t> Réalisez un programme principal (exemple: MAIN)</a:t>
            </a:r>
          </a:p>
          <a:p>
            <a:pPr marL="342900" lvl="0" indent="-342900" defTabSz="179388" eaLnBrk="0" hangingPunct="0">
              <a:spcBef>
                <a:spcPct val="30000"/>
              </a:spcBef>
              <a:spcAft>
                <a:spcPct val="50000"/>
              </a:spcAft>
              <a:buClr>
                <a:srgbClr val="808080"/>
              </a:buClr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Arial"/>
                <a:ea typeface="Calibri"/>
              </a:rPr>
              <a:t>Insérez les sous-programmes que vous avez réalisé (exemple: Etoile/Cercle/...)</a:t>
            </a:r>
          </a:p>
          <a:p>
            <a:pPr marL="342900" lvl="0" indent="-342900" defTabSz="179388" eaLnBrk="0" hangingPunct="0">
              <a:spcBef>
                <a:spcPct val="30000"/>
              </a:spcBef>
              <a:spcAft>
                <a:spcPct val="50000"/>
              </a:spcAft>
              <a:buClr>
                <a:srgbClr val="808080"/>
              </a:buClr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Arial"/>
                <a:ea typeface="Calibri"/>
              </a:rPr>
              <a:t>Testez votre cycle en mode AUTO (en production)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0472" y="3342629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Main:    CALL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program </a:t>
            </a:r>
            <a:endParaRPr lang="fr-F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eur en angle 21"/>
          <p:cNvCxnSpPr/>
          <p:nvPr/>
        </p:nvCxnSpPr>
        <p:spPr bwMode="auto">
          <a:xfrm>
            <a:off x="3027294" y="3571177"/>
            <a:ext cx="576064" cy="504056"/>
          </a:xfrm>
          <a:prstGeom prst="bentConnector3">
            <a:avLst/>
          </a:prstGeom>
          <a:noFill/>
          <a:ln w="952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3872880" y="3461582"/>
            <a:ext cx="2797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Etoile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_TABLETTE</a:t>
            </a:r>
            <a:endParaRPr lang="fr-F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148908" y="387517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Etoile__TABLE</a:t>
            </a:r>
            <a:endParaRPr lang="fr-F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1875883"/>
            <a:ext cx="2656005" cy="255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485337" y="6457890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 indent="-38100" defTabSz="179388" eaLnBrk="0" hangingPunct="0">
              <a:spcBef>
                <a:spcPct val="30000"/>
              </a:spcBef>
              <a:spcAft>
                <a:spcPct val="50000"/>
              </a:spcAft>
              <a:buClr>
                <a:srgbClr val="808080"/>
              </a:buClr>
            </a:pPr>
            <a:r>
              <a:rPr lang="fr-FR" sz="2000" dirty="0" smtClean="0">
                <a:solidFill>
                  <a:srgbClr val="FF0000"/>
                </a:solidFill>
                <a:latin typeface="Arial"/>
              </a:rPr>
              <a:t>Vous devez être hors de la zone de travail du robot </a:t>
            </a:r>
            <a:endParaRPr lang="en-US" sz="20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5" y="6131658"/>
            <a:ext cx="817562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23"/>
          <p:cNvSpPr txBox="1"/>
          <p:nvPr/>
        </p:nvSpPr>
        <p:spPr>
          <a:xfrm>
            <a:off x="4298950" y="427528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CERCLE</a:t>
            </a:r>
            <a:endParaRPr lang="fr-F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970" y="4869774"/>
            <a:ext cx="87952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179388" eaLnBrk="0" hangingPunct="0">
              <a:spcBef>
                <a:spcPct val="30000"/>
              </a:spcBef>
              <a:spcAft>
                <a:spcPct val="50000"/>
              </a:spcAft>
              <a:buClr>
                <a:srgbClr val="808080"/>
              </a:buClr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Arial"/>
                <a:ea typeface="Calibri"/>
              </a:rPr>
              <a:t>Intégrez dans </a:t>
            </a:r>
            <a:r>
              <a:rPr lang="fr-FR" sz="2000" dirty="0">
                <a:latin typeface="Arial"/>
                <a:ea typeface="Calibri"/>
              </a:rPr>
              <a:t>le programme principal “</a:t>
            </a:r>
            <a:r>
              <a:rPr lang="fr-FR" sz="2000" dirty="0" smtClean="0">
                <a:latin typeface="Arial"/>
                <a:ea typeface="Calibri"/>
              </a:rPr>
              <a:t>MAIN”, les instructions de commandes qui permettent de boucler </a:t>
            </a:r>
            <a:r>
              <a:rPr lang="fr-FR" sz="2000" dirty="0">
                <a:latin typeface="Arial"/>
                <a:ea typeface="Calibri"/>
              </a:rPr>
              <a:t>3</a:t>
            </a:r>
            <a:r>
              <a:rPr lang="fr-FR" sz="2000" dirty="0" smtClean="0">
                <a:latin typeface="Arial"/>
                <a:ea typeface="Calibri"/>
              </a:rPr>
              <a:t> </a:t>
            </a:r>
            <a:r>
              <a:rPr lang="fr-FR" sz="2000" dirty="0">
                <a:latin typeface="Arial"/>
                <a:ea typeface="Calibri"/>
              </a:rPr>
              <a:t>fois </a:t>
            </a:r>
            <a:r>
              <a:rPr lang="fr-FR" sz="2000" dirty="0" smtClean="0">
                <a:latin typeface="Arial"/>
                <a:ea typeface="Calibri"/>
              </a:rPr>
              <a:t>le cycle.</a:t>
            </a:r>
          </a:p>
          <a:p>
            <a:pPr marL="342900" lvl="0" indent="-342900" defTabSz="179388" eaLnBrk="0" hangingPunct="0">
              <a:spcBef>
                <a:spcPct val="30000"/>
              </a:spcBef>
              <a:spcAft>
                <a:spcPct val="50000"/>
              </a:spcAft>
              <a:buClr>
                <a:srgbClr val="808080"/>
              </a:buClr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Arial"/>
                <a:ea typeface="Calibri"/>
              </a:rPr>
              <a:t>Optimisez vos trajectoires!</a:t>
            </a:r>
            <a:endParaRPr lang="fr-FR" sz="2000" dirty="0">
              <a:latin typeface="Arial"/>
              <a:ea typeface="Calibri"/>
            </a:endParaRPr>
          </a:p>
        </p:txBody>
      </p:sp>
      <p:sp>
        <p:nvSpPr>
          <p:cNvPr id="18" name="Bulle ronde 11"/>
          <p:cNvSpPr/>
          <p:nvPr/>
        </p:nvSpPr>
        <p:spPr bwMode="auto">
          <a:xfrm rot="1060471">
            <a:off x="8818267" y="1187860"/>
            <a:ext cx="1002072" cy="720080"/>
          </a:xfrm>
          <a:prstGeom prst="wedgeEllipseCallout">
            <a:avLst/>
          </a:prstGeom>
          <a:noFill/>
          <a:ln w="95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5419" rIns="377093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DINPro-Bold" pitchFamily="50" charset="0"/>
            </a:endParaRPr>
          </a:p>
        </p:txBody>
      </p:sp>
      <p:sp>
        <p:nvSpPr>
          <p:cNvPr id="19" name="ZoneTexte 12"/>
          <p:cNvSpPr txBox="1"/>
          <p:nvPr/>
        </p:nvSpPr>
        <p:spPr>
          <a:xfrm>
            <a:off x="9040386" y="134076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+mn-lt"/>
              </a:rPr>
              <a:t>X3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7205" y="3903367"/>
            <a:ext cx="237626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Vous devez insérer les instructions de repères </a:t>
            </a:r>
          </a:p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TOOL ET USER dans chaque </a:t>
            </a:r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programme </a:t>
            </a:r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 trajectoires </a:t>
            </a:r>
          </a:p>
        </p:txBody>
      </p:sp>
    </p:spTree>
    <p:extLst>
      <p:ext uri="{BB962C8B-B14F-4D97-AF65-F5344CB8AC3E}">
        <p14:creationId xmlns:p14="http://schemas.microsoft.com/office/powerpoint/2010/main" val="25373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87202"/>
            <a:ext cx="9906000" cy="765175"/>
          </a:xfrm>
        </p:spPr>
        <p:txBody>
          <a:bodyPr/>
          <a:lstStyle/>
          <a:p>
            <a:r>
              <a:rPr lang="de-DE" sz="2000" dirty="0" err="1" smtClean="0">
                <a:solidFill>
                  <a:srgbClr val="0070C0"/>
                </a:solidFill>
              </a:rPr>
              <a:t>Trajectoire</a:t>
            </a:r>
            <a:r>
              <a:rPr lang="de-DE" sz="2000" dirty="0" smtClean="0">
                <a:solidFill>
                  <a:srgbClr val="0070C0"/>
                </a:solidFill>
              </a:rPr>
              <a:t> de </a:t>
            </a:r>
            <a:r>
              <a:rPr lang="de-DE" sz="2000" dirty="0" err="1" smtClean="0">
                <a:solidFill>
                  <a:srgbClr val="0070C0"/>
                </a:solidFill>
              </a:rPr>
              <a:t>maintenance</a:t>
            </a:r>
            <a:endParaRPr lang="de-DE" sz="2000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28370"/>
            <a:ext cx="9906000" cy="5616575"/>
          </a:xfrm>
        </p:spPr>
        <p:txBody>
          <a:bodyPr/>
          <a:lstStyle/>
          <a:p>
            <a:pPr lvl="1"/>
            <a:endParaRPr lang="en-US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/>
                </a:solidFill>
              </a:rPr>
              <a:t>Ecrire</a:t>
            </a:r>
            <a:r>
              <a:rPr lang="en-US" dirty="0" smtClean="0">
                <a:solidFill>
                  <a:schemeClr val="bg2"/>
                </a:solidFill>
              </a:rPr>
              <a:t> un </a:t>
            </a:r>
            <a:r>
              <a:rPr lang="en-US" dirty="0" err="1" smtClean="0">
                <a:solidFill>
                  <a:schemeClr val="bg2"/>
                </a:solidFill>
              </a:rPr>
              <a:t>programme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permettant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d’effectuer</a:t>
            </a:r>
            <a:r>
              <a:rPr lang="en-US" dirty="0" smtClean="0">
                <a:solidFill>
                  <a:schemeClr val="bg2"/>
                </a:solidFill>
              </a:rPr>
              <a:t> la </a:t>
            </a:r>
            <a:r>
              <a:rPr lang="en-US" dirty="0" err="1" smtClean="0">
                <a:solidFill>
                  <a:schemeClr val="bg2"/>
                </a:solidFill>
              </a:rPr>
              <a:t>trajectoire</a:t>
            </a:r>
            <a:r>
              <a:rPr lang="en-US" dirty="0" smtClean="0">
                <a:solidFill>
                  <a:schemeClr val="bg2"/>
                </a:solidFill>
              </a:rPr>
              <a:t> de retour </a:t>
            </a:r>
            <a:r>
              <a:rPr lang="en-US" dirty="0" err="1" smtClean="0">
                <a:solidFill>
                  <a:schemeClr val="bg2"/>
                </a:solidFill>
              </a:rPr>
              <a:t>vers</a:t>
            </a:r>
            <a:r>
              <a:rPr lang="en-US" dirty="0" smtClean="0">
                <a:solidFill>
                  <a:schemeClr val="bg2"/>
                </a:solidFill>
              </a:rPr>
              <a:t> la position </a:t>
            </a:r>
            <a:r>
              <a:rPr lang="en-US" dirty="0">
                <a:solidFill>
                  <a:schemeClr val="bg2"/>
                </a:solidFill>
              </a:rPr>
              <a:t>0° </a:t>
            </a:r>
            <a:r>
              <a:rPr lang="en-US" dirty="0" err="1" smtClean="0">
                <a:solidFill>
                  <a:schemeClr val="bg2"/>
                </a:solidFill>
              </a:rPr>
              <a:t>angulaire</a:t>
            </a:r>
            <a:r>
              <a:rPr lang="en-US" dirty="0" smtClean="0">
                <a:solidFill>
                  <a:schemeClr val="bg2"/>
                </a:solidFill>
              </a:rPr>
              <a:t> sur </a:t>
            </a:r>
            <a:r>
              <a:rPr lang="en-US" dirty="0" err="1" smtClean="0">
                <a:solidFill>
                  <a:schemeClr val="bg2"/>
                </a:solidFill>
              </a:rPr>
              <a:t>tous</a:t>
            </a:r>
            <a:r>
              <a:rPr lang="en-US" dirty="0" smtClean="0">
                <a:solidFill>
                  <a:schemeClr val="bg2"/>
                </a:solidFill>
              </a:rPr>
              <a:t> les axes:</a:t>
            </a:r>
          </a:p>
          <a:p>
            <a:pPr marL="39687" lvl="1" indent="0">
              <a:buNone/>
            </a:pPr>
            <a:r>
              <a:rPr lang="en-US" sz="1400" dirty="0" smtClean="0">
                <a:solidFill>
                  <a:schemeClr val="bg2"/>
                </a:solidFill>
              </a:rPr>
              <a:t>                    (</a:t>
            </a:r>
            <a:r>
              <a:rPr lang="en-US" sz="1400" dirty="0" err="1" smtClean="0">
                <a:solidFill>
                  <a:schemeClr val="bg2"/>
                </a:solidFill>
              </a:rPr>
              <a:t>Permet</a:t>
            </a:r>
            <a:r>
              <a:rPr lang="en-US" sz="1400" dirty="0" smtClean="0">
                <a:solidFill>
                  <a:schemeClr val="bg2"/>
                </a:solidFill>
              </a:rPr>
              <a:t> de faire un </a:t>
            </a:r>
            <a:r>
              <a:rPr lang="en-US" sz="1400" dirty="0" err="1" smtClean="0">
                <a:solidFill>
                  <a:schemeClr val="bg2"/>
                </a:solidFill>
              </a:rPr>
              <a:t>contrôle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visuel</a:t>
            </a:r>
            <a:r>
              <a:rPr lang="en-US" sz="1400" dirty="0" smtClean="0">
                <a:solidFill>
                  <a:schemeClr val="bg2"/>
                </a:solidFill>
              </a:rPr>
              <a:t> de la calibration robot)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44" y="3068960"/>
            <a:ext cx="50387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5224201"/>
            <a:ext cx="4439419" cy="112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37019">
            <a:off x="7787628" y="4797672"/>
            <a:ext cx="15906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7" y="2844868"/>
            <a:ext cx="2930482" cy="349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10"/>
          <p:cNvSpPr txBox="1"/>
          <p:nvPr/>
        </p:nvSpPr>
        <p:spPr>
          <a:xfrm>
            <a:off x="7259138" y="74852"/>
            <a:ext cx="184056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200" dirty="0">
              <a:latin typeface="+mn-lt"/>
            </a:endParaRPr>
          </a:p>
          <a:p>
            <a:r>
              <a:rPr lang="fr-FR" sz="1200" dirty="0" smtClean="0">
                <a:latin typeface="+mn-lt"/>
              </a:rPr>
              <a:t>- Modifier </a:t>
            </a:r>
            <a:r>
              <a:rPr lang="fr-FR" sz="1200" dirty="0">
                <a:latin typeface="+mn-lt"/>
              </a:rPr>
              <a:t>une position</a:t>
            </a:r>
            <a:endParaRPr lang="fr-FR" sz="1200" dirty="0" smtClean="0">
              <a:latin typeface="+mn-lt"/>
            </a:endParaRPr>
          </a:p>
          <a:p>
            <a:endParaRPr lang="fr-FR" sz="1200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eere Präsentation">
  <a:themeElements>
    <a:clrScheme name="1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75419" rIns="377093" bIns="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DINPro-Bold" pitchFamily="5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75419" rIns="377093" bIns="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DINPro-Bold" pitchFamily="50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286</Words>
  <Application>Microsoft Office PowerPoint</Application>
  <PresentationFormat>A4 Paper (210x297 mm)</PresentationFormat>
  <Paragraphs>65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1_Leere Präsentation</vt:lpstr>
      <vt:lpstr>Suite d‘exercices de programmation TPE    </vt:lpstr>
      <vt:lpstr>Introduction DE MISE en œuvre   </vt:lpstr>
      <vt:lpstr>Introduction DE MISE en œuvre   </vt:lpstr>
      <vt:lpstr>LES TRAJECTOIRES</vt:lpstr>
      <vt:lpstr>PowerPoint Presentation</vt:lpstr>
      <vt:lpstr>Les Instructions</vt:lpstr>
      <vt:lpstr>Trajectoire de maintenance</vt:lpstr>
    </vt:vector>
  </TitlesOfParts>
  <Company>Zink &amp; Kraemer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Fanuc PowerPoint Presentation</dc:title>
  <dc:subject>Template</dc:subject>
  <dc:creator>Matthias Schmitz</dc:creator>
  <dc:description>Basic Template without Graph</dc:description>
  <cp:lastModifiedBy>Linard, Eric (FANUC France)</cp:lastModifiedBy>
  <cp:revision>625</cp:revision>
  <cp:lastPrinted>2016-04-20T09:46:49Z</cp:lastPrinted>
  <dcterms:created xsi:type="dcterms:W3CDTF">2006-09-27T12:47:24Z</dcterms:created>
  <dcterms:modified xsi:type="dcterms:W3CDTF">2016-04-20T11:41:01Z</dcterms:modified>
</cp:coreProperties>
</file>