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</p:sldIdLst>
  <p:sldSz cx="9144000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3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3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3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D895467-88B9-4F25-A295-D0F68696922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800" cy="372096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39"/>
          </p:nvPr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49C019-7153-4E8A-B799-0A31B326F7A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83DE8C-BF08-42E1-9231-9B596660CA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FC07518-2413-4C5F-AC52-31614649B1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322B6F87-6576-4167-878C-57512E4E8F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12E8BDA1-79CD-466D-A358-A190827FA4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405843-6454-4787-85FE-0347C6ADFA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6939BD-85BB-4779-8743-A4303DE782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998700D-3C7E-4181-AA51-11750AFA7F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49CC3EE-8901-4305-9E93-8A940E59D13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E8731C8-797D-4254-8967-E43F6CFA6A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0C52EBA-2792-445E-95D4-002C55601C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B5BE1F7-3C65-4BED-A2B5-EE2C51D829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DC41B699-F900-4D90-89A5-9414964F10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 hidden="1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7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" name="Freeform 7"/>
          <p:cNvSpPr/>
          <p:nvPr/>
        </p:nvSpPr>
        <p:spPr>
          <a:xfrm>
            <a:off x="4110840" y="-2520"/>
            <a:ext cx="5030640" cy="6865560"/>
          </a:xfrm>
          <a:custGeom>
            <a:avLst/>
            <a:gdLst>
              <a:gd name="textAreaLeft" fmla="*/ 0 w 5030640"/>
              <a:gd name="textAreaRight" fmla="*/ 5032440 w 5030640"/>
              <a:gd name="textAreaTop" fmla="*/ 0 h 6865560"/>
              <a:gd name="textAreaBottom" fmla="*/ 6867360 h 6865560"/>
            </a:gdLst>
            <a:ahLst/>
            <a:rect l="textAreaLeft" t="textAreaTop" r="textAreaRight" b="textAreaBottom"/>
            <a:pathLst>
              <a:path w="5277" h="7199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Freeform 8"/>
          <p:cNvSpPr/>
          <p:nvPr/>
        </p:nvSpPr>
        <p:spPr>
          <a:xfrm>
            <a:off x="-11880" y="2743560"/>
            <a:ext cx="6864120" cy="4117680"/>
          </a:xfrm>
          <a:custGeom>
            <a:avLst/>
            <a:gdLst>
              <a:gd name="textAreaLeft" fmla="*/ 0 w 6864120"/>
              <a:gd name="textAreaRight" fmla="*/ 6865920 w 6864120"/>
              <a:gd name="textAreaTop" fmla="*/ 0 h 4117680"/>
              <a:gd name="textAreaBottom" fmla="*/ 4119480 h 4117680"/>
            </a:gdLst>
            <a:ahLst/>
            <a:rect l="textAreaLeft" t="textAreaTop" r="textAreaRight" b="textAreaBottom"/>
            <a:pathLst>
              <a:path w="7199" h="4319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Freeform 6"/>
          <p:cNvSpPr/>
          <p:nvPr/>
        </p:nvSpPr>
        <p:spPr>
          <a:xfrm>
            <a:off x="0" y="0"/>
            <a:ext cx="5492520" cy="5491080"/>
          </a:xfrm>
          <a:custGeom>
            <a:avLst/>
            <a:gdLst>
              <a:gd name="textAreaLeft" fmla="*/ 0 w 5492520"/>
              <a:gd name="textAreaRight" fmla="*/ 5494320 w 5492520"/>
              <a:gd name="textAreaTop" fmla="*/ 0 h 5491080"/>
              <a:gd name="textAreaBottom" fmla="*/ 5492880 h 5491080"/>
            </a:gdLst>
            <a:ahLst/>
            <a:rect l="textAreaLeft" t="textAreaTop" r="textAreaRight" b="textAreaBottom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" name="Image 1" descr="logo_couv_1.pdf"/>
          <p:cNvPicPr/>
          <p:nvPr/>
        </p:nvPicPr>
        <p:blipFill>
          <a:blip r:embed="rId3"/>
          <a:stretch/>
        </p:blipFill>
        <p:spPr>
          <a:xfrm>
            <a:off x="612000" y="612000"/>
            <a:ext cx="2347560" cy="13824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0" y="6669360"/>
            <a:ext cx="2646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 </a:t>
            </a:r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0" y="6669360"/>
            <a:ext cx="2646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524A72-7C87-427D-9C9C-688ED6B3E44D}" type="slidenum"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1</a:t>
            </a:fld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0" y="6669360"/>
            <a:ext cx="26316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7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0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ftr" idx="27"/>
          </p:nvPr>
        </p:nvSpPr>
        <p:spPr>
          <a:xfrm>
            <a:off x="255564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28"/>
          </p:nvPr>
        </p:nvSpPr>
        <p:spPr>
          <a:xfrm>
            <a:off x="7668360" y="260640"/>
            <a:ext cx="84672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21D278-F742-454C-8989-4F8BB01EDE10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29"/>
          </p:nvPr>
        </p:nvSpPr>
        <p:spPr>
          <a:xfrm>
            <a:off x="522000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5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30"/>
          </p:nvPr>
        </p:nvSpPr>
        <p:spPr>
          <a:xfrm>
            <a:off x="255564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31"/>
          </p:nvPr>
        </p:nvSpPr>
        <p:spPr>
          <a:xfrm>
            <a:off x="7864200" y="260640"/>
            <a:ext cx="6512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A62E7E-E651-4AC5-BF71-6338507040CF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32"/>
          </p:nvPr>
        </p:nvSpPr>
        <p:spPr>
          <a:xfrm>
            <a:off x="522000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83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ftr" idx="33"/>
          </p:nvPr>
        </p:nvSpPr>
        <p:spPr>
          <a:xfrm>
            <a:off x="255564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34"/>
          </p:nvPr>
        </p:nvSpPr>
        <p:spPr>
          <a:xfrm>
            <a:off x="7864200" y="260640"/>
            <a:ext cx="6512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EBC176-D296-4BAC-9FB1-8DCB3A05B9F6}" type="slidenum">
              <a:rPr b="0" lang="en-US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35"/>
          </p:nvPr>
        </p:nvSpPr>
        <p:spPr>
          <a:xfrm>
            <a:off x="522000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1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255564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7864200" y="260640"/>
            <a:ext cx="6512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E05F67-51E6-4066-BD8F-DD101A1C19E5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6"/>
          </p:nvPr>
        </p:nvSpPr>
        <p:spPr>
          <a:xfrm>
            <a:off x="522000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0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255564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7864200" y="260640"/>
            <a:ext cx="6512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0D65D0-0FEC-46CB-AA31-D523CF7BA27F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522000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 hidden="1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5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26" name="Rectangle 15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" name="Freeform 6"/>
          <p:cNvSpPr/>
          <p:nvPr/>
        </p:nvSpPr>
        <p:spPr>
          <a:xfrm>
            <a:off x="1373040" y="0"/>
            <a:ext cx="7779960" cy="6865560"/>
          </a:xfrm>
          <a:custGeom>
            <a:avLst/>
            <a:gdLst>
              <a:gd name="textAreaLeft" fmla="*/ 0 w 7779960"/>
              <a:gd name="textAreaRight" fmla="*/ 7781760 w 7779960"/>
              <a:gd name="textAreaTop" fmla="*/ 0 h 6865560"/>
              <a:gd name="textAreaBottom" fmla="*/ 6867360 h 6865560"/>
            </a:gdLst>
            <a:ahLst/>
            <a:rect l="textAreaLeft" t="textAreaTop" r="textAreaRight" b="textAreaBottom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Freeform 5"/>
          <p:cNvSpPr/>
          <p:nvPr/>
        </p:nvSpPr>
        <p:spPr>
          <a:xfrm>
            <a:off x="0" y="1828800"/>
            <a:ext cx="5036760" cy="5035320"/>
          </a:xfrm>
          <a:custGeom>
            <a:avLst/>
            <a:gdLst>
              <a:gd name="textAreaLeft" fmla="*/ 0 w 5036760"/>
              <a:gd name="textAreaRight" fmla="*/ 5038560 w 5036760"/>
              <a:gd name="textAreaTop" fmla="*/ 0 h 5035320"/>
              <a:gd name="textAreaBottom" fmla="*/ 5037120 h 5035320"/>
            </a:gdLst>
            <a:ahLst/>
            <a:rect l="textAreaLeft" t="textAreaTop" r="textAreaRight" b="textAreaBottom"/>
            <a:pathLst>
              <a:path w="5283" h="5281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9" name="Image 9" descr="logo_couv_1.pdf"/>
          <p:cNvPicPr/>
          <p:nvPr/>
        </p:nvPicPr>
        <p:blipFill>
          <a:blip r:embed="rId3"/>
          <a:stretch/>
        </p:blipFill>
        <p:spPr>
          <a:xfrm>
            <a:off x="612000" y="5540400"/>
            <a:ext cx="1197000" cy="70452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ftr" idx="10"/>
          </p:nvPr>
        </p:nvSpPr>
        <p:spPr>
          <a:xfrm>
            <a:off x="0" y="6669360"/>
            <a:ext cx="2646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&lt;footer&gt;</a:t>
            </a:r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11"/>
          </p:nvPr>
        </p:nvSpPr>
        <p:spPr>
          <a:xfrm>
            <a:off x="0" y="6669360"/>
            <a:ext cx="2646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98C32E-B177-4FE1-944B-AE2B5735999A}" type="slidenum"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&lt;number&gt;</a:t>
            </a:fld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2"/>
          </p:nvPr>
        </p:nvSpPr>
        <p:spPr>
          <a:xfrm>
            <a:off x="0" y="6669360"/>
            <a:ext cx="26316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 hidden="1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34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35" name="Rectangle 12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Freeform 5"/>
          <p:cNvSpPr/>
          <p:nvPr/>
        </p:nvSpPr>
        <p:spPr>
          <a:xfrm>
            <a:off x="1373040" y="0"/>
            <a:ext cx="7779960" cy="6865560"/>
          </a:xfrm>
          <a:custGeom>
            <a:avLst/>
            <a:gdLst>
              <a:gd name="textAreaLeft" fmla="*/ 0 w 7779960"/>
              <a:gd name="textAreaRight" fmla="*/ 7781760 w 7779960"/>
              <a:gd name="textAreaTop" fmla="*/ 0 h 6865560"/>
              <a:gd name="textAreaBottom" fmla="*/ 6867360 h 6865560"/>
            </a:gdLst>
            <a:ahLst/>
            <a:rect l="textAreaLeft" t="textAreaTop" r="textAreaRight" b="textAreaBottom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Freeform 6"/>
          <p:cNvSpPr/>
          <p:nvPr/>
        </p:nvSpPr>
        <p:spPr>
          <a:xfrm>
            <a:off x="0" y="3201840"/>
            <a:ext cx="5036760" cy="3662280"/>
          </a:xfrm>
          <a:custGeom>
            <a:avLst/>
            <a:gdLst>
              <a:gd name="textAreaLeft" fmla="*/ 0 w 5036760"/>
              <a:gd name="textAreaRight" fmla="*/ 5038560 w 5036760"/>
              <a:gd name="textAreaTop" fmla="*/ 0 h 3662280"/>
              <a:gd name="textAreaBottom" fmla="*/ 3664080 h 3662280"/>
            </a:gdLst>
            <a:ahLst/>
            <a:rect l="textAreaLeft" t="textAreaTop" r="textAreaRight" b="textAreaBottom"/>
            <a:pathLst>
              <a:path w="5283" h="3841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8" name="Image 9" descr="logo_couv_1.pdf"/>
          <p:cNvPicPr/>
          <p:nvPr/>
        </p:nvPicPr>
        <p:blipFill>
          <a:blip r:embed="rId3"/>
          <a:stretch/>
        </p:blipFill>
        <p:spPr>
          <a:xfrm>
            <a:off x="612000" y="5540400"/>
            <a:ext cx="1197000" cy="70452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ftr" idx="13"/>
          </p:nvPr>
        </p:nvSpPr>
        <p:spPr>
          <a:xfrm>
            <a:off x="0" y="6669360"/>
            <a:ext cx="2646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&lt;footer&gt;</a:t>
            </a:r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4"/>
          </p:nvPr>
        </p:nvSpPr>
        <p:spPr>
          <a:xfrm>
            <a:off x="0" y="6669360"/>
            <a:ext cx="2646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FE1780-D6B2-4844-9F0D-ACF4D87340DD}" type="slidenum">
              <a:rPr b="0" lang="fr-FR" sz="100" spc="-1" strike="noStrike" cap="all">
                <a:solidFill>
                  <a:schemeClr val="lt1">
                    <a:alpha val="0"/>
                  </a:schemeClr>
                </a:solidFill>
                <a:latin typeface="Arial"/>
              </a:rPr>
              <a:t>&lt;number&gt;</a:t>
            </a:fld>
            <a:endParaRPr b="0" lang="en-US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44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15"/>
          </p:nvPr>
        </p:nvSpPr>
        <p:spPr>
          <a:xfrm>
            <a:off x="255564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6"/>
          </p:nvPr>
        </p:nvSpPr>
        <p:spPr>
          <a:xfrm>
            <a:off x="7864200" y="260640"/>
            <a:ext cx="6512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EA28A2-47DE-4131-87C3-A8E23FD090EB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7"/>
          </p:nvPr>
        </p:nvSpPr>
        <p:spPr>
          <a:xfrm>
            <a:off x="522000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53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ftr" idx="18"/>
          </p:nvPr>
        </p:nvSpPr>
        <p:spPr>
          <a:xfrm>
            <a:off x="255564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19"/>
          </p:nvPr>
        </p:nvSpPr>
        <p:spPr>
          <a:xfrm>
            <a:off x="7864200" y="260640"/>
            <a:ext cx="6512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7B8170-D5DE-45A3-A78C-3F474EC004CF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20"/>
          </p:nvPr>
        </p:nvSpPr>
        <p:spPr>
          <a:xfrm>
            <a:off x="522000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60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ftr" idx="21"/>
          </p:nvPr>
        </p:nvSpPr>
        <p:spPr>
          <a:xfrm>
            <a:off x="255564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22"/>
          </p:nvPr>
        </p:nvSpPr>
        <p:spPr>
          <a:xfrm>
            <a:off x="7864200" y="260640"/>
            <a:ext cx="6512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CBFFB21-B540-4143-9BF2-BFE3123C4BFC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3"/>
          </p:nvPr>
        </p:nvSpPr>
        <p:spPr>
          <a:xfrm>
            <a:off x="522000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7"/>
          <p:cNvSpPr/>
          <p:nvPr/>
        </p:nvSpPr>
        <p:spPr>
          <a:xfrm>
            <a:off x="0" y="0"/>
            <a:ext cx="9142200" cy="91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65" name="Image 8" descr="logo_couv_1.pdf"/>
          <p:cNvPicPr/>
          <p:nvPr/>
        </p:nvPicPr>
        <p:blipFill>
          <a:blip r:embed="rId2"/>
          <a:stretch/>
        </p:blipFill>
        <p:spPr>
          <a:xfrm>
            <a:off x="612000" y="6060960"/>
            <a:ext cx="855000" cy="50292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ftr" idx="24"/>
          </p:nvPr>
        </p:nvSpPr>
        <p:spPr>
          <a:xfrm>
            <a:off x="255564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800" spc="-1" strike="noStrike" cap="all">
                <a:solidFill>
                  <a:schemeClr val="accent5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" spc="-1" strike="noStrike" cap="all">
                <a:solidFill>
                  <a:schemeClr val="accent5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25"/>
          </p:nvPr>
        </p:nvSpPr>
        <p:spPr>
          <a:xfrm>
            <a:off x="7864200" y="260640"/>
            <a:ext cx="6512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2350" spc="-1" strike="noStrike" cap="all">
                <a:solidFill>
                  <a:schemeClr val="lt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9A3978-BB6E-465F-94E0-58004771CB03}" type="slidenum">
              <a:rPr b="0" lang="fr-FR" sz="2350" spc="-1" strike="noStrike" cap="all">
                <a:solidFill>
                  <a:schemeClr val="lt2"/>
                </a:solidFill>
                <a:latin typeface="Arial"/>
              </a:rPr>
              <a:t>&lt;number&gt;</a:t>
            </a:fld>
            <a:endParaRPr b="0" lang="en-US" sz="2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26"/>
          </p:nvPr>
        </p:nvSpPr>
        <p:spPr>
          <a:xfrm>
            <a:off x="5220000" y="6060960"/>
            <a:ext cx="2374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6800" y="287280"/>
            <a:ext cx="8711280" cy="5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i="1" lang="fr-FR" sz="1600" spc="-1" strike="noStrike">
                <a:solidFill>
                  <a:schemeClr val="dk1"/>
                </a:solidFill>
                <a:latin typeface="Arial"/>
              </a:rPr>
              <a:t>Rafael Accácio NOGUEIRA</a:t>
            </a:r>
            <a:br>
              <a:rPr sz="1600"/>
            </a:br>
            <a:r>
              <a:rPr b="0" i="1" lang="fr-FR" sz="1600" spc="-1" strike="noStrike">
                <a:solidFill>
                  <a:schemeClr val="dk1"/>
                </a:solidFill>
                <a:latin typeface="Arial"/>
              </a:rPr>
              <a:t>Chargé d’Enseignement </a:t>
            </a:r>
            <a:br>
              <a:rPr sz="1600"/>
            </a:br>
            <a:r>
              <a:rPr b="0" i="1" lang="fr-FR" sz="1600" spc="-1" strike="noStrike">
                <a:solidFill>
                  <a:schemeClr val="dk1"/>
                </a:solidFill>
                <a:latin typeface="Arial"/>
              </a:rPr>
              <a:t>Équipe Commande</a:t>
            </a:r>
            <a:endParaRPr b="1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ZoneTexte 20"/>
          <p:cNvSpPr/>
          <p:nvPr/>
        </p:nvSpPr>
        <p:spPr>
          <a:xfrm>
            <a:off x="126720" y="991080"/>
            <a:ext cx="2628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B.Sc. Ing. – UFRJ – 2019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Master Recherche – UR1 – 2018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Ingénieur –  Supélec  – 2019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Ph.D. – CentraleSupélec – 2022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24908" t="0" r="16575" b="0"/>
          <a:stretch/>
        </p:blipFill>
        <p:spPr>
          <a:xfrm>
            <a:off x="4718160" y="2445840"/>
            <a:ext cx="1070280" cy="1033920"/>
          </a:xfrm>
          <a:prstGeom prst="rect">
            <a:avLst/>
          </a:prstGeom>
          <a:ln w="0">
            <a:noFill/>
          </a:ln>
        </p:spPr>
      </p:pic>
      <p:sp>
        <p:nvSpPr>
          <p:cNvPr id="96" name="ZoneTexte 5"/>
          <p:cNvSpPr/>
          <p:nvPr/>
        </p:nvSpPr>
        <p:spPr>
          <a:xfrm>
            <a:off x="3377160" y="970560"/>
            <a:ext cx="58802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Contrôle sécurisé d’orthèses tirés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à câble – LAPIS/Coppe-UFRJ –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2016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Supervision pour véhicule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autonome – DEA/Groupe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Renault – 2018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Identif. des syst. Indust. pour la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détection de failles –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LCA/Coppe-UFRJ – 2019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Sécurité de la dMPC contre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attaques FDI – IETR/Équipe AUT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– 2022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Localisation garantie de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véhicules – LAAS-CNRS/Équipe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DISCO – 2024¹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Ontologies + ROS + NLP +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Minecraft – LAAS-CNRS /Équipe </a:t>
            </a:r>
            <a:r>
              <a:rPr b="0" i="1" lang="fr-FR" sz="1200" spc="-1" strike="noStrike">
                <a:solidFill>
                  <a:srgbClr val="002060"/>
                </a:solidFill>
                <a:latin typeface="Arial"/>
              </a:rPr>
              <a:t>RIS – 2024²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7" name=""/>
          <p:cNvGrpSpPr/>
          <p:nvPr/>
        </p:nvGrpSpPr>
        <p:grpSpPr>
          <a:xfrm>
            <a:off x="3227400" y="2530800"/>
            <a:ext cx="1217160" cy="864360"/>
            <a:chOff x="3227400" y="2530800"/>
            <a:chExt cx="1217160" cy="864360"/>
          </a:xfrm>
        </p:grpSpPr>
        <p:pic>
          <p:nvPicPr>
            <p:cNvPr id="98" name="" descr=""/>
            <p:cNvPicPr/>
            <p:nvPr/>
          </p:nvPicPr>
          <p:blipFill>
            <a:blip r:embed="rId2"/>
            <a:stretch/>
          </p:blipFill>
          <p:spPr>
            <a:xfrm>
              <a:off x="3227400" y="2530800"/>
              <a:ext cx="1217160" cy="490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" descr=""/>
            <p:cNvPicPr/>
            <p:nvPr/>
          </p:nvPicPr>
          <p:blipFill>
            <a:blip r:embed="rId3"/>
            <a:stretch/>
          </p:blipFill>
          <p:spPr>
            <a:xfrm>
              <a:off x="3227400" y="2710440"/>
              <a:ext cx="684720" cy="6847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703800" y="2484000"/>
            <a:ext cx="810720" cy="95760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417600" y="4960080"/>
            <a:ext cx="46749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1aac7"/>
                </a:solidFill>
                <a:uFillTx/>
                <a:latin typeface="Arial"/>
              </a:rPr>
              <a:t>Recherche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ZoneTexte 2"/>
          <p:cNvSpPr/>
          <p:nvPr/>
        </p:nvSpPr>
        <p:spPr>
          <a:xfrm>
            <a:off x="488520" y="5373000"/>
            <a:ext cx="6512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Identification/quantification des incertitudes pour le diagnostic énergétique (voire optimisation via le dimensionnement et la commande)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142720" y="5025960"/>
            <a:ext cx="6413040" cy="2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Allier sécurité et gestion d’incertitudes pour augmentar la fiabilité des systèmes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041560" y="6445440"/>
            <a:ext cx="266112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1. Projet autOCampus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2. ANR Discuter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5"/>
          <a:stretch/>
        </p:blipFill>
        <p:spPr>
          <a:xfrm>
            <a:off x="7219800" y="2361600"/>
            <a:ext cx="1590120" cy="12027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428400" y="3531600"/>
            <a:ext cx="46749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1aac7"/>
                </a:solidFill>
                <a:uFillTx/>
                <a:latin typeface="Arial"/>
              </a:rPr>
              <a:t>Enseignement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ZoneTexte 3"/>
          <p:cNvSpPr/>
          <p:nvPr/>
        </p:nvSpPr>
        <p:spPr>
          <a:xfrm>
            <a:off x="606960" y="3852360"/>
            <a:ext cx="230256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Analyse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Initiation à ROS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IESSD 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Traitement de signal?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" name=""/>
          <p:cNvGrpSpPr/>
          <p:nvPr/>
        </p:nvGrpSpPr>
        <p:grpSpPr>
          <a:xfrm>
            <a:off x="1788480" y="2518920"/>
            <a:ext cx="1164960" cy="888120"/>
            <a:chOff x="1788480" y="2518920"/>
            <a:chExt cx="1164960" cy="888120"/>
          </a:xfrm>
        </p:grpSpPr>
        <p:pic>
          <p:nvPicPr>
            <p:cNvPr id="109" name="" descr=""/>
            <p:cNvPicPr/>
            <p:nvPr/>
          </p:nvPicPr>
          <p:blipFill>
            <a:blip r:embed="rId6"/>
            <a:stretch/>
          </p:blipFill>
          <p:spPr>
            <a:xfrm>
              <a:off x="1788480" y="2518920"/>
              <a:ext cx="1164960" cy="839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" descr=""/>
            <p:cNvPicPr/>
            <p:nvPr/>
          </p:nvPicPr>
          <p:blipFill>
            <a:blip r:embed="rId7"/>
            <a:stretch/>
          </p:blipFill>
          <p:spPr>
            <a:xfrm>
              <a:off x="1788480" y="3068280"/>
              <a:ext cx="654840" cy="338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1" name="" descr=""/>
          <p:cNvPicPr/>
          <p:nvPr/>
        </p:nvPicPr>
        <p:blipFill>
          <a:blip r:embed="rId8"/>
          <a:stretch/>
        </p:blipFill>
        <p:spPr>
          <a:xfrm rot="5400000">
            <a:off x="5698080" y="2521080"/>
            <a:ext cx="1611360" cy="883440"/>
          </a:xfrm>
          <a:prstGeom prst="rect">
            <a:avLst/>
          </a:prstGeom>
          <a:ln w="0">
            <a:noFill/>
          </a:ln>
        </p:spPr>
      </p:pic>
      <p:sp>
        <p:nvSpPr>
          <p:cNvPr id="112" name="ZoneTexte 6"/>
          <p:cNvSpPr/>
          <p:nvPr/>
        </p:nvSpPr>
        <p:spPr>
          <a:xfrm>
            <a:off x="4602960" y="3888360"/>
            <a:ext cx="23025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ProCom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Prototypage rapide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i="1" lang="fr-FR" sz="1400" spc="-1" strike="noStrike">
                <a:solidFill>
                  <a:srgbClr val="002060"/>
                </a:solidFill>
                <a:latin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PT_IMT_Atlantique (1)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PPT_IMT_Atlantique (1)</Template>
  <Manager>IMT</Manager>
  <TotalTime>6485</TotalTime>
  <Application>LibreOffice/24.2.5.2$Linux_X86_64 LibreOffice_project/420$Build-2</Application>
  <AppVersion>15.0000</AppVersion>
  <Words>1253</Words>
  <Paragraphs>365</Paragraphs>
  <Company>Ecole des Mines de Nantes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2018-02-26T09:28:48Z</dcterms:created>
  <dc:creator>j17herau</dc:creator>
  <dc:description/>
  <dc:language>en-US</dc:language>
  <cp:lastModifiedBy/>
  <cp:lastPrinted>2021-12-15T09:27:03Z</cp:lastPrinted>
  <dcterms:modified xsi:type="dcterms:W3CDTF">2024-10-08T10:24:34Z</dcterms:modified>
  <cp:revision>1868</cp:revision>
  <dc:subject>IMT</dc:subject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7</vt:i4>
  </property>
  <property fmtid="{D5CDD505-2E9C-101B-9397-08002B2CF9AE}" pid="3" name="Notes">
    <vt:i4>17</vt:i4>
  </property>
  <property fmtid="{D5CDD505-2E9C-101B-9397-08002B2CF9AE}" pid="4" name="PresentationFormat">
    <vt:lpwstr>Affichage à l'écran (4:3)</vt:lpwstr>
  </property>
  <property fmtid="{D5CDD505-2E9C-101B-9397-08002B2CF9AE}" pid="5" name="Slides">
    <vt:i4>31</vt:i4>
  </property>
</Properties>
</file>