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_rels/presentation.xml.rels" ContentType="application/vnd.openxmlformats-package.relationships+xml"/>
  <Override PartName="/ppt/media/image10.jpeg" ContentType="image/jpeg"/>
  <Override PartName="/ppt/media/image9.png" ContentType="image/png"/>
  <Override PartName="/ppt/media/image13.png" ContentType="image/png"/>
  <Override PartName="/ppt/media/image12.png" ContentType="image/png"/>
  <Override PartName="/ppt/media/image3.png" ContentType="image/png"/>
  <Override PartName="/ppt/media/image18.jpeg" ContentType="image/jpeg"/>
  <Override PartName="/ppt/media/image1.wmf" ContentType="image/x-wmf"/>
  <Override PartName="/ppt/media/image4.jpeg" ContentType="image/jpeg"/>
  <Override PartName="/ppt/media/image8.png" ContentType="image/png"/>
  <Override PartName="/ppt/media/image17.png" ContentType="image/png"/>
  <Override PartName="/ppt/media/image14.png" ContentType="image/png"/>
  <Override PartName="/ppt/media/image5.png" ContentType="image/png"/>
  <Override PartName="/ppt/media/image15.png" ContentType="image/png"/>
  <Override PartName="/ppt/media/image6.png" ContentType="image/png"/>
  <Override PartName="/ppt/media/image16.png" ContentType="image/png"/>
  <Override PartName="/ppt/media/image7.png" ContentType="image/png"/>
  <Override PartName="/ppt/media/image2.png" ContentType="image/png"/>
  <Override PartName="/ppt/media/image11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</p:sldMasterIdLst>
  <p:notesMasterIdLst>
    <p:notesMasterId r:id="rId14"/>
  </p:notesMasterIdLst>
  <p:sldIdLst>
    <p:sldId id="256" r:id="rId15"/>
    <p:sldId id="257" r:id="rId16"/>
    <p:sldId id="258" r:id="rId17"/>
    <p:sldId id="259" r:id="rId18"/>
    <p:sldId id="260" r:id="rId19"/>
  </p:sldIdLst>
  <p:sldSz cx="9144000" cy="6858000"/>
  <p:notesSz cx="6797675" cy="9926638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notesMaster" Target="notesMasters/notesMaster1.xml"/><Relationship Id="rId15" Type="http://schemas.openxmlformats.org/officeDocument/2006/relationships/slide" Target="slides/slide1.xml"/><Relationship Id="rId16" Type="http://schemas.openxmlformats.org/officeDocument/2006/relationships/slide" Target="slides/slide2.xml"/><Relationship Id="rId17" Type="http://schemas.openxmlformats.org/officeDocument/2006/relationships/slide" Target="slides/slide3.xml"/><Relationship Id="rId18" Type="http://schemas.openxmlformats.org/officeDocument/2006/relationships/slide" Target="slides/slide4.xml"/><Relationship Id="rId19" Type="http://schemas.openxmlformats.org/officeDocument/2006/relationships/slide" Target="slides/slide5.xml"/><Relationship Id="rId20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dt" idx="36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ftr" idx="37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sldNum" idx="38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E600DA83-D0DF-4455-9147-E665278A40F1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1160" cy="3721320"/>
          </a:xfrm>
          <a:prstGeom prst="rect">
            <a:avLst/>
          </a:prstGeom>
          <a:ln w="0">
            <a:noFill/>
          </a:ln>
        </p:spPr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6720" cy="4465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sldNum" idx="39"/>
          </p:nvPr>
        </p:nvSpPr>
        <p:spPr>
          <a:xfrm>
            <a:off x="3850560" y="9428760"/>
            <a:ext cx="2944080" cy="495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CC1E270-D19F-4793-879F-C6AE3EF24565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F7C86EE-126A-4D8C-9C47-9D7049A3D98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re et contenu visuel &amp;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8"/>
          </p:nvPr>
        </p:nvSpPr>
        <p:spPr/>
        <p:txBody>
          <a:bodyPr/>
          <a:p>
            <a:fld id="{A198AACB-F56E-4CEE-B5C7-2F8B56B14AD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1"/>
          </p:nvPr>
        </p:nvSpPr>
        <p:spPr/>
        <p:txBody>
          <a:bodyPr/>
          <a:p>
            <a:fld id="{49AC65FD-21C0-44A8-B996-D446051ED36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4"/>
          </p:nvPr>
        </p:nvSpPr>
        <p:spPr/>
        <p:txBody>
          <a:bodyPr/>
          <a:p>
            <a:fld id="{87FA4384-8572-4075-BCCC-C37C756162F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F8F5530-E990-48FF-8767-170107E0D75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364D819-685C-4B17-A091-C255FCBD186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218EBBC-E387-4478-8BF0-0DF0D11CE40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88CCC34C-E31B-4F7E-9B0C-1A41A9FBF8C0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63328054-9B4D-4377-83EF-ADA9A9CA3C2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9"/>
          </p:nvPr>
        </p:nvSpPr>
        <p:spPr/>
        <p:txBody>
          <a:bodyPr/>
          <a:p>
            <a:fld id="{1A9D3D30-6B7A-4ADF-845A-4F8470C2318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re et contenu 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2"/>
          </p:nvPr>
        </p:nvSpPr>
        <p:spPr/>
        <p:txBody>
          <a:bodyPr/>
          <a:p>
            <a:fld id="{7EE899EF-E023-442D-9124-3F86801D5CA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re et contenu 2 colonnes &amp;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5"/>
          </p:nvPr>
        </p:nvSpPr>
        <p:spPr/>
        <p:txBody>
          <a:bodyPr/>
          <a:p>
            <a:fld id="{2C9FB157-790C-499F-A52C-3A3533EBBC6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image" Target="../media/image1.wmf"/><Relationship Id="rId4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wmf"/><Relationship Id="rId3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wmf"/><Relationship Id="rId3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wmf"/><Relationship Id="rId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wmf"/><Relationship Id="rId3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wmf"/><Relationship Id="rId3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wmf"/><Relationship Id="rId3" Type="http://schemas.openxmlformats.org/officeDocument/2006/relationships/image" Target="../media/image1.wmf"/><Relationship Id="rId4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wmf"/><Relationship Id="rId3" Type="http://schemas.openxmlformats.org/officeDocument/2006/relationships/image" Target="../media/image1.wmf"/><Relationship Id="rId4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wmf"/><Relationship Id="rId3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wmf"/><Relationship Id="rId3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wmf"/><Relationship Id="rId3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wmf"/><Relationship Id="rId3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7" hidden="1"/>
          <p:cNvSpPr/>
          <p:nvPr/>
        </p:nvSpPr>
        <p:spPr>
          <a:xfrm>
            <a:off x="0" y="0"/>
            <a:ext cx="9142560" cy="916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</a:endParaRPr>
          </a:p>
        </p:txBody>
      </p:sp>
      <p:pic>
        <p:nvPicPr>
          <p:cNvPr id="1" name="Image 8" descr="logo_couv_1.pdf"/>
          <p:cNvPicPr/>
          <p:nvPr/>
        </p:nvPicPr>
        <p:blipFill>
          <a:blip r:embed="rId2"/>
          <a:stretch/>
        </p:blipFill>
        <p:spPr>
          <a:xfrm>
            <a:off x="612000" y="6060960"/>
            <a:ext cx="855360" cy="503280"/>
          </a:xfrm>
          <a:prstGeom prst="rect">
            <a:avLst/>
          </a:prstGeom>
          <a:ln w="0">
            <a:noFill/>
          </a:ln>
        </p:spPr>
      </p:pic>
      <p:sp>
        <p:nvSpPr>
          <p:cNvPr id="2" name="Rectangle 17"/>
          <p:cNvSpPr/>
          <p:nvPr/>
        </p:nvSpPr>
        <p:spPr>
          <a:xfrm>
            <a:off x="0" y="0"/>
            <a:ext cx="9142560" cy="6856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3" name="Freeform 7"/>
          <p:cNvSpPr/>
          <p:nvPr/>
        </p:nvSpPr>
        <p:spPr>
          <a:xfrm>
            <a:off x="4110840" y="-2520"/>
            <a:ext cx="5031000" cy="6865920"/>
          </a:xfrm>
          <a:custGeom>
            <a:avLst/>
            <a:gdLst>
              <a:gd name="textAreaLeft" fmla="*/ 0 w 5031000"/>
              <a:gd name="textAreaRight" fmla="*/ 5032440 w 5031000"/>
              <a:gd name="textAreaTop" fmla="*/ 0 h 6865920"/>
              <a:gd name="textAreaBottom" fmla="*/ 6867360 h 6865920"/>
            </a:gdLst>
            <a:ahLst/>
            <a:rect l="textAreaLeft" t="textAreaTop" r="textAreaRight" b="textAreaBottom"/>
            <a:pathLst>
              <a:path w="5277" h="7199">
                <a:moveTo>
                  <a:pt x="4324" y="0"/>
                </a:moveTo>
                <a:lnTo>
                  <a:pt x="4324" y="0"/>
                </a:lnTo>
                <a:lnTo>
                  <a:pt x="0" y="4322"/>
                </a:lnTo>
                <a:lnTo>
                  <a:pt x="2876" y="7199"/>
                </a:lnTo>
                <a:lnTo>
                  <a:pt x="5277" y="7199"/>
                </a:lnTo>
                <a:lnTo>
                  <a:pt x="5277" y="0"/>
                </a:lnTo>
                <a:lnTo>
                  <a:pt x="432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FR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" name="Freeform 8"/>
          <p:cNvSpPr/>
          <p:nvPr/>
        </p:nvSpPr>
        <p:spPr>
          <a:xfrm>
            <a:off x="-11880" y="2743560"/>
            <a:ext cx="6864480" cy="4118040"/>
          </a:xfrm>
          <a:custGeom>
            <a:avLst/>
            <a:gdLst>
              <a:gd name="textAreaLeft" fmla="*/ 0 w 6864480"/>
              <a:gd name="textAreaRight" fmla="*/ 6865920 w 6864480"/>
              <a:gd name="textAreaTop" fmla="*/ 0 h 4118040"/>
              <a:gd name="textAreaBottom" fmla="*/ 4119480 h 4118040"/>
            </a:gdLst>
            <a:ahLst/>
            <a:rect l="textAreaLeft" t="textAreaTop" r="textAreaRight" b="textAreaBottom"/>
            <a:pathLst>
              <a:path w="7199" h="4319">
                <a:moveTo>
                  <a:pt x="0" y="2881"/>
                </a:moveTo>
                <a:lnTo>
                  <a:pt x="0" y="2881"/>
                </a:lnTo>
                <a:lnTo>
                  <a:pt x="0" y="4319"/>
                </a:lnTo>
                <a:lnTo>
                  <a:pt x="7199" y="4319"/>
                </a:lnTo>
                <a:lnTo>
                  <a:pt x="2880" y="0"/>
                </a:lnTo>
                <a:lnTo>
                  <a:pt x="0" y="2881"/>
                </a:ln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FR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" name="Freeform 6"/>
          <p:cNvSpPr/>
          <p:nvPr/>
        </p:nvSpPr>
        <p:spPr>
          <a:xfrm>
            <a:off x="0" y="0"/>
            <a:ext cx="5492880" cy="5491440"/>
          </a:xfrm>
          <a:custGeom>
            <a:avLst/>
            <a:gdLst>
              <a:gd name="textAreaLeft" fmla="*/ 0 w 5492880"/>
              <a:gd name="textAreaRight" fmla="*/ 5494320 w 5492880"/>
              <a:gd name="textAreaTop" fmla="*/ 0 h 5491440"/>
              <a:gd name="textAreaBottom" fmla="*/ 5492880 h 5491440"/>
            </a:gdLst>
            <a:ahLst/>
            <a:rect l="textAreaLeft" t="textAreaTop" r="textAreaRight" b="textAreaBottom"/>
            <a:pathLst>
              <a:path w="5761" h="5758">
                <a:moveTo>
                  <a:pt x="0" y="0"/>
                </a:moveTo>
                <a:lnTo>
                  <a:pt x="0" y="0"/>
                </a:lnTo>
                <a:lnTo>
                  <a:pt x="1" y="5758"/>
                </a:lnTo>
                <a:lnTo>
                  <a:pt x="576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FR" sz="1800" spc="-1" strike="noStrike">
              <a:solidFill>
                <a:schemeClr val="dk1"/>
              </a:solidFill>
              <a:latin typeface="Arial"/>
            </a:endParaRPr>
          </a:p>
        </p:txBody>
      </p:sp>
      <p:pic>
        <p:nvPicPr>
          <p:cNvPr id="6" name="Image 1" descr="logo_couv_1.pdf"/>
          <p:cNvPicPr/>
          <p:nvPr/>
        </p:nvPicPr>
        <p:blipFill>
          <a:blip r:embed="rId3"/>
          <a:stretch/>
        </p:blipFill>
        <p:spPr>
          <a:xfrm>
            <a:off x="612000" y="612000"/>
            <a:ext cx="2347920" cy="1382760"/>
          </a:xfrm>
          <a:prstGeom prst="rect">
            <a:avLst/>
          </a:prstGeom>
          <a:ln w="0"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ftr" idx="1"/>
          </p:nvPr>
        </p:nvSpPr>
        <p:spPr>
          <a:xfrm>
            <a:off x="0" y="6669360"/>
            <a:ext cx="264960" cy="17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fr-FR" sz="100" spc="-1" strike="noStrike" cap="all">
                <a:solidFill>
                  <a:schemeClr val="lt1">
                    <a:alpha val="0"/>
                  </a:schemeClr>
                </a:solidFill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00" spc="-1" strike="noStrike" cap="all">
                <a:solidFill>
                  <a:schemeClr val="lt1">
                    <a:alpha val="0"/>
                  </a:schemeClr>
                </a:solidFill>
                <a:latin typeface="Arial"/>
              </a:rPr>
              <a:t>&lt;footer&gt;</a:t>
            </a:r>
            <a:endParaRPr b="0" lang="en-US" sz="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ldNum" idx="2"/>
          </p:nvPr>
        </p:nvSpPr>
        <p:spPr>
          <a:xfrm>
            <a:off x="0" y="6669360"/>
            <a:ext cx="264960" cy="17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FR" sz="100" spc="-1" strike="noStrike" cap="all">
                <a:solidFill>
                  <a:schemeClr val="lt1">
                    <a:alpha val="0"/>
                  </a:schemeClr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43A529D-D30D-4919-9152-E2F1EA470D53}" type="slidenum">
              <a:rPr b="0" lang="fr-FR" sz="100" spc="-1" strike="noStrike" cap="all">
                <a:solidFill>
                  <a:schemeClr val="lt1">
                    <a:alpha val="0"/>
                  </a:schemeClr>
                </a:solidFill>
                <a:latin typeface="Arial"/>
              </a:rPr>
              <a:t>&lt;number&gt;</a:t>
            </a:fld>
            <a:endParaRPr b="0" lang="en-US" sz="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3"/>
          </p:nvPr>
        </p:nvSpPr>
        <p:spPr>
          <a:xfrm>
            <a:off x="0" y="6669360"/>
            <a:ext cx="263520" cy="17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7"/>
          <p:cNvSpPr/>
          <p:nvPr/>
        </p:nvSpPr>
        <p:spPr>
          <a:xfrm>
            <a:off x="0" y="0"/>
            <a:ext cx="9142560" cy="916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</a:endParaRPr>
          </a:p>
        </p:txBody>
      </p:sp>
      <p:pic>
        <p:nvPicPr>
          <p:cNvPr id="70" name="Image 8" descr="logo_couv_1.pdf"/>
          <p:cNvPicPr/>
          <p:nvPr/>
        </p:nvPicPr>
        <p:blipFill>
          <a:blip r:embed="rId2"/>
          <a:stretch/>
        </p:blipFill>
        <p:spPr>
          <a:xfrm>
            <a:off x="612000" y="6060960"/>
            <a:ext cx="855360" cy="503280"/>
          </a:xfrm>
          <a:prstGeom prst="rect">
            <a:avLst/>
          </a:prstGeom>
          <a:ln w="0">
            <a:noFill/>
          </a:ln>
        </p:spPr>
      </p:pic>
      <p:sp>
        <p:nvSpPr>
          <p:cNvPr id="71" name="PlaceHolder 1"/>
          <p:cNvSpPr>
            <a:spLocks noGrp="1"/>
          </p:cNvSpPr>
          <p:nvPr>
            <p:ph type="ftr" idx="27"/>
          </p:nvPr>
        </p:nvSpPr>
        <p:spPr>
          <a:xfrm>
            <a:off x="2555640" y="6060960"/>
            <a:ext cx="23745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fr-FR" sz="800" spc="-1" strike="noStrike" cap="all">
                <a:solidFill>
                  <a:schemeClr val="accent5"/>
                </a:solidFill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800" spc="-1" strike="noStrike" cap="all">
                <a:solidFill>
                  <a:schemeClr val="accent5"/>
                </a:solidFill>
                <a:latin typeface="Arial"/>
              </a:rPr>
              <a:t>&lt;footer&gt;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sldNum" idx="28"/>
          </p:nvPr>
        </p:nvSpPr>
        <p:spPr>
          <a:xfrm>
            <a:off x="7668360" y="260640"/>
            <a:ext cx="847080" cy="40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FR" sz="2350" spc="-1" strike="noStrike" cap="all">
                <a:solidFill>
                  <a:schemeClr val="lt2"/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064DBCC-5FF7-4BE3-A7A8-E02B075EDF25}" type="slidenum">
              <a:rPr b="0" lang="fr-FR" sz="2350" spc="-1" strike="noStrike" cap="all">
                <a:solidFill>
                  <a:schemeClr val="lt2"/>
                </a:solidFill>
                <a:latin typeface="Arial"/>
              </a:rPr>
              <a:t>&lt;number&gt;</a:t>
            </a:fld>
            <a:endParaRPr b="0" lang="en-US" sz="2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dt" idx="29"/>
          </p:nvPr>
        </p:nvSpPr>
        <p:spPr>
          <a:xfrm>
            <a:off x="5220000" y="6060960"/>
            <a:ext cx="23745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"/>
          <p:cNvSpPr/>
          <p:nvPr/>
        </p:nvSpPr>
        <p:spPr>
          <a:xfrm>
            <a:off x="0" y="0"/>
            <a:ext cx="9142560" cy="916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</a:endParaRPr>
          </a:p>
        </p:txBody>
      </p:sp>
      <p:pic>
        <p:nvPicPr>
          <p:cNvPr id="75" name="Image 8" descr="logo_couv_1.pdf"/>
          <p:cNvPicPr/>
          <p:nvPr/>
        </p:nvPicPr>
        <p:blipFill>
          <a:blip r:embed="rId2"/>
          <a:stretch/>
        </p:blipFill>
        <p:spPr>
          <a:xfrm>
            <a:off x="612000" y="6060960"/>
            <a:ext cx="855360" cy="503280"/>
          </a:xfrm>
          <a:prstGeom prst="rect">
            <a:avLst/>
          </a:prstGeom>
          <a:ln w="0">
            <a:noFill/>
          </a:ln>
        </p:spPr>
      </p:pic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ftr" idx="30"/>
          </p:nvPr>
        </p:nvSpPr>
        <p:spPr>
          <a:xfrm>
            <a:off x="2555640" y="6060960"/>
            <a:ext cx="23745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sldNum" idx="31"/>
          </p:nvPr>
        </p:nvSpPr>
        <p:spPr>
          <a:xfrm>
            <a:off x="7864200" y="260640"/>
            <a:ext cx="651600" cy="40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FR" sz="2350" spc="-1" strike="noStrike" cap="all">
                <a:solidFill>
                  <a:schemeClr val="lt2"/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EA5522E-5700-4C70-B5C4-B9F2C4DD0FDC}" type="slidenum">
              <a:rPr b="0" lang="fr-FR" sz="2350" spc="-1" strike="noStrike" cap="all">
                <a:solidFill>
                  <a:schemeClr val="lt2"/>
                </a:solidFill>
                <a:latin typeface="Arial"/>
              </a:rPr>
              <a:t>&lt;number&gt;</a:t>
            </a:fld>
            <a:endParaRPr b="0" lang="en-US" sz="2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 idx="32"/>
          </p:nvPr>
        </p:nvSpPr>
        <p:spPr>
          <a:xfrm>
            <a:off x="5220000" y="6060960"/>
            <a:ext cx="23745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7"/>
          <p:cNvSpPr/>
          <p:nvPr/>
        </p:nvSpPr>
        <p:spPr>
          <a:xfrm>
            <a:off x="0" y="0"/>
            <a:ext cx="9142560" cy="916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</a:endParaRPr>
          </a:p>
        </p:txBody>
      </p:sp>
      <p:pic>
        <p:nvPicPr>
          <p:cNvPr id="83" name="Image 8" descr="logo_couv_1.pdf"/>
          <p:cNvPicPr/>
          <p:nvPr/>
        </p:nvPicPr>
        <p:blipFill>
          <a:blip r:embed="rId2"/>
          <a:stretch/>
        </p:blipFill>
        <p:spPr>
          <a:xfrm>
            <a:off x="612000" y="6060960"/>
            <a:ext cx="855360" cy="503280"/>
          </a:xfrm>
          <a:prstGeom prst="rect">
            <a:avLst/>
          </a:prstGeom>
          <a:ln w="0">
            <a:noFill/>
          </a:ln>
        </p:spPr>
      </p:pic>
      <p:sp>
        <p:nvSpPr>
          <p:cNvPr id="84" name="PlaceHolder 1"/>
          <p:cNvSpPr>
            <a:spLocks noGrp="1"/>
          </p:cNvSpPr>
          <p:nvPr>
            <p:ph type="ftr" idx="33"/>
          </p:nvPr>
        </p:nvSpPr>
        <p:spPr>
          <a:xfrm>
            <a:off x="2555640" y="6060960"/>
            <a:ext cx="23745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ldNum" idx="34"/>
          </p:nvPr>
        </p:nvSpPr>
        <p:spPr>
          <a:xfrm>
            <a:off x="7864200" y="260640"/>
            <a:ext cx="651600" cy="40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2350" spc="-1" strike="noStrike" cap="all">
                <a:solidFill>
                  <a:schemeClr val="lt2"/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3F389A6-8F5C-4EA0-ADB2-550B60E25871}" type="slidenum">
              <a:rPr b="0" lang="en-US" sz="2350" spc="-1" strike="noStrike" cap="all">
                <a:solidFill>
                  <a:schemeClr val="lt2"/>
                </a:solidFill>
                <a:latin typeface="Arial"/>
              </a:rPr>
              <a:t>&lt;number&gt;</a:t>
            </a:fld>
            <a:endParaRPr b="0" lang="en-US" sz="2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dt" idx="35"/>
          </p:nvPr>
        </p:nvSpPr>
        <p:spPr>
          <a:xfrm>
            <a:off x="5220000" y="6060960"/>
            <a:ext cx="23745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/>
          <p:nvPr/>
        </p:nvSpPr>
        <p:spPr>
          <a:xfrm>
            <a:off x="0" y="0"/>
            <a:ext cx="9142560" cy="916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</a:endParaRPr>
          </a:p>
        </p:txBody>
      </p:sp>
      <p:pic>
        <p:nvPicPr>
          <p:cNvPr id="11" name="Image 8" descr="logo_couv_1.pdf"/>
          <p:cNvPicPr/>
          <p:nvPr/>
        </p:nvPicPr>
        <p:blipFill>
          <a:blip r:embed="rId2"/>
          <a:stretch/>
        </p:blipFill>
        <p:spPr>
          <a:xfrm>
            <a:off x="612000" y="6060960"/>
            <a:ext cx="855360" cy="503280"/>
          </a:xfrm>
          <a:prstGeom prst="rect">
            <a:avLst/>
          </a:prstGeom>
          <a:ln w="0">
            <a:noFill/>
          </a:ln>
        </p:spPr>
      </p:pic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ftr" idx="4"/>
          </p:nvPr>
        </p:nvSpPr>
        <p:spPr>
          <a:xfrm>
            <a:off x="2555640" y="6060960"/>
            <a:ext cx="23745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sldNum" idx="5"/>
          </p:nvPr>
        </p:nvSpPr>
        <p:spPr>
          <a:xfrm>
            <a:off x="7864200" y="260640"/>
            <a:ext cx="651600" cy="40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FR" sz="2350" spc="-1" strike="noStrike" cap="all">
                <a:solidFill>
                  <a:schemeClr val="lt2"/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9CD72B1-E1E4-40A0-99F3-FB1F77E606EF}" type="slidenum">
              <a:rPr b="0" lang="fr-FR" sz="2350" spc="-1" strike="noStrike" cap="all">
                <a:solidFill>
                  <a:schemeClr val="lt2"/>
                </a:solidFill>
                <a:latin typeface="Arial"/>
              </a:rPr>
              <a:t>&lt;number&gt;</a:t>
            </a:fld>
            <a:endParaRPr b="0" lang="en-US" sz="2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dt" idx="6"/>
          </p:nvPr>
        </p:nvSpPr>
        <p:spPr>
          <a:xfrm>
            <a:off x="5220000" y="6060960"/>
            <a:ext cx="23745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/>
          <p:cNvSpPr/>
          <p:nvPr/>
        </p:nvSpPr>
        <p:spPr>
          <a:xfrm>
            <a:off x="0" y="0"/>
            <a:ext cx="9142560" cy="916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</a:endParaRPr>
          </a:p>
        </p:txBody>
      </p:sp>
      <p:pic>
        <p:nvPicPr>
          <p:cNvPr id="20" name="Image 8" descr="logo_couv_1.pdf"/>
          <p:cNvPicPr/>
          <p:nvPr/>
        </p:nvPicPr>
        <p:blipFill>
          <a:blip r:embed="rId2"/>
          <a:stretch/>
        </p:blipFill>
        <p:spPr>
          <a:xfrm>
            <a:off x="612000" y="6060960"/>
            <a:ext cx="855360" cy="503280"/>
          </a:xfrm>
          <a:prstGeom prst="rect">
            <a:avLst/>
          </a:prstGeom>
          <a:ln w="0">
            <a:noFill/>
          </a:ln>
        </p:spPr>
      </p:pic>
      <p:sp>
        <p:nvSpPr>
          <p:cNvPr id="21" name="PlaceHolder 1"/>
          <p:cNvSpPr>
            <a:spLocks noGrp="1"/>
          </p:cNvSpPr>
          <p:nvPr>
            <p:ph type="ftr" idx="7"/>
          </p:nvPr>
        </p:nvSpPr>
        <p:spPr>
          <a:xfrm>
            <a:off x="2555640" y="6060960"/>
            <a:ext cx="23745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sldNum" idx="8"/>
          </p:nvPr>
        </p:nvSpPr>
        <p:spPr>
          <a:xfrm>
            <a:off x="7864200" y="260640"/>
            <a:ext cx="651600" cy="40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FR" sz="2350" spc="-1" strike="noStrike" cap="all">
                <a:solidFill>
                  <a:schemeClr val="lt2"/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31FD8F3-DAD6-47B0-BEAD-CE95925FCBE4}" type="slidenum">
              <a:rPr b="0" lang="fr-FR" sz="2350" spc="-1" strike="noStrike" cap="all">
                <a:solidFill>
                  <a:schemeClr val="lt2"/>
                </a:solidFill>
                <a:latin typeface="Arial"/>
              </a:rPr>
              <a:t>&lt;number&gt;</a:t>
            </a:fld>
            <a:endParaRPr b="0" lang="en-US" sz="2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dt" idx="9"/>
          </p:nvPr>
        </p:nvSpPr>
        <p:spPr>
          <a:xfrm>
            <a:off x="5220000" y="6060960"/>
            <a:ext cx="23745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 hidden="1"/>
          <p:cNvSpPr/>
          <p:nvPr/>
        </p:nvSpPr>
        <p:spPr>
          <a:xfrm>
            <a:off x="0" y="0"/>
            <a:ext cx="9142560" cy="916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</a:endParaRPr>
          </a:p>
        </p:txBody>
      </p:sp>
      <p:pic>
        <p:nvPicPr>
          <p:cNvPr id="25" name="Image 8" descr="logo_couv_1.pdf"/>
          <p:cNvPicPr/>
          <p:nvPr/>
        </p:nvPicPr>
        <p:blipFill>
          <a:blip r:embed="rId2"/>
          <a:stretch/>
        </p:blipFill>
        <p:spPr>
          <a:xfrm>
            <a:off x="612000" y="6060960"/>
            <a:ext cx="855360" cy="503280"/>
          </a:xfrm>
          <a:prstGeom prst="rect">
            <a:avLst/>
          </a:prstGeom>
          <a:ln w="0">
            <a:noFill/>
          </a:ln>
        </p:spPr>
      </p:pic>
      <p:sp>
        <p:nvSpPr>
          <p:cNvPr id="26" name="Rectangle 15"/>
          <p:cNvSpPr/>
          <p:nvPr/>
        </p:nvSpPr>
        <p:spPr>
          <a:xfrm>
            <a:off x="0" y="0"/>
            <a:ext cx="9142560" cy="6856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27" name="Freeform 6"/>
          <p:cNvSpPr/>
          <p:nvPr/>
        </p:nvSpPr>
        <p:spPr>
          <a:xfrm>
            <a:off x="1373040" y="0"/>
            <a:ext cx="7780320" cy="6865920"/>
          </a:xfrm>
          <a:custGeom>
            <a:avLst/>
            <a:gdLst>
              <a:gd name="textAreaLeft" fmla="*/ 0 w 7780320"/>
              <a:gd name="textAreaRight" fmla="*/ 7781760 w 7780320"/>
              <a:gd name="textAreaTop" fmla="*/ 0 h 6865920"/>
              <a:gd name="textAreaBottom" fmla="*/ 6867360 h 6865920"/>
            </a:gdLst>
            <a:ahLst/>
            <a:rect l="textAreaLeft" t="textAreaTop" r="textAreaRight" b="textAreaBottom"/>
            <a:pathLst>
              <a:path w="8160" h="7199">
                <a:moveTo>
                  <a:pt x="3359" y="0"/>
                </a:moveTo>
                <a:lnTo>
                  <a:pt x="3359" y="0"/>
                </a:lnTo>
                <a:lnTo>
                  <a:pt x="0" y="3357"/>
                </a:lnTo>
                <a:lnTo>
                  <a:pt x="3841" y="7199"/>
                </a:lnTo>
                <a:lnTo>
                  <a:pt x="8160" y="7199"/>
                </a:lnTo>
                <a:lnTo>
                  <a:pt x="8160" y="0"/>
                </a:lnTo>
                <a:lnTo>
                  <a:pt x="335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FR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8" name="Freeform 5"/>
          <p:cNvSpPr/>
          <p:nvPr/>
        </p:nvSpPr>
        <p:spPr>
          <a:xfrm>
            <a:off x="0" y="1828800"/>
            <a:ext cx="5037120" cy="5035680"/>
          </a:xfrm>
          <a:custGeom>
            <a:avLst/>
            <a:gdLst>
              <a:gd name="textAreaLeft" fmla="*/ 0 w 5037120"/>
              <a:gd name="textAreaRight" fmla="*/ 5038560 w 5037120"/>
              <a:gd name="textAreaTop" fmla="*/ 0 h 5035680"/>
              <a:gd name="textAreaBottom" fmla="*/ 5037120 h 5035680"/>
            </a:gdLst>
            <a:ahLst/>
            <a:rect l="textAreaLeft" t="textAreaTop" r="textAreaRight" b="textAreaBottom"/>
            <a:pathLst>
              <a:path w="5283" h="5281">
                <a:moveTo>
                  <a:pt x="0" y="5281"/>
                </a:moveTo>
                <a:lnTo>
                  <a:pt x="0" y="5281"/>
                </a:lnTo>
                <a:lnTo>
                  <a:pt x="5283" y="5281"/>
                </a:lnTo>
                <a:lnTo>
                  <a:pt x="0" y="0"/>
                </a:lnTo>
                <a:lnTo>
                  <a:pt x="0" y="5281"/>
                </a:ln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FR" sz="1800" spc="-1" strike="noStrike">
              <a:solidFill>
                <a:schemeClr val="dk1"/>
              </a:solidFill>
              <a:latin typeface="Arial"/>
            </a:endParaRPr>
          </a:p>
        </p:txBody>
      </p:sp>
      <p:pic>
        <p:nvPicPr>
          <p:cNvPr id="29" name="Image 9" descr="logo_couv_1.pdf"/>
          <p:cNvPicPr/>
          <p:nvPr/>
        </p:nvPicPr>
        <p:blipFill>
          <a:blip r:embed="rId3"/>
          <a:stretch/>
        </p:blipFill>
        <p:spPr>
          <a:xfrm>
            <a:off x="612000" y="5540400"/>
            <a:ext cx="1197360" cy="704880"/>
          </a:xfrm>
          <a:prstGeom prst="rect">
            <a:avLst/>
          </a:prstGeom>
          <a:ln w="0">
            <a:noFill/>
          </a:ln>
        </p:spPr>
      </p:pic>
      <p:sp>
        <p:nvSpPr>
          <p:cNvPr id="30" name="PlaceHolder 1"/>
          <p:cNvSpPr>
            <a:spLocks noGrp="1"/>
          </p:cNvSpPr>
          <p:nvPr>
            <p:ph type="ftr" idx="10"/>
          </p:nvPr>
        </p:nvSpPr>
        <p:spPr>
          <a:xfrm>
            <a:off x="0" y="6669360"/>
            <a:ext cx="264960" cy="17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fr-FR" sz="100" spc="-1" strike="noStrike" cap="all">
                <a:solidFill>
                  <a:schemeClr val="lt1">
                    <a:alpha val="0"/>
                  </a:schemeClr>
                </a:solidFill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00" spc="-1" strike="noStrike" cap="all">
                <a:solidFill>
                  <a:schemeClr val="lt1">
                    <a:alpha val="0"/>
                  </a:schemeClr>
                </a:solidFill>
                <a:latin typeface="Arial"/>
              </a:rPr>
              <a:t>&lt;footer&gt;</a:t>
            </a:r>
            <a:endParaRPr b="0" lang="en-US" sz="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sldNum" idx="11"/>
          </p:nvPr>
        </p:nvSpPr>
        <p:spPr>
          <a:xfrm>
            <a:off x="0" y="6669360"/>
            <a:ext cx="264960" cy="17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FR" sz="100" spc="-1" strike="noStrike" cap="all">
                <a:solidFill>
                  <a:schemeClr val="lt1">
                    <a:alpha val="0"/>
                  </a:schemeClr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AFC4CD7-690B-4A9C-810B-764EAAEE3997}" type="slidenum">
              <a:rPr b="0" lang="fr-FR" sz="100" spc="-1" strike="noStrike" cap="all">
                <a:solidFill>
                  <a:schemeClr val="lt1">
                    <a:alpha val="0"/>
                  </a:schemeClr>
                </a:solidFill>
                <a:latin typeface="Arial"/>
              </a:rPr>
              <a:t>&lt;number&gt;</a:t>
            </a:fld>
            <a:endParaRPr b="0" lang="en-US" sz="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dt" idx="12"/>
          </p:nvPr>
        </p:nvSpPr>
        <p:spPr>
          <a:xfrm>
            <a:off x="0" y="6669360"/>
            <a:ext cx="263520" cy="17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7" hidden="1"/>
          <p:cNvSpPr/>
          <p:nvPr/>
        </p:nvSpPr>
        <p:spPr>
          <a:xfrm>
            <a:off x="0" y="0"/>
            <a:ext cx="9142560" cy="916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</a:endParaRPr>
          </a:p>
        </p:txBody>
      </p:sp>
      <p:pic>
        <p:nvPicPr>
          <p:cNvPr id="34" name="Image 8" descr="logo_couv_1.pdf"/>
          <p:cNvPicPr/>
          <p:nvPr/>
        </p:nvPicPr>
        <p:blipFill>
          <a:blip r:embed="rId2"/>
          <a:stretch/>
        </p:blipFill>
        <p:spPr>
          <a:xfrm>
            <a:off x="612000" y="6060960"/>
            <a:ext cx="855360" cy="503280"/>
          </a:xfrm>
          <a:prstGeom prst="rect">
            <a:avLst/>
          </a:prstGeom>
          <a:ln w="0">
            <a:noFill/>
          </a:ln>
        </p:spPr>
      </p:pic>
      <p:sp>
        <p:nvSpPr>
          <p:cNvPr id="35" name="Rectangle 12"/>
          <p:cNvSpPr/>
          <p:nvPr/>
        </p:nvSpPr>
        <p:spPr>
          <a:xfrm>
            <a:off x="0" y="0"/>
            <a:ext cx="9142560" cy="6856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36" name="Freeform 5"/>
          <p:cNvSpPr/>
          <p:nvPr/>
        </p:nvSpPr>
        <p:spPr>
          <a:xfrm>
            <a:off x="1373040" y="0"/>
            <a:ext cx="7780320" cy="6865920"/>
          </a:xfrm>
          <a:custGeom>
            <a:avLst/>
            <a:gdLst>
              <a:gd name="textAreaLeft" fmla="*/ 0 w 7780320"/>
              <a:gd name="textAreaRight" fmla="*/ 7781760 w 7780320"/>
              <a:gd name="textAreaTop" fmla="*/ 0 h 6865920"/>
              <a:gd name="textAreaBottom" fmla="*/ 6867360 h 6865920"/>
            </a:gdLst>
            <a:ahLst/>
            <a:rect l="textAreaLeft" t="textAreaTop" r="textAreaRight" b="textAreaBottom"/>
            <a:pathLst>
              <a:path w="8160" h="7199">
                <a:moveTo>
                  <a:pt x="3359" y="0"/>
                </a:moveTo>
                <a:lnTo>
                  <a:pt x="3359" y="0"/>
                </a:lnTo>
                <a:lnTo>
                  <a:pt x="0" y="3357"/>
                </a:lnTo>
                <a:lnTo>
                  <a:pt x="3841" y="7199"/>
                </a:lnTo>
                <a:lnTo>
                  <a:pt x="8160" y="7199"/>
                </a:lnTo>
                <a:lnTo>
                  <a:pt x="8160" y="0"/>
                </a:lnTo>
                <a:lnTo>
                  <a:pt x="335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FR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7" name="Freeform 6"/>
          <p:cNvSpPr/>
          <p:nvPr/>
        </p:nvSpPr>
        <p:spPr>
          <a:xfrm>
            <a:off x="0" y="3201840"/>
            <a:ext cx="5037120" cy="3662640"/>
          </a:xfrm>
          <a:custGeom>
            <a:avLst/>
            <a:gdLst>
              <a:gd name="textAreaLeft" fmla="*/ 0 w 5037120"/>
              <a:gd name="textAreaRight" fmla="*/ 5038560 w 5037120"/>
              <a:gd name="textAreaTop" fmla="*/ 0 h 3662640"/>
              <a:gd name="textAreaBottom" fmla="*/ 3664080 h 3662640"/>
            </a:gdLst>
            <a:ahLst/>
            <a:rect l="textAreaLeft" t="textAreaTop" r="textAreaRight" b="textAreaBottom"/>
            <a:pathLst>
              <a:path w="5283" h="3841">
                <a:moveTo>
                  <a:pt x="0" y="1441"/>
                </a:moveTo>
                <a:lnTo>
                  <a:pt x="0" y="1441"/>
                </a:lnTo>
                <a:lnTo>
                  <a:pt x="0" y="3841"/>
                </a:lnTo>
                <a:lnTo>
                  <a:pt x="5283" y="3841"/>
                </a:lnTo>
                <a:lnTo>
                  <a:pt x="1440" y="0"/>
                </a:lnTo>
                <a:lnTo>
                  <a:pt x="0" y="1441"/>
                </a:ln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FR" sz="1800" spc="-1" strike="noStrike">
              <a:solidFill>
                <a:schemeClr val="dk1"/>
              </a:solidFill>
              <a:latin typeface="Arial"/>
            </a:endParaRPr>
          </a:p>
        </p:txBody>
      </p:sp>
      <p:pic>
        <p:nvPicPr>
          <p:cNvPr id="38" name="Image 9" descr="logo_couv_1.pdf"/>
          <p:cNvPicPr/>
          <p:nvPr/>
        </p:nvPicPr>
        <p:blipFill>
          <a:blip r:embed="rId3"/>
          <a:stretch/>
        </p:blipFill>
        <p:spPr>
          <a:xfrm>
            <a:off x="612000" y="5540400"/>
            <a:ext cx="1197360" cy="704880"/>
          </a:xfrm>
          <a:prstGeom prst="rect">
            <a:avLst/>
          </a:prstGeom>
          <a:ln w="0">
            <a:noFill/>
          </a:ln>
        </p:spPr>
      </p:pic>
      <p:sp>
        <p:nvSpPr>
          <p:cNvPr id="39" name="PlaceHolder 1"/>
          <p:cNvSpPr>
            <a:spLocks noGrp="1"/>
          </p:cNvSpPr>
          <p:nvPr>
            <p:ph type="ftr" idx="13"/>
          </p:nvPr>
        </p:nvSpPr>
        <p:spPr>
          <a:xfrm>
            <a:off x="0" y="6669360"/>
            <a:ext cx="264960" cy="17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fr-FR" sz="100" spc="-1" strike="noStrike" cap="all">
                <a:solidFill>
                  <a:schemeClr val="lt1">
                    <a:alpha val="0"/>
                  </a:schemeClr>
                </a:solidFill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00" spc="-1" strike="noStrike" cap="all">
                <a:solidFill>
                  <a:schemeClr val="lt1">
                    <a:alpha val="0"/>
                  </a:schemeClr>
                </a:solidFill>
                <a:latin typeface="Arial"/>
              </a:rPr>
              <a:t>&lt;footer&gt;</a:t>
            </a:r>
            <a:endParaRPr b="0" lang="en-US" sz="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ldNum" idx="14"/>
          </p:nvPr>
        </p:nvSpPr>
        <p:spPr>
          <a:xfrm>
            <a:off x="0" y="6669360"/>
            <a:ext cx="264960" cy="17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FR" sz="100" spc="-1" strike="noStrike" cap="all">
                <a:solidFill>
                  <a:schemeClr val="lt1">
                    <a:alpha val="0"/>
                  </a:schemeClr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C121FE8-2134-4064-AFBB-1847D8B6DA8D}" type="slidenum">
              <a:rPr b="0" lang="fr-FR" sz="100" spc="-1" strike="noStrike" cap="all">
                <a:solidFill>
                  <a:schemeClr val="lt1">
                    <a:alpha val="0"/>
                  </a:schemeClr>
                </a:solidFill>
                <a:latin typeface="Arial"/>
              </a:rPr>
              <a:t>&lt;number&gt;</a:t>
            </a:fld>
            <a:endParaRPr b="0" lang="en-US" sz="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7"/>
          <p:cNvSpPr/>
          <p:nvPr/>
        </p:nvSpPr>
        <p:spPr>
          <a:xfrm>
            <a:off x="0" y="0"/>
            <a:ext cx="9142560" cy="916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</a:endParaRPr>
          </a:p>
        </p:txBody>
      </p:sp>
      <p:pic>
        <p:nvPicPr>
          <p:cNvPr id="44" name="Image 8" descr="logo_couv_1.pdf"/>
          <p:cNvPicPr/>
          <p:nvPr/>
        </p:nvPicPr>
        <p:blipFill>
          <a:blip r:embed="rId2"/>
          <a:stretch/>
        </p:blipFill>
        <p:spPr>
          <a:xfrm>
            <a:off x="612000" y="6060960"/>
            <a:ext cx="855360" cy="503280"/>
          </a:xfrm>
          <a:prstGeom prst="rect">
            <a:avLst/>
          </a:prstGeom>
          <a:ln w="0">
            <a:noFill/>
          </a:ln>
        </p:spPr>
      </p:pic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ftr" idx="15"/>
          </p:nvPr>
        </p:nvSpPr>
        <p:spPr>
          <a:xfrm>
            <a:off x="2555640" y="6060960"/>
            <a:ext cx="23745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fr-FR" sz="800" spc="-1" strike="noStrike" cap="all">
                <a:solidFill>
                  <a:schemeClr val="accent5"/>
                </a:solidFill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800" spc="-1" strike="noStrike" cap="all">
                <a:solidFill>
                  <a:schemeClr val="accent5"/>
                </a:solidFill>
                <a:latin typeface="Arial"/>
              </a:rPr>
              <a:t>&lt;footer&gt;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sldNum" idx="16"/>
          </p:nvPr>
        </p:nvSpPr>
        <p:spPr>
          <a:xfrm>
            <a:off x="7864200" y="260640"/>
            <a:ext cx="651600" cy="40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FR" sz="2350" spc="-1" strike="noStrike" cap="all">
                <a:solidFill>
                  <a:schemeClr val="lt2"/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5866630-D531-4FC7-95B3-ADC3AECA741B}" type="slidenum">
              <a:rPr b="0" lang="fr-FR" sz="2350" spc="-1" strike="noStrike" cap="all">
                <a:solidFill>
                  <a:schemeClr val="lt2"/>
                </a:solidFill>
                <a:latin typeface="Arial"/>
              </a:rPr>
              <a:t>&lt;number&gt;</a:t>
            </a:fld>
            <a:endParaRPr b="0" lang="en-US" sz="2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 idx="17"/>
          </p:nvPr>
        </p:nvSpPr>
        <p:spPr>
          <a:xfrm>
            <a:off x="5220000" y="6060960"/>
            <a:ext cx="23745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outline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Ou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tlin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7"/>
          <p:cNvSpPr/>
          <p:nvPr/>
        </p:nvSpPr>
        <p:spPr>
          <a:xfrm>
            <a:off x="0" y="0"/>
            <a:ext cx="9142560" cy="916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</a:endParaRPr>
          </a:p>
        </p:txBody>
      </p:sp>
      <p:pic>
        <p:nvPicPr>
          <p:cNvPr id="53" name="Image 8" descr="logo_couv_1.pdf"/>
          <p:cNvPicPr/>
          <p:nvPr/>
        </p:nvPicPr>
        <p:blipFill>
          <a:blip r:embed="rId2"/>
          <a:stretch/>
        </p:blipFill>
        <p:spPr>
          <a:xfrm>
            <a:off x="612000" y="6060960"/>
            <a:ext cx="855360" cy="503280"/>
          </a:xfrm>
          <a:prstGeom prst="rect">
            <a:avLst/>
          </a:prstGeom>
          <a:ln w="0">
            <a:noFill/>
          </a:ln>
        </p:spPr>
      </p:pic>
      <p:sp>
        <p:nvSpPr>
          <p:cNvPr id="54" name="PlaceHolder 1"/>
          <p:cNvSpPr>
            <a:spLocks noGrp="1"/>
          </p:cNvSpPr>
          <p:nvPr>
            <p:ph type="ftr" idx="18"/>
          </p:nvPr>
        </p:nvSpPr>
        <p:spPr>
          <a:xfrm>
            <a:off x="2555640" y="6060960"/>
            <a:ext cx="23745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fr-FR" sz="800" spc="-1" strike="noStrike" cap="all">
                <a:solidFill>
                  <a:schemeClr val="accent5"/>
                </a:solidFill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800" spc="-1" strike="noStrike" cap="all">
                <a:solidFill>
                  <a:schemeClr val="accent5"/>
                </a:solidFill>
                <a:latin typeface="Arial"/>
              </a:rPr>
              <a:t>&lt;footer&gt;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ldNum" idx="19"/>
          </p:nvPr>
        </p:nvSpPr>
        <p:spPr>
          <a:xfrm>
            <a:off x="7864200" y="260640"/>
            <a:ext cx="651600" cy="40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FR" sz="2350" spc="-1" strike="noStrike" cap="all">
                <a:solidFill>
                  <a:schemeClr val="lt2"/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A9C29A2-A12D-47D1-9620-FA44F03AF09C}" type="slidenum">
              <a:rPr b="0" lang="fr-FR" sz="2350" spc="-1" strike="noStrike" cap="all">
                <a:solidFill>
                  <a:schemeClr val="lt2"/>
                </a:solidFill>
                <a:latin typeface="Arial"/>
              </a:rPr>
              <a:t>&lt;number&gt;</a:t>
            </a:fld>
            <a:endParaRPr b="0" lang="en-US" sz="2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dt" idx="20"/>
          </p:nvPr>
        </p:nvSpPr>
        <p:spPr>
          <a:xfrm>
            <a:off x="5220000" y="6060960"/>
            <a:ext cx="23745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7"/>
          <p:cNvSpPr/>
          <p:nvPr/>
        </p:nvSpPr>
        <p:spPr>
          <a:xfrm>
            <a:off x="0" y="0"/>
            <a:ext cx="9142560" cy="916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</a:endParaRPr>
          </a:p>
        </p:txBody>
      </p:sp>
      <p:pic>
        <p:nvPicPr>
          <p:cNvPr id="60" name="Image 8" descr="logo_couv_1.pdf"/>
          <p:cNvPicPr/>
          <p:nvPr/>
        </p:nvPicPr>
        <p:blipFill>
          <a:blip r:embed="rId2"/>
          <a:stretch/>
        </p:blipFill>
        <p:spPr>
          <a:xfrm>
            <a:off x="612000" y="6060960"/>
            <a:ext cx="855360" cy="503280"/>
          </a:xfrm>
          <a:prstGeom prst="rect">
            <a:avLst/>
          </a:prstGeom>
          <a:ln w="0">
            <a:noFill/>
          </a:ln>
        </p:spPr>
      </p:pic>
      <p:sp>
        <p:nvSpPr>
          <p:cNvPr id="61" name="PlaceHolder 1"/>
          <p:cNvSpPr>
            <a:spLocks noGrp="1"/>
          </p:cNvSpPr>
          <p:nvPr>
            <p:ph type="ftr" idx="21"/>
          </p:nvPr>
        </p:nvSpPr>
        <p:spPr>
          <a:xfrm>
            <a:off x="2555640" y="6060960"/>
            <a:ext cx="23745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fr-FR" sz="800" spc="-1" strike="noStrike" cap="all">
                <a:solidFill>
                  <a:schemeClr val="accent5"/>
                </a:solidFill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800" spc="-1" strike="noStrike" cap="all">
                <a:solidFill>
                  <a:schemeClr val="accent5"/>
                </a:solidFill>
                <a:latin typeface="Arial"/>
              </a:rPr>
              <a:t>&lt;footer&gt;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sldNum" idx="22"/>
          </p:nvPr>
        </p:nvSpPr>
        <p:spPr>
          <a:xfrm>
            <a:off x="7864200" y="260640"/>
            <a:ext cx="651600" cy="40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FR" sz="2350" spc="-1" strike="noStrike" cap="all">
                <a:solidFill>
                  <a:schemeClr val="lt2"/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5B28102-0284-4B2A-B615-630C04F0282B}" type="slidenum">
              <a:rPr b="0" lang="fr-FR" sz="2350" spc="-1" strike="noStrike" cap="all">
                <a:solidFill>
                  <a:schemeClr val="lt2"/>
                </a:solidFill>
                <a:latin typeface="Arial"/>
              </a:rPr>
              <a:t>&lt;number&gt;</a:t>
            </a:fld>
            <a:endParaRPr b="0" lang="en-US" sz="2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dt" idx="23"/>
          </p:nvPr>
        </p:nvSpPr>
        <p:spPr>
          <a:xfrm>
            <a:off x="5220000" y="6060960"/>
            <a:ext cx="23745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7"/>
          <p:cNvSpPr/>
          <p:nvPr/>
        </p:nvSpPr>
        <p:spPr>
          <a:xfrm>
            <a:off x="0" y="0"/>
            <a:ext cx="9142560" cy="916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</a:endParaRPr>
          </a:p>
        </p:txBody>
      </p:sp>
      <p:pic>
        <p:nvPicPr>
          <p:cNvPr id="65" name="Image 8" descr="logo_couv_1.pdf"/>
          <p:cNvPicPr/>
          <p:nvPr/>
        </p:nvPicPr>
        <p:blipFill>
          <a:blip r:embed="rId2"/>
          <a:stretch/>
        </p:blipFill>
        <p:spPr>
          <a:xfrm>
            <a:off x="612000" y="6060960"/>
            <a:ext cx="855360" cy="503280"/>
          </a:xfrm>
          <a:prstGeom prst="rect">
            <a:avLst/>
          </a:prstGeom>
          <a:ln w="0">
            <a:noFill/>
          </a:ln>
        </p:spPr>
      </p:pic>
      <p:sp>
        <p:nvSpPr>
          <p:cNvPr id="66" name="PlaceHolder 1"/>
          <p:cNvSpPr>
            <a:spLocks noGrp="1"/>
          </p:cNvSpPr>
          <p:nvPr>
            <p:ph type="ftr" idx="24"/>
          </p:nvPr>
        </p:nvSpPr>
        <p:spPr>
          <a:xfrm>
            <a:off x="2555640" y="6060960"/>
            <a:ext cx="23745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fr-FR" sz="800" spc="-1" strike="noStrike" cap="all">
                <a:solidFill>
                  <a:schemeClr val="accent5"/>
                </a:solidFill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800" spc="-1" strike="noStrike" cap="all">
                <a:solidFill>
                  <a:schemeClr val="accent5"/>
                </a:solidFill>
                <a:latin typeface="Arial"/>
              </a:rPr>
              <a:t>&lt;footer&gt;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sldNum" idx="25"/>
          </p:nvPr>
        </p:nvSpPr>
        <p:spPr>
          <a:xfrm>
            <a:off x="7864200" y="260640"/>
            <a:ext cx="651600" cy="40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FR" sz="2350" spc="-1" strike="noStrike" cap="all">
                <a:solidFill>
                  <a:schemeClr val="lt2"/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8DD3528-1D05-401D-8622-7F3337CDECCF}" type="slidenum">
              <a:rPr b="0" lang="fr-FR" sz="2350" spc="-1" strike="noStrike" cap="all">
                <a:solidFill>
                  <a:schemeClr val="lt2"/>
                </a:solidFill>
                <a:latin typeface="Arial"/>
              </a:rPr>
              <a:t>&lt;number&gt;</a:t>
            </a:fld>
            <a:endParaRPr b="0" lang="en-US" sz="2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dt" idx="26"/>
          </p:nvPr>
        </p:nvSpPr>
        <p:spPr>
          <a:xfrm>
            <a:off x="5220000" y="6060960"/>
            <a:ext cx="23745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slideLayout" Target="../slideLayouts/slideLayout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jpeg"/><Relationship Id="rId10" Type="http://schemas.openxmlformats.org/officeDocument/2006/relationships/slideLayout" Target="../slideLayouts/slideLayout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65400" y="591840"/>
            <a:ext cx="265680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2500" spc="-1" strike="noStrike" cap="all">
                <a:solidFill>
                  <a:schemeClr val="lt1"/>
                </a:solidFill>
                <a:latin typeface="Arial"/>
              </a:rPr>
              <a:t>Présentation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5856120" y="1264680"/>
            <a:ext cx="2975760" cy="489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2401"/>
              </a:spcBef>
              <a:spcAft>
                <a:spcPts val="300"/>
              </a:spcAft>
              <a:buClr>
                <a:srgbClr val="a4d233"/>
              </a:buClr>
              <a:buFont typeface="Arial"/>
              <a:buAutoNum type="arabicPeriod"/>
            </a:pPr>
            <a:r>
              <a:rPr b="1" lang="fr-FR" sz="1650" spc="-1" strike="noStrike" cap="all">
                <a:solidFill>
                  <a:schemeClr val="lt2"/>
                </a:solidFill>
                <a:latin typeface="Arial"/>
              </a:rPr>
              <a:t>CV résumé</a:t>
            </a:r>
            <a:endParaRPr b="0" lang="en-US" sz="165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2401"/>
              </a:spcBef>
              <a:spcAft>
                <a:spcPts val="300"/>
              </a:spcAft>
              <a:buClr>
                <a:srgbClr val="a4d233"/>
              </a:buClr>
              <a:buFont typeface="Arial"/>
              <a:buAutoNum type="arabicPeriod"/>
            </a:pPr>
            <a:r>
              <a:rPr b="1" lang="fr-FR" sz="1650" spc="-1" strike="noStrike" cap="all">
                <a:solidFill>
                  <a:schemeClr val="lt2"/>
                </a:solidFill>
                <a:latin typeface="Arial"/>
              </a:rPr>
              <a:t>Thèse + POST-DOC</a:t>
            </a:r>
            <a:endParaRPr b="0" lang="en-US" sz="165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2401"/>
              </a:spcBef>
              <a:spcAft>
                <a:spcPts val="300"/>
              </a:spcAft>
              <a:buClr>
                <a:srgbClr val="a4d233"/>
              </a:buClr>
              <a:buFont typeface="Arial"/>
              <a:buAutoNum type="arabicPeriod"/>
            </a:pPr>
            <a:r>
              <a:rPr b="1" lang="fr-FR" sz="1650" spc="-1" strike="noStrike" cap="all">
                <a:solidFill>
                  <a:schemeClr val="lt2"/>
                </a:solidFill>
                <a:latin typeface="Arial"/>
              </a:rPr>
              <a:t>Intégration</a:t>
            </a:r>
            <a:endParaRPr b="0" lang="en-US" sz="16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ZoneTexte 4"/>
          <p:cNvSpPr/>
          <p:nvPr/>
        </p:nvSpPr>
        <p:spPr>
          <a:xfrm>
            <a:off x="5399640" y="2971800"/>
            <a:ext cx="3742920" cy="109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i="1" lang="fr-FR" sz="1600" spc="-1" strike="noStrike">
                <a:solidFill>
                  <a:schemeClr val="dk1"/>
                </a:solidFill>
                <a:latin typeface="Arial"/>
              </a:rPr>
              <a:t>Rafael Accácio NOGUEIRA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i="1" lang="fr-FR" sz="1600" spc="-1" strike="noStrike">
                <a:solidFill>
                  <a:schemeClr val="dk1"/>
                </a:solidFill>
                <a:latin typeface="Arial"/>
              </a:rPr>
              <a:t>Chargé d’Enseignement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i="1" lang="fr-FR" sz="1600" spc="-1" strike="noStrike">
                <a:solidFill>
                  <a:schemeClr val="dk1"/>
                </a:solidFill>
                <a:latin typeface="Arial"/>
              </a:rPr>
              <a:t>Équipe Commande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Titre de la présentation - menu « Insertion / En-tête et pied de page »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E9144754-466E-46E0-8711-F0E245501D42}" type="slidenum">
              <a:t>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67640" y="131040"/>
            <a:ext cx="8711640" cy="5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2200" spc="-1" strike="noStrike" cap="all">
                <a:solidFill>
                  <a:schemeClr val="dk1"/>
                </a:solidFill>
                <a:latin typeface="Arial"/>
              </a:rPr>
              <a:t>CV Résumé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228600" y="1371600"/>
            <a:ext cx="7055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fr-FR" sz="1800" spc="-1" strike="noStrike" u="sng">
                <a:solidFill>
                  <a:srgbClr val="01aac7"/>
                </a:solidFill>
                <a:uFillTx/>
                <a:latin typeface="Arial"/>
              </a:rPr>
              <a:t>Formation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ZoneTexte 20"/>
          <p:cNvSpPr/>
          <p:nvPr/>
        </p:nvSpPr>
        <p:spPr>
          <a:xfrm>
            <a:off x="323640" y="1735560"/>
            <a:ext cx="8133840" cy="123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defTabSz="914400">
              <a:lnSpc>
                <a:spcPct val="100000"/>
              </a:lnSpc>
              <a:buClr>
                <a:srgbClr val="002060"/>
              </a:buClr>
              <a:buFont typeface="Wingdings" charset="2"/>
              <a:buChar char=""/>
            </a:pPr>
            <a:r>
              <a:rPr b="0" i="1" lang="fr-FR" sz="1500" spc="-1" strike="noStrike">
                <a:solidFill>
                  <a:srgbClr val="002060"/>
                </a:solidFill>
                <a:latin typeface="Arial"/>
              </a:rPr>
              <a:t>Technicien en Électronique Analogique et Numérique – CEFET/RJ – 2013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2060"/>
              </a:buClr>
              <a:buFont typeface="Wingdings" charset="2"/>
              <a:buChar char=""/>
            </a:pPr>
            <a:r>
              <a:rPr b="0" i="1" lang="fr-FR" sz="1500" spc="-1" strike="noStrike">
                <a:solidFill>
                  <a:srgbClr val="002060"/>
                </a:solidFill>
                <a:latin typeface="Arial"/>
              </a:rPr>
              <a:t>Master 2 Recherche SISEA (Parcours Automatique) – Université de Rennes 1 – 2018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2060"/>
              </a:buClr>
              <a:buFont typeface="Wingdings" charset="2"/>
              <a:buChar char=""/>
            </a:pPr>
            <a:r>
              <a:rPr b="0" i="1" lang="fr-FR" sz="1500" spc="-1" strike="noStrike">
                <a:solidFill>
                  <a:srgbClr val="002060"/>
                </a:solidFill>
                <a:latin typeface="Arial"/>
              </a:rPr>
              <a:t>B.Sc. Ing. Automatique – Universidade Federal do Rio de Janeiro – 2019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2060"/>
              </a:buClr>
              <a:buFont typeface="Wingdings" charset="2"/>
              <a:buChar char=""/>
            </a:pPr>
            <a:r>
              <a:rPr b="0" i="1" lang="fr-FR" sz="1500" spc="-1" strike="noStrike">
                <a:solidFill>
                  <a:srgbClr val="002060"/>
                </a:solidFill>
                <a:latin typeface="Arial"/>
              </a:rPr>
              <a:t>Ingénieur de Systèmes Automatisés – Supélec – 2019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2060"/>
              </a:buClr>
              <a:buFont typeface="Wingdings" charset="2"/>
              <a:buChar char=""/>
            </a:pPr>
            <a:r>
              <a:rPr b="0" i="1" lang="fr-FR" sz="1500" spc="-1" strike="noStrike">
                <a:solidFill>
                  <a:srgbClr val="002060"/>
                </a:solidFill>
                <a:latin typeface="Arial"/>
              </a:rPr>
              <a:t>Ph.D. Automatique, Robotique, Produtique — CentraleSupélec – 2022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TextBox 1"/>
          <p:cNvSpPr/>
          <p:nvPr/>
        </p:nvSpPr>
        <p:spPr>
          <a:xfrm>
            <a:off x="228600" y="3200400"/>
            <a:ext cx="7055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fr-FR" sz="1800" spc="-1" strike="noStrike" u="sng">
                <a:solidFill>
                  <a:srgbClr val="01aac7"/>
                </a:solidFill>
                <a:uFillTx/>
                <a:latin typeface="Arial"/>
              </a:rPr>
              <a:t>Recherche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ZoneTexte 3"/>
          <p:cNvSpPr/>
          <p:nvPr/>
        </p:nvSpPr>
        <p:spPr>
          <a:xfrm rot="21599400">
            <a:off x="323640" y="3562560"/>
            <a:ext cx="881964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defTabSz="914400">
              <a:lnSpc>
                <a:spcPct val="100000"/>
              </a:lnSpc>
              <a:buClr>
                <a:srgbClr val="002060"/>
              </a:buClr>
              <a:buFont typeface="Wingdings" charset="2"/>
              <a:buChar char=""/>
            </a:pPr>
            <a:r>
              <a:rPr b="0" i="1" lang="fr-FR" sz="1500" spc="-1" strike="noStrike">
                <a:solidFill>
                  <a:srgbClr val="002060"/>
                </a:solidFill>
                <a:latin typeface="Arial"/>
              </a:rPr>
              <a:t>Contrôle d’orthèses pour patients avec atrophie musc. – PEB/UFRJ – 2016 (Init. Recherche)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2060"/>
              </a:buClr>
              <a:buFont typeface="Wingdings" charset="2"/>
              <a:buChar char=""/>
            </a:pPr>
            <a:r>
              <a:rPr b="0" i="1" lang="fr-FR" sz="1500" spc="-1" strike="noStrike">
                <a:solidFill>
                  <a:srgbClr val="002060"/>
                </a:solidFill>
                <a:latin typeface="Arial"/>
              </a:rPr>
              <a:t>Superv. pour véhicule autonome avec protyp. rapide – Renault – 2018 (Stage)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2060"/>
              </a:buClr>
              <a:buFont typeface="Wingdings" charset="2"/>
              <a:buChar char=""/>
            </a:pPr>
            <a:r>
              <a:rPr b="0" i="1" lang="fr-FR" sz="1500" spc="-1" strike="noStrike">
                <a:solidFill>
                  <a:srgbClr val="002060"/>
                </a:solidFill>
                <a:latin typeface="Arial"/>
              </a:rPr>
              <a:t>Identif. des syst. Indust. pour la détection de failles – LCA/UFRJ – 2019 (B.Sc.)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2060"/>
              </a:buClr>
              <a:buFont typeface="Wingdings" charset="2"/>
              <a:buChar char=""/>
            </a:pPr>
            <a:r>
              <a:rPr b="0" i="1" lang="fr-FR" sz="1500" spc="-1" strike="noStrike">
                <a:solidFill>
                  <a:srgbClr val="002060"/>
                </a:solidFill>
                <a:latin typeface="Arial"/>
              </a:rPr>
              <a:t>Sécurité de la dMPC contre attaques FDI – CentraleSupélec – 2022 (Ph.D)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2060"/>
              </a:buClr>
              <a:buFont typeface="Wingdings" charset="2"/>
              <a:buChar char=""/>
            </a:pPr>
            <a:r>
              <a:rPr b="0" i="1" lang="fr-FR" sz="1500" spc="-1" strike="noStrike">
                <a:solidFill>
                  <a:srgbClr val="002060"/>
                </a:solidFill>
                <a:latin typeface="Arial"/>
              </a:rPr>
              <a:t>Localisation garantie de véhicules autonomes – LAAS/CNRS – 2024 (Post-Doc)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2060"/>
              </a:buClr>
              <a:buFont typeface="Wingdings" charset="2"/>
              <a:buChar char=""/>
            </a:pPr>
            <a:r>
              <a:rPr b="0" i="1" lang="fr-FR" sz="1500" spc="-1" strike="noStrike">
                <a:solidFill>
                  <a:srgbClr val="002060"/>
                </a:solidFill>
                <a:latin typeface="Arial"/>
              </a:rPr>
              <a:t>Association d’ontologies avec langage naturel – LAAS/CNRS – 2024 (Ing. de Recherche)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mph" presetID="3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0" dur="10" fill="hold"/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d4c0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1" nodeType="withEffect" fill="hold" presetClass="emph" presetID="3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2" dur="10" fill="hold"/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d4c05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11640" y="-12240"/>
            <a:ext cx="8999640" cy="5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2200" spc="-1" strike="noStrike" cap="all">
                <a:solidFill>
                  <a:schemeClr val="dk1"/>
                </a:solidFill>
                <a:latin typeface="Arial"/>
              </a:rPr>
              <a:t>Thèse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TextBox 5"/>
          <p:cNvSpPr/>
          <p:nvPr/>
        </p:nvSpPr>
        <p:spPr>
          <a:xfrm>
            <a:off x="457200" y="524520"/>
            <a:ext cx="8685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fr-FR" sz="1800" spc="-1" strike="noStrike">
                <a:solidFill>
                  <a:srgbClr val="92d050"/>
                </a:solidFill>
                <a:latin typeface="Arial"/>
              </a:rPr>
              <a:t>Security of Distributed Model Predictive Control under False Data Injection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"/>
          <p:cNvSpPr/>
          <p:nvPr/>
        </p:nvSpPr>
        <p:spPr>
          <a:xfrm>
            <a:off x="1736280" y="57240"/>
            <a:ext cx="5501520" cy="72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CentraleSupélec Campus Rennes – IETR – Équipe AUT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Hervé Guéguen &amp; Romain Bourdais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5620320" y="5141880"/>
            <a:ext cx="3227040" cy="1466640"/>
          </a:xfrm>
          <a:prstGeom prst="rect">
            <a:avLst/>
          </a:prstGeom>
          <a:ln w="0">
            <a:noFill/>
          </a:ln>
        </p:spPr>
      </p:pic>
      <p:grpSp>
        <p:nvGrpSpPr>
          <p:cNvPr id="105" name=""/>
          <p:cNvGrpSpPr/>
          <p:nvPr/>
        </p:nvGrpSpPr>
        <p:grpSpPr>
          <a:xfrm>
            <a:off x="1318320" y="1132560"/>
            <a:ext cx="6171480" cy="1005120"/>
            <a:chOff x="1318320" y="1132560"/>
            <a:chExt cx="6171480" cy="1005120"/>
          </a:xfrm>
        </p:grpSpPr>
        <p:pic>
          <p:nvPicPr>
            <p:cNvPr id="106" name="" descr=""/>
            <p:cNvPicPr/>
            <p:nvPr/>
          </p:nvPicPr>
          <p:blipFill>
            <a:blip r:embed="rId2"/>
            <a:stretch/>
          </p:blipFill>
          <p:spPr>
            <a:xfrm>
              <a:off x="1318320" y="1132560"/>
              <a:ext cx="6171480" cy="10051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7" name="" descr=""/>
            <p:cNvPicPr/>
            <p:nvPr/>
          </p:nvPicPr>
          <p:blipFill>
            <a:blip r:embed="rId3"/>
            <a:stretch/>
          </p:blipFill>
          <p:spPr>
            <a:xfrm>
              <a:off x="6465960" y="1747800"/>
              <a:ext cx="701280" cy="3898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08" name=""/>
          <p:cNvSpPr/>
          <p:nvPr/>
        </p:nvSpPr>
        <p:spPr>
          <a:xfrm>
            <a:off x="3341520" y="1132560"/>
            <a:ext cx="2856240" cy="103176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"/>
          <p:cNvSpPr/>
          <p:nvPr/>
        </p:nvSpPr>
        <p:spPr>
          <a:xfrm>
            <a:off x="6247080" y="1132560"/>
            <a:ext cx="1242720" cy="116856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"/>
          <p:cNvSpPr/>
          <p:nvPr/>
        </p:nvSpPr>
        <p:spPr>
          <a:xfrm>
            <a:off x="234720" y="4021560"/>
            <a:ext cx="233892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fr-FR" sz="1400" spc="-1" strike="noStrike" u="sng">
                <a:solidFill>
                  <a:srgbClr val="01aac7"/>
                </a:solidFill>
                <a:uFillTx/>
                <a:latin typeface="Arial"/>
              </a:rPr>
              <a:t>Contraintes d’égalités: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"/>
          <p:cNvSpPr/>
          <p:nvPr/>
        </p:nvSpPr>
        <p:spPr>
          <a:xfrm>
            <a:off x="1576440" y="6551280"/>
            <a:ext cx="2661480" cy="21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</a:rPr>
              <a:t>1. Avec quelques hypothèses on peut l’inverser!!!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"/>
          <p:cNvSpPr/>
          <p:nvPr/>
        </p:nvSpPr>
        <p:spPr>
          <a:xfrm>
            <a:off x="126000" y="3499200"/>
            <a:ext cx="7880760" cy="30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Comportement de système dynamique → Caractérisation de la triche¹ 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"/>
          <p:cNvSpPr/>
          <p:nvPr/>
        </p:nvSpPr>
        <p:spPr>
          <a:xfrm>
            <a:off x="234720" y="4367520"/>
            <a:ext cx="260784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fr-FR" sz="1400" spc="-1" strike="noStrike" u="sng">
                <a:solidFill>
                  <a:srgbClr val="01aac7"/>
                </a:solidFill>
                <a:uFillTx/>
                <a:latin typeface="Arial"/>
              </a:rPr>
              <a:t>Contraintes d’inégalité :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4"/>
          <a:stretch/>
        </p:blipFill>
        <p:spPr>
          <a:xfrm>
            <a:off x="536400" y="2271600"/>
            <a:ext cx="2016000" cy="1022400"/>
          </a:xfrm>
          <a:prstGeom prst="rect">
            <a:avLst/>
          </a:prstGeom>
          <a:ln w="0">
            <a:noFill/>
          </a:ln>
        </p:spPr>
      </p:pic>
      <p:pic>
        <p:nvPicPr>
          <p:cNvPr id="115" name="" descr=""/>
          <p:cNvPicPr/>
          <p:nvPr/>
        </p:nvPicPr>
        <p:blipFill>
          <a:blip r:embed="rId5"/>
          <a:stretch/>
        </p:blipFill>
        <p:spPr>
          <a:xfrm>
            <a:off x="3526920" y="2242440"/>
            <a:ext cx="2107800" cy="1065240"/>
          </a:xfrm>
          <a:prstGeom prst="rect">
            <a:avLst/>
          </a:prstGeom>
          <a:ln w="0">
            <a:noFill/>
          </a:ln>
        </p:spPr>
      </p:pic>
      <p:pic>
        <p:nvPicPr>
          <p:cNvPr id="116" name="" descr=""/>
          <p:cNvPicPr/>
          <p:nvPr/>
        </p:nvPicPr>
        <p:blipFill>
          <a:blip r:embed="rId6"/>
          <a:stretch/>
        </p:blipFill>
        <p:spPr>
          <a:xfrm>
            <a:off x="6621120" y="2289600"/>
            <a:ext cx="1992960" cy="968400"/>
          </a:xfrm>
          <a:prstGeom prst="rect">
            <a:avLst/>
          </a:prstGeom>
          <a:ln w="0">
            <a:noFill/>
          </a:ln>
        </p:spPr>
      </p:pic>
      <p:sp>
        <p:nvSpPr>
          <p:cNvPr id="117" name=""/>
          <p:cNvSpPr/>
          <p:nvPr/>
        </p:nvSpPr>
        <p:spPr>
          <a:xfrm>
            <a:off x="2626560" y="4034880"/>
            <a:ext cx="3945240" cy="30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Comportement d’un SLIT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"/>
          <p:cNvSpPr/>
          <p:nvPr/>
        </p:nvSpPr>
        <p:spPr>
          <a:xfrm>
            <a:off x="2610000" y="4367520"/>
            <a:ext cx="3988080" cy="30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Comportement d’un PWARX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7"/>
          <a:stretch/>
        </p:blipFill>
        <p:spPr>
          <a:xfrm>
            <a:off x="6766560" y="3927960"/>
            <a:ext cx="2188080" cy="1131480"/>
          </a:xfrm>
          <a:prstGeom prst="rect">
            <a:avLst/>
          </a:prstGeom>
          <a:ln w="0">
            <a:noFill/>
          </a:ln>
        </p:spPr>
      </p:pic>
      <p:grpSp>
        <p:nvGrpSpPr>
          <p:cNvPr id="120" name=""/>
          <p:cNvGrpSpPr/>
          <p:nvPr/>
        </p:nvGrpSpPr>
        <p:grpSpPr>
          <a:xfrm>
            <a:off x="5430960" y="3147120"/>
            <a:ext cx="2489400" cy="1395360"/>
            <a:chOff x="5430960" y="3147120"/>
            <a:chExt cx="2489400" cy="1395360"/>
          </a:xfrm>
        </p:grpSpPr>
        <p:sp>
          <p:nvSpPr>
            <p:cNvPr id="121" name=""/>
            <p:cNvSpPr/>
            <p:nvPr/>
          </p:nvSpPr>
          <p:spPr>
            <a:xfrm rot="20230800">
              <a:off x="5421600" y="3615480"/>
              <a:ext cx="2507760" cy="458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300" spc="-1" strike="noStrike">
                  <a:solidFill>
                    <a:srgbClr val="c9211e"/>
                  </a:solidFill>
                  <a:latin typeface="Arial"/>
                </a:rPr>
                <a:t>Augmenter excitation </a:t>
              </a:r>
              <a:endParaRPr b="0" lang="en-US" sz="1300" spc="-1" strike="noStrike">
                <a:solidFill>
                  <a:srgbClr val="000000"/>
                </a:solid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300" spc="-1" strike="noStrike">
                  <a:solidFill>
                    <a:srgbClr val="c9211e"/>
                  </a:solidFill>
                  <a:latin typeface="Arial"/>
                </a:rPr>
                <a:t>du signal</a:t>
              </a:r>
              <a:endParaRPr b="0" lang="en-US" sz="13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2" name=""/>
            <p:cNvSpPr/>
            <p:nvPr/>
          </p:nvSpPr>
          <p:spPr>
            <a:xfrm>
              <a:off x="6510600" y="4183200"/>
              <a:ext cx="488160" cy="47520"/>
            </a:xfrm>
            <a:prstGeom prst="line">
              <a:avLst/>
            </a:prstGeom>
            <a:ln w="0">
              <a:solidFill>
                <a:srgbClr val="c9211e"/>
              </a:solidFill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20" bIns="252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pic>
        <p:nvPicPr>
          <p:cNvPr id="123" name="" descr=""/>
          <p:cNvPicPr/>
          <p:nvPr/>
        </p:nvPicPr>
        <p:blipFill>
          <a:blip r:embed="rId8"/>
          <a:stretch/>
        </p:blipFill>
        <p:spPr>
          <a:xfrm>
            <a:off x="1815480" y="4740840"/>
            <a:ext cx="2399040" cy="1788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3" dur="indefinite" restart="never" nodeType="tmRoot">
          <p:childTnLst>
            <p:seq>
              <p:cTn id="54" dur="indefinite" nodeType="mainSeq">
                <p:childTnLst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11640" y="-12240"/>
            <a:ext cx="8999640" cy="5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2200" spc="-1" strike="noStrike" cap="all">
                <a:solidFill>
                  <a:schemeClr val="dk1"/>
                </a:solidFill>
                <a:latin typeface="Arial"/>
              </a:rPr>
              <a:t>POST-DOC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TextBox 3"/>
          <p:cNvSpPr/>
          <p:nvPr/>
        </p:nvSpPr>
        <p:spPr>
          <a:xfrm>
            <a:off x="357480" y="524520"/>
            <a:ext cx="8531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Arial"/>
              </a:rPr>
              <a:t>Localisation relative garantie et scénario anticollision de véhicule autonome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"/>
          <p:cNvSpPr/>
          <p:nvPr/>
        </p:nvSpPr>
        <p:spPr>
          <a:xfrm>
            <a:off x="2290320" y="66240"/>
            <a:ext cx="7062120" cy="5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LAAS – CNRS – Équipe Diagnostique Supervision et Conduite (DISCO)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Soheib Fergani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6593400" y="4257360"/>
            <a:ext cx="2403360" cy="1600200"/>
          </a:xfrm>
          <a:prstGeom prst="rect">
            <a:avLst/>
          </a:prstGeom>
          <a:ln w="0">
            <a:noFill/>
          </a:ln>
        </p:spPr>
      </p:pic>
      <p:grpSp>
        <p:nvGrpSpPr>
          <p:cNvPr id="128" name=""/>
          <p:cNvGrpSpPr/>
          <p:nvPr/>
        </p:nvGrpSpPr>
        <p:grpSpPr>
          <a:xfrm>
            <a:off x="4542840" y="4323600"/>
            <a:ext cx="1691280" cy="1404360"/>
            <a:chOff x="4542840" y="4323600"/>
            <a:chExt cx="1691280" cy="1404360"/>
          </a:xfrm>
        </p:grpSpPr>
        <p:pic>
          <p:nvPicPr>
            <p:cNvPr id="129" name="" descr=""/>
            <p:cNvPicPr/>
            <p:nvPr/>
          </p:nvPicPr>
          <p:blipFill>
            <a:blip r:embed="rId2"/>
            <a:stretch/>
          </p:blipFill>
          <p:spPr>
            <a:xfrm>
              <a:off x="4702680" y="4323600"/>
              <a:ext cx="1371240" cy="261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30" name="" descr=""/>
            <p:cNvPicPr/>
            <p:nvPr/>
          </p:nvPicPr>
          <p:blipFill>
            <a:blip r:embed="rId3"/>
            <a:stretch/>
          </p:blipFill>
          <p:spPr>
            <a:xfrm>
              <a:off x="4542840" y="4585320"/>
              <a:ext cx="1691280" cy="114264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31" name="" descr=""/>
          <p:cNvPicPr/>
          <p:nvPr/>
        </p:nvPicPr>
        <p:blipFill>
          <a:blip r:embed="rId4"/>
          <a:stretch/>
        </p:blipFill>
        <p:spPr>
          <a:xfrm>
            <a:off x="7081560" y="927000"/>
            <a:ext cx="1560600" cy="1129320"/>
          </a:xfrm>
          <a:prstGeom prst="rect">
            <a:avLst/>
          </a:prstGeom>
          <a:ln w="0">
            <a:noFill/>
          </a:ln>
        </p:spPr>
      </p:pic>
      <p:pic>
        <p:nvPicPr>
          <p:cNvPr id="132" name="" descr=""/>
          <p:cNvPicPr/>
          <p:nvPr/>
        </p:nvPicPr>
        <p:blipFill>
          <a:blip r:embed="rId5"/>
          <a:stretch/>
        </p:blipFill>
        <p:spPr>
          <a:xfrm>
            <a:off x="2847600" y="4379400"/>
            <a:ext cx="1377720" cy="1419480"/>
          </a:xfrm>
          <a:prstGeom prst="rect">
            <a:avLst/>
          </a:prstGeom>
          <a:ln w="0">
            <a:noFill/>
          </a:ln>
        </p:spPr>
      </p:pic>
      <p:sp>
        <p:nvSpPr>
          <p:cNvPr id="133" name=""/>
          <p:cNvSpPr/>
          <p:nvPr/>
        </p:nvSpPr>
        <p:spPr>
          <a:xfrm>
            <a:off x="140400" y="965880"/>
            <a:ext cx="2364120" cy="3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Estimation: KF et famille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"/>
          <p:cNvSpPr/>
          <p:nvPr/>
        </p:nvSpPr>
        <p:spPr>
          <a:xfrm>
            <a:off x="140400" y="1204200"/>
            <a:ext cx="4860720" cy="3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Problème: Hypothèses pas vraies = Pas de garantie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"/>
          <p:cNvSpPr/>
          <p:nvPr/>
        </p:nvSpPr>
        <p:spPr>
          <a:xfrm>
            <a:off x="140400" y="1478520"/>
            <a:ext cx="3894120" cy="54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Noto Sans CJK SC"/>
              </a:rPr>
              <a:t>Solution: Méthodes Ensembliste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100% garantie, Potent. ↑ conservatisme)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"/>
          <p:cNvSpPr/>
          <p:nvPr/>
        </p:nvSpPr>
        <p:spPr>
          <a:xfrm>
            <a:off x="1013040" y="3143880"/>
            <a:ext cx="2170800" cy="513360"/>
          </a:xfrm>
          <a:prstGeom prst="rect">
            <a:avLst/>
          </a:prstGeom>
          <a:solidFill>
            <a:srgbClr val="ffd8c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Peu de conservatisme, 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lent pour embarquer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6"/>
          <a:stretch/>
        </p:blipFill>
        <p:spPr>
          <a:xfrm>
            <a:off x="79920" y="2053800"/>
            <a:ext cx="981000" cy="1245600"/>
          </a:xfrm>
          <a:prstGeom prst="rect">
            <a:avLst/>
          </a:prstGeom>
          <a:ln w="0">
            <a:noFill/>
          </a:ln>
        </p:spPr>
      </p:pic>
      <p:sp>
        <p:nvSpPr>
          <p:cNvPr id="138" name=""/>
          <p:cNvSpPr/>
          <p:nvPr/>
        </p:nvSpPr>
        <p:spPr>
          <a:xfrm>
            <a:off x="3613320" y="2073600"/>
            <a:ext cx="360" cy="162792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7"/>
          <a:stretch/>
        </p:blipFill>
        <p:spPr>
          <a:xfrm>
            <a:off x="7350480" y="2881800"/>
            <a:ext cx="1252440" cy="1180080"/>
          </a:xfrm>
          <a:prstGeom prst="rect">
            <a:avLst/>
          </a:prstGeom>
          <a:ln w="0">
            <a:noFill/>
          </a:ln>
        </p:spPr>
      </p:pic>
      <p:sp>
        <p:nvSpPr>
          <p:cNvPr id="140" name=""/>
          <p:cNvSpPr/>
          <p:nvPr/>
        </p:nvSpPr>
        <p:spPr>
          <a:xfrm>
            <a:off x="7072560" y="5832360"/>
            <a:ext cx="1916280" cy="23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Données en train d’exploitation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"/>
          <p:cNvSpPr/>
          <p:nvPr/>
        </p:nvSpPr>
        <p:spPr>
          <a:xfrm>
            <a:off x="6709320" y="2109600"/>
            <a:ext cx="360" cy="162792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"/>
          <p:cNvSpPr/>
          <p:nvPr/>
        </p:nvSpPr>
        <p:spPr>
          <a:xfrm>
            <a:off x="6895440" y="2083320"/>
            <a:ext cx="2365920" cy="54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Zonotopes Contraints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Scott 2016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"/>
          <p:cNvSpPr/>
          <p:nvPr/>
        </p:nvSpPr>
        <p:spPr>
          <a:xfrm>
            <a:off x="1329120" y="2155320"/>
            <a:ext cx="3057120" cy="68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Opération sur ensembles complexes: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polytopes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"/>
          <p:cNvSpPr/>
          <p:nvPr/>
        </p:nvSpPr>
        <p:spPr>
          <a:xfrm>
            <a:off x="3668040" y="2083320"/>
            <a:ext cx="3057120" cy="68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Opération sur ensembles simples: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Boîtes, Ellipsoïdes, Zonotopes ...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"/>
          <p:cNvSpPr/>
          <p:nvPr/>
        </p:nvSpPr>
        <p:spPr>
          <a:xfrm>
            <a:off x="3857400" y="2748240"/>
            <a:ext cx="1876680" cy="513360"/>
          </a:xfrm>
          <a:prstGeom prst="rect">
            <a:avLst/>
          </a:prstGeom>
          <a:solidFill>
            <a:srgbClr val="ffd8c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Embarquable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Très conservateurs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"/>
          <p:cNvSpPr/>
          <p:nvPr/>
        </p:nvSpPr>
        <p:spPr>
          <a:xfrm flipH="1" flipV="1">
            <a:off x="4884120" y="3169080"/>
            <a:ext cx="103680" cy="296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"/>
          <p:cNvSpPr/>
          <p:nvPr/>
        </p:nvSpPr>
        <p:spPr>
          <a:xfrm>
            <a:off x="3868920" y="3465720"/>
            <a:ext cx="262476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Pas de clôture pour opérations ou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trop symetriques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48" name=""/>
              <p:cNvSpPr txBox="1"/>
              <p:nvPr/>
            </p:nvSpPr>
            <p:spPr>
              <a:xfrm>
                <a:off x="3299040" y="4139280"/>
                <a:ext cx="1269360" cy="1688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/>
                </a14:m>
              </a:p>
            </p:txBody>
          </p:sp>
        </mc:Choice>
        <mc:Fallback/>
      </mc:AlternateContent>
      <p:pic>
        <p:nvPicPr>
          <p:cNvPr id="149" name="" descr=""/>
          <p:cNvPicPr/>
          <p:nvPr/>
        </p:nvPicPr>
        <p:blipFill>
          <a:blip r:embed="rId8"/>
          <a:stretch/>
        </p:blipFill>
        <p:spPr>
          <a:xfrm>
            <a:off x="6788880" y="2629080"/>
            <a:ext cx="2285640" cy="236160"/>
          </a:xfrm>
          <a:prstGeom prst="rect">
            <a:avLst/>
          </a:prstGeom>
          <a:ln w="0">
            <a:noFill/>
          </a:ln>
        </p:spPr>
      </p:pic>
      <p:pic>
        <p:nvPicPr>
          <p:cNvPr id="150" name="" descr=""/>
          <p:cNvPicPr/>
          <p:nvPr/>
        </p:nvPicPr>
        <p:blipFill>
          <a:blip r:embed="rId9"/>
          <a:stretch/>
        </p:blipFill>
        <p:spPr>
          <a:xfrm rot="5400000">
            <a:off x="802800" y="4258080"/>
            <a:ext cx="1472040" cy="1472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3" dur="indefinite" restart="never" nodeType="tmRoot">
          <p:childTnLst>
            <p:seq>
              <p:cTn id="114" dur="indefinite" nodeType="mainSeq">
                <p:childTnLst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2"/>
          <p:cNvSpPr/>
          <p:nvPr/>
        </p:nvSpPr>
        <p:spPr>
          <a:xfrm>
            <a:off x="395640" y="116640"/>
            <a:ext cx="8999640" cy="51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1" lang="fr-FR" sz="2200" spc="-1" strike="noStrike" cap="all">
                <a:solidFill>
                  <a:schemeClr val="dk1"/>
                </a:solidFill>
                <a:latin typeface="Arial"/>
              </a:rPr>
              <a:t>INtégration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"/>
          <p:cNvSpPr/>
          <p:nvPr/>
        </p:nvSpPr>
        <p:spPr>
          <a:xfrm>
            <a:off x="352800" y="1371600"/>
            <a:ext cx="467532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 u="sng">
                <a:solidFill>
                  <a:srgbClr val="01aac7"/>
                </a:solidFill>
                <a:uFillTx/>
                <a:latin typeface="Arial"/>
              </a:rPr>
              <a:t>Enseignement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"/>
          <p:cNvSpPr/>
          <p:nvPr/>
        </p:nvSpPr>
        <p:spPr>
          <a:xfrm>
            <a:off x="457200" y="3814200"/>
            <a:ext cx="467532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 u="sng">
                <a:solidFill>
                  <a:srgbClr val="01aac7"/>
                </a:solidFill>
                <a:uFillTx/>
                <a:latin typeface="Arial"/>
              </a:rPr>
              <a:t>Recherche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ZoneTexte 1"/>
          <p:cNvSpPr/>
          <p:nvPr/>
        </p:nvSpPr>
        <p:spPr>
          <a:xfrm>
            <a:off x="457200" y="1654200"/>
            <a:ext cx="2302920" cy="201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defTabSz="914400">
              <a:lnSpc>
                <a:spcPct val="100000"/>
              </a:lnSpc>
              <a:buClr>
                <a:srgbClr val="002060"/>
              </a:buClr>
              <a:buFont typeface="Wingdings" charset="2"/>
              <a:buChar char=""/>
            </a:pPr>
            <a:r>
              <a:rPr b="0" i="1" lang="fr-FR" sz="1400" spc="-1" strike="noStrike">
                <a:solidFill>
                  <a:srgbClr val="002060"/>
                </a:solidFill>
                <a:latin typeface="Arial"/>
              </a:rPr>
              <a:t>Analyse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2060"/>
              </a:buClr>
              <a:buFont typeface="Wingdings" charset="2"/>
              <a:buChar char=""/>
            </a:pPr>
            <a:r>
              <a:rPr b="0" i="1" lang="fr-FR" sz="1400" spc="-1" strike="noStrike">
                <a:solidFill>
                  <a:srgbClr val="002060"/>
                </a:solidFill>
                <a:latin typeface="Arial"/>
              </a:rPr>
              <a:t>Initiation à ROS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2060"/>
              </a:buClr>
              <a:buFont typeface="Wingdings" charset="2"/>
              <a:buChar char=""/>
            </a:pPr>
            <a:r>
              <a:rPr b="0" i="1" lang="fr-FR" sz="1400" spc="-1" strike="noStrike">
                <a:solidFill>
                  <a:srgbClr val="002060"/>
                </a:solidFill>
                <a:latin typeface="Arial"/>
              </a:rPr>
              <a:t>IESSD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2060"/>
              </a:buClr>
              <a:buFont typeface="Wingdings" charset="2"/>
              <a:buChar char=""/>
            </a:pPr>
            <a:r>
              <a:rPr b="0" i="1" lang="fr-FR" sz="1400" spc="-1" strike="noStrike">
                <a:solidFill>
                  <a:srgbClr val="002060"/>
                </a:solidFill>
                <a:latin typeface="Arial"/>
              </a:rPr>
              <a:t>Traitement de signal?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2060"/>
              </a:buClr>
              <a:buFont typeface="Wingdings" charset="2"/>
              <a:buChar char=""/>
            </a:pPr>
            <a:r>
              <a:rPr b="0" i="1" lang="fr-FR" sz="1400" spc="-1" strike="noStrike">
                <a:solidFill>
                  <a:srgbClr val="002060"/>
                </a:solidFill>
                <a:latin typeface="Arial"/>
              </a:rPr>
              <a:t>?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2060"/>
              </a:buClr>
              <a:buFont typeface="Wingdings" charset="2"/>
              <a:buChar char=""/>
            </a:pPr>
            <a:r>
              <a:rPr b="0" i="1" lang="fr-FR" sz="1400" spc="-1" strike="noStrike">
                <a:solidFill>
                  <a:srgbClr val="002060"/>
                </a:solidFill>
                <a:latin typeface="Arial"/>
              </a:rPr>
              <a:t>ProCom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2060"/>
              </a:buClr>
              <a:buFont typeface="Wingdings" charset="2"/>
              <a:buChar char=""/>
            </a:pPr>
            <a:r>
              <a:rPr b="0" i="1" lang="fr-FR" sz="1400" spc="-1" strike="noStrike">
                <a:solidFill>
                  <a:srgbClr val="002060"/>
                </a:solidFill>
                <a:latin typeface="Arial"/>
              </a:rPr>
              <a:t>Prototypage rapide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2060"/>
              </a:buClr>
              <a:buFont typeface="Wingdings" charset="2"/>
              <a:buChar char=""/>
            </a:pPr>
            <a:r>
              <a:rPr b="0" i="1" lang="fr-FR" sz="1400" spc="-1" strike="noStrike">
                <a:solidFill>
                  <a:srgbClr val="002060"/>
                </a:solidFill>
                <a:latin typeface="Arial"/>
              </a:rPr>
              <a:t>?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ZoneTexte 2"/>
          <p:cNvSpPr/>
          <p:nvPr/>
        </p:nvSpPr>
        <p:spPr>
          <a:xfrm>
            <a:off x="457200" y="4424040"/>
            <a:ext cx="651312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2060"/>
              </a:buClr>
              <a:buFont typeface="Wingdings" charset="2"/>
              <a:buChar char=""/>
            </a:pPr>
            <a:r>
              <a:rPr b="0" i="1" lang="fr-FR" sz="1400" spc="-1" strike="noStrike">
                <a:solidFill>
                  <a:srgbClr val="002060"/>
                </a:solidFill>
                <a:latin typeface="Arial"/>
              </a:rPr>
              <a:t>Identification/quantification des incertitudes pour le diagnostic énergétique (voire optimisation via le dimensionnement et la commande)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"/>
          <p:cNvSpPr/>
          <p:nvPr/>
        </p:nvSpPr>
        <p:spPr>
          <a:xfrm>
            <a:off x="2182320" y="3880080"/>
            <a:ext cx="6413400" cy="28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Allier sécurité et gestion d’incertitudes pour augmentar la fiabilité des systèmes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1" dur="indefinite" restart="never" nodeType="tmRoot">
          <p:childTnLst>
            <p:seq>
              <p:cTn id="192" dur="indefinite" nodeType="mainSeq">
                <p:childTnLst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PPT_IMT_Atlantique (1)">
  <a:themeElements>
    <a:clrScheme name="PPT IMT ATLANTIQUE">
      <a:dk1>
        <a:srgbClr val="000000"/>
      </a:dk1>
      <a:lt1>
        <a:srgbClr val="ffffff"/>
      </a:lt1>
      <a:dk2>
        <a:srgbClr val="d9e1e2"/>
      </a:dk2>
      <a:lt2>
        <a:srgbClr val="a4d233"/>
      </a:lt2>
      <a:accent1>
        <a:srgbClr val="00b8de"/>
      </a:accent1>
      <a:accent2>
        <a:srgbClr val="d9e1e2"/>
      </a:accent2>
      <a:accent3>
        <a:srgbClr val="0c2340"/>
      </a:accent3>
      <a:accent4>
        <a:srgbClr val="9b9b9b"/>
      </a:accent4>
      <a:accent5>
        <a:srgbClr val="878787"/>
      </a:accent5>
      <a:accent6>
        <a:srgbClr val="595959"/>
      </a:accent6>
      <a:hlink>
        <a:srgbClr val="000000"/>
      </a:hlink>
      <a:folHlink>
        <a:srgbClr val="000000"/>
      </a:folHlink>
    </a:clrScheme>
    <a:fontScheme name="Arial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PPT_IMT_Atlantique (1)">
  <a:themeElements>
    <a:clrScheme name="PPT IMT ATLANTIQUE">
      <a:dk1>
        <a:srgbClr val="000000"/>
      </a:dk1>
      <a:lt1>
        <a:srgbClr val="ffffff"/>
      </a:lt1>
      <a:dk2>
        <a:srgbClr val="d9e1e2"/>
      </a:dk2>
      <a:lt2>
        <a:srgbClr val="a4d233"/>
      </a:lt2>
      <a:accent1>
        <a:srgbClr val="00b8de"/>
      </a:accent1>
      <a:accent2>
        <a:srgbClr val="d9e1e2"/>
      </a:accent2>
      <a:accent3>
        <a:srgbClr val="0c2340"/>
      </a:accent3>
      <a:accent4>
        <a:srgbClr val="9b9b9b"/>
      </a:accent4>
      <a:accent5>
        <a:srgbClr val="878787"/>
      </a:accent5>
      <a:accent6>
        <a:srgbClr val="595959"/>
      </a:accent6>
      <a:hlink>
        <a:srgbClr val="000000"/>
      </a:hlink>
      <a:folHlink>
        <a:srgbClr val="000000"/>
      </a:folHlink>
    </a:clrScheme>
    <a:fontScheme name="Arial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PPT_IMT_Atlantique (1)">
  <a:themeElements>
    <a:clrScheme name="PPT IMT ATLANTIQUE">
      <a:dk1>
        <a:srgbClr val="000000"/>
      </a:dk1>
      <a:lt1>
        <a:srgbClr val="ffffff"/>
      </a:lt1>
      <a:dk2>
        <a:srgbClr val="d9e1e2"/>
      </a:dk2>
      <a:lt2>
        <a:srgbClr val="a4d233"/>
      </a:lt2>
      <a:accent1>
        <a:srgbClr val="00b8de"/>
      </a:accent1>
      <a:accent2>
        <a:srgbClr val="d9e1e2"/>
      </a:accent2>
      <a:accent3>
        <a:srgbClr val="0c2340"/>
      </a:accent3>
      <a:accent4>
        <a:srgbClr val="9b9b9b"/>
      </a:accent4>
      <a:accent5>
        <a:srgbClr val="878787"/>
      </a:accent5>
      <a:accent6>
        <a:srgbClr val="595959"/>
      </a:accent6>
      <a:hlink>
        <a:srgbClr val="000000"/>
      </a:hlink>
      <a:folHlink>
        <a:srgbClr val="000000"/>
      </a:folHlink>
    </a:clrScheme>
    <a:fontScheme name="Arial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PPT_IMT_Atlantique (1)">
  <a:themeElements>
    <a:clrScheme name="PPT IMT ATLANTIQUE">
      <a:dk1>
        <a:srgbClr val="000000"/>
      </a:dk1>
      <a:lt1>
        <a:srgbClr val="ffffff"/>
      </a:lt1>
      <a:dk2>
        <a:srgbClr val="d9e1e2"/>
      </a:dk2>
      <a:lt2>
        <a:srgbClr val="a4d233"/>
      </a:lt2>
      <a:accent1>
        <a:srgbClr val="00b8de"/>
      </a:accent1>
      <a:accent2>
        <a:srgbClr val="d9e1e2"/>
      </a:accent2>
      <a:accent3>
        <a:srgbClr val="0c2340"/>
      </a:accent3>
      <a:accent4>
        <a:srgbClr val="9b9b9b"/>
      </a:accent4>
      <a:accent5>
        <a:srgbClr val="878787"/>
      </a:accent5>
      <a:accent6>
        <a:srgbClr val="595959"/>
      </a:accent6>
      <a:hlink>
        <a:srgbClr val="000000"/>
      </a:hlink>
      <a:folHlink>
        <a:srgbClr val="000000"/>
      </a:folHlink>
    </a:clrScheme>
    <a:fontScheme name="Arial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PT_IMT_Atlantique (1)">
  <a:themeElements>
    <a:clrScheme name="PPT IMT ATLANTIQUE">
      <a:dk1>
        <a:srgbClr val="000000"/>
      </a:dk1>
      <a:lt1>
        <a:srgbClr val="ffffff"/>
      </a:lt1>
      <a:dk2>
        <a:srgbClr val="d9e1e2"/>
      </a:dk2>
      <a:lt2>
        <a:srgbClr val="a4d233"/>
      </a:lt2>
      <a:accent1>
        <a:srgbClr val="00b8de"/>
      </a:accent1>
      <a:accent2>
        <a:srgbClr val="d9e1e2"/>
      </a:accent2>
      <a:accent3>
        <a:srgbClr val="0c2340"/>
      </a:accent3>
      <a:accent4>
        <a:srgbClr val="9b9b9b"/>
      </a:accent4>
      <a:accent5>
        <a:srgbClr val="878787"/>
      </a:accent5>
      <a:accent6>
        <a:srgbClr val="595959"/>
      </a:accent6>
      <a:hlink>
        <a:srgbClr val="000000"/>
      </a:hlink>
      <a:folHlink>
        <a:srgbClr val="000000"/>
      </a:folHlink>
    </a:clrScheme>
    <a:fontScheme name="Arial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PT_IMT_Atlantique (1)">
  <a:themeElements>
    <a:clrScheme name="PPT IMT ATLANTIQUE">
      <a:dk1>
        <a:srgbClr val="000000"/>
      </a:dk1>
      <a:lt1>
        <a:srgbClr val="ffffff"/>
      </a:lt1>
      <a:dk2>
        <a:srgbClr val="d9e1e2"/>
      </a:dk2>
      <a:lt2>
        <a:srgbClr val="a4d233"/>
      </a:lt2>
      <a:accent1>
        <a:srgbClr val="00b8de"/>
      </a:accent1>
      <a:accent2>
        <a:srgbClr val="d9e1e2"/>
      </a:accent2>
      <a:accent3>
        <a:srgbClr val="0c2340"/>
      </a:accent3>
      <a:accent4>
        <a:srgbClr val="9b9b9b"/>
      </a:accent4>
      <a:accent5>
        <a:srgbClr val="878787"/>
      </a:accent5>
      <a:accent6>
        <a:srgbClr val="595959"/>
      </a:accent6>
      <a:hlink>
        <a:srgbClr val="000000"/>
      </a:hlink>
      <a:folHlink>
        <a:srgbClr val="000000"/>
      </a:folHlink>
    </a:clrScheme>
    <a:fontScheme name="Arial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PPT_IMT_Atlantique (1)">
  <a:themeElements>
    <a:clrScheme name="PPT IMT ATLANTIQUE">
      <a:dk1>
        <a:srgbClr val="000000"/>
      </a:dk1>
      <a:lt1>
        <a:srgbClr val="ffffff"/>
      </a:lt1>
      <a:dk2>
        <a:srgbClr val="d9e1e2"/>
      </a:dk2>
      <a:lt2>
        <a:srgbClr val="a4d233"/>
      </a:lt2>
      <a:accent1>
        <a:srgbClr val="00b8de"/>
      </a:accent1>
      <a:accent2>
        <a:srgbClr val="d9e1e2"/>
      </a:accent2>
      <a:accent3>
        <a:srgbClr val="0c2340"/>
      </a:accent3>
      <a:accent4>
        <a:srgbClr val="9b9b9b"/>
      </a:accent4>
      <a:accent5>
        <a:srgbClr val="878787"/>
      </a:accent5>
      <a:accent6>
        <a:srgbClr val="595959"/>
      </a:accent6>
      <a:hlink>
        <a:srgbClr val="000000"/>
      </a:hlink>
      <a:folHlink>
        <a:srgbClr val="000000"/>
      </a:folHlink>
    </a:clrScheme>
    <a:fontScheme name="Arial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PPT_IMT_Atlantique (1)">
  <a:themeElements>
    <a:clrScheme name="PPT IMT ATLANTIQUE">
      <a:dk1>
        <a:srgbClr val="000000"/>
      </a:dk1>
      <a:lt1>
        <a:srgbClr val="ffffff"/>
      </a:lt1>
      <a:dk2>
        <a:srgbClr val="d9e1e2"/>
      </a:dk2>
      <a:lt2>
        <a:srgbClr val="a4d233"/>
      </a:lt2>
      <a:accent1>
        <a:srgbClr val="00b8de"/>
      </a:accent1>
      <a:accent2>
        <a:srgbClr val="d9e1e2"/>
      </a:accent2>
      <a:accent3>
        <a:srgbClr val="0c2340"/>
      </a:accent3>
      <a:accent4>
        <a:srgbClr val="9b9b9b"/>
      </a:accent4>
      <a:accent5>
        <a:srgbClr val="878787"/>
      </a:accent5>
      <a:accent6>
        <a:srgbClr val="595959"/>
      </a:accent6>
      <a:hlink>
        <a:srgbClr val="000000"/>
      </a:hlink>
      <a:folHlink>
        <a:srgbClr val="000000"/>
      </a:folHlink>
    </a:clrScheme>
    <a:fontScheme name="Arial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PPT_IMT_Atlantique (1)">
  <a:themeElements>
    <a:clrScheme name="PPT IMT ATLANTIQUE">
      <a:dk1>
        <a:srgbClr val="000000"/>
      </a:dk1>
      <a:lt1>
        <a:srgbClr val="ffffff"/>
      </a:lt1>
      <a:dk2>
        <a:srgbClr val="d9e1e2"/>
      </a:dk2>
      <a:lt2>
        <a:srgbClr val="a4d233"/>
      </a:lt2>
      <a:accent1>
        <a:srgbClr val="00b8de"/>
      </a:accent1>
      <a:accent2>
        <a:srgbClr val="d9e1e2"/>
      </a:accent2>
      <a:accent3>
        <a:srgbClr val="0c2340"/>
      </a:accent3>
      <a:accent4>
        <a:srgbClr val="9b9b9b"/>
      </a:accent4>
      <a:accent5>
        <a:srgbClr val="878787"/>
      </a:accent5>
      <a:accent6>
        <a:srgbClr val="595959"/>
      </a:accent6>
      <a:hlink>
        <a:srgbClr val="000000"/>
      </a:hlink>
      <a:folHlink>
        <a:srgbClr val="000000"/>
      </a:folHlink>
    </a:clrScheme>
    <a:fontScheme name="Arial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PPT_IMT_Atlantique (1)">
  <a:themeElements>
    <a:clrScheme name="PPT IMT ATLANTIQUE">
      <a:dk1>
        <a:srgbClr val="000000"/>
      </a:dk1>
      <a:lt1>
        <a:srgbClr val="ffffff"/>
      </a:lt1>
      <a:dk2>
        <a:srgbClr val="d9e1e2"/>
      </a:dk2>
      <a:lt2>
        <a:srgbClr val="a4d233"/>
      </a:lt2>
      <a:accent1>
        <a:srgbClr val="00b8de"/>
      </a:accent1>
      <a:accent2>
        <a:srgbClr val="d9e1e2"/>
      </a:accent2>
      <a:accent3>
        <a:srgbClr val="0c2340"/>
      </a:accent3>
      <a:accent4>
        <a:srgbClr val="9b9b9b"/>
      </a:accent4>
      <a:accent5>
        <a:srgbClr val="878787"/>
      </a:accent5>
      <a:accent6>
        <a:srgbClr val="595959"/>
      </a:accent6>
      <a:hlink>
        <a:srgbClr val="000000"/>
      </a:hlink>
      <a:folHlink>
        <a:srgbClr val="000000"/>
      </a:folHlink>
    </a:clrScheme>
    <a:fontScheme name="Arial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PPT_IMT_Atlantique (1)">
  <a:themeElements>
    <a:clrScheme name="PPT IMT ATLANTIQUE">
      <a:dk1>
        <a:srgbClr val="000000"/>
      </a:dk1>
      <a:lt1>
        <a:srgbClr val="ffffff"/>
      </a:lt1>
      <a:dk2>
        <a:srgbClr val="d9e1e2"/>
      </a:dk2>
      <a:lt2>
        <a:srgbClr val="a4d233"/>
      </a:lt2>
      <a:accent1>
        <a:srgbClr val="00b8de"/>
      </a:accent1>
      <a:accent2>
        <a:srgbClr val="d9e1e2"/>
      </a:accent2>
      <a:accent3>
        <a:srgbClr val="0c2340"/>
      </a:accent3>
      <a:accent4>
        <a:srgbClr val="9b9b9b"/>
      </a:accent4>
      <a:accent5>
        <a:srgbClr val="878787"/>
      </a:accent5>
      <a:accent6>
        <a:srgbClr val="595959"/>
      </a:accent6>
      <a:hlink>
        <a:srgbClr val="000000"/>
      </a:hlink>
      <a:folHlink>
        <a:srgbClr val="000000"/>
      </a:folHlink>
    </a:clrScheme>
    <a:fontScheme name="Arial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PPT_IMT_Atlantique (1)">
  <a:themeElements>
    <a:clrScheme name="PPT IMT ATLANTIQUE">
      <a:dk1>
        <a:srgbClr val="000000"/>
      </a:dk1>
      <a:lt1>
        <a:srgbClr val="ffffff"/>
      </a:lt1>
      <a:dk2>
        <a:srgbClr val="d9e1e2"/>
      </a:dk2>
      <a:lt2>
        <a:srgbClr val="a4d233"/>
      </a:lt2>
      <a:accent1>
        <a:srgbClr val="00b8de"/>
      </a:accent1>
      <a:accent2>
        <a:srgbClr val="d9e1e2"/>
      </a:accent2>
      <a:accent3>
        <a:srgbClr val="0c2340"/>
      </a:accent3>
      <a:accent4>
        <a:srgbClr val="9b9b9b"/>
      </a:accent4>
      <a:accent5>
        <a:srgbClr val="878787"/>
      </a:accent5>
      <a:accent6>
        <a:srgbClr val="595959"/>
      </a:accent6>
      <a:hlink>
        <a:srgbClr val="000000"/>
      </a:hlink>
      <a:folHlink>
        <a:srgbClr val="000000"/>
      </a:folHlink>
    </a:clrScheme>
    <a:fontScheme name="Arial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PPT_IMT_Atlantique (1)</Template>
  <Manager>IMT</Manager>
  <TotalTime>6445</TotalTime>
  <Application>LibreOffice/24.2.5.2$Linux_X86_64 LibreOffice_project/420$Build-2</Application>
  <AppVersion>15.0000</AppVersion>
  <Words>1253</Words>
  <Paragraphs>365</Paragraphs>
  <Company>Ecole des Mines de Nantes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2018-02-26T09:28:48Z</dcterms:created>
  <dc:creator>j17herau</dc:creator>
  <dc:description/>
  <dc:language>en-US</dc:language>
  <cp:lastModifiedBy/>
  <cp:lastPrinted>2021-12-15T09:27:03Z</cp:lastPrinted>
  <dcterms:modified xsi:type="dcterms:W3CDTF">2024-10-04T16:25:18Z</dcterms:modified>
  <cp:revision>1863</cp:revision>
  <dc:subject>IMT</dc:subject>
  <dc:title>Diapositive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7</vt:i4>
  </property>
  <property fmtid="{D5CDD505-2E9C-101B-9397-08002B2CF9AE}" pid="3" name="Notes">
    <vt:i4>17</vt:i4>
  </property>
  <property fmtid="{D5CDD505-2E9C-101B-9397-08002B2CF9AE}" pid="4" name="PresentationFormat">
    <vt:lpwstr>Affichage à l'écran (4:3)</vt:lpwstr>
  </property>
  <property fmtid="{D5CDD505-2E9C-101B-9397-08002B2CF9AE}" pid="5" name="Slides">
    <vt:i4>31</vt:i4>
  </property>
</Properties>
</file>