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3"/>
    <p:sldId id="303" r:id="rId4"/>
    <p:sldId id="360" r:id="rId5"/>
    <p:sldId id="329" r:id="rId6"/>
    <p:sldId id="327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/>
    <p:restoredTop sz="94822" autoAdjust="0"/>
  </p:normalViewPr>
  <p:slideViewPr>
    <p:cSldViewPr>
      <p:cViewPr varScale="1">
        <p:scale>
          <a:sx n="90" d="100"/>
          <a:sy n="90" d="100"/>
        </p:scale>
        <p:origin x="-6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D3C31-C6F2-864E-9469-5188125B7E9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83320"/>
            <a:ext cx="7056437" cy="576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 smtClean="0"/>
              <a:t>大数据智能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71550"/>
            <a:ext cx="1738536" cy="857250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6" name="标题 1"/>
          <p:cNvSpPr txBox="1"/>
          <p:nvPr userDrawn="1"/>
        </p:nvSpPr>
        <p:spPr>
          <a:xfrm>
            <a:off x="467544" y="1779662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一级标题</a:t>
            </a:r>
            <a:r>
              <a:rPr lang="zh-CN" altLang="en-US" sz="3200" baseline="0" dirty="0" smtClean="0"/>
              <a:t>  </a:t>
            </a:r>
            <a:endParaRPr lang="zh-CN" altLang="en-US" sz="3200" dirty="0"/>
          </a:p>
        </p:txBody>
      </p:sp>
      <p:sp>
        <p:nvSpPr>
          <p:cNvPr id="7" name="标题 1"/>
          <p:cNvSpPr txBox="1"/>
          <p:nvPr userDrawn="1"/>
        </p:nvSpPr>
        <p:spPr>
          <a:xfrm>
            <a:off x="467544" y="2526382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/>
              <a:t>二级标题</a:t>
            </a:r>
            <a:r>
              <a:rPr lang="zh-CN" altLang="en-US" sz="2400" baseline="0" dirty="0" smtClean="0"/>
              <a:t>  </a:t>
            </a:r>
            <a:endParaRPr lang="zh-CN" altLang="en-US" sz="2400" dirty="0"/>
          </a:p>
        </p:txBody>
      </p:sp>
      <p:sp>
        <p:nvSpPr>
          <p:cNvPr id="8" name="标题 1"/>
          <p:cNvSpPr txBox="1"/>
          <p:nvPr userDrawn="1"/>
        </p:nvSpPr>
        <p:spPr>
          <a:xfrm>
            <a:off x="467544" y="3142084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 smtClean="0"/>
              <a:t>三级标题</a:t>
            </a:r>
            <a:r>
              <a:rPr lang="zh-CN" altLang="en-US" sz="1800" baseline="0" dirty="0" smtClean="0"/>
              <a:t>  </a:t>
            </a:r>
            <a:endParaRPr lang="zh-CN" altLang="en-US" sz="1800" dirty="0"/>
          </a:p>
        </p:txBody>
      </p:sp>
      <p:sp>
        <p:nvSpPr>
          <p:cNvPr id="9" name="标题 1"/>
          <p:cNvSpPr txBox="1"/>
          <p:nvPr userDrawn="1"/>
        </p:nvSpPr>
        <p:spPr>
          <a:xfrm>
            <a:off x="500038" y="3723878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/>
              <a:t>四 级标题</a:t>
            </a:r>
            <a:r>
              <a:rPr lang="zh-CN" altLang="en-US" sz="1400" baseline="0" dirty="0" smtClean="0"/>
              <a:t>  </a:t>
            </a:r>
            <a:endParaRPr lang="zh-CN" altLang="en-US" sz="1400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08422" y="4299942"/>
            <a:ext cx="1944216" cy="36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100" dirty="0" smtClean="0"/>
              <a:t>五 级标题</a:t>
            </a:r>
            <a:r>
              <a:rPr lang="zh-CN" altLang="en-US" sz="1100" baseline="0" dirty="0" smtClean="0"/>
              <a:t>  </a:t>
            </a:r>
            <a:endParaRPr lang="zh-CN" altLang="en-US" sz="1100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3635896" y="1779662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一级标题</a:t>
            </a:r>
            <a:r>
              <a:rPr lang="zh-CN" altLang="en-US" sz="3200" b="1" baseline="0" dirty="0" smtClean="0"/>
              <a:t>  </a:t>
            </a:r>
            <a:endParaRPr lang="zh-CN" altLang="en-US" sz="3200" b="1" dirty="0"/>
          </a:p>
        </p:txBody>
      </p:sp>
      <p:sp>
        <p:nvSpPr>
          <p:cNvPr id="16" name="标题 1"/>
          <p:cNvSpPr txBox="1"/>
          <p:nvPr userDrawn="1"/>
        </p:nvSpPr>
        <p:spPr>
          <a:xfrm>
            <a:off x="3635896" y="2526382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二级标题</a:t>
            </a:r>
            <a:r>
              <a:rPr lang="zh-CN" altLang="en-US" sz="2400" b="1" baseline="0" dirty="0" smtClean="0"/>
              <a:t>  </a:t>
            </a:r>
            <a:endParaRPr lang="zh-CN" altLang="en-US" sz="2400" b="1" dirty="0"/>
          </a:p>
        </p:txBody>
      </p:sp>
      <p:sp>
        <p:nvSpPr>
          <p:cNvPr id="17" name="标题 1"/>
          <p:cNvSpPr txBox="1"/>
          <p:nvPr userDrawn="1"/>
        </p:nvSpPr>
        <p:spPr>
          <a:xfrm>
            <a:off x="3635896" y="3142084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/>
              <a:t>三级标题</a:t>
            </a:r>
            <a:r>
              <a:rPr lang="zh-CN" altLang="en-US" sz="1800" b="1" baseline="0" dirty="0" smtClean="0"/>
              <a:t>  </a:t>
            </a:r>
            <a:endParaRPr lang="zh-CN" altLang="en-US" sz="1800" b="1" dirty="0"/>
          </a:p>
        </p:txBody>
      </p:sp>
      <p:sp>
        <p:nvSpPr>
          <p:cNvPr id="18" name="标题 1"/>
          <p:cNvSpPr txBox="1"/>
          <p:nvPr userDrawn="1"/>
        </p:nvSpPr>
        <p:spPr>
          <a:xfrm>
            <a:off x="3668390" y="3723878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b="1" dirty="0" smtClean="0"/>
              <a:t>四 级标题</a:t>
            </a:r>
            <a:r>
              <a:rPr lang="zh-CN" altLang="en-US" sz="1400" b="1" baseline="0" dirty="0" smtClean="0"/>
              <a:t>  </a:t>
            </a:r>
            <a:endParaRPr lang="zh-CN" altLang="en-US" sz="1400" b="1" dirty="0"/>
          </a:p>
        </p:txBody>
      </p:sp>
      <p:sp>
        <p:nvSpPr>
          <p:cNvPr id="19" name="标题 1"/>
          <p:cNvSpPr txBox="1"/>
          <p:nvPr userDrawn="1"/>
        </p:nvSpPr>
        <p:spPr>
          <a:xfrm>
            <a:off x="3676774" y="4299942"/>
            <a:ext cx="1944216" cy="36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100" b="1" dirty="0" smtClean="0"/>
              <a:t>五 级标题</a:t>
            </a:r>
            <a:r>
              <a:rPr lang="zh-CN" altLang="en-US" sz="1100" b="1" baseline="0" dirty="0" smtClean="0"/>
              <a:t>  </a:t>
            </a:r>
            <a:endParaRPr lang="zh-CN" altLang="en-US" sz="1100" b="1" dirty="0"/>
          </a:p>
        </p:txBody>
      </p:sp>
      <p:sp>
        <p:nvSpPr>
          <p:cNvPr id="20" name="标题 1"/>
          <p:cNvSpPr txBox="1"/>
          <p:nvPr userDrawn="1"/>
        </p:nvSpPr>
        <p:spPr>
          <a:xfrm>
            <a:off x="3668390" y="771550"/>
            <a:ext cx="173853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3ACC-83BC-41D1-9570-C4DE06774E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EBD6-0558-433E-A3D4-1B3C0C2B92A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9140954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7664" y="1887091"/>
            <a:ext cx="6120680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x-none" altLang="zh-CN" sz="2400" dirty="0" smtClean="0"/>
              <a:t>计算广告简述</a:t>
            </a:r>
            <a:endParaRPr kumimoji="1" lang="x-none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概要内容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1115616" y="1203598"/>
            <a:ext cx="6624736" cy="295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5605" indent="-395605" defTabSz="519430">
              <a:spcBef>
                <a:spcPts val="800"/>
              </a:spcBef>
              <a:buFont typeface="Arial" panose="02080604020202020204" charset="0"/>
              <a:buChar char="•"/>
              <a:defRPr sz="2850"/>
            </a:pPr>
            <a:r>
              <a:rPr lang="x-none" altLang="zh-CN" sz="2000" dirty="0"/>
              <a:t>概述</a:t>
            </a:r>
            <a:endParaRPr lang="x-none" altLang="zh-CN" sz="2000" dirty="0"/>
          </a:p>
          <a:p>
            <a:pPr marL="791210" lvl="1" indent="-395605" defTabSz="519430">
              <a:spcBef>
                <a:spcPts val="800"/>
              </a:spcBef>
              <a:buFont typeface="Arial" panose="02080604020202020204" charset="0"/>
              <a:buChar char="•"/>
              <a:defRPr sz="2850"/>
            </a:pPr>
            <a:r>
              <a:rPr lang="x-none" altLang="zh-CN" sz="1600" dirty="0"/>
              <a:t>发展历程</a:t>
            </a:r>
            <a:endParaRPr lang="x-none" altLang="zh-CN" sz="1600" dirty="0"/>
          </a:p>
          <a:p>
            <a:pPr marL="791210" lvl="1" indent="-395605" defTabSz="519430">
              <a:spcBef>
                <a:spcPts val="800"/>
              </a:spcBef>
              <a:buFont typeface="Arial" panose="02080604020202020204" charset="0"/>
              <a:buChar char="•"/>
              <a:defRPr sz="2850"/>
            </a:pPr>
            <a:r>
              <a:rPr lang="x-none" altLang="zh-CN" sz="1600" dirty="0"/>
              <a:t>组成部分</a:t>
            </a:r>
            <a:endParaRPr lang="x-none" altLang="zh-CN" sz="1600" dirty="0"/>
          </a:p>
          <a:p>
            <a:pPr marL="791210" lvl="1" indent="-395605" defTabSz="519430">
              <a:spcBef>
                <a:spcPts val="800"/>
              </a:spcBef>
              <a:buFont typeface="Arial" panose="02080604020202020204" charset="0"/>
              <a:buChar char="•"/>
              <a:defRPr sz="2850"/>
            </a:pPr>
            <a:r>
              <a:rPr lang="en-US" altLang="zh-CN" sz="1600" dirty="0"/>
              <a:t>Reinforcement </a:t>
            </a:r>
            <a:r>
              <a:rPr lang="en-US" altLang="zh-CN" sz="1600" dirty="0" smtClean="0"/>
              <a:t>Learning</a:t>
            </a:r>
            <a:endParaRPr lang="en-US" altLang="zh-CN" sz="1600" dirty="0"/>
          </a:p>
          <a:p>
            <a:pPr marL="395605" indent="-395605" defTabSz="519430">
              <a:spcBef>
                <a:spcPts val="800"/>
              </a:spcBef>
              <a:buFont typeface="Arial" panose="02080604020202020204" charset="0"/>
              <a:buChar char="•"/>
              <a:defRPr sz="2850"/>
            </a:pPr>
            <a:r>
              <a:rPr lang="x-none" altLang="en-US" sz="2000" dirty="0" smtClean="0"/>
              <a:t>关键技术</a:t>
            </a:r>
            <a:endParaRPr lang="x-none" altLang="en-US" sz="2000" dirty="0" smtClean="0"/>
          </a:p>
          <a:p>
            <a:pPr marL="852805" lvl="1" indent="-395605" defTabSz="519430">
              <a:spcBef>
                <a:spcPts val="800"/>
              </a:spcBef>
              <a:buFont typeface="Arial" panose="02080604020202020204" charset="0"/>
              <a:buChar char="•"/>
              <a:defRPr sz="2850"/>
            </a:pPr>
            <a:r>
              <a:rPr lang="zh-CN" altLang="en-US" sz="1600" dirty="0" smtClean="0"/>
              <a:t>数据、特征与模型</a:t>
            </a:r>
            <a:endParaRPr lang="en-US" altLang="zh-CN" sz="1600" dirty="0" smtClean="0"/>
          </a:p>
          <a:p>
            <a:pPr marL="852805" lvl="1" indent="-395605" defTabSz="519430">
              <a:spcBef>
                <a:spcPts val="800"/>
              </a:spcBef>
              <a:buFont typeface="Arial" panose="02080604020202020204" charset="0"/>
              <a:buChar char="•"/>
              <a:defRPr sz="2850"/>
            </a:pPr>
            <a:r>
              <a:rPr lang="en-US" altLang="zh-CN" sz="1600" dirty="0" smtClean="0"/>
              <a:t>End2End</a:t>
            </a:r>
            <a:r>
              <a:rPr lang="zh-CN" altLang="en-US" sz="1600" dirty="0" smtClean="0"/>
              <a:t>模型</a:t>
            </a:r>
            <a:endParaRPr lang="zh-CN" altLang="en-US" sz="1600" dirty="0" smtClean="0"/>
          </a:p>
          <a:p>
            <a:pPr marL="395605" lvl="0" indent="-395605" defTabSz="519430">
              <a:spcBef>
                <a:spcPts val="800"/>
              </a:spcBef>
              <a:buFont typeface="Arial" panose="02080604020202020204" charset="0"/>
              <a:buChar char="•"/>
              <a:defRPr sz="2850"/>
            </a:pPr>
            <a:r>
              <a:rPr lang="x-none" altLang="en-US" sz="2000" dirty="0" smtClean="0"/>
              <a:t>关键问题</a:t>
            </a:r>
            <a:endParaRPr lang="x-none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altLang="zh-CN" dirty="0"/>
              <a:t>发展历程</a:t>
            </a:r>
            <a:endParaRPr lang="x-none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542925" y="1347470"/>
            <a:ext cx="144018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"/>
              <a:t>展示广告</a:t>
            </a:r>
            <a:endParaRPr lang="x-none" altLang=""/>
          </a:p>
        </p:txBody>
      </p:sp>
      <p:sp>
        <p:nvSpPr>
          <p:cNvPr id="4" name="Rectangle 3"/>
          <p:cNvSpPr/>
          <p:nvPr/>
        </p:nvSpPr>
        <p:spPr>
          <a:xfrm>
            <a:off x="2630805" y="1347470"/>
            <a:ext cx="144018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定向广告</a:t>
            </a:r>
            <a:endParaRPr lang="x-none" altLang="en-US"/>
          </a:p>
        </p:txBody>
      </p:sp>
      <p:sp>
        <p:nvSpPr>
          <p:cNvPr id="6" name="Rectangle 5"/>
          <p:cNvSpPr/>
          <p:nvPr/>
        </p:nvSpPr>
        <p:spPr>
          <a:xfrm>
            <a:off x="542925" y="2715895"/>
            <a:ext cx="144018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合约广告</a:t>
            </a:r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791075" y="2715895"/>
            <a:ext cx="135636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竞价广告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719320" y="1347470"/>
            <a:ext cx="144018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搜索广告</a:t>
            </a:r>
            <a:endParaRPr lang="x-none" altLang="en-US"/>
          </a:p>
        </p:txBody>
      </p:sp>
      <p:sp>
        <p:nvSpPr>
          <p:cNvPr id="9" name="Rectangle 8"/>
          <p:cNvSpPr/>
          <p:nvPr/>
        </p:nvSpPr>
        <p:spPr>
          <a:xfrm>
            <a:off x="6735445" y="1347470"/>
            <a:ext cx="144018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上下文广告</a:t>
            </a:r>
            <a:endParaRPr lang="x-none" altLang="en-US"/>
          </a:p>
        </p:txBody>
      </p:sp>
      <p:sp>
        <p:nvSpPr>
          <p:cNvPr id="13" name="Rectangle 12"/>
          <p:cNvSpPr/>
          <p:nvPr/>
        </p:nvSpPr>
        <p:spPr>
          <a:xfrm>
            <a:off x="2628265" y="2715895"/>
            <a:ext cx="144018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合约广告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-91440"/>
            <a:ext cx="7026910" cy="523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99793" y="2211710"/>
            <a:ext cx="4824536" cy="576262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/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6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Kingsoft Office WPP</Application>
  <PresentationFormat>全屏显示(16:9)</PresentationFormat>
  <Paragraphs>31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cms</cp:lastModifiedBy>
  <cp:revision>339</cp:revision>
  <dcterms:created xsi:type="dcterms:W3CDTF">2018-09-20T01:59:30Z</dcterms:created>
  <dcterms:modified xsi:type="dcterms:W3CDTF">2018-09-20T01:59:30Z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9-10.1.0.5672</vt:lpwstr>
  </property>
</Properties>
</file>