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d62557f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d62557f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d17627711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d17627711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d17627711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d17627711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d17627711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d17627711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d17627711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d17627711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d62557d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d62557d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d62557d3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6d62557d3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d62557d3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6d62557d3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6d62557d3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6d62557d3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d62557d3c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d62557d3c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da89422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da8942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6d62557d3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6d62557d3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d62557d3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d62557d3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6d62557d3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6d62557d3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page (user inputs information)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6d62557ff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6d62557f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</a:t>
            </a:r>
            <a:r>
              <a:rPr lang="en"/>
              <a:t>success page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6bf35e1ea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6bf35e1ea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success page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6d1762771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6d1762771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 screen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d1762771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d1762771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da89422b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da89422b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da89422b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da89422b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d62557f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d62557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Homepage(logged in)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d1a53a4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d1a53a4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d1a53a4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d1a53a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d17627711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d17627711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d1762771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d1762771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11" Type="http://schemas.openxmlformats.org/officeDocument/2006/relationships/image" Target="../media/image5.png"/><Relationship Id="rId10" Type="http://schemas.openxmlformats.org/officeDocument/2006/relationships/image" Target="../media/image6.jpg"/><Relationship Id="rId12" Type="http://schemas.openxmlformats.org/officeDocument/2006/relationships/slide" Target="/ppt/slides/slide6.xml"/><Relationship Id="rId9" Type="http://schemas.openxmlformats.org/officeDocument/2006/relationships/slide" Target="/ppt/slides/slide10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slide" Target="/ppt/slides/slide6.xml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slide" Target="/ppt/slides/slide6.xml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slide" Target="/ppt/slides/slide6.xml"/><Relationship Id="rId8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slide" Target="/ppt/slides/slide6.xml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5.png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slide" Target="/ppt/slides/slide23.xml"/><Relationship Id="rId8" Type="http://schemas.openxmlformats.org/officeDocument/2006/relationships/slide" Target="/ppt/slides/slide6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9" Type="http://schemas.openxmlformats.org/officeDocument/2006/relationships/image" Target="../media/image5.png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slide" Target="/ppt/slides/slide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10" Type="http://schemas.openxmlformats.org/officeDocument/2006/relationships/image" Target="../media/image5.png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10" Type="http://schemas.openxmlformats.org/officeDocument/2006/relationships/image" Target="../media/image5.png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10" Type="http://schemas.openxmlformats.org/officeDocument/2006/relationships/image" Target="../media/image5.png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10" Type="http://schemas.openxmlformats.org/officeDocument/2006/relationships/image" Target="../media/image5.png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10" Type="http://schemas.openxmlformats.org/officeDocument/2006/relationships/image" Target="../media/image5.png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10" Type="http://schemas.openxmlformats.org/officeDocument/2006/relationships/image" Target="../media/image5.png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10" Type="http://schemas.openxmlformats.org/officeDocument/2006/relationships/image" Target="../media/image5.png"/><Relationship Id="rId9" Type="http://schemas.openxmlformats.org/officeDocument/2006/relationships/slide" Target="/ppt/slides/slide5.xml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1.xml"/><Relationship Id="rId4" Type="http://schemas.openxmlformats.org/officeDocument/2006/relationships/slide" Target="/ppt/slides/slide2.xml"/><Relationship Id="rId11" Type="http://schemas.openxmlformats.org/officeDocument/2006/relationships/image" Target="../media/image5.png"/><Relationship Id="rId10" Type="http://schemas.openxmlformats.org/officeDocument/2006/relationships/slide" Target="/ppt/slides/slide5.xml"/><Relationship Id="rId9" Type="http://schemas.openxmlformats.org/officeDocument/2006/relationships/image" Target="../media/image8.png"/><Relationship Id="rId5" Type="http://schemas.openxmlformats.org/officeDocument/2006/relationships/slide" Target="/ppt/slides/slide2.xml"/><Relationship Id="rId6" Type="http://schemas.openxmlformats.org/officeDocument/2006/relationships/slide" Target="/ppt/slides/slide4.xml"/><Relationship Id="rId7" Type="http://schemas.openxmlformats.org/officeDocument/2006/relationships/image" Target="../media/image9.png"/><Relationship Id="rId8" Type="http://schemas.openxmlformats.org/officeDocument/2006/relationships/slide" Target="/ppt/slides/slide24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slide" Target="/ppt/slides/slide6.xml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slide" Target="/ppt/slides/slide25.xml"/><Relationship Id="rId6" Type="http://schemas.openxmlformats.org/officeDocument/2006/relationships/slide" Target="/ppt/slides/slide25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Relationship Id="rId4" Type="http://schemas.openxmlformats.org/officeDocument/2006/relationships/image" Target="../media/image17.png"/><Relationship Id="rId5" Type="http://schemas.openxmlformats.org/officeDocument/2006/relationships/image" Target="../media/image14.jpg"/><Relationship Id="rId6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do-not-reply-324729387482@cans.ca" TargetMode="External"/><Relationship Id="rId4" Type="http://schemas.openxmlformats.org/officeDocument/2006/relationships/hyperlink" Target="http://victoria.ca/construction-notice" TargetMode="External"/><Relationship Id="rId11" Type="http://schemas.openxmlformats.org/officeDocument/2006/relationships/image" Target="../media/image20.png"/><Relationship Id="rId10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3.xml"/><Relationship Id="rId11" Type="http://schemas.openxmlformats.org/officeDocument/2006/relationships/image" Target="../media/image5.png"/><Relationship Id="rId10" Type="http://schemas.openxmlformats.org/officeDocument/2006/relationships/image" Target="../media/image1.png"/><Relationship Id="rId9" Type="http://schemas.openxmlformats.org/officeDocument/2006/relationships/image" Target="../media/image6.jpg"/><Relationship Id="rId5" Type="http://schemas.openxmlformats.org/officeDocument/2006/relationships/slide" Target="/ppt/slides/slide3.xml"/><Relationship Id="rId6" Type="http://schemas.openxmlformats.org/officeDocument/2006/relationships/slide" Target="/ppt/slides/slide14.xml"/><Relationship Id="rId7" Type="http://schemas.openxmlformats.org/officeDocument/2006/relationships/image" Target="../media/image9.png"/><Relationship Id="rId8" Type="http://schemas.openxmlformats.org/officeDocument/2006/relationships/slide" Target="/ppt/slides/slide1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Relationship Id="rId4" Type="http://schemas.openxmlformats.org/officeDocument/2006/relationships/slide" Target="/ppt/slides/slide10.xml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slide" Target="/ppt/slides/slide10.xml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10.xml"/><Relationship Id="rId4" Type="http://schemas.openxmlformats.org/officeDocument/2006/relationships/slide" Target="/ppt/slides/slide5.xml"/><Relationship Id="rId9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0.xml"/><Relationship Id="rId4" Type="http://schemas.openxmlformats.org/officeDocument/2006/relationships/slide" Target="/ppt/slides/slide5.xml"/><Relationship Id="rId10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34400"/>
            <a:ext cx="8520600" cy="2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u="sng"/>
              <a:t>Construction Alert Notification System</a:t>
            </a:r>
            <a:endParaRPr sz="14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0325" y="940750"/>
            <a:ext cx="85206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u="sng">
                <a:solidFill>
                  <a:schemeClr val="hlink"/>
                </a:solidFill>
                <a:hlinkClick action="ppaction://hlinksldjump" r:id="rId3"/>
              </a:rPr>
              <a:t>Home</a:t>
            </a:r>
            <a:r>
              <a:rPr lang="en" sz="1450" u="sng">
                <a:solidFill>
                  <a:schemeClr val="dk1"/>
                </a:solidFill>
              </a:rPr>
              <a:t>	</a:t>
            </a:r>
            <a:r>
              <a:rPr lang="en" sz="1450" u="sng">
                <a:solidFill>
                  <a:schemeClr val="hlink"/>
                </a:solidFill>
                <a:hlinkClick action="ppaction://hlinksldjump" r:id="rId4"/>
              </a:rPr>
              <a:t>News</a:t>
            </a:r>
            <a:r>
              <a:rPr lang="en" sz="1450" u="sng">
                <a:solidFill>
                  <a:schemeClr val="dk1"/>
                </a:solidFill>
              </a:rPr>
              <a:t>	</a:t>
            </a:r>
            <a:r>
              <a:rPr lang="en" sz="1450" u="sng">
                <a:solidFill>
                  <a:schemeClr val="hlink"/>
                </a:solidFill>
                <a:hlinkClick action="ppaction://hlinksldjump" r:id="rId5"/>
              </a:rPr>
              <a:t>About us</a:t>
            </a:r>
            <a:r>
              <a:rPr lang="en" sz="1450" u="sng">
                <a:solidFill>
                  <a:schemeClr val="dk1"/>
                </a:solidFill>
              </a:rPr>
              <a:t>	</a:t>
            </a:r>
            <a:r>
              <a:rPr lang="en" sz="1450" u="sng">
                <a:solidFill>
                  <a:schemeClr val="hlink"/>
                </a:solidFill>
                <a:hlinkClick action="ppaction://hlinksldjump" r:id="rId6"/>
              </a:rPr>
              <a:t>Self information	</a:t>
            </a:r>
            <a:r>
              <a:rPr lang="en" sz="1450" u="sng">
                <a:solidFill>
                  <a:schemeClr val="dk1"/>
                </a:solidFill>
              </a:rPr>
              <a:t>	</a:t>
            </a:r>
            <a:r>
              <a:rPr lang="en" sz="1450" u="sng">
                <a:solidFill>
                  <a:schemeClr val="hlink"/>
                </a:solidFill>
                <a:hlinkClick action="ppaction://hlinksldjump" r:id="rId7"/>
              </a:rPr>
              <a:t>Login/Signup</a:t>
            </a:r>
            <a:endParaRPr sz="27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0025" y="1731775"/>
            <a:ext cx="2578049" cy="16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98625" y="1326250"/>
            <a:ext cx="754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Construction Map						Who are we?</a:t>
            </a:r>
            <a:endParaRPr sz="1500" u="sng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849875" y="1574050"/>
            <a:ext cx="2983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We are a company based in the Greater Victoria area. We have partnered up with the city of Victoria to help reduce traffic by helping users avoid construction delays.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853175" y="2447850"/>
            <a:ext cx="29769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User feedback?</a:t>
            </a:r>
            <a:endParaRPr sz="1500" u="sng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971225" y="2804625"/>
            <a:ext cx="3270600" cy="126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971225" y="2804625"/>
            <a:ext cx="2848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Leave feedback here</a:t>
            </a:r>
            <a:r>
              <a:rPr lang="en" sz="1100">
                <a:solidFill>
                  <a:schemeClr val="dk2"/>
                </a:solidFill>
              </a:rPr>
              <a:t>...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99875" y="3462750"/>
            <a:ext cx="2548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Join our Community!</a:t>
            </a:r>
            <a:endParaRPr sz="1500" u="sng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799875" y="3746775"/>
            <a:ext cx="2652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Sign up today and </a:t>
            </a:r>
            <a:r>
              <a:rPr lang="en" sz="1100">
                <a:solidFill>
                  <a:schemeClr val="dk2"/>
                </a:solidFill>
              </a:rPr>
              <a:t>receive</a:t>
            </a:r>
            <a:r>
              <a:rPr lang="en" sz="1100">
                <a:solidFill>
                  <a:schemeClr val="dk2"/>
                </a:solidFill>
              </a:rPr>
              <a:t> notifications tailored to your commute.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901125" y="4262625"/>
            <a:ext cx="1599900" cy="385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022625" y="4298625"/>
            <a:ext cx="1356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linkClick action="ppaction://hlinksldjump" r:id="rId9"/>
              </a:rPr>
              <a:t>Sign up for free!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3348075" y="1731775"/>
            <a:ext cx="104700" cy="16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348075" y="1731775"/>
            <a:ext cx="1047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348075" y="3229975"/>
            <a:ext cx="104700" cy="11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5011875" y="4131000"/>
            <a:ext cx="891000" cy="17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5088075" y="4044625"/>
            <a:ext cx="8910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Submit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71" name="Google Shape;71;p13" title="istockphoto-1152129571-612x612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>
            <a:off x="200324" y="242475"/>
            <a:ext cx="1083776" cy="108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6160600" y="1009588"/>
            <a:ext cx="1233900" cy="24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Signup/Login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hlink"/>
                </a:solidFill>
                <a:hlinkClick action="ppaction://hlinksldjump" r:id="rId4"/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hlink"/>
                </a:solidFill>
                <a:hlinkClick action="ppaction://hlinksldjump" r:id="rId5"/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11" u="sng"/>
          </a:p>
        </p:txBody>
      </p:sp>
      <p:sp>
        <p:nvSpPr>
          <p:cNvPr id="203" name="Google Shape;20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New User Sign-up: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Username:</a:t>
            </a:r>
            <a:r>
              <a:rPr lang="en" sz="1250"/>
              <a:t> </a:t>
            </a:r>
            <a:r>
              <a:rPr lang="en" sz="125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_______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Password:</a:t>
            </a:r>
            <a:r>
              <a:rPr lang="en" sz="1250"/>
              <a:t> _______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Confirm Password:</a:t>
            </a:r>
            <a:r>
              <a:rPr lang="en" sz="1250"/>
              <a:t> _______</a:t>
            </a:r>
            <a:endParaRPr sz="1050"/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204" name="Google Shape;204;p22"/>
          <p:cNvSpPr/>
          <p:nvPr/>
        </p:nvSpPr>
        <p:spPr>
          <a:xfrm>
            <a:off x="2158200" y="2682475"/>
            <a:ext cx="8841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Sign up</a:t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418550" y="2682475"/>
            <a:ext cx="8841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7"/>
              </a:rPr>
              <a:t>Go Back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New User Sign-up: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Username:</a:t>
            </a:r>
            <a:r>
              <a:rPr lang="en" sz="1250"/>
              <a:t> </a:t>
            </a:r>
            <a:r>
              <a:rPr lang="en" sz="1250" u="sng"/>
              <a:t>John Doe</a:t>
            </a:r>
            <a:endParaRPr sz="105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Password:</a:t>
            </a:r>
            <a:r>
              <a:rPr lang="en" sz="1250"/>
              <a:t> </a:t>
            </a:r>
            <a:r>
              <a:rPr lang="en" sz="125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_______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Confirm Password:</a:t>
            </a:r>
            <a:r>
              <a:rPr lang="en" sz="1250"/>
              <a:t> _______</a:t>
            </a:r>
            <a:endParaRPr sz="1050"/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213" name="Google Shape;213;p23"/>
          <p:cNvSpPr/>
          <p:nvPr/>
        </p:nvSpPr>
        <p:spPr>
          <a:xfrm>
            <a:off x="2158200" y="2682475"/>
            <a:ext cx="8841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Sign up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418550" y="2682475"/>
            <a:ext cx="8841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accent5"/>
                </a:solid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Back</a:t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New User Sign-up: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Username:</a:t>
            </a:r>
            <a:r>
              <a:rPr lang="en" sz="1250"/>
              <a:t> </a:t>
            </a:r>
            <a:r>
              <a:rPr lang="en" sz="1250" u="sng"/>
              <a:t>John Doe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Password:</a:t>
            </a:r>
            <a:r>
              <a:rPr lang="en" sz="1250"/>
              <a:t> </a:t>
            </a:r>
            <a:r>
              <a:rPr lang="en" sz="1250" u="sng"/>
              <a:t>********** </a:t>
            </a:r>
            <a:r>
              <a:rPr lang="en" sz="1200"/>
              <a:t>👁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Confirm Password:</a:t>
            </a:r>
            <a:r>
              <a:rPr lang="en" sz="1250"/>
              <a:t> </a:t>
            </a:r>
            <a:r>
              <a:rPr lang="en" sz="1250">
                <a:solidFill>
                  <a:schemeClr val="hlink"/>
                </a:solidFill>
                <a:uFill>
                  <a:noFill/>
                </a:uFill>
                <a:hlinkClick action="ppaction://hlinkshowjump?jump=nextslide"/>
              </a:rPr>
              <a:t>_______</a:t>
            </a:r>
            <a:endParaRPr sz="10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222" name="Google Shape;222;p24"/>
          <p:cNvSpPr/>
          <p:nvPr/>
        </p:nvSpPr>
        <p:spPr>
          <a:xfrm>
            <a:off x="2158200" y="2682475"/>
            <a:ext cx="8841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418550" y="2682475"/>
            <a:ext cx="8841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accent5"/>
                </a:solid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Back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New User Sign-up: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Username:</a:t>
            </a:r>
            <a:r>
              <a:rPr lang="en" sz="1250"/>
              <a:t> </a:t>
            </a:r>
            <a:r>
              <a:rPr lang="en" sz="1250" u="sng"/>
              <a:t>John Doe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Password:</a:t>
            </a:r>
            <a:r>
              <a:rPr lang="en" sz="1250"/>
              <a:t> </a:t>
            </a:r>
            <a:r>
              <a:rPr lang="en" sz="1250" u="sng"/>
              <a:t>********** </a:t>
            </a:r>
            <a:r>
              <a:rPr lang="en" sz="1200"/>
              <a:t>👁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Confirm Password:</a:t>
            </a:r>
            <a:r>
              <a:rPr lang="en" sz="1250"/>
              <a:t> </a:t>
            </a:r>
            <a:r>
              <a:rPr lang="en" sz="1250" u="sng"/>
              <a:t>********** </a:t>
            </a:r>
            <a:r>
              <a:rPr lang="en" sz="1200"/>
              <a:t>👁</a:t>
            </a:r>
            <a:endParaRPr sz="1050"/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sp>
        <p:nvSpPr>
          <p:cNvPr id="231" name="Google Shape;231;p25"/>
          <p:cNvSpPr/>
          <p:nvPr/>
        </p:nvSpPr>
        <p:spPr>
          <a:xfrm>
            <a:off x="2158200" y="2682475"/>
            <a:ext cx="8841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Sign up</a:t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>
            <a:off x="418550" y="2682475"/>
            <a:ext cx="884100" cy="35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accent5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 Back</a:t>
            </a:r>
            <a:endParaRPr b="1"/>
          </a:p>
        </p:txBody>
      </p:sp>
      <p:pic>
        <p:nvPicPr>
          <p:cNvPr id="233" name="Google Shape;23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478600" y="12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Enter Daily Commute: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075" y="1799163"/>
            <a:ext cx="2875973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/>
          <p:cNvSpPr txBox="1"/>
          <p:nvPr/>
        </p:nvSpPr>
        <p:spPr>
          <a:xfrm>
            <a:off x="4173750" y="1321525"/>
            <a:ext cx="49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What days do you commute: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2"/>
                </a:solidFill>
              </a:rPr>
              <a:t>Monday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Tuesday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Wednesday </a:t>
            </a:r>
            <a:r>
              <a:rPr lang="en" sz="1050">
                <a:solidFill>
                  <a:schemeClr val="dk2"/>
                </a:solidFill>
              </a:rPr>
              <a:t>  </a:t>
            </a:r>
            <a:r>
              <a:rPr lang="en" sz="1050" u="sng">
                <a:solidFill>
                  <a:schemeClr val="dk2"/>
                </a:solidFill>
              </a:rPr>
              <a:t>Thursday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Friday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Saturday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Sunday</a:t>
            </a:r>
            <a:endParaRPr sz="105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  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242" name="Google Shape;242;p26">
            <a:hlinkClick action="ppaction://hlinkshowjump?jump=nextslide"/>
          </p:cNvPr>
          <p:cNvSpPr/>
          <p:nvPr/>
        </p:nvSpPr>
        <p:spPr>
          <a:xfrm>
            <a:off x="43734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498302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5712988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64429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>
            <a:off x="70526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75597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818755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 txBox="1"/>
          <p:nvPr/>
        </p:nvSpPr>
        <p:spPr>
          <a:xfrm>
            <a:off x="4278325" y="2442950"/>
            <a:ext cx="488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Time Frame: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Depart:					Arrival: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4297350" y="3187800"/>
            <a:ext cx="4744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Notification: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Email: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Text: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4472700" y="3603300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4472700" y="394947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>
            <a:off x="5381175" y="3603300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5381175" y="3949475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>
            <a:off x="7251200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4943850" y="2740550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>
            <a:off x="7251200" y="2740563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5181625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8"/>
              </a:rPr>
              <a:t>Go Back</a:t>
            </a:r>
            <a:endParaRPr/>
          </a:p>
        </p:txBody>
      </p:sp>
      <p:pic>
        <p:nvPicPr>
          <p:cNvPr id="259" name="Google Shape;259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478600" y="12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Enter Daily Commute: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075" y="1799163"/>
            <a:ext cx="2875973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4173750" y="1321525"/>
            <a:ext cx="49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What days do you commute: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2"/>
                </a:solidFill>
              </a:rPr>
              <a:t>Monday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Tuesday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Wednesday </a:t>
            </a:r>
            <a:r>
              <a:rPr lang="en" sz="1050">
                <a:solidFill>
                  <a:schemeClr val="dk2"/>
                </a:solidFill>
              </a:rPr>
              <a:t>  </a:t>
            </a:r>
            <a:r>
              <a:rPr lang="en" sz="1050" u="sng">
                <a:solidFill>
                  <a:schemeClr val="dk2"/>
                </a:solidFill>
              </a:rPr>
              <a:t>Thursday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Friday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Saturday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Sunday</a:t>
            </a:r>
            <a:endParaRPr sz="105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  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43734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498302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>
            <a:hlinkClick action="ppaction://hlinkshowjump?jump=nextslide"/>
          </p:cNvPr>
          <p:cNvSpPr/>
          <p:nvPr/>
        </p:nvSpPr>
        <p:spPr>
          <a:xfrm>
            <a:off x="5712988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64429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70526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75597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818755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 txBox="1"/>
          <p:nvPr/>
        </p:nvSpPr>
        <p:spPr>
          <a:xfrm>
            <a:off x="4278325" y="2442950"/>
            <a:ext cx="488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Time Frame: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Depart:					Arrival: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4297350" y="3187800"/>
            <a:ext cx="4744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Notification: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Email: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Text: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4472700" y="3603300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4472700" y="394947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5381175" y="3603300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/>
          <p:nvPr/>
        </p:nvSpPr>
        <p:spPr>
          <a:xfrm>
            <a:off x="5381175" y="3949475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/>
          <p:nvPr/>
        </p:nvSpPr>
        <p:spPr>
          <a:xfrm>
            <a:off x="7251200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4943850" y="2740550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7"/>
          <p:cNvSpPr/>
          <p:nvPr/>
        </p:nvSpPr>
        <p:spPr>
          <a:xfrm>
            <a:off x="7251200" y="2740563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27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2000" y="1841369"/>
            <a:ext cx="161400" cy="14879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/>
          <p:nvPr/>
        </p:nvSpPr>
        <p:spPr>
          <a:xfrm>
            <a:off x="5181625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9"/>
              </a:rPr>
              <a:t>Go Back</a:t>
            </a:r>
            <a:endParaRPr/>
          </a:p>
        </p:txBody>
      </p:sp>
      <p:pic>
        <p:nvPicPr>
          <p:cNvPr id="286" name="Google Shape;286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478600" y="12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Enter Daily Commute: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293" name="Google Shape;29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075" y="1799163"/>
            <a:ext cx="2875973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8"/>
          <p:cNvSpPr txBox="1"/>
          <p:nvPr/>
        </p:nvSpPr>
        <p:spPr>
          <a:xfrm>
            <a:off x="4173750" y="1321525"/>
            <a:ext cx="49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What days do you commute: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2"/>
                </a:solidFill>
              </a:rPr>
              <a:t>Monday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Tuesday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Wednesday </a:t>
            </a:r>
            <a:r>
              <a:rPr lang="en" sz="1050">
                <a:solidFill>
                  <a:schemeClr val="dk2"/>
                </a:solidFill>
              </a:rPr>
              <a:t>  </a:t>
            </a:r>
            <a:r>
              <a:rPr lang="en" sz="1050" u="sng">
                <a:solidFill>
                  <a:schemeClr val="dk2"/>
                </a:solidFill>
              </a:rPr>
              <a:t>Thursday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Friday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Saturday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Sunday</a:t>
            </a:r>
            <a:endParaRPr sz="105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  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43734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/>
          <p:nvPr/>
        </p:nvSpPr>
        <p:spPr>
          <a:xfrm>
            <a:off x="498302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5712988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/>
          <p:nvPr/>
        </p:nvSpPr>
        <p:spPr>
          <a:xfrm>
            <a:off x="64429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>
            <a:off x="70526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75597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>
            <a:off x="818755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>
            <a:off x="4278325" y="2442950"/>
            <a:ext cx="488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Time Frame: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Depart:					Arrival: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03" name="Google Shape;303;p28"/>
          <p:cNvSpPr txBox="1"/>
          <p:nvPr/>
        </p:nvSpPr>
        <p:spPr>
          <a:xfrm>
            <a:off x="4297350" y="3187800"/>
            <a:ext cx="4744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Notification: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Email: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Text: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4472700" y="3603300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8"/>
          <p:cNvSpPr/>
          <p:nvPr/>
        </p:nvSpPr>
        <p:spPr>
          <a:xfrm>
            <a:off x="4472700" y="394947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"/>
          <p:cNvSpPr/>
          <p:nvPr/>
        </p:nvSpPr>
        <p:spPr>
          <a:xfrm>
            <a:off x="5381175" y="3603300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"/>
          <p:cNvSpPr/>
          <p:nvPr/>
        </p:nvSpPr>
        <p:spPr>
          <a:xfrm>
            <a:off x="5381175" y="3949475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8"/>
          <p:cNvSpPr/>
          <p:nvPr/>
        </p:nvSpPr>
        <p:spPr>
          <a:xfrm>
            <a:off x="7251200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09" name="Google Shape;309;p28">
            <a:hlinkClick action="ppaction://hlinkshowjump?jump=nextslide"/>
          </p:cNvPr>
          <p:cNvSpPr/>
          <p:nvPr/>
        </p:nvSpPr>
        <p:spPr>
          <a:xfrm>
            <a:off x="4943850" y="2740550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7251200" y="2740563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28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2000" y="1841369"/>
            <a:ext cx="161400" cy="14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8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1600" y="1847794"/>
            <a:ext cx="161400" cy="14879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8"/>
          <p:cNvSpPr/>
          <p:nvPr/>
        </p:nvSpPr>
        <p:spPr>
          <a:xfrm>
            <a:off x="5181625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9"/>
              </a:rPr>
              <a:t>Go Back</a:t>
            </a:r>
            <a:endParaRPr/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320" name="Google Shape;320;p29"/>
          <p:cNvSpPr txBox="1"/>
          <p:nvPr>
            <p:ph idx="1" type="body"/>
          </p:nvPr>
        </p:nvSpPr>
        <p:spPr>
          <a:xfrm>
            <a:off x="478600" y="12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Enter Daily Commute: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321" name="Google Shape;32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075" y="1799163"/>
            <a:ext cx="2875973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9"/>
          <p:cNvSpPr txBox="1"/>
          <p:nvPr/>
        </p:nvSpPr>
        <p:spPr>
          <a:xfrm>
            <a:off x="4173750" y="1321525"/>
            <a:ext cx="49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What days do you commute: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2"/>
                </a:solidFill>
              </a:rPr>
              <a:t>Monday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Tuesday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Wednesday </a:t>
            </a:r>
            <a:r>
              <a:rPr lang="en" sz="1050">
                <a:solidFill>
                  <a:schemeClr val="dk2"/>
                </a:solidFill>
              </a:rPr>
              <a:t>  </a:t>
            </a:r>
            <a:r>
              <a:rPr lang="en" sz="1050" u="sng">
                <a:solidFill>
                  <a:schemeClr val="dk2"/>
                </a:solidFill>
              </a:rPr>
              <a:t>Thursday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Friday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Saturday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Sunday</a:t>
            </a:r>
            <a:endParaRPr sz="105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  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43734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498302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5712988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64429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70526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75597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818755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 txBox="1"/>
          <p:nvPr/>
        </p:nvSpPr>
        <p:spPr>
          <a:xfrm>
            <a:off x="4278325" y="2442950"/>
            <a:ext cx="488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Time Frame: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Depart:					Arrival: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4297350" y="3187800"/>
            <a:ext cx="4744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Notification: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Email: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Text: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4472700" y="3603300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4472700" y="394947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381175" y="3603300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381175" y="3949475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251200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4943850" y="2740550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7251200" y="2740563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29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2000" y="1841369"/>
            <a:ext cx="161400" cy="14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9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1600" y="1847794"/>
            <a:ext cx="161400" cy="14879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9"/>
          <p:cNvSpPr/>
          <p:nvPr/>
        </p:nvSpPr>
        <p:spPr>
          <a:xfrm>
            <a:off x="4943850" y="2856175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7:00</a:t>
            </a:r>
            <a:endParaRPr sz="900"/>
          </a:p>
        </p:txBody>
      </p:sp>
      <p:sp>
        <p:nvSpPr>
          <p:cNvPr id="342" name="Google Shape;342;p29">
            <a:hlinkClick action="ppaction://hlinkshowjump?jump=nextslide"/>
          </p:cNvPr>
          <p:cNvSpPr/>
          <p:nvPr/>
        </p:nvSpPr>
        <p:spPr>
          <a:xfrm>
            <a:off x="4943850" y="2964175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</a:t>
            </a:r>
            <a:r>
              <a:rPr lang="en" sz="900"/>
              <a:t>:00</a:t>
            </a:r>
            <a:endParaRPr sz="900"/>
          </a:p>
        </p:txBody>
      </p:sp>
      <p:sp>
        <p:nvSpPr>
          <p:cNvPr id="343" name="Google Shape;343;p29"/>
          <p:cNvSpPr/>
          <p:nvPr/>
        </p:nvSpPr>
        <p:spPr>
          <a:xfrm>
            <a:off x="4943850" y="3082975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</a:t>
            </a:r>
            <a:r>
              <a:rPr lang="en" sz="900"/>
              <a:t>:00</a:t>
            </a:r>
            <a:endParaRPr sz="900"/>
          </a:p>
        </p:txBody>
      </p:sp>
      <p:sp>
        <p:nvSpPr>
          <p:cNvPr id="344" name="Google Shape;344;p29"/>
          <p:cNvSpPr/>
          <p:nvPr/>
        </p:nvSpPr>
        <p:spPr>
          <a:xfrm>
            <a:off x="6151350" y="2856175"/>
            <a:ext cx="1047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6151350" y="2859925"/>
            <a:ext cx="1047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 rot="10800000">
            <a:off x="6151350" y="3086725"/>
            <a:ext cx="1047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5181625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9"/>
              </a:rPr>
              <a:t>Go Back</a:t>
            </a:r>
            <a:endParaRPr/>
          </a:p>
        </p:txBody>
      </p:sp>
      <p:pic>
        <p:nvPicPr>
          <p:cNvPr id="348" name="Google Shape;348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478600" y="12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Enter Daily Commute: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355" name="Google Shape;355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075" y="1799163"/>
            <a:ext cx="2875973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0"/>
          <p:cNvSpPr txBox="1"/>
          <p:nvPr/>
        </p:nvSpPr>
        <p:spPr>
          <a:xfrm>
            <a:off x="4173750" y="1321525"/>
            <a:ext cx="49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What days do you commute: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2"/>
                </a:solidFill>
              </a:rPr>
              <a:t>Monday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Tuesday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Wednesday </a:t>
            </a:r>
            <a:r>
              <a:rPr lang="en" sz="1050">
                <a:solidFill>
                  <a:schemeClr val="dk2"/>
                </a:solidFill>
              </a:rPr>
              <a:t>  </a:t>
            </a:r>
            <a:r>
              <a:rPr lang="en" sz="1050" u="sng">
                <a:solidFill>
                  <a:schemeClr val="dk2"/>
                </a:solidFill>
              </a:rPr>
              <a:t>Thursday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Friday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Saturday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Sunday</a:t>
            </a:r>
            <a:endParaRPr sz="105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  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43734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"/>
          <p:cNvSpPr/>
          <p:nvPr/>
        </p:nvSpPr>
        <p:spPr>
          <a:xfrm>
            <a:off x="498302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"/>
          <p:cNvSpPr/>
          <p:nvPr/>
        </p:nvSpPr>
        <p:spPr>
          <a:xfrm>
            <a:off x="5712988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"/>
          <p:cNvSpPr/>
          <p:nvPr/>
        </p:nvSpPr>
        <p:spPr>
          <a:xfrm>
            <a:off x="64429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0526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75597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0"/>
          <p:cNvSpPr/>
          <p:nvPr/>
        </p:nvSpPr>
        <p:spPr>
          <a:xfrm>
            <a:off x="818755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 txBox="1"/>
          <p:nvPr/>
        </p:nvSpPr>
        <p:spPr>
          <a:xfrm>
            <a:off x="4278325" y="2442950"/>
            <a:ext cx="488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Time Frame: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Depart:					Arrival: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4297350" y="3187800"/>
            <a:ext cx="4744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Notification: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Email: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Text: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4472700" y="3603300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4472700" y="394947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5381175" y="3603300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5381175" y="3949475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7251200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4943850" y="2740550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8:00</a:t>
            </a:r>
            <a:endParaRPr sz="900"/>
          </a:p>
        </p:txBody>
      </p:sp>
      <p:sp>
        <p:nvSpPr>
          <p:cNvPr id="372" name="Google Shape;372;p30">
            <a:hlinkClick action="ppaction://hlinkshowjump?jump=nextslide"/>
          </p:cNvPr>
          <p:cNvSpPr/>
          <p:nvPr/>
        </p:nvSpPr>
        <p:spPr>
          <a:xfrm>
            <a:off x="7251200" y="2740563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30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2000" y="1841369"/>
            <a:ext cx="161400" cy="14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0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1600" y="1847794"/>
            <a:ext cx="161400" cy="14879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0"/>
          <p:cNvSpPr/>
          <p:nvPr/>
        </p:nvSpPr>
        <p:spPr>
          <a:xfrm>
            <a:off x="5181625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9"/>
              </a:rPr>
              <a:t>Go Back</a:t>
            </a:r>
            <a:endParaRPr/>
          </a:p>
        </p:txBody>
      </p:sp>
      <p:pic>
        <p:nvPicPr>
          <p:cNvPr id="376" name="Google Shape;376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382" name="Google Shape;382;p31"/>
          <p:cNvSpPr txBox="1"/>
          <p:nvPr>
            <p:ph idx="1" type="body"/>
          </p:nvPr>
        </p:nvSpPr>
        <p:spPr>
          <a:xfrm>
            <a:off x="478600" y="12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Enter Daily Commute: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383" name="Google Shape;38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075" y="1799163"/>
            <a:ext cx="2875973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1"/>
          <p:cNvSpPr txBox="1"/>
          <p:nvPr/>
        </p:nvSpPr>
        <p:spPr>
          <a:xfrm>
            <a:off x="4173750" y="1321525"/>
            <a:ext cx="49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What days do you commute: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2"/>
                </a:solidFill>
              </a:rPr>
              <a:t>Monday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Tuesday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Wednesday </a:t>
            </a:r>
            <a:r>
              <a:rPr lang="en" sz="1050">
                <a:solidFill>
                  <a:schemeClr val="dk2"/>
                </a:solidFill>
              </a:rPr>
              <a:t>  </a:t>
            </a:r>
            <a:r>
              <a:rPr lang="en" sz="1050" u="sng">
                <a:solidFill>
                  <a:schemeClr val="dk2"/>
                </a:solidFill>
              </a:rPr>
              <a:t>Thursday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Friday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Saturday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Sunday</a:t>
            </a:r>
            <a:endParaRPr sz="105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  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43734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498302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/>
        </p:nvSpPr>
        <p:spPr>
          <a:xfrm>
            <a:off x="5712988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1"/>
          <p:cNvSpPr/>
          <p:nvPr/>
        </p:nvSpPr>
        <p:spPr>
          <a:xfrm>
            <a:off x="64429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1"/>
          <p:cNvSpPr/>
          <p:nvPr/>
        </p:nvSpPr>
        <p:spPr>
          <a:xfrm>
            <a:off x="70526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1"/>
          <p:cNvSpPr/>
          <p:nvPr/>
        </p:nvSpPr>
        <p:spPr>
          <a:xfrm>
            <a:off x="75597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818755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 txBox="1"/>
          <p:nvPr/>
        </p:nvSpPr>
        <p:spPr>
          <a:xfrm>
            <a:off x="4278325" y="2442950"/>
            <a:ext cx="488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Time Frame: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Depart:					Arrival: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4297350" y="3187800"/>
            <a:ext cx="4744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Notification: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Email: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Text: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4472700" y="3603300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4472700" y="394947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1"/>
          <p:cNvSpPr/>
          <p:nvPr/>
        </p:nvSpPr>
        <p:spPr>
          <a:xfrm>
            <a:off x="5381175" y="3603300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"/>
          <p:cNvSpPr/>
          <p:nvPr/>
        </p:nvSpPr>
        <p:spPr>
          <a:xfrm>
            <a:off x="5381175" y="3949475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7251200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4943850" y="2740550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8:00</a:t>
            </a:r>
            <a:endParaRPr sz="900"/>
          </a:p>
        </p:txBody>
      </p:sp>
      <p:sp>
        <p:nvSpPr>
          <p:cNvPr id="400" name="Google Shape;400;p31"/>
          <p:cNvSpPr/>
          <p:nvPr/>
        </p:nvSpPr>
        <p:spPr>
          <a:xfrm>
            <a:off x="7251200" y="2740563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31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2000" y="1841369"/>
            <a:ext cx="161400" cy="14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1600" y="1847794"/>
            <a:ext cx="161400" cy="14879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1"/>
          <p:cNvSpPr/>
          <p:nvPr/>
        </p:nvSpPr>
        <p:spPr>
          <a:xfrm>
            <a:off x="7251200" y="2856175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7:00</a:t>
            </a:r>
            <a:endParaRPr sz="900"/>
          </a:p>
        </p:txBody>
      </p:sp>
      <p:sp>
        <p:nvSpPr>
          <p:cNvPr id="404" name="Google Shape;404;p31"/>
          <p:cNvSpPr/>
          <p:nvPr/>
        </p:nvSpPr>
        <p:spPr>
          <a:xfrm>
            <a:off x="7251200" y="2964188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8:00</a:t>
            </a:r>
            <a:endParaRPr sz="900"/>
          </a:p>
        </p:txBody>
      </p:sp>
      <p:sp>
        <p:nvSpPr>
          <p:cNvPr id="405" name="Google Shape;405;p31">
            <a:hlinkClick action="ppaction://hlinkshowjump?jump=nextslide"/>
          </p:cNvPr>
          <p:cNvSpPr/>
          <p:nvPr/>
        </p:nvSpPr>
        <p:spPr>
          <a:xfrm>
            <a:off x="7251200" y="3082975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9:00</a:t>
            </a:r>
            <a:endParaRPr sz="900"/>
          </a:p>
        </p:txBody>
      </p:sp>
      <p:sp>
        <p:nvSpPr>
          <p:cNvPr id="406" name="Google Shape;406;p31"/>
          <p:cNvSpPr/>
          <p:nvPr/>
        </p:nvSpPr>
        <p:spPr>
          <a:xfrm>
            <a:off x="8458700" y="2850800"/>
            <a:ext cx="1047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1"/>
          <p:cNvSpPr/>
          <p:nvPr/>
        </p:nvSpPr>
        <p:spPr>
          <a:xfrm>
            <a:off x="8458700" y="2859925"/>
            <a:ext cx="1047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1"/>
          <p:cNvSpPr/>
          <p:nvPr/>
        </p:nvSpPr>
        <p:spPr>
          <a:xfrm rot="10800000">
            <a:off x="8458700" y="3086725"/>
            <a:ext cx="1047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1"/>
          <p:cNvSpPr/>
          <p:nvPr/>
        </p:nvSpPr>
        <p:spPr>
          <a:xfrm>
            <a:off x="5181625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9"/>
              </a:rPr>
              <a:t>Go Back</a:t>
            </a:r>
            <a:endParaRPr/>
          </a:p>
        </p:txBody>
      </p:sp>
      <p:pic>
        <p:nvPicPr>
          <p:cNvPr id="410" name="Google Shape;410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Sorry, This Page is Under Construction</a:t>
            </a:r>
            <a:endParaRPr sz="3000"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736950" y="3014875"/>
            <a:ext cx="14346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921025" y="3014875"/>
            <a:ext cx="583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hlinkClick action="ppaction://hlinkshowjump?jump=firstslide"/>
              </a:rPr>
              <a:t>Go Back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416" name="Google Shape;416;p32"/>
          <p:cNvSpPr txBox="1"/>
          <p:nvPr>
            <p:ph idx="1" type="body"/>
          </p:nvPr>
        </p:nvSpPr>
        <p:spPr>
          <a:xfrm>
            <a:off x="478600" y="12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Enter Daily Commute: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417" name="Google Shape;41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075" y="1799163"/>
            <a:ext cx="2875973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2"/>
          <p:cNvSpPr txBox="1"/>
          <p:nvPr/>
        </p:nvSpPr>
        <p:spPr>
          <a:xfrm>
            <a:off x="4173750" y="1321525"/>
            <a:ext cx="49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What days do you commute: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2"/>
                </a:solidFill>
              </a:rPr>
              <a:t>Monday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Tuesday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Wednesday </a:t>
            </a:r>
            <a:r>
              <a:rPr lang="en" sz="1050">
                <a:solidFill>
                  <a:schemeClr val="dk2"/>
                </a:solidFill>
              </a:rPr>
              <a:t>  </a:t>
            </a:r>
            <a:r>
              <a:rPr lang="en" sz="1050" u="sng">
                <a:solidFill>
                  <a:schemeClr val="dk2"/>
                </a:solidFill>
              </a:rPr>
              <a:t>Thursday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Friday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Saturday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Sunday</a:t>
            </a:r>
            <a:endParaRPr sz="105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  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419" name="Google Shape;419;p32"/>
          <p:cNvSpPr/>
          <p:nvPr/>
        </p:nvSpPr>
        <p:spPr>
          <a:xfrm>
            <a:off x="43734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2"/>
          <p:cNvSpPr/>
          <p:nvPr/>
        </p:nvSpPr>
        <p:spPr>
          <a:xfrm>
            <a:off x="498302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2"/>
          <p:cNvSpPr/>
          <p:nvPr/>
        </p:nvSpPr>
        <p:spPr>
          <a:xfrm>
            <a:off x="5712988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>
            <a:off x="64429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70526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75597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818755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4278325" y="2442950"/>
            <a:ext cx="488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Time Frame: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Depart:					Arrival: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4297350" y="3187800"/>
            <a:ext cx="4744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Notification: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Email: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Text: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428" name="Google Shape;428;p32">
            <a:hlinkClick action="ppaction://hlinkshowjump?jump=nextslide"/>
          </p:cNvPr>
          <p:cNvSpPr/>
          <p:nvPr/>
        </p:nvSpPr>
        <p:spPr>
          <a:xfrm>
            <a:off x="4472700" y="3603300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"/>
          <p:cNvSpPr/>
          <p:nvPr/>
        </p:nvSpPr>
        <p:spPr>
          <a:xfrm>
            <a:off x="4472700" y="394947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2"/>
          <p:cNvSpPr/>
          <p:nvPr/>
        </p:nvSpPr>
        <p:spPr>
          <a:xfrm>
            <a:off x="5381175" y="3603300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2"/>
          <p:cNvSpPr/>
          <p:nvPr/>
        </p:nvSpPr>
        <p:spPr>
          <a:xfrm>
            <a:off x="5381175" y="3949475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2"/>
          <p:cNvSpPr/>
          <p:nvPr/>
        </p:nvSpPr>
        <p:spPr>
          <a:xfrm>
            <a:off x="7251200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4943850" y="2740550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8:00</a:t>
            </a:r>
            <a:endParaRPr sz="900"/>
          </a:p>
        </p:txBody>
      </p:sp>
      <p:sp>
        <p:nvSpPr>
          <p:cNvPr id="434" name="Google Shape;434;p32"/>
          <p:cNvSpPr/>
          <p:nvPr/>
        </p:nvSpPr>
        <p:spPr>
          <a:xfrm>
            <a:off x="7251200" y="2740563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9:00</a:t>
            </a:r>
            <a:endParaRPr sz="900"/>
          </a:p>
        </p:txBody>
      </p:sp>
      <p:pic>
        <p:nvPicPr>
          <p:cNvPr id="435" name="Google Shape;435;p32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2000" y="1841369"/>
            <a:ext cx="161400" cy="14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2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1600" y="1847794"/>
            <a:ext cx="161400" cy="14879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2"/>
          <p:cNvSpPr/>
          <p:nvPr/>
        </p:nvSpPr>
        <p:spPr>
          <a:xfrm>
            <a:off x="5181625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9"/>
              </a:rPr>
              <a:t>Go Back</a:t>
            </a:r>
            <a:endParaRPr/>
          </a:p>
        </p:txBody>
      </p:sp>
      <p:pic>
        <p:nvPicPr>
          <p:cNvPr id="438" name="Google Shape;438;p3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400" u="sng"/>
          </a:p>
        </p:txBody>
      </p:sp>
      <p:sp>
        <p:nvSpPr>
          <p:cNvPr id="444" name="Google Shape;444;p33"/>
          <p:cNvSpPr txBox="1"/>
          <p:nvPr>
            <p:ph idx="1" type="body"/>
          </p:nvPr>
        </p:nvSpPr>
        <p:spPr>
          <a:xfrm>
            <a:off x="478600" y="12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Enter Daily Commute: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445" name="Google Shape;44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075" y="1799163"/>
            <a:ext cx="2875973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33"/>
          <p:cNvSpPr txBox="1"/>
          <p:nvPr/>
        </p:nvSpPr>
        <p:spPr>
          <a:xfrm>
            <a:off x="4173750" y="1321525"/>
            <a:ext cx="49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What days do you commute: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2"/>
                </a:solidFill>
              </a:rPr>
              <a:t>Monday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Tuesday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Wednesday </a:t>
            </a:r>
            <a:r>
              <a:rPr lang="en" sz="1050">
                <a:solidFill>
                  <a:schemeClr val="dk2"/>
                </a:solidFill>
              </a:rPr>
              <a:t>  </a:t>
            </a:r>
            <a:r>
              <a:rPr lang="en" sz="1050" u="sng">
                <a:solidFill>
                  <a:schemeClr val="dk2"/>
                </a:solidFill>
              </a:rPr>
              <a:t>Thursday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Friday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Saturday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Sunday</a:t>
            </a:r>
            <a:endParaRPr sz="105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  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447" name="Google Shape;447;p33"/>
          <p:cNvSpPr/>
          <p:nvPr/>
        </p:nvSpPr>
        <p:spPr>
          <a:xfrm>
            <a:off x="43734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98302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5712988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>
            <a:off x="64429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>
            <a:off x="70526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>
            <a:off x="75597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/>
          <p:nvPr/>
        </p:nvSpPr>
        <p:spPr>
          <a:xfrm>
            <a:off x="818755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3"/>
          <p:cNvSpPr txBox="1"/>
          <p:nvPr/>
        </p:nvSpPr>
        <p:spPr>
          <a:xfrm>
            <a:off x="4278325" y="2442950"/>
            <a:ext cx="488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Time Frame: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Depart:					Arrival: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4297350" y="3187800"/>
            <a:ext cx="4744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Notification: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Email: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Text: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456" name="Google Shape;456;p33"/>
          <p:cNvSpPr/>
          <p:nvPr/>
        </p:nvSpPr>
        <p:spPr>
          <a:xfrm>
            <a:off x="4472700" y="3603300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3"/>
          <p:cNvSpPr/>
          <p:nvPr/>
        </p:nvSpPr>
        <p:spPr>
          <a:xfrm>
            <a:off x="4472700" y="394947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3">
            <a:hlinkClick action="ppaction://hlinkshowjump?jump=nextslide"/>
          </p:cNvPr>
          <p:cNvSpPr/>
          <p:nvPr/>
        </p:nvSpPr>
        <p:spPr>
          <a:xfrm>
            <a:off x="5381175" y="3603300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3"/>
          <p:cNvSpPr/>
          <p:nvPr/>
        </p:nvSpPr>
        <p:spPr>
          <a:xfrm>
            <a:off x="5381175" y="3949475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3"/>
          <p:cNvSpPr/>
          <p:nvPr/>
        </p:nvSpPr>
        <p:spPr>
          <a:xfrm>
            <a:off x="7251200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461" name="Google Shape;461;p33"/>
          <p:cNvSpPr/>
          <p:nvPr/>
        </p:nvSpPr>
        <p:spPr>
          <a:xfrm>
            <a:off x="4943850" y="2740550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8:00</a:t>
            </a:r>
            <a:endParaRPr sz="900"/>
          </a:p>
        </p:txBody>
      </p:sp>
      <p:sp>
        <p:nvSpPr>
          <p:cNvPr id="462" name="Google Shape;462;p33"/>
          <p:cNvSpPr/>
          <p:nvPr/>
        </p:nvSpPr>
        <p:spPr>
          <a:xfrm>
            <a:off x="7251200" y="2740563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9:00</a:t>
            </a:r>
            <a:endParaRPr sz="900"/>
          </a:p>
        </p:txBody>
      </p:sp>
      <p:pic>
        <p:nvPicPr>
          <p:cNvPr id="463" name="Google Shape;463;p33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2000" y="1841369"/>
            <a:ext cx="161400" cy="14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3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31600" y="1847794"/>
            <a:ext cx="161400" cy="14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33" title="black-checkmark-png-4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91300" y="3609744"/>
            <a:ext cx="161400" cy="14879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3"/>
          <p:cNvSpPr/>
          <p:nvPr/>
        </p:nvSpPr>
        <p:spPr>
          <a:xfrm>
            <a:off x="5181625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9"/>
              </a:rPr>
              <a:t>Go Back</a:t>
            </a:r>
            <a:endParaRPr/>
          </a:p>
        </p:txBody>
      </p:sp>
      <p:pic>
        <p:nvPicPr>
          <p:cNvPr id="467" name="Google Shape;467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4"/>
          <p:cNvSpPr txBox="1"/>
          <p:nvPr>
            <p:ph type="title"/>
          </p:nvPr>
        </p:nvSpPr>
        <p:spPr>
          <a:xfrm>
            <a:off x="311700" y="458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rPr lang="en" sz="14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r>
              <a:rPr lang="en" sz="1550" u="sng"/>
              <a:t>		</a:t>
            </a:r>
            <a:r>
              <a:rPr lang="en" sz="1550" u="sng">
                <a:solidFill>
                  <a:schemeClr val="accent5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News </a:t>
            </a:r>
            <a:r>
              <a:rPr lang="en" sz="1550" u="sng"/>
              <a:t>	</a:t>
            </a:r>
            <a:r>
              <a:rPr lang="en" sz="15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About Us</a:t>
            </a:r>
            <a:r>
              <a:rPr lang="en" sz="1550" u="sng"/>
              <a:t>	</a:t>
            </a:r>
            <a:r>
              <a:rPr lang="en" sz="1561" u="sng">
                <a:solidFill>
                  <a:schemeClr val="accent5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Self information</a:t>
            </a:r>
            <a:endParaRPr sz="15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t/>
            </a:r>
            <a:endParaRPr sz="1400" u="sng"/>
          </a:p>
        </p:txBody>
      </p:sp>
      <p:sp>
        <p:nvSpPr>
          <p:cNvPr id="473" name="Google Shape;473;p34"/>
          <p:cNvSpPr txBox="1"/>
          <p:nvPr>
            <p:ph idx="1" type="body"/>
          </p:nvPr>
        </p:nvSpPr>
        <p:spPr>
          <a:xfrm>
            <a:off x="478600" y="1207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/>
              <a:t>Enter Daily Commute:</a:t>
            </a:r>
            <a:endParaRPr sz="1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/>
          </a:p>
        </p:txBody>
      </p:sp>
      <p:pic>
        <p:nvPicPr>
          <p:cNvPr id="474" name="Google Shape;474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075" y="1799163"/>
            <a:ext cx="2875973" cy="17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34"/>
          <p:cNvSpPr txBox="1"/>
          <p:nvPr/>
        </p:nvSpPr>
        <p:spPr>
          <a:xfrm>
            <a:off x="4173750" y="1321525"/>
            <a:ext cx="499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What days do you commute: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chemeClr val="dk2"/>
                </a:solidFill>
              </a:rPr>
              <a:t>Monday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Tuesday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Wednesday </a:t>
            </a:r>
            <a:r>
              <a:rPr lang="en" sz="1050">
                <a:solidFill>
                  <a:schemeClr val="dk2"/>
                </a:solidFill>
              </a:rPr>
              <a:t>  </a:t>
            </a:r>
            <a:r>
              <a:rPr lang="en" sz="1050" u="sng">
                <a:solidFill>
                  <a:schemeClr val="dk2"/>
                </a:solidFill>
              </a:rPr>
              <a:t>Thursday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Friday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Saturday</a:t>
            </a:r>
            <a:r>
              <a:rPr lang="en" sz="1050">
                <a:solidFill>
                  <a:schemeClr val="dk2"/>
                </a:solidFill>
              </a:rPr>
              <a:t>   </a:t>
            </a:r>
            <a:r>
              <a:rPr lang="en" sz="1050" u="sng">
                <a:solidFill>
                  <a:schemeClr val="dk2"/>
                </a:solidFill>
              </a:rPr>
              <a:t>Sunday</a:t>
            </a:r>
            <a:endParaRPr sz="105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  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476" name="Google Shape;476;p34"/>
          <p:cNvSpPr/>
          <p:nvPr/>
        </p:nvSpPr>
        <p:spPr>
          <a:xfrm>
            <a:off x="43734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4"/>
          <p:cNvSpPr/>
          <p:nvPr/>
        </p:nvSpPr>
        <p:spPr>
          <a:xfrm>
            <a:off x="498302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4"/>
          <p:cNvSpPr/>
          <p:nvPr/>
        </p:nvSpPr>
        <p:spPr>
          <a:xfrm>
            <a:off x="5712988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4"/>
          <p:cNvSpPr/>
          <p:nvPr/>
        </p:nvSpPr>
        <p:spPr>
          <a:xfrm>
            <a:off x="64429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4"/>
          <p:cNvSpPr/>
          <p:nvPr/>
        </p:nvSpPr>
        <p:spPr>
          <a:xfrm>
            <a:off x="705260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4"/>
          <p:cNvSpPr/>
          <p:nvPr/>
        </p:nvSpPr>
        <p:spPr>
          <a:xfrm>
            <a:off x="7559775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4"/>
          <p:cNvSpPr/>
          <p:nvPr/>
        </p:nvSpPr>
        <p:spPr>
          <a:xfrm>
            <a:off x="8187550" y="183492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4"/>
          <p:cNvSpPr txBox="1"/>
          <p:nvPr/>
        </p:nvSpPr>
        <p:spPr>
          <a:xfrm>
            <a:off x="4278325" y="2442950"/>
            <a:ext cx="488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Time Frame: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Depart:					Arrival: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484" name="Google Shape;484;p34"/>
          <p:cNvSpPr txBox="1"/>
          <p:nvPr/>
        </p:nvSpPr>
        <p:spPr>
          <a:xfrm>
            <a:off x="4297350" y="3187800"/>
            <a:ext cx="4744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Notification: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Email: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2"/>
                </a:solidFill>
              </a:rPr>
              <a:t>	Text:</a:t>
            </a:r>
            <a:endParaRPr sz="1050">
              <a:solidFill>
                <a:schemeClr val="dk2"/>
              </a:solidFill>
            </a:endParaRPr>
          </a:p>
        </p:txBody>
      </p:sp>
      <p:sp>
        <p:nvSpPr>
          <p:cNvPr id="485" name="Google Shape;485;p34"/>
          <p:cNvSpPr/>
          <p:nvPr/>
        </p:nvSpPr>
        <p:spPr>
          <a:xfrm>
            <a:off x="4472700" y="3603300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4472700" y="3949475"/>
            <a:ext cx="198600" cy="1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5381175" y="3603300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Johndoe@gmail.com</a:t>
            </a:r>
            <a:endParaRPr sz="1100"/>
          </a:p>
        </p:txBody>
      </p:sp>
      <p:sp>
        <p:nvSpPr>
          <p:cNvPr id="488" name="Google Shape;488;p34"/>
          <p:cNvSpPr/>
          <p:nvPr/>
        </p:nvSpPr>
        <p:spPr>
          <a:xfrm>
            <a:off x="5381175" y="3949475"/>
            <a:ext cx="3061500" cy="1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7251200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Submit</a:t>
            </a:r>
            <a:endParaRPr/>
          </a:p>
        </p:txBody>
      </p:sp>
      <p:sp>
        <p:nvSpPr>
          <p:cNvPr id="490" name="Google Shape;490;p34"/>
          <p:cNvSpPr/>
          <p:nvPr/>
        </p:nvSpPr>
        <p:spPr>
          <a:xfrm>
            <a:off x="4943850" y="2740550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8:00</a:t>
            </a:r>
            <a:endParaRPr sz="900"/>
          </a:p>
        </p:txBody>
      </p:sp>
      <p:sp>
        <p:nvSpPr>
          <p:cNvPr id="491" name="Google Shape;491;p34"/>
          <p:cNvSpPr/>
          <p:nvPr/>
        </p:nvSpPr>
        <p:spPr>
          <a:xfrm>
            <a:off x="7251200" y="2740563"/>
            <a:ext cx="1207500" cy="11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9:00</a:t>
            </a:r>
            <a:endParaRPr sz="900"/>
          </a:p>
        </p:txBody>
      </p:sp>
      <p:pic>
        <p:nvPicPr>
          <p:cNvPr id="492" name="Google Shape;492;p34" title="black-checkmark-png-4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92000" y="1841369"/>
            <a:ext cx="161400" cy="14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4" title="black-checkmark-png-4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31600" y="1847794"/>
            <a:ext cx="161400" cy="148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4" title="black-checkmark-png-4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91300" y="3609744"/>
            <a:ext cx="161400" cy="14879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4"/>
          <p:cNvSpPr/>
          <p:nvPr/>
        </p:nvSpPr>
        <p:spPr>
          <a:xfrm>
            <a:off x="5181625" y="4417450"/>
            <a:ext cx="12075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ldjump" r:id="rId10"/>
              </a:rPr>
              <a:t>Go Back</a:t>
            </a:r>
            <a:endParaRPr/>
          </a:p>
        </p:txBody>
      </p:sp>
      <p:pic>
        <p:nvPicPr>
          <p:cNvPr id="496" name="Google Shape;496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1"/>
              <a:t>Success!</a:t>
            </a:r>
            <a:endParaRPr sz="1861"/>
          </a:p>
        </p:txBody>
      </p:sp>
      <p:sp>
        <p:nvSpPr>
          <p:cNvPr id="502" name="Google Shape;50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Congratulations, John Doe! Your </a:t>
            </a:r>
            <a:r>
              <a:rPr lang="en" sz="1500"/>
              <a:t>account has been successfully created</a:t>
            </a:r>
            <a:r>
              <a:rPr lang="en" sz="1500"/>
              <a:t>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Click the button below to proceed to sign in.</a:t>
            </a:r>
            <a:endParaRPr sz="1500"/>
          </a:p>
        </p:txBody>
      </p:sp>
      <p:pic>
        <p:nvPicPr>
          <p:cNvPr id="503" name="Google Shape;503;p35" title="istockphoto-1152129571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57800" y="189300"/>
            <a:ext cx="828399" cy="8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5"/>
          <p:cNvSpPr/>
          <p:nvPr/>
        </p:nvSpPr>
        <p:spPr>
          <a:xfrm>
            <a:off x="2989800" y="3168725"/>
            <a:ext cx="3164400" cy="46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Sign in to your account</a:t>
            </a:r>
            <a:endParaRPr u="sng"/>
          </a:p>
        </p:txBody>
      </p:sp>
      <p:pic>
        <p:nvPicPr>
          <p:cNvPr id="505" name="Google Shape;50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1"/>
              <a:t>Success!</a:t>
            </a:r>
            <a:endParaRPr sz="1861"/>
          </a:p>
        </p:txBody>
      </p:sp>
      <p:sp>
        <p:nvSpPr>
          <p:cNvPr id="511" name="Google Shape;5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Congratulations! Your s</a:t>
            </a:r>
            <a:r>
              <a:rPr lang="en" sz="1500"/>
              <a:t>elf information is set</a:t>
            </a:r>
            <a:r>
              <a:rPr lang="en" sz="1500"/>
              <a:t>.</a:t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512" name="Google Shape;512;p36" title="istockphoto-1152129571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157800" y="189300"/>
            <a:ext cx="828399" cy="8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6">
            <a:hlinkClick action="ppaction://hlinksldjump" r:id="rId5"/>
          </p:cNvPr>
          <p:cNvSpPr/>
          <p:nvPr/>
        </p:nvSpPr>
        <p:spPr>
          <a:xfrm>
            <a:off x="8212200" y="36975"/>
            <a:ext cx="891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>
            <a:hlinkClick action="ppaction://hlinksldjump" r:id="rId6"/>
          </p:cNvPr>
          <p:cNvSpPr/>
          <p:nvPr/>
        </p:nvSpPr>
        <p:spPr>
          <a:xfrm>
            <a:off x="8212200" y="36975"/>
            <a:ext cx="8910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/>
          <p:nvPr>
            <p:ph type="title"/>
          </p:nvPr>
        </p:nvSpPr>
        <p:spPr>
          <a:xfrm>
            <a:off x="311700" y="445025"/>
            <a:ext cx="85206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n" sz="1550"/>
              <a:t>Wednesday, June 5</a:t>
            </a:r>
            <a:endParaRPr/>
          </a:p>
        </p:txBody>
      </p:sp>
      <p:sp>
        <p:nvSpPr>
          <p:cNvPr id="521" name="Google Shape;521;p37"/>
          <p:cNvSpPr txBox="1"/>
          <p:nvPr>
            <p:ph idx="1" type="body"/>
          </p:nvPr>
        </p:nvSpPr>
        <p:spPr>
          <a:xfrm>
            <a:off x="311700" y="868925"/>
            <a:ext cx="8520600" cy="3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7:00</a:t>
            </a:r>
            <a:endParaRPr sz="3600"/>
          </a:p>
        </p:txBody>
      </p:sp>
      <p:pic>
        <p:nvPicPr>
          <p:cNvPr id="522" name="Google Shape;522;p37" title="ios-flashlight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25" y="4211150"/>
            <a:ext cx="625925" cy="62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7" title="images.jpg"/>
          <p:cNvPicPr preferRelativeResize="0"/>
          <p:nvPr/>
        </p:nvPicPr>
        <p:blipFill rotWithShape="1">
          <a:blip r:embed="rId5">
            <a:alphaModFix/>
          </a:blip>
          <a:srcRect b="16577" l="23096" r="23128" t="16443"/>
          <a:stretch/>
        </p:blipFill>
        <p:spPr>
          <a:xfrm>
            <a:off x="8060000" y="4138587"/>
            <a:ext cx="772300" cy="698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524" name="Google Shape;524;p37">
            <a:hlinkClick action="ppaction://hlinkshowjump?jump=nextslide"/>
          </p:cNvPr>
          <p:cNvSpPr/>
          <p:nvPr/>
        </p:nvSpPr>
        <p:spPr>
          <a:xfrm>
            <a:off x="2970825" y="1559350"/>
            <a:ext cx="3316800" cy="69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              </a:t>
            </a:r>
            <a:r>
              <a:rPr lang="en" sz="1200">
                <a:solidFill>
                  <a:schemeClr val="dk1"/>
                </a:solidFill>
              </a:rPr>
              <a:t>1m ago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You have a new message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25" name="Google Shape;52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5200" y="1579950"/>
            <a:ext cx="772300" cy="3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"/>
          <p:cNvSpPr txBox="1"/>
          <p:nvPr>
            <p:ph idx="1" type="body"/>
          </p:nvPr>
        </p:nvSpPr>
        <p:spPr>
          <a:xfrm>
            <a:off x="311700" y="203600"/>
            <a:ext cx="8520600" cy="47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00"/>
              <a:t>Construction Alert: Road Close on 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00"/>
              <a:t>Shelbourne Street Tomorrow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912"/>
              <a:t>   Construction Alert </a:t>
            </a:r>
            <a:r>
              <a:rPr b="1" lang="en" sz="912"/>
              <a:t>Notification</a:t>
            </a:r>
            <a:r>
              <a:rPr b="1" lang="en" sz="912"/>
              <a:t> System </a:t>
            </a:r>
            <a:r>
              <a:rPr lang="en" sz="912"/>
              <a:t>&lt;</a:t>
            </a:r>
            <a:r>
              <a:rPr lang="en" sz="912" u="sng">
                <a:solidFill>
                  <a:schemeClr val="hlink"/>
                </a:solidFill>
                <a:hlinkClick r:id="rId3"/>
              </a:rPr>
              <a:t>do-not-reply-324729387482@cans.ca</a:t>
            </a:r>
            <a:r>
              <a:rPr lang="en" sz="912"/>
              <a:t>&gt;</a:t>
            </a:r>
            <a:endParaRPr sz="9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912"/>
              <a:t>Hi </a:t>
            </a:r>
            <a:r>
              <a:rPr lang="en" sz="900" u="sng"/>
              <a:t>John</a:t>
            </a:r>
            <a:r>
              <a:rPr lang="en" sz="912"/>
              <a:t>,</a:t>
            </a:r>
            <a:endParaRPr sz="9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912"/>
              <a:t>we’re sending you a construction alert based on your saved preferences.</a:t>
            </a:r>
            <a:endParaRPr sz="9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912"/>
              <a:t>Details:</a:t>
            </a:r>
            <a:endParaRPr sz="912"/>
          </a:p>
          <a:p>
            <a:pPr indent="-28654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13"/>
              <a:buChar char="●"/>
            </a:pPr>
            <a:r>
              <a:rPr lang="en" sz="912"/>
              <a:t>Location: </a:t>
            </a:r>
            <a:r>
              <a:rPr b="1" lang="en" sz="912"/>
              <a:t>Shelbourne Street</a:t>
            </a:r>
            <a:r>
              <a:rPr lang="en" sz="912"/>
              <a:t> between </a:t>
            </a:r>
            <a:r>
              <a:rPr b="1" lang="en" sz="912"/>
              <a:t>Mckenzie Ave</a:t>
            </a:r>
            <a:r>
              <a:rPr lang="en" sz="912"/>
              <a:t> and </a:t>
            </a:r>
            <a:r>
              <a:rPr b="1" lang="en" sz="912"/>
              <a:t>Cedar Hill Cross Rd</a:t>
            </a:r>
            <a:r>
              <a:rPr lang="en" sz="912"/>
              <a:t>.</a:t>
            </a:r>
            <a:endParaRPr sz="912"/>
          </a:p>
          <a:p>
            <a:pPr indent="-2865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" sz="912"/>
              <a:t>Date: Thursday, </a:t>
            </a:r>
            <a:r>
              <a:rPr b="1" lang="en" sz="912"/>
              <a:t>June 6 (8:00AM)</a:t>
            </a:r>
            <a:r>
              <a:rPr lang="en" sz="912"/>
              <a:t> - </a:t>
            </a:r>
            <a:r>
              <a:rPr b="1" lang="en" sz="912"/>
              <a:t>June 7 (12:00PM)</a:t>
            </a:r>
            <a:endParaRPr b="1" sz="912"/>
          </a:p>
          <a:p>
            <a:pPr indent="-28654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13"/>
              <a:buChar char="●"/>
            </a:pPr>
            <a:r>
              <a:rPr lang="en" sz="912"/>
              <a:t>Level: </a:t>
            </a:r>
            <a:r>
              <a:rPr b="1" lang="en" sz="912"/>
              <a:t>Full Road Closure</a:t>
            </a:r>
            <a:endParaRPr b="1" sz="9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912"/>
              <a:t>Live map update available: </a:t>
            </a:r>
            <a:r>
              <a:rPr lang="en" sz="912" u="sng"/>
              <a:t>View Interactive Map</a:t>
            </a:r>
            <a:endParaRPr sz="912" u="sng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912"/>
              <a:t>More: </a:t>
            </a:r>
            <a:endParaRPr sz="9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912"/>
              <a:t>	Reported By: City of Victoria (Public Works)</a:t>
            </a:r>
            <a:endParaRPr sz="9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912"/>
              <a:t>	Official Notice: </a:t>
            </a:r>
            <a:r>
              <a:rPr lang="en" sz="912" u="sng">
                <a:solidFill>
                  <a:schemeClr val="hlink"/>
                </a:solidFill>
                <a:hlinkClick r:id="rId4"/>
              </a:rPr>
              <a:t>victoria.ca/construction-notice</a:t>
            </a:r>
            <a:endParaRPr sz="912" u="sng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12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12"/>
          </a:p>
        </p:txBody>
      </p:sp>
      <p:pic>
        <p:nvPicPr>
          <p:cNvPr id="531" name="Google Shape;53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03588"/>
            <a:ext cx="37814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46363" y="232163"/>
            <a:ext cx="16859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36888" y="613163"/>
            <a:ext cx="904875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4924" y="778750"/>
            <a:ext cx="525725" cy="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700" y="1427850"/>
            <a:ext cx="39018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0875" y="1625646"/>
            <a:ext cx="322696" cy="15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35650" y="4676475"/>
            <a:ext cx="1485750" cy="2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Sorry, This Page is Under Construction</a:t>
            </a:r>
            <a:endParaRPr sz="3000"/>
          </a:p>
        </p:txBody>
      </p:sp>
      <p:sp>
        <p:nvSpPr>
          <p:cNvPr id="87" name="Google Shape;87;p15"/>
          <p:cNvSpPr/>
          <p:nvPr/>
        </p:nvSpPr>
        <p:spPr>
          <a:xfrm>
            <a:off x="3736950" y="3014875"/>
            <a:ext cx="14346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921025" y="3014875"/>
            <a:ext cx="583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hlinkClick action="ppaction://hlinksldjump" r:id="rId3"/>
              </a:rPr>
              <a:t>Go Back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Please Login First to Use this Feature</a:t>
            </a:r>
            <a:endParaRPr sz="3000"/>
          </a:p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3736950" y="3014875"/>
            <a:ext cx="1434600" cy="43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3921025" y="3014875"/>
            <a:ext cx="583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hlinkClick action="ppaction://hlinkshowjump?jump=firstslide"/>
              </a:rPr>
              <a:t>Go Back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ctrTitle"/>
          </p:nvPr>
        </p:nvSpPr>
        <p:spPr>
          <a:xfrm>
            <a:off x="311700" y="734400"/>
            <a:ext cx="8520600" cy="2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u="sng"/>
              <a:t>Construction Alert Notification System</a:t>
            </a:r>
            <a:endParaRPr sz="1400" u="sng"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200325" y="940750"/>
            <a:ext cx="8520600" cy="3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 u="sng">
                <a:solidFill>
                  <a:schemeClr val="hlink"/>
                </a:solidFill>
                <a:hlinkClick action="ppaction://hlinksldjump" r:id="rId3"/>
              </a:rPr>
              <a:t>Home</a:t>
            </a:r>
            <a:r>
              <a:rPr lang="en" sz="1450" u="sng">
                <a:solidFill>
                  <a:schemeClr val="dk1"/>
                </a:solidFill>
              </a:rPr>
              <a:t>	</a:t>
            </a:r>
            <a:r>
              <a:rPr lang="en" sz="1450" u="sng">
                <a:solidFill>
                  <a:schemeClr val="hlink"/>
                </a:solidFill>
                <a:hlinkClick action="ppaction://hlinksldjump" r:id="rId4"/>
              </a:rPr>
              <a:t>News</a:t>
            </a:r>
            <a:r>
              <a:rPr lang="en" sz="1450" u="sng">
                <a:solidFill>
                  <a:schemeClr val="dk1"/>
                </a:solidFill>
              </a:rPr>
              <a:t>	</a:t>
            </a:r>
            <a:r>
              <a:rPr lang="en" sz="1450" u="sng">
                <a:solidFill>
                  <a:schemeClr val="hlink"/>
                </a:solidFill>
                <a:hlinkClick action="ppaction://hlinksldjump" r:id="rId5"/>
              </a:rPr>
              <a:t>About us</a:t>
            </a:r>
            <a:r>
              <a:rPr lang="en" sz="1450" u="sng">
                <a:solidFill>
                  <a:schemeClr val="dk1"/>
                </a:solidFill>
              </a:rPr>
              <a:t>	</a:t>
            </a:r>
            <a:r>
              <a:rPr lang="en" sz="1450" u="sng">
                <a:solidFill>
                  <a:schemeClr val="hlink"/>
                </a:solidFill>
                <a:hlinkClick action="ppaction://hlinksldjump" r:id="rId6"/>
              </a:rPr>
              <a:t>Self information</a:t>
            </a:r>
            <a:r>
              <a:rPr lang="en" sz="1450" u="sng">
                <a:solidFill>
                  <a:schemeClr val="dk1"/>
                </a:solidFill>
              </a:rPr>
              <a:t> 		John Doe</a:t>
            </a:r>
            <a:endParaRPr sz="27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025" y="1731775"/>
            <a:ext cx="2578049" cy="16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698625" y="1326250"/>
            <a:ext cx="7543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Construction Map						Who are we?</a:t>
            </a:r>
            <a:endParaRPr sz="1500" u="sng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849875" y="1574050"/>
            <a:ext cx="2983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We are a company based in the Greater Victoria area. We have partnered up with the city of Victoria to help reduce traffic by helping users avoid construction delays.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853175" y="2447850"/>
            <a:ext cx="29769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User feedback?</a:t>
            </a:r>
            <a:endParaRPr sz="1500" u="sng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4971225" y="2804625"/>
            <a:ext cx="3270600" cy="126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971225" y="2804625"/>
            <a:ext cx="28485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Leave feedback here...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799875" y="3462750"/>
            <a:ext cx="2548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2"/>
                </a:solidFill>
              </a:rPr>
              <a:t>Join our Community!</a:t>
            </a:r>
            <a:endParaRPr sz="1500" u="sng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799875" y="3746775"/>
            <a:ext cx="26529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Sign up today and receive notifications tailored to your commute.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901125" y="4262625"/>
            <a:ext cx="1599900" cy="3855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022625" y="4298625"/>
            <a:ext cx="13569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chemeClr val="hlink"/>
                </a:solidFill>
                <a:hlinkClick action="ppaction://hlinksldjump" r:id="rId8"/>
              </a:rPr>
              <a:t>Sign up for free!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348075" y="1731775"/>
            <a:ext cx="104700" cy="160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348075" y="1731775"/>
            <a:ext cx="104700" cy="111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3348075" y="3229975"/>
            <a:ext cx="104700" cy="111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011875" y="4131000"/>
            <a:ext cx="891000" cy="172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5088075" y="4044625"/>
            <a:ext cx="8910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Submit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118" name="Google Shape;118;p17" title="istockphoto-1152129571-612x612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200324" y="242475"/>
            <a:ext cx="1083776" cy="108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68900" y="940750"/>
            <a:ext cx="295487" cy="27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421800" y="2681575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Google</a:t>
            </a:r>
            <a:endParaRPr sz="1250"/>
          </a:p>
        </p:txBody>
      </p:sp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870"/>
              <a:buFont typeface="Arial"/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968"/>
              <a:buFont typeface="Arial"/>
              <a:buNone/>
            </a:pPr>
            <a:r>
              <a:rPr lang="en" sz="1572" u="sng"/>
              <a:t>Sign in</a:t>
            </a:r>
            <a:endParaRPr sz="1572" u="sng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17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username: </a:t>
            </a:r>
            <a:r>
              <a:rPr lang="en" sz="125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_______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password:  _______ 👁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Remember me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       or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New to our website? Sign up </a:t>
            </a:r>
            <a:r>
              <a:rPr lang="en" sz="1250" u="sng">
                <a:solidFill>
                  <a:schemeClr val="hlink"/>
                </a:solidFill>
                <a:hlinkClick action="ppaction://hlinksldjump" r:id="rId4"/>
              </a:rPr>
              <a:t>here</a:t>
            </a:r>
            <a:r>
              <a:rPr lang="en" sz="1250" u="sng"/>
              <a:t>!</a:t>
            </a:r>
            <a:endParaRPr sz="125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28" name="Google Shape;128;p18">
            <a:hlinkClick action="ppaction://hlinkshowjump?jump=nextslide"/>
          </p:cNvPr>
          <p:cNvSpPr/>
          <p:nvPr/>
        </p:nvSpPr>
        <p:spPr>
          <a:xfrm>
            <a:off x="421800" y="1861375"/>
            <a:ext cx="1656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421800" y="2153863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Sign in</a:t>
            </a:r>
            <a:endParaRPr sz="1250"/>
          </a:p>
        </p:txBody>
      </p:sp>
      <p:pic>
        <p:nvPicPr>
          <p:cNvPr id="130" name="Google Shape;130;p18" title="google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075" y="2681575"/>
            <a:ext cx="259800" cy="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421800" y="3351600"/>
            <a:ext cx="20133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Sign in with Microsoft</a:t>
            </a:r>
            <a:endParaRPr sz="1250"/>
          </a:p>
        </p:txBody>
      </p:sp>
      <p:sp>
        <p:nvSpPr>
          <p:cNvPr id="132" name="Google Shape;132;p18"/>
          <p:cNvSpPr/>
          <p:nvPr/>
        </p:nvSpPr>
        <p:spPr>
          <a:xfrm>
            <a:off x="421800" y="3686600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Apple</a:t>
            </a:r>
            <a:endParaRPr sz="1250"/>
          </a:p>
        </p:txBody>
      </p:sp>
      <p:sp>
        <p:nvSpPr>
          <p:cNvPr id="133" name="Google Shape;133;p18"/>
          <p:cNvSpPr/>
          <p:nvPr/>
        </p:nvSpPr>
        <p:spPr>
          <a:xfrm>
            <a:off x="421800" y="3016600"/>
            <a:ext cx="20133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Facebook</a:t>
            </a:r>
            <a:endParaRPr sz="1250"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950" y="3016588"/>
            <a:ext cx="276038" cy="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435375" y="4424625"/>
            <a:ext cx="12252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574200" y="4356600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howjump?jump=firstslide"/>
              </a:rPr>
              <a:t>Go Back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03799" y="3375450"/>
            <a:ext cx="212101" cy="21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800" y="3710451"/>
            <a:ext cx="212100" cy="2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421800" y="2681575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Google</a:t>
            </a:r>
            <a:endParaRPr sz="1250"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870"/>
              <a:buFont typeface="Arial"/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968"/>
              <a:buFont typeface="Arial"/>
              <a:buNone/>
            </a:pPr>
            <a:r>
              <a:rPr lang="en" sz="1572" u="sng"/>
              <a:t>Sign in</a:t>
            </a:r>
            <a:endParaRPr sz="1572" u="sng"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17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username: </a:t>
            </a:r>
            <a:r>
              <a:rPr lang="en" sz="1250" u="sng"/>
              <a:t>John Doe</a:t>
            </a:r>
            <a:endParaRPr sz="125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password:  </a:t>
            </a:r>
            <a:r>
              <a:rPr lang="en" sz="1250">
                <a:solidFill>
                  <a:schemeClr val="hlink"/>
                </a:solidFill>
                <a:uFill>
                  <a:noFill/>
                </a:uFill>
                <a:hlinkClick action="ppaction://hlinksldjump" r:id="rId3"/>
              </a:rPr>
              <a:t>_______</a:t>
            </a:r>
            <a:r>
              <a:rPr lang="en" sz="1250">
                <a:solidFill>
                  <a:schemeClr val="hlink"/>
                </a:solidFill>
                <a:uFill>
                  <a:noFill/>
                </a:uFill>
                <a:hlinkClick action="ppaction://hlinksldjump" r:id="rId4"/>
              </a:rPr>
              <a:t> </a:t>
            </a:r>
            <a:r>
              <a:rPr lang="en" sz="1250"/>
              <a:t>👁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Remember me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       or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New to our website? Sign up </a:t>
            </a:r>
            <a:r>
              <a:rPr lang="en" sz="1250" u="sng">
                <a:solidFill>
                  <a:schemeClr val="accent5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250" u="sng"/>
              <a:t>!</a:t>
            </a:r>
            <a:endParaRPr sz="125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47" name="Google Shape;147;p19">
            <a:hlinkClick action="ppaction://hlinkshowjump?jump=nextslide"/>
          </p:cNvPr>
          <p:cNvSpPr/>
          <p:nvPr/>
        </p:nvSpPr>
        <p:spPr>
          <a:xfrm>
            <a:off x="421800" y="1861375"/>
            <a:ext cx="1656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421800" y="2153863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Sign in</a:t>
            </a:r>
            <a:endParaRPr sz="1250"/>
          </a:p>
        </p:txBody>
      </p:sp>
      <p:pic>
        <p:nvPicPr>
          <p:cNvPr id="149" name="Google Shape;149;p19" title="google-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75" y="2681575"/>
            <a:ext cx="259800" cy="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421800" y="3351600"/>
            <a:ext cx="20133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Sign in with Microsoft</a:t>
            </a:r>
            <a:endParaRPr sz="1250"/>
          </a:p>
        </p:txBody>
      </p:sp>
      <p:sp>
        <p:nvSpPr>
          <p:cNvPr id="151" name="Google Shape;151;p19"/>
          <p:cNvSpPr/>
          <p:nvPr/>
        </p:nvSpPr>
        <p:spPr>
          <a:xfrm>
            <a:off x="421800" y="3686600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Apple</a:t>
            </a:r>
            <a:endParaRPr sz="1250"/>
          </a:p>
        </p:txBody>
      </p:sp>
      <p:sp>
        <p:nvSpPr>
          <p:cNvPr id="152" name="Google Shape;152;p19"/>
          <p:cNvSpPr/>
          <p:nvPr/>
        </p:nvSpPr>
        <p:spPr>
          <a:xfrm>
            <a:off x="421800" y="3016600"/>
            <a:ext cx="20133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Facebook</a:t>
            </a:r>
            <a:endParaRPr sz="125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950" y="3016588"/>
            <a:ext cx="276038" cy="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435375" y="4424625"/>
            <a:ext cx="12252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574200" y="4356600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howjump?jump=firstslide"/>
              </a:rPr>
              <a:t>Go Back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503799" y="3375450"/>
            <a:ext cx="212101" cy="21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800" y="3710451"/>
            <a:ext cx="212100" cy="2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421800" y="2681575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Google</a:t>
            </a:r>
            <a:endParaRPr sz="1250"/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870"/>
              <a:buFont typeface="Arial"/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968"/>
              <a:buFont typeface="Arial"/>
              <a:buNone/>
            </a:pPr>
            <a:r>
              <a:rPr lang="en" sz="1572" u="sng"/>
              <a:t>Sign in</a:t>
            </a:r>
            <a:endParaRPr sz="1572" u="sng"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311700" y="117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username: </a:t>
            </a:r>
            <a:r>
              <a:rPr lang="en" sz="1250" u="sng"/>
              <a:t>John Doe</a:t>
            </a:r>
            <a:endParaRPr sz="125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password:  </a:t>
            </a:r>
            <a:r>
              <a:rPr lang="en" sz="1250" u="sng"/>
              <a:t>********** </a:t>
            </a:r>
            <a:r>
              <a:rPr lang="en" sz="1250"/>
              <a:t>👁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Remember me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       or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New to our website? Sign up </a:t>
            </a:r>
            <a:r>
              <a:rPr lang="en" sz="12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250" u="sng"/>
              <a:t>!</a:t>
            </a:r>
            <a:endParaRPr sz="125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66" name="Google Shape;166;p20">
            <a:hlinkClick action="ppaction://hlinkshowjump?jump=nextslide"/>
          </p:cNvPr>
          <p:cNvSpPr/>
          <p:nvPr/>
        </p:nvSpPr>
        <p:spPr>
          <a:xfrm>
            <a:off x="421800" y="1861375"/>
            <a:ext cx="165600" cy="14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421800" y="2153863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u="sng">
                <a:solidFill>
                  <a:schemeClr val="hlink"/>
                </a:solidFill>
                <a:hlinkClick action="ppaction://hlinksldjump" r:id="rId4"/>
              </a:rPr>
              <a:t>Sign in</a:t>
            </a:r>
            <a:endParaRPr sz="1250"/>
          </a:p>
        </p:txBody>
      </p:sp>
      <p:pic>
        <p:nvPicPr>
          <p:cNvPr id="168" name="Google Shape;168;p20" title="google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075" y="2681575"/>
            <a:ext cx="259800" cy="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/>
          <p:nvPr/>
        </p:nvSpPr>
        <p:spPr>
          <a:xfrm>
            <a:off x="421800" y="3351600"/>
            <a:ext cx="20133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Sign in with Microsoft</a:t>
            </a:r>
            <a:endParaRPr sz="1250"/>
          </a:p>
        </p:txBody>
      </p:sp>
      <p:sp>
        <p:nvSpPr>
          <p:cNvPr id="170" name="Google Shape;170;p20"/>
          <p:cNvSpPr/>
          <p:nvPr/>
        </p:nvSpPr>
        <p:spPr>
          <a:xfrm>
            <a:off x="421800" y="3686600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Apple</a:t>
            </a:r>
            <a:endParaRPr sz="1250"/>
          </a:p>
        </p:txBody>
      </p:sp>
      <p:sp>
        <p:nvSpPr>
          <p:cNvPr id="171" name="Google Shape;171;p20"/>
          <p:cNvSpPr/>
          <p:nvPr/>
        </p:nvSpPr>
        <p:spPr>
          <a:xfrm>
            <a:off x="421800" y="3016600"/>
            <a:ext cx="20133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Facebook</a:t>
            </a:r>
            <a:endParaRPr sz="1250"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950" y="3016588"/>
            <a:ext cx="276038" cy="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0"/>
          <p:cNvSpPr/>
          <p:nvPr/>
        </p:nvSpPr>
        <p:spPr>
          <a:xfrm>
            <a:off x="435375" y="4424625"/>
            <a:ext cx="12252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574200" y="4356600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howjump?jump=firstslide"/>
              </a:rPr>
              <a:t>Go Back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503799" y="3375450"/>
            <a:ext cx="212101" cy="21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800" y="3710451"/>
            <a:ext cx="212100" cy="2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421800" y="2681575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Google</a:t>
            </a:r>
            <a:endParaRPr sz="1250"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870"/>
              <a:buFont typeface="Arial"/>
              <a:buNone/>
            </a:pPr>
            <a:r>
              <a:rPr lang="en" sz="1550" u="sng"/>
              <a:t>Construction Alert Notification System</a:t>
            </a:r>
            <a:endParaRPr sz="155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u="sng"/>
              <a:t>Sign in</a:t>
            </a:r>
            <a:endParaRPr sz="155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11700" y="117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username: </a:t>
            </a:r>
            <a:r>
              <a:rPr lang="en" sz="1250" u="sng"/>
              <a:t>John</a:t>
            </a:r>
            <a:r>
              <a:rPr lang="en" sz="1250" u="sng"/>
              <a:t> Doe</a:t>
            </a:r>
            <a:r>
              <a:rPr lang="en" sz="1250"/>
              <a:t> </a:t>
            </a:r>
            <a:endParaRPr sz="125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password:  </a:t>
            </a:r>
            <a:r>
              <a:rPr lang="en" sz="1250" u="sng"/>
              <a:t>********** </a:t>
            </a:r>
            <a:r>
              <a:rPr lang="en" sz="1250"/>
              <a:t>👁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Remember me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                      or</a:t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/>
              <a:t>New to our website? Sign up </a:t>
            </a:r>
            <a:r>
              <a:rPr lang="en" sz="1250" u="sng">
                <a:solidFill>
                  <a:schemeClr val="accent5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250" u="sng"/>
              <a:t>!</a:t>
            </a:r>
            <a:endParaRPr sz="125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/>
          </a:p>
        </p:txBody>
      </p:sp>
      <p:sp>
        <p:nvSpPr>
          <p:cNvPr id="185" name="Google Shape;185;p21"/>
          <p:cNvSpPr/>
          <p:nvPr/>
        </p:nvSpPr>
        <p:spPr>
          <a:xfrm>
            <a:off x="421800" y="1861375"/>
            <a:ext cx="161400" cy="1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421800" y="2153863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u="sng">
                <a:solidFill>
                  <a:schemeClr val="hlink"/>
                </a:solidFill>
                <a:hlinkClick action="ppaction://hlinksldjump" r:id="rId4"/>
              </a:rPr>
              <a:t>Sign in</a:t>
            </a:r>
            <a:endParaRPr sz="1250"/>
          </a:p>
        </p:txBody>
      </p:sp>
      <p:pic>
        <p:nvPicPr>
          <p:cNvPr id="187" name="Google Shape;187;p21" title="google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075" y="2681575"/>
            <a:ext cx="259800" cy="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421800" y="3351600"/>
            <a:ext cx="20133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Sign in with Microsoft</a:t>
            </a:r>
            <a:endParaRPr sz="1250"/>
          </a:p>
        </p:txBody>
      </p:sp>
      <p:sp>
        <p:nvSpPr>
          <p:cNvPr id="189" name="Google Shape;189;p21"/>
          <p:cNvSpPr/>
          <p:nvPr/>
        </p:nvSpPr>
        <p:spPr>
          <a:xfrm>
            <a:off x="421800" y="3686600"/>
            <a:ext cx="18282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Apple</a:t>
            </a:r>
            <a:endParaRPr sz="1250"/>
          </a:p>
        </p:txBody>
      </p:sp>
      <p:sp>
        <p:nvSpPr>
          <p:cNvPr id="190" name="Google Shape;190;p21"/>
          <p:cNvSpPr/>
          <p:nvPr/>
        </p:nvSpPr>
        <p:spPr>
          <a:xfrm>
            <a:off x="421800" y="3016600"/>
            <a:ext cx="2013300" cy="25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     Sign in with Facebook</a:t>
            </a:r>
            <a:endParaRPr sz="1250"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950" y="3016588"/>
            <a:ext cx="276038" cy="2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 title="black-checkmark-png-4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800" y="1867669"/>
            <a:ext cx="161400" cy="1487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/>
          <p:nvPr/>
        </p:nvSpPr>
        <p:spPr>
          <a:xfrm>
            <a:off x="435375" y="4424625"/>
            <a:ext cx="1225200" cy="25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574200" y="4356600"/>
            <a:ext cx="58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hlinkClick action="ppaction://hlinkshowjump?jump=firstslide"/>
              </a:rPr>
              <a:t>Go Back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503799" y="3375450"/>
            <a:ext cx="212101" cy="21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3800" y="3710451"/>
            <a:ext cx="212100" cy="2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79575" y="0"/>
            <a:ext cx="964425" cy="4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