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2"/>
  </p:notesMasterIdLst>
  <p:sldIdLst>
    <p:sldId id="258" r:id="rId5"/>
    <p:sldId id="298" r:id="rId6"/>
    <p:sldId id="297" r:id="rId7"/>
    <p:sldId id="279" r:id="rId8"/>
    <p:sldId id="282" r:id="rId9"/>
    <p:sldId id="281" r:id="rId10"/>
    <p:sldId id="300" r:id="rId11"/>
    <p:sldId id="259" r:id="rId12"/>
    <p:sldId id="260" r:id="rId13"/>
    <p:sldId id="261" r:id="rId14"/>
    <p:sldId id="299" r:id="rId15"/>
    <p:sldId id="267" r:id="rId16"/>
    <p:sldId id="270" r:id="rId17"/>
    <p:sldId id="268" r:id="rId18"/>
    <p:sldId id="280" r:id="rId19"/>
    <p:sldId id="269" r:id="rId20"/>
    <p:sldId id="283" r:id="rId21"/>
    <p:sldId id="278" r:id="rId22"/>
    <p:sldId id="271" r:id="rId23"/>
    <p:sldId id="272" r:id="rId24"/>
    <p:sldId id="273" r:id="rId25"/>
    <p:sldId id="274" r:id="rId26"/>
    <p:sldId id="288" r:id="rId27"/>
    <p:sldId id="296" r:id="rId28"/>
    <p:sldId id="275" r:id="rId29"/>
    <p:sldId id="276" r:id="rId30"/>
    <p:sldId id="284" r:id="rId31"/>
    <p:sldId id="292" r:id="rId32"/>
    <p:sldId id="294" r:id="rId33"/>
    <p:sldId id="289" r:id="rId34"/>
    <p:sldId id="285" r:id="rId35"/>
    <p:sldId id="286" r:id="rId36"/>
    <p:sldId id="291" r:id="rId37"/>
    <p:sldId id="290" r:id="rId38"/>
    <p:sldId id="295" r:id="rId39"/>
    <p:sldId id="287" r:id="rId40"/>
    <p:sldId id="277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DDA"/>
    <a:srgbClr val="CCCCFF"/>
    <a:srgbClr val="C0C4D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AE18-0E79-49AC-94FC-CA76A7464DFF}" v="288" dt="2020-05-12T14:14:58.7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0560" autoAdjust="0"/>
  </p:normalViewPr>
  <p:slideViewPr>
    <p:cSldViewPr snapToGrid="0">
      <p:cViewPr varScale="1">
        <p:scale>
          <a:sx n="101" d="100"/>
          <a:sy n="101" d="100"/>
        </p:scale>
        <p:origin x="109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lav Savkov" userId="f4ba8826-6275-49fc-bf7d-b4ead43b7907" providerId="ADAL" clId="{BD42AE18-0E79-49AC-94FC-CA76A7464DFF}"/>
    <pc:docChg chg="undo redo custSel addSld delSld modSld sldOrd">
      <pc:chgData name="Denislav Savkov" userId="f4ba8826-6275-49fc-bf7d-b4ead43b7907" providerId="ADAL" clId="{BD42AE18-0E79-49AC-94FC-CA76A7464DFF}" dt="2020-05-12T14:16:03.070" v="6762" actId="15"/>
      <pc:docMkLst>
        <pc:docMk/>
      </pc:docMkLst>
      <pc:sldChg chg="modSp">
        <pc:chgData name="Denislav Savkov" userId="f4ba8826-6275-49fc-bf7d-b4ead43b7907" providerId="ADAL" clId="{BD42AE18-0E79-49AC-94FC-CA76A7464DFF}" dt="2020-05-12T13:47:09.890" v="6667" actId="6549"/>
        <pc:sldMkLst>
          <pc:docMk/>
          <pc:sldMk cId="2892663331" sldId="258"/>
        </pc:sldMkLst>
        <pc:spChg chg="mod">
          <ac:chgData name="Denislav Savkov" userId="f4ba8826-6275-49fc-bf7d-b4ead43b7907" providerId="ADAL" clId="{BD42AE18-0E79-49AC-94FC-CA76A7464DFF}" dt="2020-05-12T13:47:09.890" v="6667" actId="6549"/>
          <ac:spMkLst>
            <pc:docMk/>
            <pc:sldMk cId="2892663331" sldId="258"/>
            <ac:spMk id="4" creationId="{5571D81A-91E6-4935-B9A6-3679B2E639E7}"/>
          </ac:spMkLst>
        </pc:spChg>
        <pc:spChg chg="mod">
          <ac:chgData name="Denislav Savkov" userId="f4ba8826-6275-49fc-bf7d-b4ead43b7907" providerId="ADAL" clId="{BD42AE18-0E79-49AC-94FC-CA76A7464DFF}" dt="2020-04-27T13:51:07.700" v="5186" actId="20577"/>
          <ac:spMkLst>
            <pc:docMk/>
            <pc:sldMk cId="2892663331" sldId="258"/>
            <ac:spMk id="5" creationId="{BE19CC02-EE0D-4226-9747-86D183432E83}"/>
          </ac:spMkLst>
        </pc:spChg>
      </pc:sldChg>
      <pc:sldChg chg="addSp delSp modSp">
        <pc:chgData name="Denislav Savkov" userId="f4ba8826-6275-49fc-bf7d-b4ead43b7907" providerId="ADAL" clId="{BD42AE18-0E79-49AC-94FC-CA76A7464DFF}" dt="2020-04-27T13:51:44.358" v="5210" actId="20577"/>
        <pc:sldMkLst>
          <pc:docMk/>
          <pc:sldMk cId="4220228028" sldId="259"/>
        </pc:sldMkLst>
        <pc:spChg chg="mod">
          <ac:chgData name="Denislav Savkov" userId="f4ba8826-6275-49fc-bf7d-b4ead43b7907" providerId="ADAL" clId="{BD42AE18-0E79-49AC-94FC-CA76A7464DFF}" dt="2020-04-22T14:01:59.751" v="2045" actId="20577"/>
          <ac:spMkLst>
            <pc:docMk/>
            <pc:sldMk cId="4220228028" sldId="25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51:44.358" v="5210" actId="20577"/>
          <ac:spMkLst>
            <pc:docMk/>
            <pc:sldMk cId="4220228028" sldId="259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3-05T11:35:37.228" v="77" actId="478"/>
          <ac:picMkLst>
            <pc:docMk/>
            <pc:sldMk cId="4220228028" sldId="259"/>
            <ac:picMk id="3" creationId="{73A21DC5-30C5-4F24-A830-C124DE86A1D7}"/>
          </ac:picMkLst>
        </pc:picChg>
        <pc:picChg chg="add mod">
          <ac:chgData name="Denislav Savkov" userId="f4ba8826-6275-49fc-bf7d-b4ead43b7907" providerId="ADAL" clId="{BD42AE18-0E79-49AC-94FC-CA76A7464DFF}" dt="2020-03-05T11:45:16.562" v="131" actId="1076"/>
          <ac:picMkLst>
            <pc:docMk/>
            <pc:sldMk cId="4220228028" sldId="259"/>
            <ac:picMk id="1026" creationId="{9D2BCE8C-300F-4D80-8C47-BCD75D92A86D}"/>
          </ac:picMkLst>
        </pc:picChg>
      </pc:sldChg>
      <pc:sldChg chg="modSp modNotesTx">
        <pc:chgData name="Denislav Savkov" userId="f4ba8826-6275-49fc-bf7d-b4ead43b7907" providerId="ADAL" clId="{BD42AE18-0E79-49AC-94FC-CA76A7464DFF}" dt="2020-05-12T14:03:32.235" v="6710" actId="20577"/>
        <pc:sldMkLst>
          <pc:docMk/>
          <pc:sldMk cId="2573425930" sldId="260"/>
        </pc:sldMkLst>
        <pc:spChg chg="mod">
          <ac:chgData name="Denislav Savkov" userId="f4ba8826-6275-49fc-bf7d-b4ead43b7907" providerId="ADAL" clId="{BD42AE18-0E79-49AC-94FC-CA76A7464DFF}" dt="2020-04-22T15:20:03.268" v="2894" actId="20577"/>
          <ac:spMkLst>
            <pc:docMk/>
            <pc:sldMk cId="2573425930" sldId="260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8T11:16:43.368" v="6215" actId="20577"/>
          <ac:spMkLst>
            <pc:docMk/>
            <pc:sldMk cId="2573425930" sldId="260"/>
            <ac:spMk id="5" creationId="{54BF426A-51D6-44C7-81E3-E520C705BAEC}"/>
          </ac:spMkLst>
        </pc:spChg>
        <pc:picChg chg="mod">
          <ac:chgData name="Denislav Savkov" userId="f4ba8826-6275-49fc-bf7d-b4ead43b7907" providerId="ADAL" clId="{BD42AE18-0E79-49AC-94FC-CA76A7464DFF}" dt="2020-03-05T11:46:37.242" v="164" actId="1076"/>
          <ac:picMkLst>
            <pc:docMk/>
            <pc:sldMk cId="2573425930" sldId="260"/>
            <ac:picMk id="7" creationId="{0C23A703-5997-4FA8-8302-72721388171C}"/>
          </ac:picMkLst>
        </pc:picChg>
        <pc:picChg chg="mod">
          <ac:chgData name="Denislav Savkov" userId="f4ba8826-6275-49fc-bf7d-b4ead43b7907" providerId="ADAL" clId="{BD42AE18-0E79-49AC-94FC-CA76A7464DFF}" dt="2020-03-05T11:50:11.189" v="241" actId="1076"/>
          <ac:picMkLst>
            <pc:docMk/>
            <pc:sldMk cId="2573425930" sldId="260"/>
            <ac:picMk id="11" creationId="{82378FC1-26D0-4C8B-BDD0-44293F61BBD1}"/>
          </ac:picMkLst>
        </pc:picChg>
      </pc:sldChg>
      <pc:sldChg chg="addSp delSp modSp">
        <pc:chgData name="Denislav Savkov" userId="f4ba8826-6275-49fc-bf7d-b4ead43b7907" providerId="ADAL" clId="{BD42AE18-0E79-49AC-94FC-CA76A7464DFF}" dt="2020-03-12T13:23:45.752" v="305" actId="14100"/>
        <pc:sldMkLst>
          <pc:docMk/>
          <pc:sldMk cId="1712277426" sldId="261"/>
        </pc:sldMkLst>
        <pc:spChg chg="add del">
          <ac:chgData name="Denislav Savkov" userId="f4ba8826-6275-49fc-bf7d-b4ead43b7907" providerId="ADAL" clId="{BD42AE18-0E79-49AC-94FC-CA76A7464DFF}" dt="2020-03-11T15:41:34.496" v="243"/>
          <ac:spMkLst>
            <pc:docMk/>
            <pc:sldMk cId="1712277426" sldId="261"/>
            <ac:spMk id="3" creationId="{E751C51B-DC46-4BBB-84AC-18F566A4093A}"/>
          </ac:spMkLst>
        </pc:spChg>
        <pc:picChg chg="add del mod">
          <ac:chgData name="Denislav Savkov" userId="f4ba8826-6275-49fc-bf7d-b4ead43b7907" providerId="ADAL" clId="{BD42AE18-0E79-49AC-94FC-CA76A7464DFF}" dt="2020-03-12T13:23:31.019" v="298" actId="478"/>
          <ac:picMkLst>
            <pc:docMk/>
            <pc:sldMk cId="1712277426" sldId="261"/>
            <ac:picMk id="2" creationId="{5CED343D-2D97-4194-8EA7-3E28EA73EA38}"/>
          </ac:picMkLst>
        </pc:picChg>
        <pc:picChg chg="add mod">
          <ac:chgData name="Denislav Savkov" userId="f4ba8826-6275-49fc-bf7d-b4ead43b7907" providerId="ADAL" clId="{BD42AE18-0E79-49AC-94FC-CA76A7464DFF}" dt="2020-03-12T13:23:45.752" v="305" actId="14100"/>
          <ac:picMkLst>
            <pc:docMk/>
            <pc:sldMk cId="1712277426" sldId="261"/>
            <ac:picMk id="3" creationId="{E2B9015D-4B77-49AF-B4C1-842658857885}"/>
          </ac:picMkLst>
        </pc:picChg>
        <pc:picChg chg="add del mod">
          <ac:chgData name="Denislav Savkov" userId="f4ba8826-6275-49fc-bf7d-b4ead43b7907" providerId="ADAL" clId="{BD42AE18-0E79-49AC-94FC-CA76A7464DFF}" dt="2020-03-12T13:20:15.143" v="289" actId="478"/>
          <ac:picMkLst>
            <pc:docMk/>
            <pc:sldMk cId="1712277426" sldId="261"/>
            <ac:picMk id="1026" creationId="{A7528AEB-E5D9-411F-AE83-238C7DCEF44E}"/>
          </ac:picMkLst>
        </pc:picChg>
      </pc:sldChg>
      <pc:sldChg chg="addSp modSp modNotesTx">
        <pc:chgData name="Denislav Savkov" userId="f4ba8826-6275-49fc-bf7d-b4ead43b7907" providerId="ADAL" clId="{BD42AE18-0E79-49AC-94FC-CA76A7464DFF}" dt="2020-04-22T14:22:02.868" v="2336" actId="20577"/>
        <pc:sldMkLst>
          <pc:docMk/>
          <pc:sldMk cId="2979421197" sldId="267"/>
        </pc:sldMkLst>
        <pc:spChg chg="add mod">
          <ac:chgData name="Denislav Savkov" userId="f4ba8826-6275-49fc-bf7d-b4ead43b7907" providerId="ADAL" clId="{BD42AE18-0E79-49AC-94FC-CA76A7464DFF}" dt="2020-04-22T14:18:02.300" v="2261" actId="1076"/>
          <ac:spMkLst>
            <pc:docMk/>
            <pc:sldMk cId="2979421197" sldId="267"/>
            <ac:spMk id="2" creationId="{A4405526-7B56-4F9E-AB57-8A939FDD66B6}"/>
          </ac:spMkLst>
        </pc:spChg>
        <pc:spChg chg="add mod">
          <ac:chgData name="Denislav Savkov" userId="f4ba8826-6275-49fc-bf7d-b4ead43b7907" providerId="ADAL" clId="{BD42AE18-0E79-49AC-94FC-CA76A7464DFF}" dt="2020-04-22T14:22:02.868" v="2336" actId="20577"/>
          <ac:spMkLst>
            <pc:docMk/>
            <pc:sldMk cId="2979421197" sldId="267"/>
            <ac:spMk id="3" creationId="{A1A206D5-3FB2-4448-A8BD-6FED05544F12}"/>
          </ac:spMkLst>
        </pc:spChg>
        <pc:spChg chg="mod">
          <ac:chgData name="Denislav Savkov" userId="f4ba8826-6275-49fc-bf7d-b4ead43b7907" providerId="ADAL" clId="{BD42AE18-0E79-49AC-94FC-CA76A7464DFF}" dt="2020-04-22T14:17:58.195" v="2260" actId="27636"/>
          <ac:spMkLst>
            <pc:docMk/>
            <pc:sldMk cId="2979421197" sldId="267"/>
            <ac:spMk id="5" creationId="{820F42A9-79D7-4349-9926-4AF55D7A6A29}"/>
          </ac:spMkLst>
        </pc:spChg>
        <pc:picChg chg="add">
          <ac:chgData name="Denislav Savkov" userId="f4ba8826-6275-49fc-bf7d-b4ead43b7907" providerId="ADAL" clId="{BD42AE18-0E79-49AC-94FC-CA76A7464DFF}" dt="2020-03-12T07:51:04.510" v="264"/>
          <ac:picMkLst>
            <pc:docMk/>
            <pc:sldMk cId="2979421197" sldId="267"/>
            <ac:picMk id="2" creationId="{9911E708-0609-433C-87DE-60D70F9C158B}"/>
          </ac:picMkLst>
        </pc:picChg>
        <pc:picChg chg="add">
          <ac:chgData name="Denislav Savkov" userId="f4ba8826-6275-49fc-bf7d-b4ead43b7907" providerId="ADAL" clId="{BD42AE18-0E79-49AC-94FC-CA76A7464DFF}" dt="2020-03-12T07:54:42.125" v="269"/>
          <ac:picMkLst>
            <pc:docMk/>
            <pc:sldMk cId="2979421197" sldId="267"/>
            <ac:picMk id="6" creationId="{D758E276-E5CE-47AB-8323-E31EBF68D3C0}"/>
          </ac:picMkLst>
        </pc:picChg>
        <pc:picChg chg="add">
          <ac:chgData name="Denislav Savkov" userId="f4ba8826-6275-49fc-bf7d-b4ead43b7907" providerId="ADAL" clId="{BD42AE18-0E79-49AC-94FC-CA76A7464DFF}" dt="2020-03-12T08:06:37.165" v="273"/>
          <ac:picMkLst>
            <pc:docMk/>
            <pc:sldMk cId="2979421197" sldId="267"/>
            <ac:picMk id="7" creationId="{447E062E-9E11-408C-8AA4-17DFD0D54363}"/>
          </ac:picMkLst>
        </pc:picChg>
        <pc:picChg chg="add">
          <ac:chgData name="Denislav Savkov" userId="f4ba8826-6275-49fc-bf7d-b4ead43b7907" providerId="ADAL" clId="{BD42AE18-0E79-49AC-94FC-CA76A7464DFF}" dt="2020-03-12T08:07:44.540" v="275"/>
          <ac:picMkLst>
            <pc:docMk/>
            <pc:sldMk cId="2979421197" sldId="267"/>
            <ac:picMk id="8" creationId="{755DA82F-7C44-48AF-A40C-11CBFBF0BC53}"/>
          </ac:picMkLst>
        </pc:picChg>
        <pc:picChg chg="add">
          <ac:chgData name="Denislav Savkov" userId="f4ba8826-6275-49fc-bf7d-b4ead43b7907" providerId="ADAL" clId="{BD42AE18-0E79-49AC-94FC-CA76A7464DFF}" dt="2020-03-12T08:07:59.600" v="276"/>
          <ac:picMkLst>
            <pc:docMk/>
            <pc:sldMk cId="2979421197" sldId="267"/>
            <ac:picMk id="9" creationId="{2B4921EC-6EB8-4925-A0B2-6C0AC14EEE42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4:23:45.996" v="2355" actId="20577"/>
        <pc:sldMkLst>
          <pc:docMk/>
          <pc:sldMk cId="2440904831" sldId="268"/>
        </pc:sldMkLst>
        <pc:spChg chg="mod">
          <ac:chgData name="Denislav Savkov" userId="f4ba8826-6275-49fc-bf7d-b4ead43b7907" providerId="ADAL" clId="{BD42AE18-0E79-49AC-94FC-CA76A7464DFF}" dt="2020-04-22T14:23:42.042" v="2354" actId="20577"/>
          <ac:spMkLst>
            <pc:docMk/>
            <pc:sldMk cId="2440904831" sldId="268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1T16:05:20.049" v="249"/>
          <ac:spMkLst>
            <pc:docMk/>
            <pc:sldMk cId="2440904831" sldId="268"/>
            <ac:spMk id="6" creationId="{C3032FE6-51EB-4DEF-B0E7-06C4AAB1FA1C}"/>
          </ac:spMkLst>
        </pc:spChg>
        <pc:spChg chg="add">
          <ac:chgData name="Denislav Savkov" userId="f4ba8826-6275-49fc-bf7d-b4ead43b7907" providerId="ADAL" clId="{BD42AE18-0E79-49AC-94FC-CA76A7464DFF}" dt="2020-03-11T16:05:22.643" v="250"/>
          <ac:spMkLst>
            <pc:docMk/>
            <pc:sldMk cId="2440904831" sldId="268"/>
            <ac:spMk id="7" creationId="{040210C7-4F5E-42D2-A9BD-3335E1A2D05E}"/>
          </ac:spMkLst>
        </pc:spChg>
        <pc:spChg chg="add del">
          <ac:chgData name="Denislav Savkov" userId="f4ba8826-6275-49fc-bf7d-b4ead43b7907" providerId="ADAL" clId="{BD42AE18-0E79-49AC-94FC-CA76A7464DFF}" dt="2020-03-11T16:05:26.431" v="253"/>
          <ac:spMkLst>
            <pc:docMk/>
            <pc:sldMk cId="2440904831" sldId="268"/>
            <ac:spMk id="8" creationId="{65569841-8889-4753-9D3D-E6594E2CAEB0}"/>
          </ac:spMkLst>
        </pc:spChg>
        <pc:spChg chg="add del mod">
          <ac:chgData name="Denislav Savkov" userId="f4ba8826-6275-49fc-bf7d-b4ead43b7907" providerId="ADAL" clId="{BD42AE18-0E79-49AC-94FC-CA76A7464DFF}" dt="2020-03-12T08:15:07.446" v="284"/>
          <ac:spMkLst>
            <pc:docMk/>
            <pc:sldMk cId="2440904831" sldId="268"/>
            <ac:spMk id="13" creationId="{862A1AC9-2534-4E89-AFCE-3EF0A794E2C6}"/>
          </ac:spMkLst>
        </pc:spChg>
        <pc:spChg chg="add mod">
          <ac:chgData name="Denislav Savkov" userId="f4ba8826-6275-49fc-bf7d-b4ead43b7907" providerId="ADAL" clId="{BD42AE18-0E79-49AC-94FC-CA76A7464DFF}" dt="2020-04-22T14:23:45.996" v="2355" actId="20577"/>
          <ac:spMkLst>
            <pc:docMk/>
            <pc:sldMk cId="2440904831" sldId="268"/>
            <ac:spMk id="14" creationId="{2F09B774-B21B-4419-B25F-D4CAF31B4E33}"/>
          </ac:spMkLst>
        </pc:spChg>
        <pc:picChg chg="add">
          <ac:chgData name="Denislav Savkov" userId="f4ba8826-6275-49fc-bf7d-b4ead43b7907" providerId="ADAL" clId="{BD42AE18-0E79-49AC-94FC-CA76A7464DFF}" dt="2020-03-11T16:05:34.740" v="254"/>
          <ac:picMkLst>
            <pc:docMk/>
            <pc:sldMk cId="2440904831" sldId="268"/>
            <ac:picMk id="9" creationId="{F00ED110-66D2-4F5B-ADB7-2A322548E80C}"/>
          </ac:picMkLst>
        </pc:picChg>
        <pc:picChg chg="add">
          <ac:chgData name="Denislav Savkov" userId="f4ba8826-6275-49fc-bf7d-b4ead43b7907" providerId="ADAL" clId="{BD42AE18-0E79-49AC-94FC-CA76A7464DFF}" dt="2020-03-11T16:05:41.140" v="255"/>
          <ac:picMkLst>
            <pc:docMk/>
            <pc:sldMk cId="2440904831" sldId="268"/>
            <ac:picMk id="10" creationId="{5D99AB11-6B7E-48FD-B594-DE4ED6FAF8A8}"/>
          </ac:picMkLst>
        </pc:picChg>
        <pc:picChg chg="add">
          <ac:chgData name="Denislav Savkov" userId="f4ba8826-6275-49fc-bf7d-b4ead43b7907" providerId="ADAL" clId="{BD42AE18-0E79-49AC-94FC-CA76A7464DFF}" dt="2020-03-11T16:06:32.053" v="256"/>
          <ac:picMkLst>
            <pc:docMk/>
            <pc:sldMk cId="2440904831" sldId="268"/>
            <ac:picMk id="11" creationId="{B50EFAEB-DE29-40F8-B335-C95CCD4FD46C}"/>
          </ac:picMkLst>
        </pc:picChg>
        <pc:picChg chg="add">
          <ac:chgData name="Denislav Savkov" userId="f4ba8826-6275-49fc-bf7d-b4ead43b7907" providerId="ADAL" clId="{BD42AE18-0E79-49AC-94FC-CA76A7464DFF}" dt="2020-03-12T08:09:49.608" v="278"/>
          <ac:picMkLst>
            <pc:docMk/>
            <pc:sldMk cId="2440904831" sldId="268"/>
            <ac:picMk id="12" creationId="{A9587ED9-78E8-4D34-A615-9310818D4F00}"/>
          </ac:picMkLst>
        </pc:picChg>
      </pc:sldChg>
      <pc:sldChg chg="addSp delSp modSp modNotesTx">
        <pc:chgData name="Denislav Savkov" userId="f4ba8826-6275-49fc-bf7d-b4ead43b7907" providerId="ADAL" clId="{BD42AE18-0E79-49AC-94FC-CA76A7464DFF}" dt="2020-04-22T14:31:16.605" v="2663" actId="20577"/>
        <pc:sldMkLst>
          <pc:docMk/>
          <pc:sldMk cId="854737169" sldId="269"/>
        </pc:sldMkLst>
        <pc:spChg chg="mod">
          <ac:chgData name="Denislav Savkov" userId="f4ba8826-6275-49fc-bf7d-b4ead43b7907" providerId="ADAL" clId="{BD42AE18-0E79-49AC-94FC-CA76A7464DFF}" dt="2020-04-22T14:29:51.158" v="2513" actId="20577"/>
          <ac:spMkLst>
            <pc:docMk/>
            <pc:sldMk cId="854737169" sldId="269"/>
            <ac:spMk id="5" creationId="{820F42A9-79D7-4349-9926-4AF55D7A6A29}"/>
          </ac:spMkLst>
        </pc:spChg>
        <pc:graphicFrameChg chg="add del">
          <ac:chgData name="Denislav Savkov" userId="f4ba8826-6275-49fc-bf7d-b4ead43b7907" providerId="ADAL" clId="{BD42AE18-0E79-49AC-94FC-CA76A7464DFF}" dt="2020-03-11T16:27:24.989" v="259"/>
          <ac:graphicFrameMkLst>
            <pc:docMk/>
            <pc:sldMk cId="854737169" sldId="269"/>
            <ac:graphicFrameMk id="2" creationId="{DB179011-5FAB-4FA3-9324-E4C7DD2DBA88}"/>
          </ac:graphicFrameMkLst>
        </pc:graphicFrameChg>
      </pc:sldChg>
      <pc:sldChg chg="addSp delSp modSp">
        <pc:chgData name="Denislav Savkov" userId="f4ba8826-6275-49fc-bf7d-b4ead43b7907" providerId="ADAL" clId="{BD42AE18-0E79-49AC-94FC-CA76A7464DFF}" dt="2020-04-22T14:21:14.932" v="2324" actId="20577"/>
        <pc:sldMkLst>
          <pc:docMk/>
          <pc:sldMk cId="1198084823" sldId="270"/>
        </pc:sldMkLst>
        <pc:spChg chg="mod">
          <ac:chgData name="Denislav Savkov" userId="f4ba8826-6275-49fc-bf7d-b4ead43b7907" providerId="ADAL" clId="{BD42AE18-0E79-49AC-94FC-CA76A7464DFF}" dt="2020-04-22T14:21:14.932" v="2324" actId="20577"/>
          <ac:spMkLst>
            <pc:docMk/>
            <pc:sldMk cId="1198084823" sldId="270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2T07:58:46.891" v="272"/>
          <ac:spMkLst>
            <pc:docMk/>
            <pc:sldMk cId="1198084823" sldId="270"/>
            <ac:spMk id="8" creationId="{C9D12BB6-66A7-4FB0-B1A3-2BBA05DFA109}"/>
          </ac:spMkLst>
        </pc:spChg>
        <pc:picChg chg="add">
          <ac:chgData name="Denislav Savkov" userId="f4ba8826-6275-49fc-bf7d-b4ead43b7907" providerId="ADAL" clId="{BD42AE18-0E79-49AC-94FC-CA76A7464DFF}" dt="2020-03-11T16:19:36.628" v="257"/>
          <ac:picMkLst>
            <pc:docMk/>
            <pc:sldMk cId="1198084823" sldId="270"/>
            <ac:picMk id="3" creationId="{20F2A075-FCD9-437E-ACF1-ACEA12C273E0}"/>
          </ac:picMkLst>
        </pc:picChg>
        <pc:picChg chg="add">
          <ac:chgData name="Denislav Savkov" userId="f4ba8826-6275-49fc-bf7d-b4ead43b7907" providerId="ADAL" clId="{BD42AE18-0E79-49AC-94FC-CA76A7464DFF}" dt="2020-03-12T07:57:57.469" v="270"/>
          <ac:picMkLst>
            <pc:docMk/>
            <pc:sldMk cId="1198084823" sldId="270"/>
            <ac:picMk id="7" creationId="{C82E38CD-C9FC-4CDE-8436-09996BC09160}"/>
          </ac:picMkLst>
        </pc:picChg>
        <pc:picChg chg="add">
          <ac:chgData name="Denislav Savkov" userId="f4ba8826-6275-49fc-bf7d-b4ead43b7907" providerId="ADAL" clId="{BD42AE18-0E79-49AC-94FC-CA76A7464DFF}" dt="2020-03-12T08:07:03.865" v="274"/>
          <ac:picMkLst>
            <pc:docMk/>
            <pc:sldMk cId="1198084823" sldId="270"/>
            <ac:picMk id="9" creationId="{EE9EDE46-B728-4C84-8490-0C11A76A6715}"/>
          </ac:picMkLst>
        </pc:picChg>
        <pc:picChg chg="add">
          <ac:chgData name="Denislav Savkov" userId="f4ba8826-6275-49fc-bf7d-b4ead43b7907" providerId="ADAL" clId="{BD42AE18-0E79-49AC-94FC-CA76A7464DFF}" dt="2020-03-12T08:08:22.523" v="277"/>
          <ac:picMkLst>
            <pc:docMk/>
            <pc:sldMk cId="1198084823" sldId="270"/>
            <ac:picMk id="10" creationId="{C57E90B6-A2A6-473E-B458-C11C963CFAF1}"/>
          </ac:picMkLst>
        </pc:picChg>
      </pc:sldChg>
      <pc:sldChg chg="addSp delSp modSp">
        <pc:chgData name="Denislav Savkov" userId="f4ba8826-6275-49fc-bf7d-b4ead43b7907" providerId="ADAL" clId="{BD42AE18-0E79-49AC-94FC-CA76A7464DFF}" dt="2020-04-27T13:55:47.307" v="5280" actId="408"/>
        <pc:sldMkLst>
          <pc:docMk/>
          <pc:sldMk cId="2024381821" sldId="271"/>
        </pc:sldMkLst>
        <pc:spChg chg="mod">
          <ac:chgData name="Denislav Savkov" userId="f4ba8826-6275-49fc-bf7d-b4ead43b7907" providerId="ADAL" clId="{BD42AE18-0E79-49AC-94FC-CA76A7464DFF}" dt="2020-04-27T13:52:16.561" v="5250" actId="20577"/>
          <ac:spMkLst>
            <pc:docMk/>
            <pc:sldMk cId="2024381821" sldId="271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4-22T15:12:06.549" v="2823" actId="478"/>
          <ac:picMkLst>
            <pc:docMk/>
            <pc:sldMk cId="2024381821" sldId="271"/>
            <ac:picMk id="2" creationId="{3A16BB38-FC49-45BC-9255-F97F3DDA47F5}"/>
          </ac:picMkLst>
        </pc:picChg>
        <pc:picChg chg="add del mod">
          <ac:chgData name="Denislav Savkov" userId="f4ba8826-6275-49fc-bf7d-b4ead43b7907" providerId="ADAL" clId="{BD42AE18-0E79-49AC-94FC-CA76A7464DFF}" dt="2020-04-27T13:52:24.297" v="5256"/>
          <ac:picMkLst>
            <pc:docMk/>
            <pc:sldMk cId="2024381821" sldId="271"/>
            <ac:picMk id="3" creationId="{C20741C0-6C1D-44EA-A7CC-871D863F8D32}"/>
          </ac:picMkLst>
        </pc:picChg>
        <pc:picChg chg="del">
          <ac:chgData name="Denislav Savkov" userId="f4ba8826-6275-49fc-bf7d-b4ead43b7907" providerId="ADAL" clId="{BD42AE18-0E79-49AC-94FC-CA76A7464DFF}" dt="2020-04-22T15:11:28.088" v="2816" actId="478"/>
          <ac:picMkLst>
            <pc:docMk/>
            <pc:sldMk cId="2024381821" sldId="271"/>
            <ac:picMk id="6" creationId="{2A3DA06B-EF6A-444E-B136-067E8B1E96DC}"/>
          </ac:picMkLst>
        </pc:picChg>
        <pc:picChg chg="del">
          <ac:chgData name="Denislav Savkov" userId="f4ba8826-6275-49fc-bf7d-b4ead43b7907" providerId="ADAL" clId="{BD42AE18-0E79-49AC-94FC-CA76A7464DFF}" dt="2020-04-22T15:13:07.523" v="2830" actId="478"/>
          <ac:picMkLst>
            <pc:docMk/>
            <pc:sldMk cId="2024381821" sldId="271"/>
            <ac:picMk id="7" creationId="{EFAA48CE-3EFF-49F1-BF92-ED7C5E129FF2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8" creationId="{9129A39A-2409-45D0-9875-63C11E6FB705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9" creationId="{89C22CCD-78C9-484D-99FB-5ACD610D3783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0" creationId="{A6784F68-C449-4101-B1EB-1A5C8CDEB31C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1" creationId="{062C3F12-FA26-4F3E-AB74-0EF3A464D85E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2" creationId="{CC05D68A-D724-432B-96FD-129C0A20D17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3" creationId="{F9A20D1D-6B29-4152-B8CE-D5332CECEAA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4" creationId="{7FC43E63-BC46-4866-B5AA-9ACA31BF7CA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5" creationId="{4433ED0A-B07B-4BFC-9377-97AB4C225D8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6" creationId="{0DBB046C-94C7-4298-BD3B-4D156284FDE3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7" creationId="{5BD5C283-ABCD-45EA-A10B-35CF1E4FEC0C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38:54.099" v="3219" actId="21"/>
        <pc:sldMkLst>
          <pc:docMk/>
          <pc:sldMk cId="1085031906" sldId="272"/>
        </pc:sldMkLst>
        <pc:spChg chg="mod">
          <ac:chgData name="Denislav Savkov" userId="f4ba8826-6275-49fc-bf7d-b4ead43b7907" providerId="ADAL" clId="{BD42AE18-0E79-49AC-94FC-CA76A7464DFF}" dt="2020-04-22T15:19:27.773" v="2881" actId="20577"/>
          <ac:spMkLst>
            <pc:docMk/>
            <pc:sldMk cId="1085031906" sldId="272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2T15:37:00.743" v="3104" actId="21"/>
          <ac:spMkLst>
            <pc:docMk/>
            <pc:sldMk cId="1085031906" sldId="272"/>
            <ac:spMk id="5" creationId="{54BF426A-51D6-44C7-81E3-E520C705BAEC}"/>
          </ac:spMkLst>
        </pc:spChg>
        <pc:picChg chg="add del mod">
          <ac:chgData name="Denislav Savkov" userId="f4ba8826-6275-49fc-bf7d-b4ead43b7907" providerId="ADAL" clId="{BD42AE18-0E79-49AC-94FC-CA76A7464DFF}" dt="2020-04-22T15:38:54.099" v="3219" actId="21"/>
          <ac:picMkLst>
            <pc:docMk/>
            <pc:sldMk cId="1085031906" sldId="272"/>
            <ac:picMk id="2" creationId="{6872FF33-FD88-4507-84A3-0FDD56E30549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40:33.122" v="3269" actId="20577"/>
        <pc:sldMkLst>
          <pc:docMk/>
          <pc:sldMk cId="4257032598" sldId="273"/>
        </pc:sldMkLst>
        <pc:spChg chg="mod">
          <ac:chgData name="Denislav Savkov" userId="f4ba8826-6275-49fc-bf7d-b4ead43b7907" providerId="ADAL" clId="{BD42AE18-0E79-49AC-94FC-CA76A7464DFF}" dt="2020-04-22T15:37:16.020" v="3121" actId="20577"/>
          <ac:spMkLst>
            <pc:docMk/>
            <pc:sldMk cId="4257032598" sldId="273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5:40:33.122" v="3269" actId="20577"/>
          <ac:spMkLst>
            <pc:docMk/>
            <pc:sldMk cId="4257032598" sldId="273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2T15:38:44.741" v="3212" actId="478"/>
          <ac:picMkLst>
            <pc:docMk/>
            <pc:sldMk cId="4257032598" sldId="273"/>
            <ac:picMk id="3" creationId="{F00A5837-FA32-4B45-94EB-AE9D02A6793E}"/>
          </ac:picMkLst>
        </pc:picChg>
        <pc:picChg chg="add">
          <ac:chgData name="Denislav Savkov" userId="f4ba8826-6275-49fc-bf7d-b4ead43b7907" providerId="ADAL" clId="{BD42AE18-0E79-49AC-94FC-CA76A7464DFF}" dt="2020-04-22T15:38:55.506" v="3220"/>
          <ac:picMkLst>
            <pc:docMk/>
            <pc:sldMk cId="4257032598" sldId="273"/>
            <ac:picMk id="10" creationId="{317A7EED-E79D-4584-9F47-958EFCC07CA3}"/>
          </ac:picMkLst>
        </pc:picChg>
        <pc:picChg chg="del">
          <ac:chgData name="Denislav Savkov" userId="f4ba8826-6275-49fc-bf7d-b4ead43b7907" providerId="ADAL" clId="{BD42AE18-0E79-49AC-94FC-CA76A7464DFF}" dt="2020-04-22T15:38:50.916" v="3218" actId="478"/>
          <ac:picMkLst>
            <pc:docMk/>
            <pc:sldMk cId="4257032598" sldId="273"/>
            <ac:picMk id="2050" creationId="{10AF6231-C8FA-4F05-9C9D-3E75145376E9}"/>
          </ac:picMkLst>
        </pc:picChg>
        <pc:picChg chg="del">
          <ac:chgData name="Denislav Savkov" userId="f4ba8826-6275-49fc-bf7d-b4ead43b7907" providerId="ADAL" clId="{BD42AE18-0E79-49AC-94FC-CA76A7464DFF}" dt="2020-04-22T15:38:50.108" v="3217" actId="478"/>
          <ac:picMkLst>
            <pc:docMk/>
            <pc:sldMk cId="4257032598" sldId="273"/>
            <ac:picMk id="2054" creationId="{D20C9629-1349-4D29-8AED-328B0F0875DE}"/>
          </ac:picMkLst>
        </pc:picChg>
        <pc:picChg chg="del">
          <ac:chgData name="Denislav Savkov" userId="f4ba8826-6275-49fc-bf7d-b4ead43b7907" providerId="ADAL" clId="{BD42AE18-0E79-49AC-94FC-CA76A7464DFF}" dt="2020-04-22T15:38:45.436" v="3213" actId="478"/>
          <ac:picMkLst>
            <pc:docMk/>
            <pc:sldMk cId="4257032598" sldId="273"/>
            <ac:picMk id="2058" creationId="{C9634C87-3523-4A6F-9400-14D48C8E4A94}"/>
          </ac:picMkLst>
        </pc:picChg>
        <pc:picChg chg="del">
          <ac:chgData name="Denislav Savkov" userId="f4ba8826-6275-49fc-bf7d-b4ead43b7907" providerId="ADAL" clId="{BD42AE18-0E79-49AC-94FC-CA76A7464DFF}" dt="2020-04-22T15:38:47.276" v="3215" actId="478"/>
          <ac:picMkLst>
            <pc:docMk/>
            <pc:sldMk cId="4257032598" sldId="273"/>
            <ac:picMk id="2062" creationId="{BB04EF48-C184-4032-BF36-701C417010DB}"/>
          </ac:picMkLst>
        </pc:picChg>
        <pc:picChg chg="del">
          <ac:chgData name="Denislav Savkov" userId="f4ba8826-6275-49fc-bf7d-b4ead43b7907" providerId="ADAL" clId="{BD42AE18-0E79-49AC-94FC-CA76A7464DFF}" dt="2020-04-22T15:38:46.457" v="3214" actId="478"/>
          <ac:picMkLst>
            <pc:docMk/>
            <pc:sldMk cId="4257032598" sldId="273"/>
            <ac:picMk id="2064" creationId="{1F50CBC4-D7B7-4ED7-96DE-F709ABEADB6B}"/>
          </ac:picMkLst>
        </pc:picChg>
      </pc:sldChg>
      <pc:sldChg chg="modSp ord">
        <pc:chgData name="Denislav Savkov" userId="f4ba8826-6275-49fc-bf7d-b4ead43b7907" providerId="ADAL" clId="{BD42AE18-0E79-49AC-94FC-CA76A7464DFF}" dt="2020-04-23T06:49:39.969" v="4045" actId="20577"/>
        <pc:sldMkLst>
          <pc:docMk/>
          <pc:sldMk cId="2496125212" sldId="274"/>
        </pc:sldMkLst>
        <pc:spChg chg="mod">
          <ac:chgData name="Denislav Savkov" userId="f4ba8826-6275-49fc-bf7d-b4ead43b7907" providerId="ADAL" clId="{BD42AE18-0E79-49AC-94FC-CA76A7464DFF}" dt="2020-04-22T15:42:33.865" v="3298" actId="20577"/>
          <ac:spMkLst>
            <pc:docMk/>
            <pc:sldMk cId="2496125212" sldId="27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06:49:39.969" v="4045" actId="20577"/>
          <ac:spMkLst>
            <pc:docMk/>
            <pc:sldMk cId="2496125212" sldId="274"/>
            <ac:spMk id="5" creationId="{820F42A9-79D7-4349-9926-4AF55D7A6A29}"/>
          </ac:spMkLst>
        </pc:spChg>
      </pc:sldChg>
      <pc:sldChg chg="addSp delSp modSp ord modNotesTx">
        <pc:chgData name="Denislav Savkov" userId="f4ba8826-6275-49fc-bf7d-b4ead43b7907" providerId="ADAL" clId="{BD42AE18-0E79-49AC-94FC-CA76A7464DFF}" dt="2020-04-23T10:35:31.968" v="4733" actId="27636"/>
        <pc:sldMkLst>
          <pc:docMk/>
          <pc:sldMk cId="1917065988" sldId="275"/>
        </pc:sldMkLst>
        <pc:spChg chg="mod">
          <ac:chgData name="Denislav Savkov" userId="f4ba8826-6275-49fc-bf7d-b4ead43b7907" providerId="ADAL" clId="{BD42AE18-0E79-49AC-94FC-CA76A7464DFF}" dt="2020-04-23T06:52:09.521" v="4073" actId="6549"/>
          <ac:spMkLst>
            <pc:docMk/>
            <pc:sldMk cId="1917065988" sldId="27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10:35:31.968" v="4733" actId="27636"/>
          <ac:spMkLst>
            <pc:docMk/>
            <pc:sldMk cId="1917065988" sldId="275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4-23T09:02:45.419" v="4575" actId="113"/>
          <ac:spMkLst>
            <pc:docMk/>
            <pc:sldMk cId="1917065988" sldId="275"/>
            <ac:spMk id="9" creationId="{B63F5714-F060-4428-97A3-290B7C778170}"/>
          </ac:spMkLst>
        </pc:spChg>
        <pc:picChg chg="del">
          <ac:chgData name="Denislav Savkov" userId="f4ba8826-6275-49fc-bf7d-b4ead43b7907" providerId="ADAL" clId="{BD42AE18-0E79-49AC-94FC-CA76A7464DFF}" dt="2020-04-23T08:46:10.736" v="4222" actId="478"/>
          <ac:picMkLst>
            <pc:docMk/>
            <pc:sldMk cId="1917065988" sldId="275"/>
            <ac:picMk id="2" creationId="{322010B0-DA01-4843-8303-A6C874DE63B3}"/>
          </ac:picMkLst>
        </pc:picChg>
        <pc:picChg chg="add del mod">
          <ac:chgData name="Denislav Savkov" userId="f4ba8826-6275-49fc-bf7d-b4ead43b7907" providerId="ADAL" clId="{BD42AE18-0E79-49AC-94FC-CA76A7464DFF}" dt="2020-04-23T08:54:21.172" v="4370" actId="478"/>
          <ac:picMkLst>
            <pc:docMk/>
            <pc:sldMk cId="1917065988" sldId="275"/>
            <ac:picMk id="3" creationId="{1285BFA5-497A-4009-BCFF-9E0962D95F1B}"/>
          </ac:picMkLst>
        </pc:picChg>
        <pc:picChg chg="add del mod">
          <ac:chgData name="Denislav Savkov" userId="f4ba8826-6275-49fc-bf7d-b4ead43b7907" providerId="ADAL" clId="{BD42AE18-0E79-49AC-94FC-CA76A7464DFF}" dt="2020-04-23T08:53:41.635" v="4366" actId="478"/>
          <ac:picMkLst>
            <pc:docMk/>
            <pc:sldMk cId="1917065988" sldId="275"/>
            <ac:picMk id="6" creationId="{59FF3D30-D934-4028-82ED-6714D1CB57A2}"/>
          </ac:picMkLst>
        </pc:picChg>
        <pc:picChg chg="add mod">
          <ac:chgData name="Denislav Savkov" userId="f4ba8826-6275-49fc-bf7d-b4ead43b7907" providerId="ADAL" clId="{BD42AE18-0E79-49AC-94FC-CA76A7464DFF}" dt="2020-04-23T08:56:32.085" v="4477" actId="1076"/>
          <ac:picMkLst>
            <pc:docMk/>
            <pc:sldMk cId="1917065988" sldId="275"/>
            <ac:picMk id="7" creationId="{8325F3DA-E3A5-4A8D-8380-91E79C4E8854}"/>
          </ac:picMkLst>
        </pc:picChg>
        <pc:picChg chg="add mod">
          <ac:chgData name="Denislav Savkov" userId="f4ba8826-6275-49fc-bf7d-b4ead43b7907" providerId="ADAL" clId="{BD42AE18-0E79-49AC-94FC-CA76A7464DFF}" dt="2020-04-23T08:56:27.437" v="4476" actId="1076"/>
          <ac:picMkLst>
            <pc:docMk/>
            <pc:sldMk cId="1917065988" sldId="275"/>
            <ac:picMk id="8" creationId="{B6922644-01ED-492E-A2E7-342E95A10A93}"/>
          </ac:picMkLst>
        </pc:picChg>
      </pc:sldChg>
      <pc:sldChg chg="addSp delSp modSp add del">
        <pc:chgData name="Denislav Savkov" userId="f4ba8826-6275-49fc-bf7d-b4ead43b7907" providerId="ADAL" clId="{BD42AE18-0E79-49AC-94FC-CA76A7464DFF}" dt="2020-04-27T15:08:17.412" v="5616" actId="20577"/>
        <pc:sldMkLst>
          <pc:docMk/>
          <pc:sldMk cId="3155764687" sldId="276"/>
        </pc:sldMkLst>
        <pc:spChg chg="mod">
          <ac:chgData name="Denislav Savkov" userId="f4ba8826-6275-49fc-bf7d-b4ead43b7907" providerId="ADAL" clId="{BD42AE18-0E79-49AC-94FC-CA76A7464DFF}" dt="2020-04-23T10:24:04.052" v="4634" actId="20577"/>
          <ac:spMkLst>
            <pc:docMk/>
            <pc:sldMk cId="3155764687" sldId="27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08:17.412" v="5616" actId="20577"/>
          <ac:spMkLst>
            <pc:docMk/>
            <pc:sldMk cId="3155764687" sldId="276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3T10:24:20.487" v="4635" actId="478"/>
          <ac:picMkLst>
            <pc:docMk/>
            <pc:sldMk cId="3155764687" sldId="276"/>
            <ac:picMk id="2" creationId="{44F3A491-4EBF-431D-8A7C-3EA5FD890969}"/>
          </ac:picMkLst>
        </pc:picChg>
        <pc:picChg chg="add mod">
          <ac:chgData name="Denislav Savkov" userId="f4ba8826-6275-49fc-bf7d-b4ead43b7907" providerId="ADAL" clId="{BD42AE18-0E79-49AC-94FC-CA76A7464DFF}" dt="2020-04-27T13:58:45.002" v="5299" actId="14100"/>
          <ac:picMkLst>
            <pc:docMk/>
            <pc:sldMk cId="3155764687" sldId="276"/>
            <ac:picMk id="3" creationId="{620F8F64-62E8-4312-9A1B-5F6B6D2D3849}"/>
          </ac:picMkLst>
        </pc:picChg>
      </pc:sldChg>
      <pc:sldChg chg="ord">
        <pc:chgData name="Denislav Savkov" userId="f4ba8826-6275-49fc-bf7d-b4ead43b7907" providerId="ADAL" clId="{BD42AE18-0E79-49AC-94FC-CA76A7464DFF}" dt="2020-04-28T09:52:26.513" v="6173"/>
        <pc:sldMkLst>
          <pc:docMk/>
          <pc:sldMk cId="3191890847" sldId="278"/>
        </pc:sldMkLst>
      </pc:sldChg>
      <pc:sldChg chg="addSp delSp modSp add">
        <pc:chgData name="Denislav Savkov" userId="f4ba8826-6275-49fc-bf7d-b4ead43b7907" providerId="ADAL" clId="{BD42AE18-0E79-49AC-94FC-CA76A7464DFF}" dt="2020-04-22T14:41:27.872" v="2742" actId="20577"/>
        <pc:sldMkLst>
          <pc:docMk/>
          <pc:sldMk cId="3395705266" sldId="279"/>
        </pc:sldMkLst>
        <pc:spChg chg="add del">
          <ac:chgData name="Denislav Savkov" userId="f4ba8826-6275-49fc-bf7d-b4ead43b7907" providerId="ADAL" clId="{BD42AE18-0E79-49AC-94FC-CA76A7464DFF}" dt="2020-03-12T14:47:02.061" v="843"/>
          <ac:spMkLst>
            <pc:docMk/>
            <pc:sldMk cId="3395705266" sldId="279"/>
            <ac:spMk id="2" creationId="{C3553A3B-B7C1-4743-82E7-8E8C3B9179B4}"/>
          </ac:spMkLst>
        </pc:spChg>
        <pc:spChg chg="add del mod">
          <ac:chgData name="Denislav Savkov" userId="f4ba8826-6275-49fc-bf7d-b4ead43b7907" providerId="ADAL" clId="{BD42AE18-0E79-49AC-94FC-CA76A7464DFF}" dt="2020-03-12T15:25:49.818" v="1516" actId="478"/>
          <ac:spMkLst>
            <pc:docMk/>
            <pc:sldMk cId="3395705266" sldId="279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3-12T15:15:23.743" v="1182" actId="20577"/>
          <ac:spMkLst>
            <pc:docMk/>
            <pc:sldMk cId="3395705266" sldId="279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4:41:27.872" v="2742" actId="20577"/>
          <ac:spMkLst>
            <pc:docMk/>
            <pc:sldMk cId="3395705266" sldId="279"/>
            <ac:spMk id="5" creationId="{820F42A9-79D7-4349-9926-4AF55D7A6A29}"/>
          </ac:spMkLst>
        </pc:spChg>
        <pc:spChg chg="add del mod">
          <ac:chgData name="Denislav Savkov" userId="f4ba8826-6275-49fc-bf7d-b4ead43b7907" providerId="ADAL" clId="{BD42AE18-0E79-49AC-94FC-CA76A7464DFF}" dt="2020-03-12T15:25:50.943" v="1517" actId="478"/>
          <ac:spMkLst>
            <pc:docMk/>
            <pc:sldMk cId="3395705266" sldId="279"/>
            <ac:spMk id="6" creationId="{F658BFF4-2D83-4BD9-A02B-207F37C480EB}"/>
          </ac:spMkLst>
        </pc:spChg>
      </pc:sldChg>
      <pc:sldChg chg="addSp modSp add">
        <pc:chgData name="Denislav Savkov" userId="f4ba8826-6275-49fc-bf7d-b4ead43b7907" providerId="ADAL" clId="{BD42AE18-0E79-49AC-94FC-CA76A7464DFF}" dt="2020-03-12T13:31:07.392" v="349" actId="1076"/>
        <pc:sldMkLst>
          <pc:docMk/>
          <pc:sldMk cId="3524106123" sldId="280"/>
        </pc:sldMkLst>
        <pc:spChg chg="mod">
          <ac:chgData name="Denislav Savkov" userId="f4ba8826-6275-49fc-bf7d-b4ead43b7907" providerId="ADAL" clId="{BD42AE18-0E79-49AC-94FC-CA76A7464DFF}" dt="2020-03-12T13:30:09.590" v="326" actId="20577"/>
          <ac:spMkLst>
            <pc:docMk/>
            <pc:sldMk cId="3524106123" sldId="280"/>
            <ac:spMk id="5" creationId="{820F42A9-79D7-4349-9926-4AF55D7A6A29}"/>
          </ac:spMkLst>
        </pc:spChg>
        <pc:picChg chg="add mod ord">
          <ac:chgData name="Denislav Savkov" userId="f4ba8826-6275-49fc-bf7d-b4ead43b7907" providerId="ADAL" clId="{BD42AE18-0E79-49AC-94FC-CA76A7464DFF}" dt="2020-03-12T13:31:07.392" v="349" actId="1076"/>
          <ac:picMkLst>
            <pc:docMk/>
            <pc:sldMk cId="3524106123" sldId="280"/>
            <ac:picMk id="2" creationId="{73A5BB3F-382D-4653-BD28-77F265345374}"/>
          </ac:picMkLst>
        </pc:picChg>
        <pc:picChg chg="add mod">
          <ac:chgData name="Denislav Savkov" userId="f4ba8826-6275-49fc-bf7d-b4ead43b7907" providerId="ADAL" clId="{BD42AE18-0E79-49AC-94FC-CA76A7464DFF}" dt="2020-03-12T13:30:37.068" v="339" actId="1076"/>
          <ac:picMkLst>
            <pc:docMk/>
            <pc:sldMk cId="3524106123" sldId="280"/>
            <ac:picMk id="3" creationId="{EFE00CE8-75BF-4001-931B-F2CE6FE929F5}"/>
          </ac:picMkLst>
        </pc:picChg>
        <pc:picChg chg="add mod">
          <ac:chgData name="Denislav Savkov" userId="f4ba8826-6275-49fc-bf7d-b4ead43b7907" providerId="ADAL" clId="{BD42AE18-0E79-49AC-94FC-CA76A7464DFF}" dt="2020-03-12T13:30:51.046" v="344" actId="1076"/>
          <ac:picMkLst>
            <pc:docMk/>
            <pc:sldMk cId="3524106123" sldId="280"/>
            <ac:picMk id="6" creationId="{1D4903AB-00F5-4018-BEEB-817740572B89}"/>
          </ac:picMkLst>
        </pc:picChg>
        <pc:picChg chg="add mod">
          <ac:chgData name="Denislav Savkov" userId="f4ba8826-6275-49fc-bf7d-b4ead43b7907" providerId="ADAL" clId="{BD42AE18-0E79-49AC-94FC-CA76A7464DFF}" dt="2020-03-12T13:30:53.207" v="345" actId="1076"/>
          <ac:picMkLst>
            <pc:docMk/>
            <pc:sldMk cId="3524106123" sldId="280"/>
            <ac:picMk id="8" creationId="{C1E95B2F-7D67-4DFB-96A4-393ADBB4309D}"/>
          </ac:picMkLst>
        </pc:picChg>
      </pc:sldChg>
      <pc:sldChg chg="modSp add">
        <pc:chgData name="Denislav Savkov" userId="f4ba8826-6275-49fc-bf7d-b4ead43b7907" providerId="ADAL" clId="{BD42AE18-0E79-49AC-94FC-CA76A7464DFF}" dt="2020-04-22T14:42:45.368" v="2772" actId="20577"/>
        <pc:sldMkLst>
          <pc:docMk/>
          <pc:sldMk cId="3932236577" sldId="281"/>
        </pc:sldMkLst>
        <pc:spChg chg="mod">
          <ac:chgData name="Denislav Savkov" userId="f4ba8826-6275-49fc-bf7d-b4ead43b7907" providerId="ADAL" clId="{BD42AE18-0E79-49AC-94FC-CA76A7464DFF}" dt="2020-04-22T14:42:45.368" v="2772" actId="20577"/>
          <ac:spMkLst>
            <pc:docMk/>
            <pc:sldMk cId="3932236577" sldId="281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2T13:40:21.493" v="427" actId="113"/>
          <ac:spMkLst>
            <pc:docMk/>
            <pc:sldMk cId="3932236577" sldId="281"/>
            <ac:spMk id="5" creationId="{820F42A9-79D7-4349-9926-4AF55D7A6A29}"/>
          </ac:spMkLst>
        </pc:spChg>
      </pc:sldChg>
      <pc:sldChg chg="modSp add modAnim">
        <pc:chgData name="Denislav Savkov" userId="f4ba8826-6275-49fc-bf7d-b4ead43b7907" providerId="ADAL" clId="{BD42AE18-0E79-49AC-94FC-CA76A7464DFF}" dt="2020-04-22T14:41:42.277" v="2751" actId="20577"/>
        <pc:sldMkLst>
          <pc:docMk/>
          <pc:sldMk cId="79913302" sldId="282"/>
        </pc:sldMkLst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4-22T14:41:42.277" v="2751" actId="20577"/>
          <ac:spMkLst>
            <pc:docMk/>
            <pc:sldMk cId="79913302" sldId="282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9T09:45:17.104" v="1995" actId="20577"/>
          <ac:spMkLst>
            <pc:docMk/>
            <pc:sldMk cId="79913302" sldId="282"/>
            <ac:spMk id="5" creationId="{820F42A9-79D7-4349-9926-4AF55D7A6A29}"/>
          </ac:spMkLst>
        </pc:spChg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6" creationId="{F658BFF4-2D83-4BD9-A02B-207F37C480EB}"/>
          </ac:spMkLst>
        </pc:spChg>
      </pc:sldChg>
      <pc:sldChg chg="addSp delSp modSp add">
        <pc:chgData name="Denislav Savkov" userId="f4ba8826-6275-49fc-bf7d-b4ead43b7907" providerId="ADAL" clId="{BD42AE18-0E79-49AC-94FC-CA76A7464DFF}" dt="2020-03-19T09:27:35.266" v="1924" actId="20577"/>
        <pc:sldMkLst>
          <pc:docMk/>
          <pc:sldMk cId="3573855260" sldId="283"/>
        </pc:sldMkLst>
        <pc:spChg chg="mod">
          <ac:chgData name="Denislav Savkov" userId="f4ba8826-6275-49fc-bf7d-b4ead43b7907" providerId="ADAL" clId="{BD42AE18-0E79-49AC-94FC-CA76A7464DFF}" dt="2020-03-19T09:27:35.266" v="1924" actId="20577"/>
          <ac:spMkLst>
            <pc:docMk/>
            <pc:sldMk cId="3573855260" sldId="283"/>
            <ac:spMk id="2" creationId="{04D03EF3-696E-4366-A3B6-7830369AEFFD}"/>
          </ac:spMkLst>
        </pc:spChg>
        <pc:spChg chg="mod">
          <ac:chgData name="Denislav Savkov" userId="f4ba8826-6275-49fc-bf7d-b4ead43b7907" providerId="ADAL" clId="{BD42AE18-0E79-49AC-94FC-CA76A7464DFF}" dt="2020-03-19T09:27:20.048" v="1920" actId="20577"/>
          <ac:spMkLst>
            <pc:docMk/>
            <pc:sldMk cId="3573855260" sldId="283"/>
            <ac:spMk id="3" creationId="{0E20CA36-B0B7-451E-BAAF-777E2E622392}"/>
          </ac:spMkLst>
        </pc:spChg>
        <pc:spChg chg="add del">
          <ac:chgData name="Denislav Savkov" userId="f4ba8826-6275-49fc-bf7d-b4ead43b7907" providerId="ADAL" clId="{BD42AE18-0E79-49AC-94FC-CA76A7464DFF}" dt="2020-03-19T09:25:45.268" v="1894"/>
          <ac:spMkLst>
            <pc:docMk/>
            <pc:sldMk cId="3573855260" sldId="283"/>
            <ac:spMk id="4" creationId="{6BD646CE-C43A-46D0-BD8E-1DA1398E6040}"/>
          </ac:spMkLst>
        </pc:spChg>
        <pc:spChg chg="add mod">
          <ac:chgData name="Denislav Savkov" userId="f4ba8826-6275-49fc-bf7d-b4ead43b7907" providerId="ADAL" clId="{BD42AE18-0E79-49AC-94FC-CA76A7464DFF}" dt="2020-03-19T09:26:51.396" v="1907"/>
          <ac:spMkLst>
            <pc:docMk/>
            <pc:sldMk cId="3573855260" sldId="283"/>
            <ac:spMk id="5" creationId="{AEAD4997-A8F1-45BD-9C96-F831814ED653}"/>
          </ac:spMkLst>
        </pc:spChg>
      </pc:sldChg>
      <pc:sldChg chg="addSp delSp modSp add ord">
        <pc:chgData name="Denislav Savkov" userId="f4ba8826-6275-49fc-bf7d-b4ead43b7907" providerId="ADAL" clId="{BD42AE18-0E79-49AC-94FC-CA76A7464DFF}" dt="2020-04-27T15:11:54.029" v="5636" actId="20577"/>
        <pc:sldMkLst>
          <pc:docMk/>
          <pc:sldMk cId="2123746902" sldId="284"/>
        </pc:sldMkLst>
        <pc:spChg chg="mod">
          <ac:chgData name="Denislav Savkov" userId="f4ba8826-6275-49fc-bf7d-b4ead43b7907" providerId="ADAL" clId="{BD42AE18-0E79-49AC-94FC-CA76A7464DFF}" dt="2020-04-23T10:24:38.732" v="4640" actId="20577"/>
          <ac:spMkLst>
            <pc:docMk/>
            <pc:sldMk cId="2123746902" sldId="28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11:54.029" v="5636" actId="20577"/>
          <ac:spMkLst>
            <pc:docMk/>
            <pc:sldMk cId="2123746902" sldId="284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7T13:56:27.465" v="5284"/>
          <ac:picMkLst>
            <pc:docMk/>
            <pc:sldMk cId="2123746902" sldId="284"/>
            <ac:picMk id="2" creationId="{5975D168-3B1B-4FB7-896A-05AE1889DAE3}"/>
          </ac:picMkLst>
        </pc:picChg>
        <pc:picChg chg="add mod">
          <ac:chgData name="Denislav Savkov" userId="f4ba8826-6275-49fc-bf7d-b4ead43b7907" providerId="ADAL" clId="{BD42AE18-0E79-49AC-94FC-CA76A7464DFF}" dt="2020-04-27T13:57:13.873" v="5291" actId="1076"/>
          <ac:picMkLst>
            <pc:docMk/>
            <pc:sldMk cId="2123746902" sldId="284"/>
            <ac:picMk id="3" creationId="{18E75C64-D53F-45FD-AAC5-B0BA690CF7B9}"/>
          </ac:picMkLst>
        </pc:picChg>
      </pc:sldChg>
      <pc:sldChg chg="modSp add del">
        <pc:chgData name="Denislav Savkov" userId="f4ba8826-6275-49fc-bf7d-b4ead43b7907" providerId="ADAL" clId="{BD42AE18-0E79-49AC-94FC-CA76A7464DFF}" dt="2020-04-22T14:16:40.900" v="2234"/>
        <pc:sldMkLst>
          <pc:docMk/>
          <pc:sldMk cId="3733752017" sldId="284"/>
        </pc:sldMkLst>
        <pc:spChg chg="mod">
          <ac:chgData name="Denislav Savkov" userId="f4ba8826-6275-49fc-bf7d-b4ead43b7907" providerId="ADAL" clId="{BD42AE18-0E79-49AC-94FC-CA76A7464DFF}" dt="2020-04-22T14:16:40.900" v="2234"/>
          <ac:spMkLst>
            <pc:docMk/>
            <pc:sldMk cId="3733752017" sldId="284"/>
            <ac:spMk id="5" creationId="{820F42A9-79D7-4349-9926-4AF55D7A6A29}"/>
          </ac:spMkLst>
        </pc:spChg>
      </pc:sldChg>
      <pc:sldChg chg="addSp modSp add">
        <pc:chgData name="Denislav Savkov" userId="f4ba8826-6275-49fc-bf7d-b4ead43b7907" providerId="ADAL" clId="{BD42AE18-0E79-49AC-94FC-CA76A7464DFF}" dt="2020-04-28T09:27:59.144" v="6037"/>
        <pc:sldMkLst>
          <pc:docMk/>
          <pc:sldMk cId="1746768954" sldId="285"/>
        </pc:sldMkLst>
        <pc:spChg chg="mod">
          <ac:chgData name="Denislav Savkov" userId="f4ba8826-6275-49fc-bf7d-b4ead43b7907" providerId="ADAL" clId="{BD42AE18-0E79-49AC-94FC-CA76A7464DFF}" dt="2020-04-23T10:25:20.071" v="4656" actId="20577"/>
          <ac:spMkLst>
            <pc:docMk/>
            <pc:sldMk cId="1746768954" sldId="28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7:59.144" v="6037"/>
          <ac:spMkLst>
            <pc:docMk/>
            <pc:sldMk cId="1746768954" sldId="285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4:02.982" v="6008" actId="1076"/>
          <ac:picMkLst>
            <pc:docMk/>
            <pc:sldMk cId="1746768954" sldId="285"/>
            <ac:picMk id="2" creationId="{476EF611-8F9C-4B53-A5FF-AC24365D81F9}"/>
          </ac:picMkLst>
        </pc:picChg>
      </pc:sldChg>
      <pc:sldChg chg="addSp modSp add">
        <pc:chgData name="Denislav Savkov" userId="f4ba8826-6275-49fc-bf7d-b4ead43b7907" providerId="ADAL" clId="{BD42AE18-0E79-49AC-94FC-CA76A7464DFF}" dt="2020-04-28T09:29:13.930" v="6091" actId="113"/>
        <pc:sldMkLst>
          <pc:docMk/>
          <pc:sldMk cId="2959976428" sldId="286"/>
        </pc:sldMkLst>
        <pc:spChg chg="mod">
          <ac:chgData name="Denislav Savkov" userId="f4ba8826-6275-49fc-bf7d-b4ead43b7907" providerId="ADAL" clId="{BD42AE18-0E79-49AC-94FC-CA76A7464DFF}" dt="2020-04-23T10:25:43.280" v="4671" actId="20577"/>
          <ac:spMkLst>
            <pc:docMk/>
            <pc:sldMk cId="2959976428" sldId="28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9:13.930" v="6091" actId="113"/>
          <ac:spMkLst>
            <pc:docMk/>
            <pc:sldMk cId="2959976428" sldId="286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7:17.509" v="6031" actId="1076"/>
          <ac:picMkLst>
            <pc:docMk/>
            <pc:sldMk cId="2959976428" sldId="286"/>
            <ac:picMk id="2" creationId="{C8EA5185-4C91-49ED-B708-E0EE197447BA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4:16:03.070" v="6762" actId="15"/>
        <pc:sldMkLst>
          <pc:docMk/>
          <pc:sldMk cId="3650408198" sldId="287"/>
        </pc:sldMkLst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2" creationId="{A7A181A8-DFAD-4C47-AF2D-A1A19B6725DF}"/>
          </ac:spMkLst>
        </pc:spChg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3" creationId="{EB6C9AFE-8218-4B64-A775-131BE01E13A8}"/>
          </ac:spMkLst>
        </pc:spChg>
        <pc:spChg chg="mod">
          <ac:chgData name="Denislav Savkov" userId="f4ba8826-6275-49fc-bf7d-b4ead43b7907" providerId="ADAL" clId="{BD42AE18-0E79-49AC-94FC-CA76A7464DFF}" dt="2020-04-23T10:25:53.521" v="4686" actId="20577"/>
          <ac:spMkLst>
            <pc:docMk/>
            <pc:sldMk cId="3650408198" sldId="287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4:16:03.070" v="6762" actId="15"/>
          <ac:spMkLst>
            <pc:docMk/>
            <pc:sldMk cId="3650408198" sldId="287"/>
            <ac:spMk id="5" creationId="{820F42A9-79D7-4349-9926-4AF55D7A6A29}"/>
          </ac:spMkLst>
        </pc:spChg>
        <pc:picChg chg="add del">
          <ac:chgData name="Denislav Savkov" userId="f4ba8826-6275-49fc-bf7d-b4ead43b7907" providerId="ADAL" clId="{BD42AE18-0E79-49AC-94FC-CA76A7464DFF}" dt="2020-04-23T10:26:11.172" v="4688"/>
          <ac:picMkLst>
            <pc:docMk/>
            <pc:sldMk cId="3650408198" sldId="287"/>
            <ac:picMk id="1025" creationId="{F2BA2501-F788-4E87-9296-E43462D3CF52}"/>
          </ac:picMkLst>
        </pc:picChg>
      </pc:sldChg>
      <pc:sldChg chg="addSp modSp add">
        <pc:chgData name="Denislav Savkov" userId="f4ba8826-6275-49fc-bf7d-b4ead43b7907" providerId="ADAL" clId="{BD42AE18-0E79-49AC-94FC-CA76A7464DFF}" dt="2020-04-23T14:56:22.461" v="4740" actId="1076"/>
        <pc:sldMkLst>
          <pc:docMk/>
          <pc:sldMk cId="627931086" sldId="288"/>
        </pc:sldMkLst>
        <pc:spChg chg="mod">
          <ac:chgData name="Denislav Savkov" userId="f4ba8826-6275-49fc-bf7d-b4ead43b7907" providerId="ADAL" clId="{BD42AE18-0E79-49AC-94FC-CA76A7464DFF}" dt="2020-04-23T14:55:59.487" v="4735" actId="20577"/>
          <ac:spMkLst>
            <pc:docMk/>
            <pc:sldMk cId="627931086" sldId="288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3T14:56:22.461" v="4740" actId="1076"/>
          <ac:picMkLst>
            <pc:docMk/>
            <pc:sldMk cId="627931086" sldId="288"/>
            <ac:picMk id="6" creationId="{98476B64-478A-4329-854B-4F7604247697}"/>
          </ac:picMkLst>
        </pc:picChg>
      </pc:sldChg>
      <pc:sldChg chg="modSp add ord">
        <pc:chgData name="Denislav Savkov" userId="f4ba8826-6275-49fc-bf7d-b4ead43b7907" providerId="ADAL" clId="{BD42AE18-0E79-49AC-94FC-CA76A7464DFF}" dt="2020-04-27T13:48:21.500" v="5171" actId="20577"/>
        <pc:sldMkLst>
          <pc:docMk/>
          <pc:sldMk cId="2066730655" sldId="289"/>
        </pc:sldMkLst>
        <pc:spChg chg="mod">
          <ac:chgData name="Denislav Savkov" userId="f4ba8826-6275-49fc-bf7d-b4ead43b7907" providerId="ADAL" clId="{BD42AE18-0E79-49AC-94FC-CA76A7464DFF}" dt="2020-04-27T13:48:06.277" v="5147" actId="20577"/>
          <ac:spMkLst>
            <pc:docMk/>
            <pc:sldMk cId="2066730655" sldId="28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48:21.500" v="5171" actId="20577"/>
          <ac:spMkLst>
            <pc:docMk/>
            <pc:sldMk cId="2066730655" sldId="289"/>
            <ac:spMk id="5" creationId="{D609D132-43E9-4C95-A4F8-5420DDE3FF85}"/>
          </ac:spMkLst>
        </pc:spChg>
      </pc:sldChg>
      <pc:sldChg chg="addSp delSp modSp add">
        <pc:chgData name="Denislav Savkov" userId="f4ba8826-6275-49fc-bf7d-b4ead43b7907" providerId="ADAL" clId="{BD42AE18-0E79-49AC-94FC-CA76A7464DFF}" dt="2020-04-27T14:17:45.459" v="5418" actId="20577"/>
        <pc:sldMkLst>
          <pc:docMk/>
          <pc:sldMk cId="2213253566" sldId="290"/>
        </pc:sldMkLst>
        <pc:spChg chg="mod">
          <ac:chgData name="Denislav Savkov" userId="f4ba8826-6275-49fc-bf7d-b4ead43b7907" providerId="ADAL" clId="{BD42AE18-0E79-49AC-94FC-CA76A7464DFF}" dt="2020-04-27T14:17:45.459" v="5418" actId="20577"/>
          <ac:spMkLst>
            <pc:docMk/>
            <pc:sldMk cId="2213253566" sldId="290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7T14:06:28.229" v="5335" actId="478"/>
          <ac:spMkLst>
            <pc:docMk/>
            <pc:sldMk cId="2213253566" sldId="290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7T14:06:31.431" v="5336" actId="167"/>
          <ac:picMkLst>
            <pc:docMk/>
            <pc:sldMk cId="2213253566" sldId="290"/>
            <ac:picMk id="2050" creationId="{53F831C0-842A-4B5F-A179-6C796C21C2F2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19.218" v="5432" actId="20577"/>
        <pc:sldMkLst>
          <pc:docMk/>
          <pc:sldMk cId="1354629931" sldId="291"/>
        </pc:sldMkLst>
        <pc:spChg chg="mod">
          <ac:chgData name="Denislav Savkov" userId="f4ba8826-6275-49fc-bf7d-b4ead43b7907" providerId="ADAL" clId="{BD42AE18-0E79-49AC-94FC-CA76A7464DFF}" dt="2020-04-27T14:18:19.218" v="5432" actId="20577"/>
          <ac:spMkLst>
            <pc:docMk/>
            <pc:sldMk cId="1354629931" sldId="291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2:07.457" v="5375" actId="478"/>
          <ac:picMkLst>
            <pc:docMk/>
            <pc:sldMk cId="1354629931" sldId="291"/>
            <ac:picMk id="2050" creationId="{53F831C0-842A-4B5F-A179-6C796C21C2F2}"/>
          </ac:picMkLst>
        </pc:picChg>
        <pc:picChg chg="add mod">
          <ac:chgData name="Denislav Savkov" userId="f4ba8826-6275-49fc-bf7d-b4ead43b7907" providerId="ADAL" clId="{BD42AE18-0E79-49AC-94FC-CA76A7464DFF}" dt="2020-04-27T14:12:18.249" v="5377" actId="1076"/>
          <ac:picMkLst>
            <pc:docMk/>
            <pc:sldMk cId="1354629931" sldId="291"/>
            <ac:picMk id="3074" creationId="{4232CC2F-C1F8-4A4E-8910-3114CA717A8E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08.349" v="5429" actId="20577"/>
        <pc:sldMkLst>
          <pc:docMk/>
          <pc:sldMk cId="2124887184" sldId="292"/>
        </pc:sldMkLst>
        <pc:spChg chg="mod">
          <ac:chgData name="Denislav Savkov" userId="f4ba8826-6275-49fc-bf7d-b4ead43b7907" providerId="ADAL" clId="{BD42AE18-0E79-49AC-94FC-CA76A7464DFF}" dt="2020-04-27T14:18:08.349" v="5429" actId="20577"/>
          <ac:spMkLst>
            <pc:docMk/>
            <pc:sldMk cId="2124887184" sldId="292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4:44.493" v="5390" actId="478"/>
          <ac:picMkLst>
            <pc:docMk/>
            <pc:sldMk cId="2124887184" sldId="292"/>
            <ac:picMk id="3074" creationId="{4232CC2F-C1F8-4A4E-8910-3114CA717A8E}"/>
          </ac:picMkLst>
        </pc:picChg>
        <pc:picChg chg="add mod">
          <ac:chgData name="Denislav Savkov" userId="f4ba8826-6275-49fc-bf7d-b4ead43b7907" providerId="ADAL" clId="{BD42AE18-0E79-49AC-94FC-CA76A7464DFF}" dt="2020-04-27T14:15:04.663" v="5394" actId="14100"/>
          <ac:picMkLst>
            <pc:docMk/>
            <pc:sldMk cId="2124887184" sldId="292"/>
            <ac:picMk id="4098" creationId="{F7034C35-0E48-4DAC-81AB-C1A83B3B1ADA}"/>
          </ac:picMkLst>
        </pc:picChg>
      </pc:sldChg>
      <pc:sldChg chg="addSp delSp modSp add del ord">
        <pc:chgData name="Denislav Savkov" userId="f4ba8826-6275-49fc-bf7d-b4ead43b7907" providerId="ADAL" clId="{BD42AE18-0E79-49AC-94FC-CA76A7464DFF}" dt="2020-05-12T13:42:56.390" v="6627" actId="2696"/>
        <pc:sldMkLst>
          <pc:docMk/>
          <pc:sldMk cId="3132554041" sldId="293"/>
        </pc:sldMkLst>
        <pc:spChg chg="mod">
          <ac:chgData name="Denislav Savkov" userId="f4ba8826-6275-49fc-bf7d-b4ead43b7907" providerId="ADAL" clId="{BD42AE18-0E79-49AC-94FC-CA76A7464DFF}" dt="2020-04-28T09:43:29.318" v="6139" actId="20577"/>
          <ac:spMkLst>
            <pc:docMk/>
            <pc:sldMk cId="3132554041" sldId="293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8T09:43:57.139" v="6147" actId="478"/>
          <ac:spMkLst>
            <pc:docMk/>
            <pc:sldMk cId="3132554041" sldId="293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8T09:44:10.565" v="6160" actId="1036"/>
          <ac:picMkLst>
            <pc:docMk/>
            <pc:sldMk cId="3132554041" sldId="293"/>
            <ac:picMk id="5122" creationId="{26971E04-2190-4970-8528-F87E04CAEA4E}"/>
          </ac:picMkLst>
        </pc:picChg>
      </pc:sldChg>
      <pc:sldChg chg="add">
        <pc:chgData name="Denislav Savkov" userId="f4ba8826-6275-49fc-bf7d-b4ead43b7907" providerId="ADAL" clId="{BD42AE18-0E79-49AC-94FC-CA76A7464DFF}" dt="2020-04-28T09:52:19.550" v="6167"/>
        <pc:sldMkLst>
          <pc:docMk/>
          <pc:sldMk cId="1160192361" sldId="294"/>
        </pc:sldMkLst>
      </pc:sldChg>
      <pc:sldChg chg="add ord">
        <pc:chgData name="Denislav Savkov" userId="f4ba8826-6275-49fc-bf7d-b4ead43b7907" providerId="ADAL" clId="{BD42AE18-0E79-49AC-94FC-CA76A7464DFF}" dt="2020-04-28T09:52:45.185" v="6180"/>
        <pc:sldMkLst>
          <pc:docMk/>
          <pc:sldMk cId="2178873226" sldId="295"/>
        </pc:sldMkLst>
      </pc:sldChg>
      <pc:sldChg chg="addSp delSp modSp add">
        <pc:chgData name="Denislav Savkov" userId="f4ba8826-6275-49fc-bf7d-b4ead43b7907" providerId="ADAL" clId="{BD42AE18-0E79-49AC-94FC-CA76A7464DFF}" dt="2020-05-12T13:21:58.290" v="6571" actId="20577"/>
        <pc:sldMkLst>
          <pc:docMk/>
          <pc:sldMk cId="1055112782" sldId="296"/>
        </pc:sldMkLst>
        <pc:spChg chg="mod">
          <ac:chgData name="Denislav Savkov" userId="f4ba8826-6275-49fc-bf7d-b4ead43b7907" providerId="ADAL" clId="{BD42AE18-0E79-49AC-94FC-CA76A7464DFF}" dt="2020-05-12T13:21:36.228" v="6561" actId="20577"/>
          <ac:spMkLst>
            <pc:docMk/>
            <pc:sldMk cId="1055112782" sldId="29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3:21:58.290" v="6571" actId="20577"/>
          <ac:spMkLst>
            <pc:docMk/>
            <pc:sldMk cId="1055112782" sldId="296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5-12T13:05:36.623" v="6222" actId="20577"/>
          <ac:spMkLst>
            <pc:docMk/>
            <pc:sldMk cId="1055112782" sldId="296"/>
            <ac:spMk id="7" creationId="{8D01F5C0-1C3A-4E2C-A566-9526499E7EFC}"/>
          </ac:spMkLst>
        </pc:spChg>
        <pc:picChg chg="del">
          <ac:chgData name="Denislav Savkov" userId="f4ba8826-6275-49fc-bf7d-b4ead43b7907" providerId="ADAL" clId="{BD42AE18-0E79-49AC-94FC-CA76A7464DFF}" dt="2020-05-12T13:05:01.592" v="6217" actId="478"/>
          <ac:picMkLst>
            <pc:docMk/>
            <pc:sldMk cId="1055112782" sldId="296"/>
            <ac:picMk id="6" creationId="{98476B64-478A-4329-854B-4F7604247697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5-12T14:15:12.785" v="6761" actId="1076"/>
        <pc:sldMkLst>
          <pc:docMk/>
          <pc:sldMk cId="2517687178" sldId="297"/>
        </pc:sldMkLst>
        <pc:spChg chg="add mod">
          <ac:chgData name="Denislav Savkov" userId="f4ba8826-6275-49fc-bf7d-b4ead43b7907" providerId="ADAL" clId="{BD42AE18-0E79-49AC-94FC-CA76A7464DFF}" dt="2020-05-12T14:15:12.785" v="6761" actId="1076"/>
          <ac:spMkLst>
            <pc:docMk/>
            <pc:sldMk cId="2517687178" sldId="297"/>
            <ac:spMk id="5" creationId="{DD2DE777-618F-4671-9892-011ABA36B168}"/>
          </ac:spMkLst>
        </pc:spChg>
        <pc:spChg chg="add mod">
          <ac:chgData name="Denislav Savkov" userId="f4ba8826-6275-49fc-bf7d-b4ead43b7907" providerId="ADAL" clId="{BD42AE18-0E79-49AC-94FC-CA76A7464DFF}" dt="2020-05-12T14:15:07.233" v="6760" actId="1076"/>
          <ac:spMkLst>
            <pc:docMk/>
            <pc:sldMk cId="2517687178" sldId="297"/>
            <ac:spMk id="8" creationId="{F13C3E7C-CBAC-4790-830C-7A3726BF4393}"/>
          </ac:spMkLst>
        </pc:spChg>
        <pc:picChg chg="add del mod">
          <ac:chgData name="Denislav Savkov" userId="f4ba8826-6275-49fc-bf7d-b4ead43b7907" providerId="ADAL" clId="{BD42AE18-0E79-49AC-94FC-CA76A7464DFF}" dt="2020-05-12T13:46:04.674" v="6662" actId="478"/>
          <ac:picMkLst>
            <pc:docMk/>
            <pc:sldMk cId="2517687178" sldId="297"/>
            <ac:picMk id="2" creationId="{24427210-B4AD-49AC-B71D-D7B79200DB31}"/>
          </ac:picMkLst>
        </pc:picChg>
        <pc:picChg chg="add">
          <ac:chgData name="Denislav Savkov" userId="f4ba8826-6275-49fc-bf7d-b4ead43b7907" providerId="ADAL" clId="{BD42AE18-0E79-49AC-94FC-CA76A7464DFF}" dt="2020-05-12T13:46:13.888" v="6664"/>
          <ac:picMkLst>
            <pc:docMk/>
            <pc:sldMk cId="2517687178" sldId="297"/>
            <ac:picMk id="3" creationId="{8D5572CE-1F12-498C-84D0-64345B971797}"/>
          </ac:picMkLst>
        </pc:picChg>
        <pc:picChg chg="del">
          <ac:chgData name="Denislav Savkov" userId="f4ba8826-6275-49fc-bf7d-b4ead43b7907" providerId="ADAL" clId="{BD42AE18-0E79-49AC-94FC-CA76A7464DFF}" dt="2020-05-12T13:24:54.426" v="6573" actId="478"/>
          <ac:picMkLst>
            <pc:docMk/>
            <pc:sldMk cId="2517687178" sldId="297"/>
            <ac:picMk id="5122" creationId="{26971E04-2190-4970-8528-F87E04CAEA4E}"/>
          </ac:picMkLst>
        </pc:picChg>
        <pc:picChg chg="add del mod">
          <ac:chgData name="Denislav Savkov" userId="f4ba8826-6275-49fc-bf7d-b4ead43b7907" providerId="ADAL" clId="{BD42AE18-0E79-49AC-94FC-CA76A7464DFF}" dt="2020-05-12T13:46:05.343" v="6663" actId="478"/>
          <ac:picMkLst>
            <pc:docMk/>
            <pc:sldMk cId="2517687178" sldId="297"/>
            <ac:picMk id="6146" creationId="{BCFCF19F-FBBD-4870-B5F7-381B71BF1857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3:46:00.732" v="6661" actId="11529"/>
        <pc:sldMkLst>
          <pc:docMk/>
          <pc:sldMk cId="3925842093" sldId="298"/>
        </pc:sldMkLst>
        <pc:spChg chg="add del mod">
          <ac:chgData name="Denislav Savkov" userId="f4ba8826-6275-49fc-bf7d-b4ead43b7907" providerId="ADAL" clId="{BD42AE18-0E79-49AC-94FC-CA76A7464DFF}" dt="2020-05-12T13:46:00.732" v="6661" actId="11529"/>
          <ac:spMkLst>
            <pc:docMk/>
            <pc:sldMk cId="3925842093" sldId="298"/>
            <ac:spMk id="12" creationId="{4072BABB-1876-4BC6-89C9-848151378537}"/>
          </ac:spMkLst>
        </pc:spChg>
        <pc:spChg chg="add mod">
          <ac:chgData name="Denislav Savkov" userId="f4ba8826-6275-49fc-bf7d-b4ead43b7907" providerId="ADAL" clId="{BD42AE18-0E79-49AC-94FC-CA76A7464DFF}" dt="2020-05-12T13:45:58.265" v="6656" actId="571"/>
          <ac:spMkLst>
            <pc:docMk/>
            <pc:sldMk cId="3925842093" sldId="298"/>
            <ac:spMk id="14" creationId="{FDF0C1B4-6807-4B5F-99DE-97F836B2C2FC}"/>
          </ac:spMkLst>
        </pc:spChg>
        <pc:picChg chg="del">
          <ac:chgData name="Denislav Savkov" userId="f4ba8826-6275-49fc-bf7d-b4ead43b7907" providerId="ADAL" clId="{BD42AE18-0E79-49AC-94FC-CA76A7464DFF}" dt="2020-05-12T13:28:57.104" v="6586" actId="478"/>
          <ac:picMkLst>
            <pc:docMk/>
            <pc:sldMk cId="3925842093" sldId="298"/>
            <ac:picMk id="2" creationId="{24427210-B4AD-49AC-B71D-D7B79200DB31}"/>
          </ac:picMkLst>
        </pc:picChg>
        <pc:picChg chg="add del mod">
          <ac:chgData name="Denislav Savkov" userId="f4ba8826-6275-49fc-bf7d-b4ead43b7907" providerId="ADAL" clId="{BD42AE18-0E79-49AC-94FC-CA76A7464DFF}" dt="2020-05-12T13:35:24.798" v="6626" actId="478"/>
          <ac:picMkLst>
            <pc:docMk/>
            <pc:sldMk cId="3925842093" sldId="298"/>
            <ac:picMk id="3" creationId="{5C6B0475-2527-4E2B-8DDF-BF5855B208E5}"/>
          </ac:picMkLst>
        </pc:picChg>
        <pc:picChg chg="add mod ord">
          <ac:chgData name="Denislav Savkov" userId="f4ba8826-6275-49fc-bf7d-b4ead43b7907" providerId="ADAL" clId="{BD42AE18-0E79-49AC-94FC-CA76A7464DFF}" dt="2020-05-12T13:35:19.202" v="6625" actId="171"/>
          <ac:picMkLst>
            <pc:docMk/>
            <pc:sldMk cId="3925842093" sldId="298"/>
            <ac:picMk id="11" creationId="{BD014446-6F64-4073-923A-A649DBC36759}"/>
          </ac:picMkLst>
        </pc:picChg>
        <pc:picChg chg="mod">
          <ac:chgData name="Denislav Savkov" userId="f4ba8826-6275-49fc-bf7d-b4ead43b7907" providerId="ADAL" clId="{BD42AE18-0E79-49AC-94FC-CA76A7464DFF}" dt="2020-05-12T13:31:26.247" v="6608" actId="1076"/>
          <ac:picMkLst>
            <pc:docMk/>
            <pc:sldMk cId="3925842093" sldId="298"/>
            <ac:picMk id="6146" creationId="{BCFCF19F-FBBD-4870-B5F7-381B71BF1857}"/>
          </ac:picMkLst>
        </pc:pic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6" creationId="{0DC7290E-500A-4B2A-983F-5DD05ED9C14A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8" creationId="{4AB201F0-212E-4800-A2C0-517854707DE3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9" creationId="{B63AD307-1F49-41E3-8A5F-BCBCCD512528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10" creationId="{11E5E8C8-10CB-4AAC-97BD-B420E413D3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The architectural need - You need to deploy and manage AWS resources in a networked environment that provides workload isolation.</a:t>
            </a:r>
          </a:p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Your private network space in the AWS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Provides logical isolation for your workloads:  </a:t>
            </a:r>
            <a:r>
              <a:rPr lang="en-US" sz="1200" b="0" i="0" u="none" strike="noStrike" baseline="0" dirty="0" err="1">
                <a:latin typeface="+mj-lt"/>
                <a:ea typeface="+mj-ea"/>
                <a:cs typeface="+mj-cs"/>
                <a:sym typeface="Calibri"/>
              </a:rPr>
              <a:t>Dev,Test</a:t>
            </a: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Allows custom access controls and security settings for your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IPv4 vs.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Classless Inter-Domain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provide isolation</a:t>
            </a:r>
          </a:p>
          <a:p>
            <a:endParaRPr lang="en-US" dirty="0"/>
          </a:p>
          <a:p>
            <a:r>
              <a:rPr lang="en-US" dirty="0"/>
              <a:t>Easier to maintain than multiple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VPC1 = App1-Dev </a:t>
            </a:r>
          </a:p>
          <a:p>
            <a:r>
              <a:rPr lang="en-US" dirty="0"/>
              <a:t>VPC2 = App1-Prod</a:t>
            </a:r>
          </a:p>
          <a:p>
            <a:r>
              <a:rPr lang="en-US" dirty="0"/>
              <a:t>VPC3 = App2-Dev</a:t>
            </a:r>
          </a:p>
          <a:p>
            <a:r>
              <a:rPr lang="en-US" dirty="0"/>
              <a:t>VPC4 = App2-Prod</a:t>
            </a:r>
          </a:p>
        </p:txBody>
      </p:sp>
    </p:spTree>
    <p:extLst>
      <p:ext uri="{BB962C8B-B14F-4D97-AF65-F5344CB8AC3E}">
        <p14:creationId xmlns:p14="http://schemas.microsoft.com/office/powerpoint/2010/main" val="55932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1507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30319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limits for example</a:t>
            </a:r>
          </a:p>
          <a:p>
            <a:endParaRPr lang="en-US" dirty="0"/>
          </a:p>
          <a:p>
            <a:r>
              <a:rPr lang="en-US" dirty="0"/>
              <a:t>They have sensible values.</a:t>
            </a:r>
          </a:p>
          <a:p>
            <a:endParaRPr lang="en-US" dirty="0"/>
          </a:p>
          <a:p>
            <a:r>
              <a:rPr lang="en-US" dirty="0"/>
              <a:t>Some are hard to reach.</a:t>
            </a:r>
          </a:p>
          <a:p>
            <a:endParaRPr lang="en-US" dirty="0"/>
          </a:p>
          <a:p>
            <a:r>
              <a:rPr lang="en-US" dirty="0"/>
              <a:t>Some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44561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Subnets which have no explicit </a:t>
            </a:r>
            <a:r>
              <a:rPr lang="en-US" dirty="0" err="1"/>
              <a:t>associatin</a:t>
            </a:r>
            <a:r>
              <a:rPr lang="en-US" dirty="0"/>
              <a:t> with Route Table are associated with the default RT</a:t>
            </a:r>
          </a:p>
        </p:txBody>
      </p:sp>
    </p:spTree>
    <p:extLst>
      <p:ext uri="{BB962C8B-B14F-4D97-AF65-F5344CB8AC3E}">
        <p14:creationId xmlns:p14="http://schemas.microsoft.com/office/powerpoint/2010/main" val="331830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6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vpc/latest/userguide/amazon-vpc-limi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layer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48940" y="3191068"/>
            <a:ext cx="5031977" cy="1598645"/>
          </a:xfrm>
        </p:spPr>
        <p:txBody>
          <a:bodyPr/>
          <a:lstStyle/>
          <a:p>
            <a:r>
              <a:rPr lang="en-US" dirty="0"/>
              <a:t>VPC. Subnet. Route table. NAT and Internet gateway. Security group. NACL.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Located in 1 of 22 AWS Regions</a:t>
            </a:r>
          </a:p>
          <a:p>
            <a:r>
              <a:rPr lang="en-US" dirty="0"/>
              <a:t>Can host resources in </a:t>
            </a:r>
            <a:r>
              <a:rPr lang="en-US" b="1" dirty="0"/>
              <a:t>any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Availability Zone within its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9015D-4B77-49AF-B4C1-84265885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01" y="288925"/>
            <a:ext cx="5874215" cy="57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74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block of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VPC reserves a range of </a:t>
            </a:r>
            <a:r>
              <a:rPr lang="en-US" b="1" dirty="0"/>
              <a:t>private</a:t>
            </a:r>
            <a:r>
              <a:rPr lang="en-US" dirty="0"/>
              <a:t> IP addresses</a:t>
            </a:r>
          </a:p>
          <a:p>
            <a:r>
              <a:rPr lang="en-US" dirty="0"/>
              <a:t>These addresses are available for use by resources deployed in that VPC</a:t>
            </a:r>
          </a:p>
          <a:p>
            <a:r>
              <a:rPr lang="en-US" dirty="0"/>
              <a:t>Defined using CIDR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10.0.0.0/16 = all 65,536 IPs from 10.0.0.0 to 10.0.255.255</a:t>
            </a:r>
          </a:p>
        </p:txBody>
      </p:sp>
    </p:spTree>
    <p:extLst>
      <p:ext uri="{BB962C8B-B14F-4D97-AF65-F5344CB8AC3E}">
        <p14:creationId xmlns:p14="http://schemas.microsoft.com/office/powerpoint/2010/main" val="27450417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89296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Very </a:t>
            </a:r>
            <a:r>
              <a:rPr lang="en-US" b="1" dirty="0"/>
              <a:t>limited</a:t>
            </a:r>
            <a:r>
              <a:rPr lang="en-US" dirty="0"/>
              <a:t> use cases like :</a:t>
            </a:r>
          </a:p>
          <a:p>
            <a:r>
              <a:rPr lang="en-US" dirty="0"/>
              <a:t>Single application</a:t>
            </a:r>
          </a:p>
          <a:p>
            <a:r>
              <a:rPr lang="en-US" dirty="0"/>
              <a:t>High-performance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206D5-3FB2-4448-A8BD-6FED05544F12}"/>
              </a:ext>
            </a:extLst>
          </p:cNvPr>
          <p:cNvSpPr txBox="1"/>
          <p:nvPr/>
        </p:nvSpPr>
        <p:spPr>
          <a:xfrm>
            <a:off x="6095999" y="2238964"/>
            <a:ext cx="5257801" cy="2220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Cons: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isolation of internal and external threats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Complex to maintain Privileges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921EC-6EB8-4925-A0B2-6C0AC14E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4014185"/>
            <a:ext cx="5334744" cy="2248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405526-7B56-4F9E-AB57-8A939FDD66B6}"/>
              </a:ext>
            </a:extLst>
          </p:cNvPr>
          <p:cNvSpPr/>
          <p:nvPr/>
        </p:nvSpPr>
        <p:spPr>
          <a:xfrm>
            <a:off x="799728" y="2238964"/>
            <a:ext cx="6096000" cy="1377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1"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Pros:</a:t>
            </a:r>
          </a:p>
          <a:p>
            <a:pPr marL="315001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accounts to maintain</a:t>
            </a:r>
          </a:p>
          <a:p>
            <a:pPr marL="315001" lvl="0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Easy to see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794211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Network level / External threats isolation 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Complex to maintain Least Privileges</a:t>
            </a:r>
          </a:p>
          <a:p>
            <a:r>
              <a:rPr lang="en-US" dirty="0"/>
              <a:t>Internal risks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E90B6-A2A6-473E-B458-C11C963C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89" y="4022716"/>
            <a:ext cx="535379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48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</a:t>
            </a:r>
          </a:p>
          <a:p>
            <a:r>
              <a:rPr lang="en-US" dirty="0"/>
              <a:t>Multiple applications and environments</a:t>
            </a:r>
          </a:p>
          <a:p>
            <a:r>
              <a:rPr lang="en-US" dirty="0"/>
              <a:t>Big organizations</a:t>
            </a:r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Best isolation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87ED9-78E8-4D34-A615-9310818D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58" y="4023953"/>
            <a:ext cx="5420481" cy="2267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9B774-B21B-4419-B25F-D4CAF31B4E33}"/>
              </a:ext>
            </a:extLst>
          </p:cNvPr>
          <p:cNvSpPr txBox="1"/>
          <p:nvPr/>
        </p:nvSpPr>
        <p:spPr>
          <a:xfrm>
            <a:off x="6095998" y="2239926"/>
            <a:ext cx="5257799" cy="1859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buClr>
                <a:srgbClr val="CC0000"/>
              </a:buClr>
              <a:buSzPct val="140000"/>
            </a:pPr>
            <a:endParaRPr lang="en-US" sz="2600" dirty="0">
              <a:solidFill>
                <a:srgbClr val="535353"/>
              </a:solidFill>
              <a:latin typeface="AccordAlternate ExtraLight"/>
              <a:sym typeface="AccordAlternate ExtraLight"/>
            </a:endParaRPr>
          </a:p>
          <a:p>
            <a:pPr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Harder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48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A5BB3F-382D-4653-BD28-77F26534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49" y="1628975"/>
            <a:ext cx="1093096" cy="11001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Accounts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Control Tower</a:t>
            </a:r>
          </a:p>
          <a:p>
            <a:endParaRPr lang="en-US" dirty="0"/>
          </a:p>
          <a:p>
            <a:r>
              <a:rPr lang="en-US" dirty="0"/>
              <a:t>AWS Organizations</a:t>
            </a:r>
          </a:p>
          <a:p>
            <a:endParaRPr lang="en-US" dirty="0"/>
          </a:p>
          <a:p>
            <a:r>
              <a:rPr lang="en-US" dirty="0"/>
              <a:t>AWS SSO</a:t>
            </a:r>
          </a:p>
          <a:p>
            <a:endParaRPr lang="en-US" dirty="0"/>
          </a:p>
          <a:p>
            <a:r>
              <a:rPr lang="en-US" dirty="0"/>
              <a:t>AWS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00CE8-75BF-4001-931B-F2CE6FE9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985" y="2445189"/>
            <a:ext cx="885949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903AB-00F5-4018-BEEB-817740572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29" y="3449521"/>
            <a:ext cx="1384736" cy="88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95B2F-7D67-4DFB-96A4-393ADBB43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035" y="4332471"/>
            <a:ext cx="108984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61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limits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VPCs per region per account</a:t>
            </a:r>
          </a:p>
          <a:p>
            <a:r>
              <a:rPr lang="en-US" dirty="0"/>
              <a:t>5 Elastic IP addresses per Region</a:t>
            </a:r>
          </a:p>
          <a:p>
            <a:r>
              <a:rPr lang="en-US" dirty="0"/>
              <a:t>200 subnets per VPC</a:t>
            </a:r>
          </a:p>
          <a:p>
            <a:endParaRPr lang="en-US" dirty="0"/>
          </a:p>
          <a:p>
            <a:r>
              <a:rPr lang="en-US" dirty="0"/>
              <a:t>Soft limits vs hard limits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IPv4 CIDR blocks per VPC - Default: 5 Max: 50</a:t>
            </a:r>
          </a:p>
          <a:p>
            <a:r>
              <a:rPr lang="en-US" dirty="0"/>
              <a:t>IPv6 CIDR blocks per VPC - Default: 1 Max: 1</a:t>
            </a:r>
          </a:p>
          <a:p>
            <a:pPr marL="0" indent="0">
              <a:buNone/>
            </a:pPr>
            <a:r>
              <a:rPr lang="en-US" dirty="0"/>
              <a:t>More: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https://docs.aws.amazon.com/vpc/latest/userguide/amazon-vpc-limits.html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71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EF3-696E-4366-A3B6-7830369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AWS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CA36-B0B7-451E-BAAF-777E2E62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2578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Manage network routing &amp; security</a:t>
            </a:r>
          </a:p>
          <a:p>
            <a:endParaRPr lang="en-US" dirty="0"/>
          </a:p>
          <a:p>
            <a:r>
              <a:rPr lang="en-US" dirty="0"/>
              <a:t>Subnets</a:t>
            </a:r>
          </a:p>
          <a:p>
            <a:r>
              <a:rPr lang="en-US" dirty="0"/>
              <a:t>Route tables</a:t>
            </a:r>
          </a:p>
          <a:p>
            <a:r>
              <a:rPr lang="en-US" dirty="0"/>
              <a:t>Security groups</a:t>
            </a:r>
          </a:p>
          <a:p>
            <a:r>
              <a:rPr lang="en-US" dirty="0"/>
              <a:t>Network ACLs</a:t>
            </a:r>
          </a:p>
          <a:p>
            <a:r>
              <a:rPr lang="en-US" dirty="0"/>
              <a:t>Internet Gateway</a:t>
            </a:r>
          </a:p>
          <a:p>
            <a:r>
              <a:rPr lang="en-US" dirty="0"/>
              <a:t>NAT Gateway</a:t>
            </a:r>
          </a:p>
          <a:p>
            <a:r>
              <a:rPr lang="en-US" dirty="0"/>
              <a:t>Endpoints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AD4997-A8F1-45BD-9C96-F831814ED653}"/>
              </a:ext>
            </a:extLst>
          </p:cNvPr>
          <p:cNvSpPr txBox="1">
            <a:spLocks/>
          </p:cNvSpPr>
          <p:nvPr/>
        </p:nvSpPr>
        <p:spPr>
          <a:xfrm>
            <a:off x="6096000" y="1345995"/>
            <a:ext cx="52578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/>
              <a:t>VPNs</a:t>
            </a:r>
          </a:p>
          <a:p>
            <a:pPr hangingPunct="1"/>
            <a:r>
              <a:rPr lang="en-US" dirty="0"/>
              <a:t>Peering Connection</a:t>
            </a:r>
          </a:p>
          <a:p>
            <a:pPr hangingPunct="1"/>
            <a:r>
              <a:rPr lang="en-US" dirty="0"/>
              <a:t>Transit Gateway</a:t>
            </a:r>
          </a:p>
          <a:p>
            <a:pPr hangingPunct="1"/>
            <a:r>
              <a:rPr lang="en-US" dirty="0"/>
              <a:t>Traffic mirroring</a:t>
            </a:r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2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908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Key Attributes, Public &amp; Private subnet. Internet Gateway. NAT Gateway.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967" y="3923781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235" y="3923781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503" y="3923781"/>
            <a:ext cx="1269747" cy="126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C3F12-FA26-4F3E-AB74-0EF3A464D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87" y="3856703"/>
            <a:ext cx="1369869" cy="1403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5D68A-D724-432B-96FD-129C0A20D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5577" y="3919528"/>
            <a:ext cx="1369869" cy="12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1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FCF19F-FBBD-4870-B5F7-381B71B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6" y="2110100"/>
            <a:ext cx="5838903" cy="34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14446-6F64-4073-923A-A649DBC3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73" y="1279702"/>
            <a:ext cx="6423829" cy="4947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C7290E-500A-4B2A-983F-5DD05ED9C14A}"/>
              </a:ext>
            </a:extLst>
          </p:cNvPr>
          <p:cNvCxnSpPr/>
          <p:nvPr/>
        </p:nvCxnSpPr>
        <p:spPr>
          <a:xfrm flipH="1">
            <a:off x="4161939" y="2593670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201F0-212E-4800-A2C0-517854707DE3}"/>
              </a:ext>
            </a:extLst>
          </p:cNvPr>
          <p:cNvCxnSpPr/>
          <p:nvPr/>
        </p:nvCxnSpPr>
        <p:spPr>
          <a:xfrm flipH="1">
            <a:off x="4161939" y="3474342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AD307-1F49-41E3-8A5F-BCBCCD512528}"/>
              </a:ext>
            </a:extLst>
          </p:cNvPr>
          <p:cNvCxnSpPr/>
          <p:nvPr/>
        </p:nvCxnSpPr>
        <p:spPr>
          <a:xfrm flipH="1">
            <a:off x="4161939" y="4253830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5E8C8-10CB-4AAC-97BD-B420E413D3E5}"/>
              </a:ext>
            </a:extLst>
          </p:cNvPr>
          <p:cNvCxnSpPr>
            <a:cxnSpLocks/>
          </p:cNvCxnSpPr>
          <p:nvPr/>
        </p:nvCxnSpPr>
        <p:spPr>
          <a:xfrm flipH="1">
            <a:off x="4903952" y="5108269"/>
            <a:ext cx="981855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4E8BD736-8846-4E8C-B149-D4CA2ADE2D7A}"/>
              </a:ext>
            </a:extLst>
          </p:cNvPr>
          <p:cNvSpPr/>
          <p:nvPr/>
        </p:nvSpPr>
        <p:spPr>
          <a:xfrm>
            <a:off x="1273290" y="2992594"/>
            <a:ext cx="623523" cy="1586961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solidFill>
                  <a:schemeClr val="bg1"/>
                </a:solidFill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04B72-C2C4-41CD-82C7-4E10132DE658}"/>
              </a:ext>
            </a:extLst>
          </p:cNvPr>
          <p:cNvSpPr txBox="1"/>
          <p:nvPr/>
        </p:nvSpPr>
        <p:spPr>
          <a:xfrm>
            <a:off x="633338" y="3517434"/>
            <a:ext cx="380869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90B4-D6C1-4239-8FB5-4F36A25A88D3}"/>
              </a:ext>
            </a:extLst>
          </p:cNvPr>
          <p:cNvSpPr txBox="1"/>
          <p:nvPr/>
        </p:nvSpPr>
        <p:spPr>
          <a:xfrm>
            <a:off x="457809" y="4745811"/>
            <a:ext cx="731928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95400-AAD7-45F1-A17C-97B1DA80812D}"/>
              </a:ext>
            </a:extLst>
          </p:cNvPr>
          <p:cNvSpPr txBox="1"/>
          <p:nvPr/>
        </p:nvSpPr>
        <p:spPr>
          <a:xfrm>
            <a:off x="1287893" y="5130940"/>
            <a:ext cx="891136" cy="333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MAC address</a:t>
            </a:r>
          </a:p>
        </p:txBody>
      </p:sp>
    </p:spTree>
    <p:extLst>
      <p:ext uri="{BB962C8B-B14F-4D97-AF65-F5344CB8AC3E}">
        <p14:creationId xmlns:p14="http://schemas.microsoft.com/office/powerpoint/2010/main" val="39258420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SUBNETS – Key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VPC CIDR Block</a:t>
            </a:r>
          </a:p>
          <a:p>
            <a:r>
              <a:rPr lang="en-US" dirty="0"/>
              <a:t>Subnets cannot overlap</a:t>
            </a:r>
          </a:p>
          <a:p>
            <a:r>
              <a:rPr lang="en-US" dirty="0"/>
              <a:t>Reside in only one AZ</a:t>
            </a:r>
          </a:p>
          <a:p>
            <a:r>
              <a:rPr lang="en-US" dirty="0"/>
              <a:t>5 IPs from each Subnet are reserved for Amazon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19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VPC CIDR Block 10.0.0.0/24 = 256 hosts</a:t>
            </a:r>
          </a:p>
          <a:p>
            <a:r>
              <a:rPr lang="en-US" dirty="0"/>
              <a:t>divided in 4 subnets, 64 host per subnet (59 available)</a:t>
            </a:r>
          </a:p>
          <a:p>
            <a:r>
              <a:rPr lang="en-US" dirty="0"/>
              <a:t>2 public and 2 private subnets</a:t>
            </a:r>
          </a:p>
          <a:p>
            <a:r>
              <a:rPr lang="en-US" dirty="0"/>
              <a:t>in 2 Availability Zones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A7EED-E79D-4584-9F47-958EFCC0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8" y="3775641"/>
            <a:ext cx="101812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25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subnets:</a:t>
            </a:r>
          </a:p>
          <a:p>
            <a:r>
              <a:rPr lang="en-US" dirty="0"/>
              <a:t>Reachable from the internet (inbound traffic) through </a:t>
            </a:r>
            <a:r>
              <a:rPr lang="en-US" u="sng" dirty="0"/>
              <a:t>Internet Gateway</a:t>
            </a:r>
          </a:p>
          <a:p>
            <a:r>
              <a:rPr lang="en-US" dirty="0"/>
              <a:t>Contains Private 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Private subnets:</a:t>
            </a:r>
          </a:p>
          <a:p>
            <a:r>
              <a:rPr lang="en-US" dirty="0"/>
              <a:t>Not directly reachable from the Internet</a:t>
            </a:r>
          </a:p>
          <a:p>
            <a:r>
              <a:rPr lang="en-US" dirty="0"/>
              <a:t>Allow access to the internet (outbound traffic) through </a:t>
            </a:r>
            <a:r>
              <a:rPr lang="en-US" u="sng" dirty="0"/>
              <a:t>NAT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AWS resource types. They are configuration and a standard practice.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52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76B64-478A-4329-854B-4F76042476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7" y="1673942"/>
            <a:ext cx="3819832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10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– Usage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</a:p>
          <a:p>
            <a:r>
              <a:rPr lang="en-US" dirty="0"/>
              <a:t>Back-end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  <a:endParaRPr lang="en-US" dirty="0"/>
          </a:p>
          <a:p>
            <a:pPr lvl="1"/>
            <a:r>
              <a:rPr lang="en-US" dirty="0"/>
              <a:t>Private API</a:t>
            </a:r>
          </a:p>
          <a:p>
            <a:pPr lvl="1"/>
            <a:r>
              <a:rPr lang="en-US" dirty="0"/>
              <a:t>Batch/Scheduled processing</a:t>
            </a:r>
          </a:p>
          <a:p>
            <a:pPr lvl="1"/>
            <a:r>
              <a:rPr lang="en-US" dirty="0"/>
              <a:t>External Applications Integration</a:t>
            </a:r>
          </a:p>
          <a:p>
            <a:r>
              <a:rPr lang="en-US" dirty="0">
                <a:sym typeface="Wingdings" panose="05000000000000000000" pitchFamily="2" charset="2"/>
              </a:rPr>
              <a:t>HTTP server/Public API  Public subnet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01F5C0-1C3A-4E2C-A566-9526499E7EFC}"/>
              </a:ext>
            </a:extLst>
          </p:cNvPr>
          <p:cNvSpPr txBox="1">
            <a:spLocks/>
          </p:cNvSpPr>
          <p:nvPr/>
        </p:nvSpPr>
        <p:spPr>
          <a:xfrm>
            <a:off x="838200" y="1345996"/>
            <a:ext cx="10515600" cy="221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endParaRPr lang="en-US" b="1" dirty="0"/>
          </a:p>
          <a:p>
            <a:pPr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1127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6"/>
            <a:ext cx="10515600" cy="2213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 network traffic</a:t>
            </a:r>
          </a:p>
          <a:p>
            <a:r>
              <a:rPr lang="en-US" dirty="0"/>
              <a:t>Contains row for each routing rule</a:t>
            </a:r>
          </a:p>
          <a:p>
            <a:r>
              <a:rPr lang="en-US" dirty="0"/>
              <a:t>Precedence of more specific destination</a:t>
            </a:r>
          </a:p>
          <a:p>
            <a:r>
              <a:rPr lang="en-US" dirty="0"/>
              <a:t>Each VPC has a default route table</a:t>
            </a:r>
          </a:p>
          <a:p>
            <a:r>
              <a:rPr lang="en-US" dirty="0"/>
              <a:t>Best to have </a:t>
            </a:r>
            <a:r>
              <a:rPr lang="en-US" b="1" dirty="0"/>
              <a:t>one route table</a:t>
            </a:r>
            <a:r>
              <a:rPr lang="en-US" dirty="0"/>
              <a:t> for </a:t>
            </a:r>
            <a:r>
              <a:rPr lang="en-US" b="1" dirty="0"/>
              <a:t>each subnet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5F3DA-E3A5-4A8D-8380-91E79C4E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076684"/>
            <a:ext cx="3667125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2644-01ED-492E-A2E7-342E95A1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76684"/>
            <a:ext cx="3400425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F5714-F060-4428-97A3-290B7C778170}"/>
              </a:ext>
            </a:extLst>
          </p:cNvPr>
          <p:cNvSpPr txBox="1"/>
          <p:nvPr/>
        </p:nvSpPr>
        <p:spPr>
          <a:xfrm>
            <a:off x="838200" y="3521664"/>
            <a:ext cx="10922217" cy="2405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Public Subnet - Route Table:                              Private Subnet - Route Table: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All traffic is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I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nternet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G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ate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w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ay    All traffic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NAT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91706598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75903" cy="4351339"/>
          </a:xfrm>
        </p:spPr>
        <p:txBody>
          <a:bodyPr/>
          <a:lstStyle/>
          <a:p>
            <a:r>
              <a:rPr lang="en-US" dirty="0"/>
              <a:t>Allows communication with Internet</a:t>
            </a:r>
          </a:p>
          <a:p>
            <a:r>
              <a:rPr lang="en-US" dirty="0"/>
              <a:t>Acts as NAT between public and private IPs</a:t>
            </a:r>
          </a:p>
          <a:p>
            <a:r>
              <a:rPr lang="en-US" dirty="0"/>
              <a:t>Horizontally scaled, redundant, highly-available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F8F64-62E8-4312-9A1B-5F6B6D2D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14" y="1181893"/>
            <a:ext cx="3733386" cy="47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46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853084" cy="4351339"/>
          </a:xfrm>
        </p:spPr>
        <p:txBody>
          <a:bodyPr/>
          <a:lstStyle/>
          <a:p>
            <a:r>
              <a:rPr lang="en-US" dirty="0"/>
              <a:t>Allows outbound traffic from the private subnet to the Internet</a:t>
            </a:r>
          </a:p>
          <a:p>
            <a:r>
              <a:rPr lang="en-US" dirty="0"/>
              <a:t>Prevents inbound traffic from the Internet to the private subnet</a:t>
            </a:r>
          </a:p>
          <a:p>
            <a:r>
              <a:rPr lang="en-US" dirty="0"/>
              <a:t>Has Elastic IP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75C64-D53F-45FD-AAC5-B0BA690C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72" y="974071"/>
            <a:ext cx="3602228" cy="49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469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example</a:t>
            </a:r>
          </a:p>
        </p:txBody>
      </p:sp>
      <p:pic>
        <p:nvPicPr>
          <p:cNvPr id="4098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F7034C35-0E48-4DAC-81AB-C1A83B3B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6" y="1159383"/>
            <a:ext cx="6267516" cy="4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871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923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572CE-1F12-498C-84D0-64345B9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52562"/>
            <a:ext cx="9677400" cy="3952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2DE777-618F-4671-9892-011ABA36B168}"/>
              </a:ext>
            </a:extLst>
          </p:cNvPr>
          <p:cNvSpPr/>
          <p:nvPr/>
        </p:nvSpPr>
        <p:spPr>
          <a:xfrm>
            <a:off x="4520379" y="4208926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C3E7C-CBAC-4790-830C-7A3726BF4393}"/>
              </a:ext>
            </a:extLst>
          </p:cNvPr>
          <p:cNvSpPr/>
          <p:nvPr/>
        </p:nvSpPr>
        <p:spPr>
          <a:xfrm>
            <a:off x="6779956" y="4208927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B08F1-963F-4F7C-B308-56B5BEB1CA44}"/>
              </a:ext>
            </a:extLst>
          </p:cNvPr>
          <p:cNvSpPr/>
          <p:nvPr/>
        </p:nvSpPr>
        <p:spPr>
          <a:xfrm>
            <a:off x="4587114" y="5590103"/>
            <a:ext cx="3151487" cy="400105"/>
          </a:xfrm>
          <a:prstGeom prst="rect">
            <a:avLst/>
          </a:prstGeom>
          <a:solidFill>
            <a:srgbClr val="CCCCFF"/>
          </a:solidFill>
          <a:ln w="254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Border Gateway Protocol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B9FD-BB6D-4D3D-B158-3B5502D6F2A8}"/>
              </a:ext>
            </a:extLst>
          </p:cNvPr>
          <p:cNvCxnSpPr>
            <a:cxnSpLocks/>
          </p:cNvCxnSpPr>
          <p:nvPr/>
        </p:nvCxnSpPr>
        <p:spPr>
          <a:xfrm flipV="1">
            <a:off x="4989094" y="4855253"/>
            <a:ext cx="1" cy="73485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39233-FD9C-4B3C-9E97-10FFCA83357F}"/>
              </a:ext>
            </a:extLst>
          </p:cNvPr>
          <p:cNvCxnSpPr>
            <a:cxnSpLocks/>
          </p:cNvCxnSpPr>
          <p:nvPr/>
        </p:nvCxnSpPr>
        <p:spPr>
          <a:xfrm flipV="1">
            <a:off x="7259277" y="4855253"/>
            <a:ext cx="1" cy="73485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176871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Security groups. NCLs.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260" y="3961286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60" y="3961287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0773" y="3961286"/>
            <a:ext cx="1269747" cy="12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06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Only Allow rules</a:t>
            </a:r>
          </a:p>
          <a:p>
            <a:r>
              <a:rPr lang="en-US" dirty="0"/>
              <a:t>Stateful (remembers if traffic is a response to a request in the opposite direction)</a:t>
            </a:r>
          </a:p>
          <a:p>
            <a:r>
              <a:rPr lang="en-US" dirty="0"/>
              <a:t>Attached to AWS resources </a:t>
            </a:r>
            <a:r>
              <a:rPr lang="en-US" b="1" dirty="0"/>
              <a:t>explicitly</a:t>
            </a:r>
          </a:p>
          <a:p>
            <a:r>
              <a:rPr lang="en-US" dirty="0"/>
              <a:t>Provides fine granularity and flexibility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EF611-8F9C-4B53-A5FF-AC24365D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91" y="4546614"/>
            <a:ext cx="744538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9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Both Allow and Deny</a:t>
            </a:r>
          </a:p>
          <a:p>
            <a:r>
              <a:rPr lang="en-US" dirty="0"/>
              <a:t>Stateless (does not remember where the traffic is initiated)</a:t>
            </a:r>
          </a:p>
          <a:p>
            <a:r>
              <a:rPr lang="en-US" dirty="0"/>
              <a:t>Attached at subnet boundary and </a:t>
            </a:r>
            <a:r>
              <a:rPr lang="en-US" b="1" dirty="0"/>
              <a:t>implicitly</a:t>
            </a:r>
            <a:r>
              <a:rPr lang="en-US" dirty="0"/>
              <a:t> applied to all instances</a:t>
            </a:r>
          </a:p>
          <a:p>
            <a:r>
              <a:rPr lang="en-US" dirty="0"/>
              <a:t>Provides prevention from too bread access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A5185-4C91-49ED-B708-E0EE1974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4157961"/>
            <a:ext cx="709483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642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vpc</a:t>
            </a:r>
            <a:r>
              <a:rPr lang="en-US" dirty="0"/>
              <a:t>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32CC2F-C1F8-4A4E-8910-3114CA71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255149"/>
            <a:ext cx="44958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299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of reference architecture with Amazon VPC configuration">
            <a:extLst>
              <a:ext uri="{FF2B5EF4-FFF2-40B4-BE49-F238E27FC236}">
                <a16:creationId xmlns:a16="http://schemas.microsoft.com/office/drawing/2014/main" id="{53F831C0-842A-4B5F-A179-6C796C21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29" y="800388"/>
            <a:ext cx="8613058" cy="48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213253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7322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Endpoints and Endpoint Service (Illustration?)</a:t>
            </a:r>
          </a:p>
          <a:p>
            <a:pPr lvl="1"/>
            <a:r>
              <a:rPr lang="en-US" dirty="0"/>
              <a:t>Enables access to AWS Services without leaving the Amazon network</a:t>
            </a:r>
          </a:p>
          <a:p>
            <a:pPr lvl="1"/>
            <a:r>
              <a:rPr lang="en-US" dirty="0"/>
              <a:t>Does not require internet gateway, NAT, VPN or AWS Direct Connect</a:t>
            </a:r>
          </a:p>
          <a:p>
            <a:r>
              <a:rPr lang="en-US" dirty="0"/>
              <a:t>VPNs</a:t>
            </a:r>
          </a:p>
          <a:p>
            <a:pPr lvl="1"/>
            <a:r>
              <a:rPr lang="en-US" dirty="0"/>
              <a:t>Site-to-Site IP Sec VPN (Layer 3 OSI)</a:t>
            </a:r>
          </a:p>
          <a:p>
            <a:pPr lvl="1"/>
            <a:r>
              <a:rPr lang="en-US" dirty="0"/>
              <a:t>Virtual Private Gateway</a:t>
            </a:r>
          </a:p>
          <a:p>
            <a:pPr lvl="2"/>
            <a:r>
              <a:rPr lang="en-US" dirty="0"/>
              <a:t>AWS side</a:t>
            </a:r>
          </a:p>
          <a:p>
            <a:pPr lvl="1"/>
            <a:r>
              <a:rPr lang="en-US" dirty="0"/>
              <a:t>Customer Gateway</a:t>
            </a:r>
          </a:p>
          <a:p>
            <a:pPr lvl="2"/>
            <a:r>
              <a:rPr lang="en-US" dirty="0"/>
              <a:t>Client side</a:t>
            </a:r>
          </a:p>
          <a:p>
            <a:r>
              <a:rPr lang="en-US" dirty="0"/>
              <a:t>Peering Connections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Transit Gateway</a:t>
            </a:r>
          </a:p>
          <a:p>
            <a:pPr lvl="1"/>
            <a:r>
              <a:rPr lang="en-US" dirty="0"/>
              <a:t>Connect VPCs, AWS Direct Connect, and AWS Site-to-Site VPN connections</a:t>
            </a:r>
          </a:p>
          <a:p>
            <a:pPr lvl="1"/>
            <a:r>
              <a:rPr lang="en-US" dirty="0"/>
              <a:t>Examples: https://docs.aws.amazon.com/vpc/latest/tgw/transit-gateway-centralized-router.html</a:t>
            </a:r>
          </a:p>
          <a:p>
            <a:r>
              <a:rPr lang="en-US" dirty="0"/>
              <a:t>Traffic Mirroring</a:t>
            </a:r>
          </a:p>
          <a:p>
            <a:pPr lvl="1"/>
            <a:r>
              <a:rPr lang="en-US" dirty="0"/>
              <a:t>Direct copy of all traffic to external appliance for security and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0819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Time for you to practice</a:t>
            </a:r>
          </a:p>
        </p:txBody>
      </p:sp>
      <p:pic>
        <p:nvPicPr>
          <p:cNvPr id="3074" name="Picture 2" descr="Резултат с изображение за „lab icon“">
            <a:extLst>
              <a:ext uri="{FF2B5EF4-FFF2-40B4-BE49-F238E27FC236}">
                <a16:creationId xmlns:a16="http://schemas.microsoft.com/office/drawing/2014/main" id="{DB125463-2385-4C5D-B052-E4497080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5" y="1648884"/>
            <a:ext cx="2291591" cy="22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29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 addresses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Protocol v4 address is 32bit number (IPv6 128 bit)</a:t>
            </a:r>
          </a:p>
          <a:p>
            <a:r>
              <a:rPr lang="en-US" dirty="0"/>
              <a:t>Address space is 2</a:t>
            </a:r>
            <a:r>
              <a:rPr lang="en-US" baseline="30000" dirty="0"/>
              <a:t>32</a:t>
            </a:r>
            <a:r>
              <a:rPr lang="en-US" dirty="0"/>
              <a:t> = 4,294,967,296 IPs</a:t>
            </a:r>
          </a:p>
          <a:p>
            <a:r>
              <a:rPr lang="en-US" dirty="0"/>
              <a:t>IP Notation: 0.0.0.0 to 255.255.255.255</a:t>
            </a:r>
          </a:p>
          <a:p>
            <a:r>
              <a:rPr lang="en-US" dirty="0"/>
              <a:t>Subnet mask – number of bits dedicated for </a:t>
            </a:r>
            <a:r>
              <a:rPr lang="en-US" b="1" dirty="0"/>
              <a:t>network</a:t>
            </a:r>
            <a:r>
              <a:rPr lang="en-US" dirty="0"/>
              <a:t> address (subnet)</a:t>
            </a:r>
          </a:p>
          <a:p>
            <a:r>
              <a:rPr lang="en-US" dirty="0"/>
              <a:t>CIDR Notation: /0 to /32</a:t>
            </a:r>
          </a:p>
          <a:p>
            <a:r>
              <a:rPr lang="en-US" dirty="0"/>
              <a:t>Remaining part is for </a:t>
            </a:r>
            <a:r>
              <a:rPr lang="en-US" b="1" dirty="0"/>
              <a:t>host</a:t>
            </a:r>
            <a:r>
              <a:rPr lang="en-US" dirty="0"/>
              <a:t>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of CIDR Block: 10.0.0.0/24</a:t>
            </a:r>
          </a:p>
        </p:txBody>
      </p:sp>
    </p:spTree>
    <p:extLst>
      <p:ext uri="{BB962C8B-B14F-4D97-AF65-F5344CB8AC3E}">
        <p14:creationId xmlns:p14="http://schemas.microsoft.com/office/powerpoint/2010/main" val="33957052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(24bits)           Hosts (8bits)</a:t>
            </a:r>
          </a:p>
          <a:p>
            <a:pPr marL="0" indent="0">
              <a:buNone/>
            </a:pPr>
            <a:r>
              <a:rPr lang="en-US" dirty="0"/>
              <a:t>CIDR block:       10.0.0.10/24</a:t>
            </a:r>
          </a:p>
          <a:p>
            <a:pPr marL="0" indent="0">
              <a:buNone/>
            </a:pPr>
            <a:r>
              <a:rPr lang="en-US" dirty="0"/>
              <a:t>IP address:           10.0.0.10 = 00001010.00000000.00000000.00001010</a:t>
            </a:r>
          </a:p>
          <a:p>
            <a:pPr marL="0" indent="0">
              <a:buNone/>
            </a:pPr>
            <a:r>
              <a:rPr lang="en-US" dirty="0"/>
              <a:t>Mask: /24 = 255.255.255.0 = 11111111.11111111.11111111.00000000</a:t>
            </a:r>
          </a:p>
          <a:p>
            <a:pPr marL="0" indent="0">
              <a:buNone/>
            </a:pPr>
            <a:r>
              <a:rPr lang="en-US" dirty="0"/>
              <a:t>Hosts:            2</a:t>
            </a:r>
            <a:r>
              <a:rPr lang="en-US" baseline="30000" dirty="0"/>
              <a:t>32-24</a:t>
            </a:r>
            <a:r>
              <a:rPr lang="en-US" dirty="0"/>
              <a:t>=2</a:t>
            </a:r>
            <a:r>
              <a:rPr lang="en-US" baseline="30000" dirty="0"/>
              <a:t>8</a:t>
            </a:r>
            <a:r>
              <a:rPr lang="en-US" dirty="0"/>
              <a:t>=256 = {00001010.00000000.00000000.00000000 - 	                                         			                00001010.00000000.00000000.11111111}=</a:t>
            </a:r>
          </a:p>
          <a:p>
            <a:pPr marL="0" indent="0">
              <a:buNone/>
            </a:pPr>
            <a:r>
              <a:rPr lang="en-US" dirty="0"/>
              <a:t>				={10.0.0.0 - 10.0.0.255}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10.0.0.10/24 are from 10.0.0.0 to 10.0.0.255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6675354" y="94045"/>
            <a:ext cx="324290" cy="407734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9472723" y="1496538"/>
            <a:ext cx="324291" cy="1272363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913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and CIDR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practice of dividing a network into sub-networks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Network	10.0.0.0/24		10.0.0.0 – 10.0.0.255</a:t>
            </a:r>
          </a:p>
          <a:p>
            <a:pPr marL="0" indent="0">
              <a:buNone/>
            </a:pPr>
            <a:r>
              <a:rPr lang="en-US" dirty="0"/>
              <a:t>Subnet 1	10.0.0.0/25		10.0.0.0 – 10.0.0.127</a:t>
            </a:r>
          </a:p>
          <a:p>
            <a:pPr marL="0" indent="0">
              <a:buNone/>
            </a:pPr>
            <a:r>
              <a:rPr lang="en-US" dirty="0"/>
              <a:t>Subnet 2	10.0.0.128/25	10.0.0.128 – 10.0.0.255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Classless Inter-Domain Routing (CIDR) </a:t>
            </a:r>
          </a:p>
          <a:p>
            <a:pPr lvl="1"/>
            <a:r>
              <a:rPr lang="en-US" dirty="0"/>
              <a:t>Variable-length subnet masking </a:t>
            </a:r>
          </a:p>
        </p:txBody>
      </p:sp>
    </p:spTree>
    <p:extLst>
      <p:ext uri="{BB962C8B-B14F-4D97-AF65-F5344CB8AC3E}">
        <p14:creationId xmlns:p14="http://schemas.microsoft.com/office/powerpoint/2010/main" val="39322365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Originated from IPv4 address exhaustion but now used for security</a:t>
            </a:r>
          </a:p>
          <a:p>
            <a:r>
              <a:rPr lang="en-US" dirty="0"/>
              <a:t>IP addresses reserved for Private networks</a:t>
            </a:r>
          </a:p>
          <a:p>
            <a:pPr lvl="1"/>
            <a:r>
              <a:rPr lang="en-US" dirty="0"/>
              <a:t>10.0.0.0/8 , 172.16.0.0/12  or 192.168.0.0/16</a:t>
            </a:r>
          </a:p>
          <a:p>
            <a:r>
              <a:rPr lang="en-US" dirty="0"/>
              <a:t>Private IP packets not routed in Internet</a:t>
            </a:r>
          </a:p>
          <a:p>
            <a:r>
              <a:rPr lang="en-US" dirty="0"/>
              <a:t>Network address translation (NAT) between Private networks and Internet (or other Private networks)</a:t>
            </a:r>
          </a:p>
          <a:p>
            <a:pPr lvl="1"/>
            <a:r>
              <a:rPr lang="en-US" dirty="0"/>
              <a:t>Mapping between IP addresses from different address spaces</a:t>
            </a:r>
          </a:p>
        </p:txBody>
      </p:sp>
    </p:spTree>
    <p:extLst>
      <p:ext uri="{BB962C8B-B14F-4D97-AF65-F5344CB8AC3E}">
        <p14:creationId xmlns:p14="http://schemas.microsoft.com/office/powerpoint/2010/main" val="3020914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is VPC?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CIDR blocks</a:t>
            </a:r>
          </a:p>
          <a:p>
            <a:r>
              <a:rPr lang="en-US" dirty="0" err="1"/>
              <a:t>Single,Multi</a:t>
            </a:r>
            <a:r>
              <a:rPr lang="en-US" dirty="0"/>
              <a:t>-VPC and Multi-account setup</a:t>
            </a:r>
          </a:p>
          <a:p>
            <a:r>
              <a:rPr lang="en-US" dirty="0"/>
              <a:t>Accounts and VPC management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BCE8C-300F-4D80-8C47-BCD75D92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6" y="222890"/>
            <a:ext cx="4120816" cy="41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VPC?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Amazon Virtual Private Cloud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virtual network residing in you AWS account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IPv4 &amp; IPv6</a:t>
            </a:r>
          </a:p>
          <a:p>
            <a:endParaRPr lang="en-US" dirty="0"/>
          </a:p>
          <a:p>
            <a:r>
              <a:rPr lang="en-US" dirty="0"/>
              <a:t>Defined by CIDR block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30644</TotalTime>
  <Words>1162</Words>
  <Application>Microsoft Office PowerPoint</Application>
  <PresentationFormat>Widescreen</PresentationFormat>
  <Paragraphs>253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Network layer in aws</vt:lpstr>
      <vt:lpstr>Preface – TCP/ip model</vt:lpstr>
      <vt:lpstr>Preface – TCP/ip model</vt:lpstr>
      <vt:lpstr>ip addresses</vt:lpstr>
      <vt:lpstr>NETWORKs and HOSTS</vt:lpstr>
      <vt:lpstr>Subnetting and CIDR</vt:lpstr>
      <vt:lpstr>Private networks</vt:lpstr>
      <vt:lpstr>AWS VPC</vt:lpstr>
      <vt:lpstr>What is VPC?</vt:lpstr>
      <vt:lpstr>VPC Deployment</vt:lpstr>
      <vt:lpstr>CIDR block of vpc</vt:lpstr>
      <vt:lpstr>Single-VPC</vt:lpstr>
      <vt:lpstr>Multi-VPC</vt:lpstr>
      <vt:lpstr>Mutli-account</vt:lpstr>
      <vt:lpstr>Accounts management</vt:lpstr>
      <vt:lpstr>VPC limits</vt:lpstr>
      <vt:lpstr>RELATED AWS SERVICES</vt:lpstr>
      <vt:lpstr>DEMO</vt:lpstr>
      <vt:lpstr>SUBNETS</vt:lpstr>
      <vt:lpstr>SUBNETS – Key attributes</vt:lpstr>
      <vt:lpstr>Subnets - example</vt:lpstr>
      <vt:lpstr>Subnets - public and private</vt:lpstr>
      <vt:lpstr>Subnets - public and private</vt:lpstr>
      <vt:lpstr>Subnets – Usage examples</vt:lpstr>
      <vt:lpstr>Route tables</vt:lpstr>
      <vt:lpstr>Internet gateway</vt:lpstr>
      <vt:lpstr>NAT gateway</vt:lpstr>
      <vt:lpstr>Routing example</vt:lpstr>
      <vt:lpstr>DEMO</vt:lpstr>
      <vt:lpstr>Security</vt:lpstr>
      <vt:lpstr>Security groups</vt:lpstr>
      <vt:lpstr>Network ACLs</vt:lpstr>
      <vt:lpstr>vpc example</vt:lpstr>
      <vt:lpstr>Real life example</vt:lpstr>
      <vt:lpstr>DEMO</vt:lpstr>
      <vt:lpstr>Other services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Denislav Savkov</cp:lastModifiedBy>
  <cp:revision>71</cp:revision>
  <dcterms:modified xsi:type="dcterms:W3CDTF">2020-05-13T08:53:43Z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