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/>
    <p:restoredTop sz="92751"/>
  </p:normalViewPr>
  <p:slideViewPr>
    <p:cSldViewPr snapToGrid="0" snapToObjects="1">
      <p:cViewPr varScale="1">
        <p:scale>
          <a:sx n="101" d="100"/>
          <a:sy n="101" d="100"/>
        </p:scale>
        <p:origin x="20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7D7D-146D-8E45-9DEB-BE68339C0032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ABBB-9B45-DD46-8F4B-2EA3EBFD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4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7D7D-146D-8E45-9DEB-BE68339C0032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ABBB-9B45-DD46-8F4B-2EA3EBFD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4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7D7D-146D-8E45-9DEB-BE68339C0032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ABBB-9B45-DD46-8F4B-2EA3EBFD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0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7D7D-146D-8E45-9DEB-BE68339C0032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ABBB-9B45-DD46-8F4B-2EA3EBFD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1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7D7D-146D-8E45-9DEB-BE68339C0032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ABBB-9B45-DD46-8F4B-2EA3EBFD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7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7D7D-146D-8E45-9DEB-BE68339C0032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ABBB-9B45-DD46-8F4B-2EA3EBFD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2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7D7D-146D-8E45-9DEB-BE68339C0032}" type="datetimeFigureOut">
              <a:rPr lang="en-US" smtClean="0"/>
              <a:t>6/7/19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ABBB-9B45-DD46-8F4B-2EA3EBFD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5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7D7D-146D-8E45-9DEB-BE68339C0032}" type="datetimeFigureOut">
              <a:rPr lang="en-US" smtClean="0"/>
              <a:t>6/7/19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ABBB-9B45-DD46-8F4B-2EA3EBFD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0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7D7D-146D-8E45-9DEB-BE68339C0032}" type="datetimeFigureOut">
              <a:rPr lang="en-US" smtClean="0"/>
              <a:t>6/7/19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ABBB-9B45-DD46-8F4B-2EA3EBFD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7D7D-146D-8E45-9DEB-BE68339C0032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ABBB-9B45-DD46-8F4B-2EA3EBFD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4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7D7D-146D-8E45-9DEB-BE68339C0032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ABBB-9B45-DD46-8F4B-2EA3EBFD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67D7D-146D-8E45-9DEB-BE68339C0032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6ABBB-9B45-DD46-8F4B-2EA3EBFD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8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800" dirty="0" smtClean="0"/>
              <a:t>Chapter 02: </a:t>
            </a:r>
            <a:br>
              <a:rPr lang="en-US" sz="4800" dirty="0" smtClean="0"/>
            </a:br>
            <a:r>
              <a:rPr lang="en-US" sz="4800" dirty="0" smtClean="0"/>
              <a:t>Descriptive Analytics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80" y="817582"/>
            <a:ext cx="4080247" cy="490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3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Working with DataFrames and perform basic exploratory Analysis</a:t>
            </a:r>
          </a:p>
          <a:p>
            <a:r>
              <a:rPr lang="en-US" sz="2400" dirty="0" smtClean="0"/>
              <a:t>Data Preparation Activities: Filtering, grouping, ordering, joining etc.</a:t>
            </a:r>
          </a:p>
          <a:p>
            <a:r>
              <a:rPr lang="en-US" sz="2400" dirty="0" smtClean="0"/>
              <a:t>Dealing with Missing Values</a:t>
            </a:r>
          </a:p>
          <a:p>
            <a:r>
              <a:rPr lang="en-US" sz="2400" dirty="0" smtClean="0"/>
              <a:t>Prepare plots such as bar plot, histogram, distribution plot, box plot, scatter plot, pair plot and heat maps to find insights.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39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DataFrame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69" y="1558813"/>
            <a:ext cx="69469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1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IPL Dataset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77" y="1463264"/>
            <a:ext cx="4873373" cy="12799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733" y="1690688"/>
            <a:ext cx="5173584" cy="453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6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Dataset into DataFrame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0" y="1803400"/>
            <a:ext cx="3035300" cy="40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50" y="2520950"/>
            <a:ext cx="8204200" cy="34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00" y="3040062"/>
            <a:ext cx="104648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2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Summary of the DataFrame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1384300"/>
            <a:ext cx="5041900" cy="451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7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74</Words>
  <Application>Microsoft Macintosh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Chapter 02:  Descriptive Analytics</vt:lpstr>
      <vt:lpstr>Learning Objectives</vt:lpstr>
      <vt:lpstr>Working with DataFrame</vt:lpstr>
      <vt:lpstr>IPL Dataset</vt:lpstr>
      <vt:lpstr>Loading Dataset into DataFrame</vt:lpstr>
      <vt:lpstr>Finding Summary of the DataFrame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02:  Descriptive Analytics</dc:title>
  <dc:creator>manaranjan pradhan</dc:creator>
  <cp:lastModifiedBy>manaranjan pradhan</cp:lastModifiedBy>
  <cp:revision>3</cp:revision>
  <dcterms:created xsi:type="dcterms:W3CDTF">2019-06-07T05:32:02Z</dcterms:created>
  <dcterms:modified xsi:type="dcterms:W3CDTF">2019-06-07T05:52:13Z</dcterms:modified>
</cp:coreProperties>
</file>