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3" r:id="rId23"/>
    <p:sldId id="281" r:id="rId24"/>
    <p:sldId id="282" r:id="rId25"/>
    <p:sldId id="284" r:id="rId26"/>
    <p:sldId id="285" r:id="rId27"/>
    <p:sldId id="286" r:id="rId28"/>
    <p:sldId id="287" r:id="rId29"/>
    <p:sldId id="288" r:id="rId30"/>
    <p:sldId id="321" r:id="rId31"/>
    <p:sldId id="289" r:id="rId32"/>
    <p:sldId id="290" r:id="rId33"/>
    <p:sldId id="291" r:id="rId34"/>
    <p:sldId id="292" r:id="rId35"/>
    <p:sldId id="293" r:id="rId36"/>
    <p:sldId id="296" r:id="rId37"/>
    <p:sldId id="295" r:id="rId38"/>
    <p:sldId id="297" r:id="rId39"/>
    <p:sldId id="298" r:id="rId40"/>
    <p:sldId id="299" r:id="rId41"/>
    <p:sldId id="300" r:id="rId42"/>
    <p:sldId id="301" r:id="rId43"/>
    <p:sldId id="302" r:id="rId44"/>
    <p:sldId id="308" r:id="rId45"/>
    <p:sldId id="310" r:id="rId46"/>
    <p:sldId id="325" r:id="rId47"/>
    <p:sldId id="326" r:id="rId48"/>
    <p:sldId id="311" r:id="rId49"/>
    <p:sldId id="303" r:id="rId50"/>
    <p:sldId id="304" r:id="rId51"/>
    <p:sldId id="305" r:id="rId52"/>
    <p:sldId id="324" r:id="rId53"/>
    <p:sldId id="306" r:id="rId54"/>
    <p:sldId id="307" r:id="rId55"/>
    <p:sldId id="312" r:id="rId56"/>
    <p:sldId id="323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2" r:id="rId6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4A8-4829-43C6-8EE2-DA78600747ED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FA7-AABD-43F5-A902-5D6617996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01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4A8-4829-43C6-8EE2-DA78600747ED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FA7-AABD-43F5-A902-5D6617996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27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4A8-4829-43C6-8EE2-DA78600747ED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FA7-AABD-43F5-A902-5D6617996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3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4A8-4829-43C6-8EE2-DA78600747ED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FA7-AABD-43F5-A902-5D6617996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61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4A8-4829-43C6-8EE2-DA78600747ED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FA7-AABD-43F5-A902-5D6617996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55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4A8-4829-43C6-8EE2-DA78600747ED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FA7-AABD-43F5-A902-5D6617996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01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4A8-4829-43C6-8EE2-DA78600747ED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FA7-AABD-43F5-A902-5D6617996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84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4A8-4829-43C6-8EE2-DA78600747ED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FA7-AABD-43F5-A902-5D6617996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93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4A8-4829-43C6-8EE2-DA78600747ED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FA7-AABD-43F5-A902-5D6617996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77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4A8-4829-43C6-8EE2-DA78600747ED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FA7-AABD-43F5-A902-5D6617996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04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44A8-4829-43C6-8EE2-DA78600747ED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4FA7-AABD-43F5-A902-5D6617996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25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444A8-4829-43C6-8EE2-DA78600747ED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24FA7-AABD-43F5-A902-5D6617996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97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pathy8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Быть понятным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Андрей</a:t>
            </a:r>
            <a:r>
              <a:rPr lang="en-US" dirty="0" smtClean="0"/>
              <a:t> </a:t>
            </a:r>
            <a:r>
              <a:rPr lang="ru-RU" dirty="0" err="1" smtClean="0"/>
              <a:t>Гаськов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7473142" y="6203372"/>
            <a:ext cx="4466706" cy="38654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По мотивам «</a:t>
            </a:r>
            <a:r>
              <a:rPr lang="en-US" dirty="0" smtClean="0"/>
              <a:t>Storytelling with Data</a:t>
            </a:r>
            <a:r>
              <a:rPr lang="ru-RU" dirty="0" smtClean="0"/>
              <a:t>», </a:t>
            </a:r>
            <a:r>
              <a:rPr lang="en-US" dirty="0"/>
              <a:t>C</a:t>
            </a:r>
            <a:r>
              <a:rPr lang="en-US" dirty="0" smtClean="0"/>
              <a:t>ole </a:t>
            </a:r>
            <a:r>
              <a:rPr lang="en-US" dirty="0" err="1" smtClean="0"/>
              <a:t>Knaflic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08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6858000"/>
          </a:xfrm>
        </p:spPr>
        <p:txBody>
          <a:bodyPr anchor="ctr"/>
          <a:lstStyle/>
          <a:p>
            <a:pPr algn="ctr"/>
            <a:r>
              <a:rPr lang="ru-RU" dirty="0" smtClean="0"/>
              <a:t>Контекст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84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61950" y="1681163"/>
            <a:ext cx="5730875" cy="823912"/>
          </a:xfrm>
        </p:spPr>
        <p:txBody>
          <a:bodyPr>
            <a:noAutofit/>
          </a:bodyPr>
          <a:lstStyle/>
          <a:p>
            <a:r>
              <a:rPr lang="ru-RU" sz="3600" b="0" dirty="0" smtClean="0"/>
              <a:t>Исследовательский анализ</a:t>
            </a:r>
          </a:p>
          <a:p>
            <a:r>
              <a:rPr lang="ru-RU" sz="3600" b="0" dirty="0" smtClean="0"/>
              <a:t>(</a:t>
            </a:r>
            <a:r>
              <a:rPr lang="en-US" sz="3600" b="0" dirty="0" smtClean="0"/>
              <a:t>Exploratory Analysis)</a:t>
            </a:r>
            <a:endParaRPr lang="ru-RU" sz="3600" b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9850" y="1681163"/>
            <a:ext cx="5765800" cy="823912"/>
          </a:xfrm>
        </p:spPr>
        <p:txBody>
          <a:bodyPr>
            <a:noAutofit/>
          </a:bodyPr>
          <a:lstStyle/>
          <a:p>
            <a:r>
              <a:rPr lang="ru-RU" sz="3600" b="0" dirty="0" smtClean="0"/>
              <a:t>Объясняющий анализ</a:t>
            </a:r>
          </a:p>
          <a:p>
            <a:r>
              <a:rPr lang="ru-RU" sz="3600" b="0" dirty="0" smtClean="0"/>
              <a:t>(</a:t>
            </a:r>
            <a:r>
              <a:rPr lang="en-US" sz="3600" b="0" dirty="0" smtClean="0"/>
              <a:t>Explanatory Analysis)</a:t>
            </a:r>
            <a:endParaRPr lang="ru-RU" sz="3600" b="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6092825" y="1247775"/>
            <a:ext cx="0" cy="522922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23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762" y="1269000"/>
            <a:ext cx="9020477" cy="4320000"/>
          </a:xfrm>
        </p:spPr>
      </p:pic>
    </p:spTree>
    <p:extLst>
      <p:ext uri="{BB962C8B-B14F-4D97-AF65-F5344CB8AC3E}">
        <p14:creationId xmlns:p14="http://schemas.microsoft.com/office/powerpoint/2010/main" val="257162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538" y="549000"/>
            <a:ext cx="8604925" cy="5760000"/>
          </a:xfrm>
        </p:spPr>
      </p:pic>
    </p:spTree>
    <p:extLst>
      <p:ext uri="{BB962C8B-B14F-4D97-AF65-F5344CB8AC3E}">
        <p14:creationId xmlns:p14="http://schemas.microsoft.com/office/powerpoint/2010/main" val="159632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Кто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Аудитория</a:t>
            </a:r>
          </a:p>
          <a:p>
            <a:pPr marL="0" indent="0">
              <a:buNone/>
            </a:pPr>
            <a:r>
              <a:rPr lang="ru-RU" dirty="0" smtClean="0"/>
              <a:t>    Вы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sz="3600" dirty="0" smtClean="0"/>
              <a:t>Что</a:t>
            </a:r>
          </a:p>
          <a:p>
            <a:pPr marL="0" indent="0">
              <a:buNone/>
            </a:pPr>
            <a:r>
              <a:rPr lang="ru-RU" dirty="0" smtClean="0"/>
              <a:t>    Необходимо знать</a:t>
            </a:r>
          </a:p>
          <a:p>
            <a:pPr marL="0" indent="0">
              <a:buNone/>
            </a:pPr>
            <a:r>
              <a:rPr lang="ru-RU" dirty="0" smtClean="0"/>
              <a:t>    Призыв к действию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sz="3600" dirty="0" smtClean="0"/>
              <a:t>Как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45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6858000"/>
          </a:xfrm>
        </p:spPr>
        <p:txBody>
          <a:bodyPr anchor="ctr"/>
          <a:lstStyle/>
          <a:p>
            <a:pPr algn="ctr"/>
            <a:r>
              <a:rPr lang="ru-RU" dirty="0" smtClean="0"/>
              <a:t>Визуализация</a:t>
            </a:r>
            <a:br>
              <a:rPr lang="ru-RU" dirty="0" smtClean="0"/>
            </a:br>
            <a:r>
              <a:rPr lang="ru-RU" sz="3200" dirty="0" smtClean="0"/>
              <a:t>эффективные способы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736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65" y="549000"/>
            <a:ext cx="8138070" cy="5760000"/>
          </a:xfrm>
        </p:spPr>
      </p:pic>
    </p:spTree>
    <p:extLst>
      <p:ext uri="{BB962C8B-B14F-4D97-AF65-F5344CB8AC3E}">
        <p14:creationId xmlns:p14="http://schemas.microsoft.com/office/powerpoint/2010/main" val="29744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765" y="549000"/>
            <a:ext cx="8874470" cy="5760000"/>
          </a:xfrm>
        </p:spPr>
      </p:pic>
    </p:spTree>
    <p:extLst>
      <p:ext uri="{BB962C8B-B14F-4D97-AF65-F5344CB8AC3E}">
        <p14:creationId xmlns:p14="http://schemas.microsoft.com/office/powerpoint/2010/main" val="342224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96" y="549000"/>
            <a:ext cx="9546009" cy="5760000"/>
          </a:xfrm>
        </p:spPr>
      </p:pic>
    </p:spTree>
    <p:extLst>
      <p:ext uri="{BB962C8B-B14F-4D97-AF65-F5344CB8AC3E}">
        <p14:creationId xmlns:p14="http://schemas.microsoft.com/office/powerpoint/2010/main" val="121088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49" y="549000"/>
            <a:ext cx="8705702" cy="5760000"/>
          </a:xfrm>
        </p:spPr>
      </p:pic>
    </p:spTree>
    <p:extLst>
      <p:ext uri="{BB962C8B-B14F-4D97-AF65-F5344CB8AC3E}">
        <p14:creationId xmlns:p14="http://schemas.microsoft.com/office/powerpoint/2010/main" val="25148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«Наши </a:t>
            </a:r>
            <a:r>
              <a:rPr lang="en-US" sz="3600" dirty="0" smtClean="0"/>
              <a:t>data scientist’</a:t>
            </a:r>
            <a:r>
              <a:rPr lang="ru-RU" sz="3600" dirty="0" smtClean="0"/>
              <a:t>ы </a:t>
            </a:r>
            <a:r>
              <a:rPr lang="ru-RU" sz="3600" dirty="0" err="1" smtClean="0"/>
              <a:t>понарисовали</a:t>
            </a:r>
            <a:r>
              <a:rPr lang="ru-RU" sz="3600" dirty="0" smtClean="0"/>
              <a:t> графиков, давайте их куда-нибудь пристроим»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 smtClean="0"/>
              <a:t>«Наши </a:t>
            </a:r>
            <a:r>
              <a:rPr lang="en-US" sz="3600" dirty="0" smtClean="0"/>
              <a:t>data scientist’</a:t>
            </a:r>
            <a:r>
              <a:rPr lang="ru-RU" sz="3600" dirty="0" smtClean="0"/>
              <a:t>ы превращают данные в информацию для принятия решений»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6248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747" y="909000"/>
            <a:ext cx="6710507" cy="5040000"/>
          </a:xfrm>
        </p:spPr>
      </p:pic>
    </p:spTree>
    <p:extLst>
      <p:ext uri="{BB962C8B-B14F-4D97-AF65-F5344CB8AC3E}">
        <p14:creationId xmlns:p14="http://schemas.microsoft.com/office/powerpoint/2010/main" val="8246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19" y="549000"/>
            <a:ext cx="8996363" cy="5760000"/>
          </a:xfrm>
        </p:spPr>
      </p:pic>
    </p:spTree>
    <p:extLst>
      <p:ext uri="{BB962C8B-B14F-4D97-AF65-F5344CB8AC3E}">
        <p14:creationId xmlns:p14="http://schemas.microsoft.com/office/powerpoint/2010/main" val="42652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18" y="549000"/>
            <a:ext cx="5048765" cy="5760000"/>
          </a:xfrm>
        </p:spPr>
      </p:pic>
    </p:spTree>
    <p:extLst>
      <p:ext uri="{BB962C8B-B14F-4D97-AF65-F5344CB8AC3E}">
        <p14:creationId xmlns:p14="http://schemas.microsoft.com/office/powerpoint/2010/main" val="42070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49" y="549000"/>
            <a:ext cx="7706302" cy="5760000"/>
          </a:xfrm>
        </p:spPr>
      </p:pic>
    </p:spTree>
    <p:extLst>
      <p:ext uri="{BB962C8B-B14F-4D97-AF65-F5344CB8AC3E}">
        <p14:creationId xmlns:p14="http://schemas.microsoft.com/office/powerpoint/2010/main" val="33850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53" y="1253331"/>
            <a:ext cx="8522694" cy="4351338"/>
          </a:xfrm>
        </p:spPr>
      </p:pic>
    </p:spTree>
    <p:extLst>
      <p:ext uri="{BB962C8B-B14F-4D97-AF65-F5344CB8AC3E}">
        <p14:creationId xmlns:p14="http://schemas.microsoft.com/office/powerpoint/2010/main" val="42181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6858000"/>
          </a:xfrm>
        </p:spPr>
        <p:txBody>
          <a:bodyPr anchor="ctr"/>
          <a:lstStyle/>
          <a:p>
            <a:pPr algn="ctr"/>
            <a:r>
              <a:rPr lang="ru-RU" dirty="0" smtClean="0"/>
              <a:t>Визуализация</a:t>
            </a:r>
            <a:br>
              <a:rPr lang="ru-RU" dirty="0" smtClean="0"/>
            </a:br>
            <a:r>
              <a:rPr lang="ru-RU" sz="3200" dirty="0" smtClean="0"/>
              <a:t>избегать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3395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73" y="549000"/>
            <a:ext cx="9425454" cy="5760000"/>
          </a:xfrm>
        </p:spPr>
      </p:pic>
    </p:spTree>
    <p:extLst>
      <p:ext uri="{BB962C8B-B14F-4D97-AF65-F5344CB8AC3E}">
        <p14:creationId xmlns:p14="http://schemas.microsoft.com/office/powerpoint/2010/main" val="410032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43" y="549000"/>
            <a:ext cx="10573715" cy="5760000"/>
          </a:xfrm>
        </p:spPr>
      </p:pic>
    </p:spTree>
    <p:extLst>
      <p:ext uri="{BB962C8B-B14F-4D97-AF65-F5344CB8AC3E}">
        <p14:creationId xmlns:p14="http://schemas.microsoft.com/office/powerpoint/2010/main" val="16448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26" y="549000"/>
            <a:ext cx="6984348" cy="5760000"/>
          </a:xfrm>
        </p:spPr>
      </p:pic>
    </p:spTree>
    <p:extLst>
      <p:ext uri="{BB962C8B-B14F-4D97-AF65-F5344CB8AC3E}">
        <p14:creationId xmlns:p14="http://schemas.microsoft.com/office/powerpoint/2010/main" val="314756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600" dirty="0" smtClean="0"/>
              <a:t>Контекст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 smtClean="0"/>
              <a:t>Визуализация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 smtClean="0"/>
              <a:t>Мусор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 smtClean="0"/>
              <a:t>Фокусировка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 smtClean="0"/>
              <a:t>Дизайн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 smtClean="0"/>
              <a:t>История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650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6858000"/>
          </a:xfrm>
        </p:spPr>
        <p:txBody>
          <a:bodyPr anchor="ctr"/>
          <a:lstStyle/>
          <a:p>
            <a:pPr algn="ctr"/>
            <a:r>
              <a:rPr lang="ru-RU" dirty="0" smtClean="0"/>
              <a:t>Мусор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62378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00" y="549000"/>
            <a:ext cx="7365000" cy="5760000"/>
          </a:xfrm>
        </p:spPr>
      </p:pic>
    </p:spTree>
    <p:extLst>
      <p:ext uri="{BB962C8B-B14F-4D97-AF65-F5344CB8AC3E}">
        <p14:creationId xmlns:p14="http://schemas.microsoft.com/office/powerpoint/2010/main" val="298955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90" y="549000"/>
            <a:ext cx="7625221" cy="5760000"/>
          </a:xfrm>
        </p:spPr>
      </p:pic>
    </p:spTree>
    <p:extLst>
      <p:ext uri="{BB962C8B-B14F-4D97-AF65-F5344CB8AC3E}">
        <p14:creationId xmlns:p14="http://schemas.microsoft.com/office/powerpoint/2010/main" val="28845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90" y="549000"/>
            <a:ext cx="7625221" cy="5760000"/>
          </a:xfrm>
        </p:spPr>
      </p:pic>
    </p:spTree>
    <p:extLst>
      <p:ext uri="{BB962C8B-B14F-4D97-AF65-F5344CB8AC3E}">
        <p14:creationId xmlns:p14="http://schemas.microsoft.com/office/powerpoint/2010/main" val="94602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90" y="549000"/>
            <a:ext cx="7625221" cy="5760000"/>
          </a:xfrm>
        </p:spPr>
      </p:pic>
    </p:spTree>
    <p:extLst>
      <p:ext uri="{BB962C8B-B14F-4D97-AF65-F5344CB8AC3E}">
        <p14:creationId xmlns:p14="http://schemas.microsoft.com/office/powerpoint/2010/main" val="304445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9" y="549000"/>
            <a:ext cx="10890922" cy="5760000"/>
          </a:xfrm>
        </p:spPr>
      </p:pic>
    </p:spTree>
    <p:extLst>
      <p:ext uri="{BB962C8B-B14F-4D97-AF65-F5344CB8AC3E}">
        <p14:creationId xmlns:p14="http://schemas.microsoft.com/office/powerpoint/2010/main" val="26602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6858000"/>
          </a:xfrm>
        </p:spPr>
        <p:txBody>
          <a:bodyPr anchor="ctr"/>
          <a:lstStyle/>
          <a:p>
            <a:pPr algn="ctr"/>
            <a:r>
              <a:rPr lang="ru-RU" dirty="0" smtClean="0"/>
              <a:t>Фокусировка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845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85" y="549000"/>
            <a:ext cx="8568830" cy="5760000"/>
          </a:xfrm>
        </p:spPr>
      </p:pic>
    </p:spTree>
    <p:extLst>
      <p:ext uri="{BB962C8B-B14F-4D97-AF65-F5344CB8AC3E}">
        <p14:creationId xmlns:p14="http://schemas.microsoft.com/office/powerpoint/2010/main" val="40536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95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85" y="549000"/>
            <a:ext cx="8568830" cy="5760000"/>
          </a:xfrm>
        </p:spPr>
      </p:pic>
    </p:spTree>
    <p:extLst>
      <p:ext uri="{BB962C8B-B14F-4D97-AF65-F5344CB8AC3E}">
        <p14:creationId xmlns:p14="http://schemas.microsoft.com/office/powerpoint/2010/main" val="403137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43" y="189000"/>
            <a:ext cx="9133714" cy="6480000"/>
          </a:xfrm>
        </p:spPr>
      </p:pic>
    </p:spTree>
    <p:extLst>
      <p:ext uri="{BB962C8B-B14F-4D97-AF65-F5344CB8AC3E}">
        <p14:creationId xmlns:p14="http://schemas.microsoft.com/office/powerpoint/2010/main" val="184182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9" y="549000"/>
            <a:ext cx="10890922" cy="5760000"/>
          </a:xfrm>
        </p:spPr>
      </p:pic>
    </p:spTree>
    <p:extLst>
      <p:ext uri="{BB962C8B-B14F-4D97-AF65-F5344CB8AC3E}">
        <p14:creationId xmlns:p14="http://schemas.microsoft.com/office/powerpoint/2010/main" val="3112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9" y="549000"/>
            <a:ext cx="10890922" cy="5760000"/>
          </a:xfrm>
        </p:spPr>
      </p:pic>
    </p:spTree>
    <p:extLst>
      <p:ext uri="{BB962C8B-B14F-4D97-AF65-F5344CB8AC3E}">
        <p14:creationId xmlns:p14="http://schemas.microsoft.com/office/powerpoint/2010/main" val="402071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9" y="549000"/>
            <a:ext cx="10890922" cy="5760000"/>
          </a:xfrm>
        </p:spPr>
      </p:pic>
    </p:spTree>
    <p:extLst>
      <p:ext uri="{BB962C8B-B14F-4D97-AF65-F5344CB8AC3E}">
        <p14:creationId xmlns:p14="http://schemas.microsoft.com/office/powerpoint/2010/main" val="32346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9" y="549000"/>
            <a:ext cx="10890922" cy="5760000"/>
          </a:xfrm>
        </p:spPr>
      </p:pic>
    </p:spTree>
    <p:extLst>
      <p:ext uri="{BB962C8B-B14F-4D97-AF65-F5344CB8AC3E}">
        <p14:creationId xmlns:p14="http://schemas.microsoft.com/office/powerpoint/2010/main" val="187603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6858000"/>
          </a:xfrm>
        </p:spPr>
        <p:txBody>
          <a:bodyPr anchor="ctr"/>
          <a:lstStyle/>
          <a:p>
            <a:pPr algn="ctr"/>
            <a:r>
              <a:rPr lang="ru-RU" dirty="0" smtClean="0"/>
              <a:t>Дизайн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573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600" dirty="0" smtClean="0"/>
              <a:t>Возможности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 smtClean="0"/>
              <a:t>Доступность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 smtClean="0"/>
              <a:t>Эстетика</a:t>
            </a:r>
            <a:r>
              <a:rPr lang="ru-RU" dirty="0" smtClean="0"/>
              <a:t>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9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Возможности</a:t>
            </a:r>
          </a:p>
          <a:p>
            <a:pPr marL="0" indent="0">
              <a:buNone/>
            </a:pPr>
            <a:r>
              <a:rPr lang="ru-RU" dirty="0" smtClean="0"/>
              <a:t>    Выделяйте важное</a:t>
            </a:r>
          </a:p>
          <a:p>
            <a:pPr marL="0" indent="0">
              <a:buNone/>
            </a:pPr>
            <a:r>
              <a:rPr lang="ru-RU" dirty="0" smtClean="0"/>
              <a:t>    Устраняйте отвлекающее</a:t>
            </a:r>
          </a:p>
          <a:p>
            <a:pPr marL="0" indent="0">
              <a:buNone/>
            </a:pPr>
            <a:r>
              <a:rPr lang="ru-RU" dirty="0" smtClean="0"/>
              <a:t>    Создайте иерархию информации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3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21" y="549000"/>
            <a:ext cx="7305559" cy="5760000"/>
          </a:xfrm>
        </p:spPr>
      </p:pic>
    </p:spTree>
    <p:extLst>
      <p:ext uri="{BB962C8B-B14F-4D97-AF65-F5344CB8AC3E}">
        <p14:creationId xmlns:p14="http://schemas.microsoft.com/office/powerpoint/2010/main" val="240200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Доступность</a:t>
            </a:r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ru-RU" dirty="0" err="1" smtClean="0"/>
              <a:t>Высококонтекстная</a:t>
            </a:r>
            <a:r>
              <a:rPr lang="ru-RU" dirty="0" smtClean="0"/>
              <a:t> культура</a:t>
            </a:r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ru-RU" dirty="0" err="1" smtClean="0"/>
              <a:t>Низкоконтекстная</a:t>
            </a:r>
            <a:r>
              <a:rPr lang="ru-RU" dirty="0" smtClean="0"/>
              <a:t> </a:t>
            </a:r>
            <a:r>
              <a:rPr lang="ru-RU" dirty="0"/>
              <a:t>культура</a:t>
            </a:r>
          </a:p>
        </p:txBody>
      </p:sp>
    </p:spTree>
    <p:extLst>
      <p:ext uri="{BB962C8B-B14F-4D97-AF65-F5344CB8AC3E}">
        <p14:creationId xmlns:p14="http://schemas.microsoft.com/office/powerpoint/2010/main" val="344377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9" y="549000"/>
            <a:ext cx="10890922" cy="5760000"/>
          </a:xfrm>
        </p:spPr>
      </p:pic>
    </p:spTree>
    <p:extLst>
      <p:ext uri="{BB962C8B-B14F-4D97-AF65-F5344CB8AC3E}">
        <p14:creationId xmlns:p14="http://schemas.microsoft.com/office/powerpoint/2010/main" val="226223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82" y="189000"/>
            <a:ext cx="9123837" cy="6480000"/>
          </a:xfrm>
        </p:spPr>
      </p:pic>
    </p:spTree>
    <p:extLst>
      <p:ext uri="{BB962C8B-B14F-4D97-AF65-F5344CB8AC3E}">
        <p14:creationId xmlns:p14="http://schemas.microsoft.com/office/powerpoint/2010/main" val="93761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544" y="549000"/>
            <a:ext cx="8692912" cy="5760000"/>
          </a:xfrm>
        </p:spPr>
      </p:pic>
    </p:spTree>
    <p:extLst>
      <p:ext uri="{BB962C8B-B14F-4D97-AF65-F5344CB8AC3E}">
        <p14:creationId xmlns:p14="http://schemas.microsoft.com/office/powerpoint/2010/main" val="380981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422" y="549000"/>
            <a:ext cx="7555156" cy="5760000"/>
          </a:xfrm>
        </p:spPr>
      </p:pic>
    </p:spTree>
    <p:extLst>
      <p:ext uri="{BB962C8B-B14F-4D97-AF65-F5344CB8AC3E}">
        <p14:creationId xmlns:p14="http://schemas.microsoft.com/office/powerpoint/2010/main" val="191721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Эстетика</a:t>
            </a:r>
          </a:p>
          <a:p>
            <a:pPr marL="0" indent="0">
              <a:buNone/>
            </a:pPr>
            <a:r>
              <a:rPr lang="ru-RU" dirty="0" smtClean="0"/>
              <a:t>    Выравнивайте</a:t>
            </a:r>
          </a:p>
          <a:p>
            <a:pPr marL="0" indent="0">
              <a:buNone/>
            </a:pPr>
            <a:r>
              <a:rPr lang="ru-RU" dirty="0" smtClean="0"/>
              <a:t>    Используйте цвет разумно</a:t>
            </a:r>
          </a:p>
          <a:p>
            <a:pPr marL="0" indent="0">
              <a:buNone/>
            </a:pPr>
            <a:r>
              <a:rPr lang="ru-RU" dirty="0" smtClean="0"/>
              <a:t>    Оставляйте больше пустых пространств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934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39" y="549000"/>
            <a:ext cx="8667323" cy="5760000"/>
          </a:xfrm>
        </p:spPr>
      </p:pic>
    </p:spTree>
    <p:extLst>
      <p:ext uri="{BB962C8B-B14F-4D97-AF65-F5344CB8AC3E}">
        <p14:creationId xmlns:p14="http://schemas.microsoft.com/office/powerpoint/2010/main" val="15611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06" y="549000"/>
            <a:ext cx="7195988" cy="5760000"/>
          </a:xfrm>
        </p:spPr>
      </p:pic>
    </p:spTree>
    <p:extLst>
      <p:ext uri="{BB962C8B-B14F-4D97-AF65-F5344CB8AC3E}">
        <p14:creationId xmlns:p14="http://schemas.microsoft.com/office/powerpoint/2010/main" val="36718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6858000"/>
          </a:xfrm>
        </p:spPr>
        <p:txBody>
          <a:bodyPr anchor="ctr"/>
          <a:lstStyle/>
          <a:p>
            <a:pPr algn="ctr"/>
            <a:r>
              <a:rPr lang="ru-RU" dirty="0" smtClean="0"/>
              <a:t>История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6647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600" dirty="0" smtClean="0"/>
              <a:t>Большая Идея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 smtClean="0"/>
              <a:t>Трёхминутный рассказ</a:t>
            </a:r>
          </a:p>
        </p:txBody>
      </p:sp>
    </p:spTree>
    <p:extLst>
      <p:ext uri="{BB962C8B-B14F-4D97-AF65-F5344CB8AC3E}">
        <p14:creationId xmlns:p14="http://schemas.microsoft.com/office/powerpoint/2010/main" val="126425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Начало</a:t>
            </a:r>
          </a:p>
          <a:p>
            <a:pPr marL="0" indent="0">
              <a:buNone/>
            </a:pPr>
            <a:r>
              <a:rPr lang="ru-RU" dirty="0" smtClean="0"/>
              <a:t>    «Почему меня это должно интересовать?»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sz="3600" dirty="0" smtClean="0"/>
              <a:t>Середина</a:t>
            </a:r>
          </a:p>
          <a:p>
            <a:pPr marL="0" indent="0">
              <a:buNone/>
            </a:pPr>
            <a:r>
              <a:rPr lang="ru-RU" dirty="0" smtClean="0"/>
              <a:t>    «Почему я могу принять это решение?»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sz="3600" dirty="0" smtClean="0"/>
              <a:t>Конец</a:t>
            </a:r>
          </a:p>
          <a:p>
            <a:pPr marL="0" indent="0">
              <a:buNone/>
            </a:pPr>
            <a:r>
              <a:rPr lang="ru-RU" dirty="0" smtClean="0"/>
              <a:t>    «Что мне нужно делать прямо сейчас?»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33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Стратегия рассказа</a:t>
            </a:r>
          </a:p>
          <a:p>
            <a:pPr marL="0" indent="0">
              <a:buNone/>
            </a:pPr>
            <a:r>
              <a:rPr lang="ru-RU" dirty="0" smtClean="0"/>
              <a:t>    В хронологическом порядке</a:t>
            </a:r>
          </a:p>
          <a:p>
            <a:pPr marL="0" indent="0">
              <a:buNone/>
            </a:pPr>
            <a:r>
              <a:rPr lang="ru-RU" dirty="0" smtClean="0"/>
              <a:t>    Начать с конца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Повторение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92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06" y="549000"/>
            <a:ext cx="11223388" cy="5760000"/>
          </a:xfrm>
        </p:spPr>
      </p:pic>
    </p:spTree>
    <p:extLst>
      <p:ext uri="{BB962C8B-B14F-4D97-AF65-F5344CB8AC3E}">
        <p14:creationId xmlns:p14="http://schemas.microsoft.com/office/powerpoint/2010/main" val="422550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67" y="189000"/>
            <a:ext cx="9167066" cy="6480000"/>
          </a:xfrm>
        </p:spPr>
      </p:pic>
    </p:spTree>
    <p:extLst>
      <p:ext uri="{BB962C8B-B14F-4D97-AF65-F5344CB8AC3E}">
        <p14:creationId xmlns:p14="http://schemas.microsoft.com/office/powerpoint/2010/main" val="245264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06" y="549000"/>
            <a:ext cx="11223388" cy="5760000"/>
          </a:xfrm>
        </p:spPr>
      </p:pic>
    </p:spTree>
    <p:extLst>
      <p:ext uri="{BB962C8B-B14F-4D97-AF65-F5344CB8AC3E}">
        <p14:creationId xmlns:p14="http://schemas.microsoft.com/office/powerpoint/2010/main" val="33001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06" y="549000"/>
            <a:ext cx="11223388" cy="5760000"/>
          </a:xfrm>
        </p:spPr>
      </p:pic>
    </p:spTree>
    <p:extLst>
      <p:ext uri="{BB962C8B-B14F-4D97-AF65-F5344CB8AC3E}">
        <p14:creationId xmlns:p14="http://schemas.microsoft.com/office/powerpoint/2010/main" val="7825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06" y="549000"/>
            <a:ext cx="11223388" cy="5760000"/>
          </a:xfrm>
        </p:spPr>
      </p:pic>
    </p:spTree>
    <p:extLst>
      <p:ext uri="{BB962C8B-B14F-4D97-AF65-F5344CB8AC3E}">
        <p14:creationId xmlns:p14="http://schemas.microsoft.com/office/powerpoint/2010/main" val="37075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6858000"/>
          </a:xfrm>
        </p:spPr>
        <p:txBody>
          <a:bodyPr anchor="ctr"/>
          <a:lstStyle/>
          <a:p>
            <a:pPr algn="ctr"/>
            <a:r>
              <a:rPr lang="ru-RU" dirty="0" smtClean="0"/>
              <a:t>Призыв к действию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2988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Десятипальцевый </a:t>
            </a:r>
            <a:r>
              <a:rPr lang="ru-RU" sz="3600" dirty="0"/>
              <a:t>метод печати</a:t>
            </a:r>
            <a:endParaRPr lang="ru-RU" sz="3600" dirty="0" smtClean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 smtClean="0"/>
              <a:t>Создание эффективных визуализаций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0221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600" dirty="0" smtClean="0"/>
              <a:t>Прочитайте книгу («</a:t>
            </a:r>
            <a:r>
              <a:rPr lang="en-US" sz="3600" dirty="0" smtClean="0"/>
              <a:t>Storytelling with Data</a:t>
            </a:r>
            <a:r>
              <a:rPr lang="ru-RU" sz="3600" dirty="0" smtClean="0"/>
              <a:t>»)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 smtClean="0"/>
              <a:t>Выберите библиотеку (</a:t>
            </a:r>
            <a:r>
              <a:rPr lang="en-US" sz="3600" dirty="0" err="1" smtClean="0"/>
              <a:t>matplotlib</a:t>
            </a:r>
            <a:r>
              <a:rPr lang="en-US" sz="36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 smtClean="0"/>
              <a:t>Перерисуйте диаграммы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 smtClean="0"/>
              <a:t>Выложите на </a:t>
            </a:r>
            <a:r>
              <a:rPr lang="en-US" sz="3600" dirty="0" smtClean="0"/>
              <a:t>GitHub (</a:t>
            </a:r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github.com/empathy87</a:t>
            </a:r>
            <a:r>
              <a:rPr lang="en-US" sz="3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282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46" y="189000"/>
            <a:ext cx="9490908" cy="6480000"/>
          </a:xfrm>
        </p:spPr>
      </p:pic>
    </p:spTree>
    <p:extLst>
      <p:ext uri="{BB962C8B-B14F-4D97-AF65-F5344CB8AC3E}">
        <p14:creationId xmlns:p14="http://schemas.microsoft.com/office/powerpoint/2010/main" val="117258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01" y="189000"/>
            <a:ext cx="6335999" cy="6480000"/>
          </a:xfrm>
        </p:spPr>
      </p:pic>
    </p:spTree>
    <p:extLst>
      <p:ext uri="{BB962C8B-B14F-4D97-AF65-F5344CB8AC3E}">
        <p14:creationId xmlns:p14="http://schemas.microsoft.com/office/powerpoint/2010/main" val="36360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Поймите </a:t>
            </a:r>
            <a:r>
              <a:rPr lang="ru-RU" sz="3600" b="1" dirty="0" smtClean="0"/>
              <a:t>контекст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Выберите эффективную </a:t>
            </a:r>
            <a:r>
              <a:rPr lang="ru-RU" sz="3600" b="1" dirty="0" smtClean="0"/>
              <a:t>визуализацию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Уберите визуальный </a:t>
            </a:r>
            <a:r>
              <a:rPr lang="ru-RU" sz="3600" b="1" dirty="0" smtClean="0"/>
              <a:t>мусор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b="1" dirty="0" smtClean="0"/>
              <a:t>Сфокусируйте</a:t>
            </a:r>
            <a:r>
              <a:rPr lang="ru-RU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внимание аудитории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Проработайте </a:t>
            </a:r>
            <a:r>
              <a:rPr lang="ru-RU" sz="3600" b="1" dirty="0" smtClean="0"/>
              <a:t>дизайн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Составьте </a:t>
            </a:r>
            <a:r>
              <a:rPr lang="ru-RU" sz="3600" b="1" dirty="0" smtClean="0"/>
              <a:t>историю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67223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204</Words>
  <Application>Microsoft Office PowerPoint</Application>
  <PresentationFormat>Широкоэкранный</PresentationFormat>
  <Paragraphs>75</Paragraphs>
  <Slides>65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69" baseType="lpstr">
      <vt:lpstr>Arial</vt:lpstr>
      <vt:lpstr>Calibri</vt:lpstr>
      <vt:lpstr>Calibri Light</vt:lpstr>
      <vt:lpstr>Тема Office</vt:lpstr>
      <vt:lpstr>Быть понятным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Контекст</vt:lpstr>
      <vt:lpstr>Презентация PowerPoint</vt:lpstr>
      <vt:lpstr>Презентация PowerPoint</vt:lpstr>
      <vt:lpstr>Презентация PowerPoint</vt:lpstr>
      <vt:lpstr>Презентация PowerPoint</vt:lpstr>
      <vt:lpstr>Визуализация эффективные способы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Визуализация избегать</vt:lpstr>
      <vt:lpstr>Презентация PowerPoint</vt:lpstr>
      <vt:lpstr>Презентация PowerPoint</vt:lpstr>
      <vt:lpstr>Презентация PowerPoint</vt:lpstr>
      <vt:lpstr>Презентация PowerPoint</vt:lpstr>
      <vt:lpstr>Мусор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Фокусировка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Дизайн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История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Призыв к действию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Быть понятным</dc:title>
  <dc:creator>Andrey Gaskov</dc:creator>
  <cp:lastModifiedBy>Andrey Gaskov</cp:lastModifiedBy>
  <cp:revision>92</cp:revision>
  <dcterms:created xsi:type="dcterms:W3CDTF">2020-01-20T07:53:02Z</dcterms:created>
  <dcterms:modified xsi:type="dcterms:W3CDTF">2020-01-22T03:51:10Z</dcterms:modified>
</cp:coreProperties>
</file>