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3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321" r:id="rId23"/>
    <p:sldId id="289" r:id="rId24"/>
    <p:sldId id="290" r:id="rId25"/>
    <p:sldId id="291" r:id="rId26"/>
    <p:sldId id="292" r:id="rId27"/>
    <p:sldId id="293" r:id="rId28"/>
    <p:sldId id="296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8" r:id="rId37"/>
    <p:sldId id="310" r:id="rId38"/>
    <p:sldId id="311" r:id="rId39"/>
    <p:sldId id="303" r:id="rId40"/>
    <p:sldId id="304" r:id="rId41"/>
    <p:sldId id="305" r:id="rId42"/>
    <p:sldId id="324" r:id="rId43"/>
    <p:sldId id="306" r:id="rId44"/>
    <p:sldId id="307" r:id="rId45"/>
    <p:sldId id="312" r:id="rId46"/>
    <p:sldId id="323" r:id="rId47"/>
    <p:sldId id="313" r:id="rId48"/>
    <p:sldId id="314" r:id="rId49"/>
    <p:sldId id="268" r:id="rId50"/>
    <p:sldId id="319" r:id="rId51"/>
    <p:sldId id="320" r:id="rId52"/>
    <p:sldId id="322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7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3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44A8-4829-43C6-8EE2-DA78600747ED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pathy8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Быть понятным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</a:t>
            </a:r>
            <a:r>
              <a:rPr lang="en-US" dirty="0" smtClean="0"/>
              <a:t> </a:t>
            </a:r>
            <a:r>
              <a:rPr lang="ru-RU" dirty="0" err="1" smtClean="0"/>
              <a:t>Гаськов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473142" y="6203372"/>
            <a:ext cx="4466706" cy="386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 мотивам «</a:t>
            </a:r>
            <a:r>
              <a:rPr lang="en-US" dirty="0" smtClean="0"/>
              <a:t>Storytelling with Data</a:t>
            </a:r>
            <a:r>
              <a:rPr lang="ru-RU" dirty="0" smtClean="0"/>
              <a:t>», </a:t>
            </a:r>
            <a:r>
              <a:rPr lang="en-US" dirty="0"/>
              <a:t>C</a:t>
            </a:r>
            <a:r>
              <a:rPr lang="en-US" dirty="0" smtClean="0"/>
              <a:t>ole </a:t>
            </a:r>
            <a:r>
              <a:rPr lang="en-US" dirty="0" err="1" smtClean="0"/>
              <a:t>Knaflic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65" y="549000"/>
            <a:ext cx="8874470" cy="5760000"/>
          </a:xfrm>
        </p:spPr>
      </p:pic>
    </p:spTree>
    <p:extLst>
      <p:ext uri="{BB962C8B-B14F-4D97-AF65-F5344CB8AC3E}">
        <p14:creationId xmlns:p14="http://schemas.microsoft.com/office/powerpoint/2010/main" val="34222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6" y="549000"/>
            <a:ext cx="9546009" cy="5760000"/>
          </a:xfrm>
        </p:spPr>
      </p:pic>
    </p:spTree>
    <p:extLst>
      <p:ext uri="{BB962C8B-B14F-4D97-AF65-F5344CB8AC3E}">
        <p14:creationId xmlns:p14="http://schemas.microsoft.com/office/powerpoint/2010/main" val="12108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49" y="549000"/>
            <a:ext cx="8705702" cy="5760000"/>
          </a:xfrm>
        </p:spPr>
      </p:pic>
    </p:spTree>
    <p:extLst>
      <p:ext uri="{BB962C8B-B14F-4D97-AF65-F5344CB8AC3E}">
        <p14:creationId xmlns:p14="http://schemas.microsoft.com/office/powerpoint/2010/main" val="2514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19" y="549000"/>
            <a:ext cx="8996363" cy="5760000"/>
          </a:xfrm>
        </p:spPr>
      </p:pic>
    </p:spTree>
    <p:extLst>
      <p:ext uri="{BB962C8B-B14F-4D97-AF65-F5344CB8AC3E}">
        <p14:creationId xmlns:p14="http://schemas.microsoft.com/office/powerpoint/2010/main" val="4265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18" y="549000"/>
            <a:ext cx="5048765" cy="5760000"/>
          </a:xfrm>
        </p:spPr>
      </p:pic>
    </p:spTree>
    <p:extLst>
      <p:ext uri="{BB962C8B-B14F-4D97-AF65-F5344CB8AC3E}">
        <p14:creationId xmlns:p14="http://schemas.microsoft.com/office/powerpoint/2010/main" val="42070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49" y="549000"/>
            <a:ext cx="7706302" cy="5760000"/>
          </a:xfrm>
        </p:spPr>
      </p:pic>
    </p:spTree>
    <p:extLst>
      <p:ext uri="{BB962C8B-B14F-4D97-AF65-F5344CB8AC3E}">
        <p14:creationId xmlns:p14="http://schemas.microsoft.com/office/powerpoint/2010/main" val="33850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53" y="1253331"/>
            <a:ext cx="8522694" cy="4351338"/>
          </a:xfrm>
        </p:spPr>
      </p:pic>
    </p:spTree>
    <p:extLst>
      <p:ext uri="{BB962C8B-B14F-4D97-AF65-F5344CB8AC3E}">
        <p14:creationId xmlns:p14="http://schemas.microsoft.com/office/powerpoint/2010/main" val="42181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Визуализация</a:t>
            </a:r>
            <a:br>
              <a:rPr lang="ru-RU" dirty="0" smtClean="0"/>
            </a:br>
            <a:r>
              <a:rPr lang="ru-RU" sz="3200" dirty="0" smtClean="0"/>
              <a:t>избегать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339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73" y="549000"/>
            <a:ext cx="9425454" cy="5760000"/>
          </a:xfrm>
        </p:spPr>
      </p:pic>
    </p:spTree>
    <p:extLst>
      <p:ext uri="{BB962C8B-B14F-4D97-AF65-F5344CB8AC3E}">
        <p14:creationId xmlns:p14="http://schemas.microsoft.com/office/powerpoint/2010/main" val="4100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3" y="549000"/>
            <a:ext cx="10573715" cy="5760000"/>
          </a:xfrm>
        </p:spPr>
      </p:pic>
    </p:spTree>
    <p:extLst>
      <p:ext uri="{BB962C8B-B14F-4D97-AF65-F5344CB8AC3E}">
        <p14:creationId xmlns:p14="http://schemas.microsoft.com/office/powerpoint/2010/main" val="16448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«Наши </a:t>
            </a:r>
            <a:r>
              <a:rPr lang="en-US" sz="3600" dirty="0" smtClean="0"/>
              <a:t>data scientist’</a:t>
            </a:r>
            <a:r>
              <a:rPr lang="ru-RU" sz="3600" dirty="0" smtClean="0"/>
              <a:t>ы </a:t>
            </a:r>
            <a:r>
              <a:rPr lang="ru-RU" sz="3600" dirty="0" err="1" smtClean="0"/>
              <a:t>понарисовали</a:t>
            </a:r>
            <a:r>
              <a:rPr lang="ru-RU" sz="3600" dirty="0" smtClean="0"/>
              <a:t> графиков, давайте их куда-нибудь пристроим»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«Наши </a:t>
            </a:r>
            <a:r>
              <a:rPr lang="en-US" sz="3600" dirty="0" smtClean="0"/>
              <a:t>data scientist’</a:t>
            </a:r>
            <a:r>
              <a:rPr lang="ru-RU" sz="3600" dirty="0" smtClean="0"/>
              <a:t>ы превращают данные в информацию для принятия решений»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248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26" y="549000"/>
            <a:ext cx="6984348" cy="5760000"/>
          </a:xfrm>
        </p:spPr>
      </p:pic>
    </p:spTree>
    <p:extLst>
      <p:ext uri="{BB962C8B-B14F-4D97-AF65-F5344CB8AC3E}">
        <p14:creationId xmlns:p14="http://schemas.microsoft.com/office/powerpoint/2010/main" val="31475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Мусор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237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0" y="549000"/>
            <a:ext cx="7365000" cy="5760000"/>
          </a:xfrm>
        </p:spPr>
      </p:pic>
    </p:spTree>
    <p:extLst>
      <p:ext uri="{BB962C8B-B14F-4D97-AF65-F5344CB8AC3E}">
        <p14:creationId xmlns:p14="http://schemas.microsoft.com/office/powerpoint/2010/main" val="29895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0" y="549000"/>
            <a:ext cx="7625221" cy="5760000"/>
          </a:xfrm>
        </p:spPr>
      </p:pic>
    </p:spTree>
    <p:extLst>
      <p:ext uri="{BB962C8B-B14F-4D97-AF65-F5344CB8AC3E}">
        <p14:creationId xmlns:p14="http://schemas.microsoft.com/office/powerpoint/2010/main" val="28845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0" y="549000"/>
            <a:ext cx="7625221" cy="5760000"/>
          </a:xfrm>
        </p:spPr>
      </p:pic>
    </p:spTree>
    <p:extLst>
      <p:ext uri="{BB962C8B-B14F-4D97-AF65-F5344CB8AC3E}">
        <p14:creationId xmlns:p14="http://schemas.microsoft.com/office/powerpoint/2010/main" val="9460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0" y="549000"/>
            <a:ext cx="7625221" cy="5760000"/>
          </a:xfrm>
        </p:spPr>
      </p:pic>
    </p:spTree>
    <p:extLst>
      <p:ext uri="{BB962C8B-B14F-4D97-AF65-F5344CB8AC3E}">
        <p14:creationId xmlns:p14="http://schemas.microsoft.com/office/powerpoint/2010/main" val="30444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2660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Фокусировка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45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5" y="549000"/>
            <a:ext cx="8568830" cy="5760000"/>
          </a:xfrm>
        </p:spPr>
      </p:pic>
    </p:spTree>
    <p:extLst>
      <p:ext uri="{BB962C8B-B14F-4D97-AF65-F5344CB8AC3E}">
        <p14:creationId xmlns:p14="http://schemas.microsoft.com/office/powerpoint/2010/main" val="4053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Контекст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Визуализация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Мусор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Фокусировка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Дизайн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История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650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5" y="549000"/>
            <a:ext cx="8568830" cy="5760000"/>
          </a:xfrm>
        </p:spPr>
      </p:pic>
    </p:spTree>
    <p:extLst>
      <p:ext uri="{BB962C8B-B14F-4D97-AF65-F5344CB8AC3E}">
        <p14:creationId xmlns:p14="http://schemas.microsoft.com/office/powerpoint/2010/main" val="40313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311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4020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32346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18760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Дизайн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73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Доступность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Эстетика</a:t>
            </a:r>
            <a:r>
              <a:rPr lang="ru-RU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Доступность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Высококонтекстная</a:t>
            </a:r>
            <a:r>
              <a:rPr lang="ru-RU" dirty="0" smtClean="0"/>
              <a:t> культура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Низкоконтекстная</a:t>
            </a:r>
            <a:r>
              <a:rPr lang="ru-RU" dirty="0" smtClean="0"/>
              <a:t> </a:t>
            </a:r>
            <a:r>
              <a:rPr lang="ru-RU" dirty="0"/>
              <a:t>культура</a:t>
            </a:r>
          </a:p>
        </p:txBody>
      </p:sp>
    </p:spTree>
    <p:extLst>
      <p:ext uri="{BB962C8B-B14F-4D97-AF65-F5344CB8AC3E}">
        <p14:creationId xmlns:p14="http://schemas.microsoft.com/office/powerpoint/2010/main" val="34437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22622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Контекст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8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44" y="549000"/>
            <a:ext cx="8692912" cy="5760000"/>
          </a:xfrm>
        </p:spPr>
      </p:pic>
    </p:spTree>
    <p:extLst>
      <p:ext uri="{BB962C8B-B14F-4D97-AF65-F5344CB8AC3E}">
        <p14:creationId xmlns:p14="http://schemas.microsoft.com/office/powerpoint/2010/main" val="38098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22" y="549000"/>
            <a:ext cx="7555156" cy="5760000"/>
          </a:xfrm>
        </p:spPr>
      </p:pic>
    </p:spTree>
    <p:extLst>
      <p:ext uri="{BB962C8B-B14F-4D97-AF65-F5344CB8AC3E}">
        <p14:creationId xmlns:p14="http://schemas.microsoft.com/office/powerpoint/2010/main" val="19172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Эстетика</a:t>
            </a:r>
          </a:p>
          <a:p>
            <a:pPr marL="0" indent="0">
              <a:buNone/>
            </a:pPr>
            <a:r>
              <a:rPr lang="ru-RU" dirty="0" smtClean="0"/>
              <a:t>    Выравнивайте</a:t>
            </a:r>
          </a:p>
          <a:p>
            <a:pPr marL="0" indent="0">
              <a:buNone/>
            </a:pPr>
            <a:r>
              <a:rPr lang="ru-RU" dirty="0" smtClean="0"/>
              <a:t>    Используйте цвет разумно</a:t>
            </a:r>
          </a:p>
          <a:p>
            <a:pPr marL="0" indent="0">
              <a:buNone/>
            </a:pPr>
            <a:r>
              <a:rPr lang="ru-RU" dirty="0" smtClean="0"/>
              <a:t>    Оставляйте больше пустых пространств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3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39" y="549000"/>
            <a:ext cx="8667323" cy="5760000"/>
          </a:xfrm>
        </p:spPr>
      </p:pic>
    </p:spTree>
    <p:extLst>
      <p:ext uri="{BB962C8B-B14F-4D97-AF65-F5344CB8AC3E}">
        <p14:creationId xmlns:p14="http://schemas.microsoft.com/office/powerpoint/2010/main" val="1561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06" y="549000"/>
            <a:ext cx="7195988" cy="5760000"/>
          </a:xfrm>
        </p:spPr>
      </p:pic>
    </p:spTree>
    <p:extLst>
      <p:ext uri="{BB962C8B-B14F-4D97-AF65-F5344CB8AC3E}">
        <p14:creationId xmlns:p14="http://schemas.microsoft.com/office/powerpoint/2010/main" val="36718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История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64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Большая Идея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Трёхминутный рассказ</a:t>
            </a:r>
          </a:p>
        </p:txBody>
      </p:sp>
    </p:spTree>
    <p:extLst>
      <p:ext uri="{BB962C8B-B14F-4D97-AF65-F5344CB8AC3E}">
        <p14:creationId xmlns:p14="http://schemas.microsoft.com/office/powerpoint/2010/main" val="1264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Начало</a:t>
            </a:r>
          </a:p>
          <a:p>
            <a:pPr marL="0" indent="0">
              <a:buNone/>
            </a:pPr>
            <a:r>
              <a:rPr lang="ru-RU" dirty="0" smtClean="0"/>
              <a:t>    «Почему меня это должно интересовать?»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Середина</a:t>
            </a:r>
          </a:p>
          <a:p>
            <a:pPr marL="0" indent="0">
              <a:buNone/>
            </a:pPr>
            <a:r>
              <a:rPr lang="ru-RU" dirty="0" smtClean="0"/>
              <a:t>    «Почему я могу принять это решение?»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Конец</a:t>
            </a:r>
          </a:p>
          <a:p>
            <a:pPr marL="0" indent="0">
              <a:buNone/>
            </a:pPr>
            <a:r>
              <a:rPr lang="ru-RU" dirty="0" smtClean="0"/>
              <a:t>    «Что мне нужно делать прямо сейчас?»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3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Стратегия рассказа</a:t>
            </a:r>
          </a:p>
          <a:p>
            <a:pPr marL="0" indent="0">
              <a:buNone/>
            </a:pPr>
            <a:r>
              <a:rPr lang="ru-RU" dirty="0" smtClean="0"/>
              <a:t>    В хронологическом порядке</a:t>
            </a:r>
          </a:p>
          <a:p>
            <a:pPr marL="0" indent="0">
              <a:buNone/>
            </a:pPr>
            <a:r>
              <a:rPr lang="ru-RU" dirty="0" smtClean="0"/>
              <a:t>    Начать с конца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Повторение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2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Поймите </a:t>
            </a:r>
            <a:r>
              <a:rPr lang="ru-RU" sz="3600" b="1" dirty="0" smtClean="0"/>
              <a:t>контекст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Выберите эффективную </a:t>
            </a:r>
            <a:r>
              <a:rPr lang="ru-RU" sz="3600" b="1" dirty="0" smtClean="0"/>
              <a:t>визуализацию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Уберите визуальный </a:t>
            </a:r>
            <a:r>
              <a:rPr lang="ru-RU" sz="3600" b="1" dirty="0" smtClean="0"/>
              <a:t>мусор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b="1" dirty="0" smtClean="0"/>
              <a:t>Сфокусируйте</a:t>
            </a: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внимание аудитории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Проработайте </a:t>
            </a:r>
            <a:r>
              <a:rPr lang="ru-RU" sz="3600" b="1" dirty="0" smtClean="0"/>
              <a:t>дизайн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Составьте </a:t>
            </a:r>
            <a:r>
              <a:rPr lang="ru-RU" sz="3600" b="1" dirty="0" smtClean="0"/>
              <a:t>историю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722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1950" y="1681163"/>
            <a:ext cx="5730875" cy="823912"/>
          </a:xfrm>
        </p:spPr>
        <p:txBody>
          <a:bodyPr>
            <a:noAutofit/>
          </a:bodyPr>
          <a:lstStyle/>
          <a:p>
            <a:r>
              <a:rPr lang="ru-RU" sz="3600" b="0" dirty="0" smtClean="0"/>
              <a:t>Исследовательский анализ</a:t>
            </a:r>
          </a:p>
          <a:p>
            <a:r>
              <a:rPr lang="ru-RU" sz="3600" b="0" dirty="0" smtClean="0"/>
              <a:t>(</a:t>
            </a:r>
            <a:r>
              <a:rPr lang="en-US" sz="3600" b="0" dirty="0" smtClean="0"/>
              <a:t>Exploratory Analysis)</a:t>
            </a:r>
            <a:endParaRPr lang="ru-RU" sz="3600" b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850" y="1681163"/>
            <a:ext cx="5765800" cy="823912"/>
          </a:xfrm>
        </p:spPr>
        <p:txBody>
          <a:bodyPr>
            <a:noAutofit/>
          </a:bodyPr>
          <a:lstStyle/>
          <a:p>
            <a:r>
              <a:rPr lang="ru-RU" sz="3600" b="0" dirty="0" smtClean="0"/>
              <a:t>Объясняющий анализ</a:t>
            </a:r>
          </a:p>
          <a:p>
            <a:r>
              <a:rPr lang="ru-RU" sz="3600" b="0" dirty="0" smtClean="0"/>
              <a:t>(</a:t>
            </a:r>
            <a:r>
              <a:rPr lang="en-US" sz="3600" b="0" dirty="0" smtClean="0"/>
              <a:t>Explanatory Analysis)</a:t>
            </a:r>
            <a:endParaRPr lang="ru-RU" sz="3600" b="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092825" y="1247775"/>
            <a:ext cx="0" cy="52292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Призыв к действию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298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Десятипальцевый </a:t>
            </a:r>
            <a:r>
              <a:rPr lang="ru-RU" sz="3600" dirty="0"/>
              <a:t>метод печати</a:t>
            </a: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Создание эффективных визуализаций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022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Прочитайте книгу («</a:t>
            </a:r>
            <a:r>
              <a:rPr lang="en-US" sz="3600" dirty="0" smtClean="0"/>
              <a:t>Storytelling with Data</a:t>
            </a:r>
            <a:r>
              <a:rPr lang="ru-RU" sz="3600" dirty="0" smtClean="0"/>
              <a:t>»)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Выберите библиотеку (</a:t>
            </a:r>
            <a:r>
              <a:rPr lang="en-US" sz="3600" dirty="0" err="1" smtClean="0"/>
              <a:t>matplotlib</a:t>
            </a:r>
            <a:r>
              <a:rPr lang="en-US" sz="36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Перерисуйте диаграммы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Выложите на </a:t>
            </a:r>
            <a:r>
              <a:rPr lang="en-US" sz="3600" dirty="0" smtClean="0"/>
              <a:t>GitHub (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github.com/empathy87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8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62" y="1269000"/>
            <a:ext cx="9020477" cy="4320000"/>
          </a:xfrm>
        </p:spPr>
      </p:pic>
    </p:spTree>
    <p:extLst>
      <p:ext uri="{BB962C8B-B14F-4D97-AF65-F5344CB8AC3E}">
        <p14:creationId xmlns:p14="http://schemas.microsoft.com/office/powerpoint/2010/main" val="25716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Кто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Аудитория</a:t>
            </a:r>
          </a:p>
          <a:p>
            <a:pPr marL="0" indent="0">
              <a:buNone/>
            </a:pPr>
            <a:r>
              <a:rPr lang="ru-RU" dirty="0" smtClean="0"/>
              <a:t>    Вы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Что</a:t>
            </a:r>
          </a:p>
          <a:p>
            <a:pPr marL="0" indent="0">
              <a:buNone/>
            </a:pPr>
            <a:r>
              <a:rPr lang="ru-RU" dirty="0" smtClean="0"/>
              <a:t>    Необходимо знать</a:t>
            </a:r>
          </a:p>
          <a:p>
            <a:pPr marL="0" indent="0">
              <a:buNone/>
            </a:pPr>
            <a:r>
              <a:rPr lang="ru-RU" dirty="0" smtClean="0"/>
              <a:t>    Призыв к действию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Как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Визуализация</a:t>
            </a:r>
            <a:br>
              <a:rPr lang="ru-RU" dirty="0" smtClean="0"/>
            </a:br>
            <a:r>
              <a:rPr lang="ru-RU" sz="3200" dirty="0" smtClean="0"/>
              <a:t>эффективные способы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36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65" y="549000"/>
            <a:ext cx="8138070" cy="5760000"/>
          </a:xfrm>
        </p:spPr>
      </p:pic>
    </p:spTree>
    <p:extLst>
      <p:ext uri="{BB962C8B-B14F-4D97-AF65-F5344CB8AC3E}">
        <p14:creationId xmlns:p14="http://schemas.microsoft.com/office/powerpoint/2010/main" val="2974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192</Words>
  <Application>Microsoft Office PowerPoint</Application>
  <PresentationFormat>Широкоэкранный</PresentationFormat>
  <Paragraphs>70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Тема Office</vt:lpstr>
      <vt:lpstr>Быть понятным</vt:lpstr>
      <vt:lpstr>Презентация PowerPoint</vt:lpstr>
      <vt:lpstr>Презентация PowerPoint</vt:lpstr>
      <vt:lpstr>Контекст</vt:lpstr>
      <vt:lpstr>Презентация PowerPoint</vt:lpstr>
      <vt:lpstr>Презентация PowerPoint</vt:lpstr>
      <vt:lpstr>Презентация PowerPoint</vt:lpstr>
      <vt:lpstr>Визуализация эффективные способы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Визуализация избегать</vt:lpstr>
      <vt:lpstr>Презентация PowerPoint</vt:lpstr>
      <vt:lpstr>Презентация PowerPoint</vt:lpstr>
      <vt:lpstr>Презентация PowerPoint</vt:lpstr>
      <vt:lpstr>Презентация PowerPoint</vt:lpstr>
      <vt:lpstr>Мусор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Фокусировка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Дизайн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Призыв к действию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Быть понятным</dc:title>
  <dc:creator>Andrey Gaskov</dc:creator>
  <cp:lastModifiedBy>Andrey Gaskov</cp:lastModifiedBy>
  <cp:revision>110</cp:revision>
  <dcterms:created xsi:type="dcterms:W3CDTF">2020-01-20T07:53:02Z</dcterms:created>
  <dcterms:modified xsi:type="dcterms:W3CDTF">2020-01-28T03:17:52Z</dcterms:modified>
</cp:coreProperties>
</file>