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43" r:id="rId2"/>
  </p:sldMasterIdLst>
  <p:notesMasterIdLst>
    <p:notesMasterId r:id="rId21"/>
  </p:notesMasterIdLst>
  <p:sldIdLst>
    <p:sldId id="11088045" r:id="rId3"/>
    <p:sldId id="11088046" r:id="rId4"/>
    <p:sldId id="11088047" r:id="rId5"/>
    <p:sldId id="11088069" r:id="rId6"/>
    <p:sldId id="11088064" r:id="rId7"/>
    <p:sldId id="11088071" r:id="rId8"/>
    <p:sldId id="11088065" r:id="rId9"/>
    <p:sldId id="11088083" r:id="rId10"/>
    <p:sldId id="11088072" r:id="rId11"/>
    <p:sldId id="11088084" r:id="rId12"/>
    <p:sldId id="11088085" r:id="rId13"/>
    <p:sldId id="11088087" r:id="rId14"/>
    <p:sldId id="11088086" r:id="rId15"/>
    <p:sldId id="11088088" r:id="rId16"/>
    <p:sldId id="11088089" r:id="rId17"/>
    <p:sldId id="11088066" r:id="rId18"/>
    <p:sldId id="11088074" r:id="rId19"/>
    <p:sldId id="1108806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6AB"/>
    <a:srgbClr val="FFBE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5" autoAdjust="0"/>
    <p:restoredTop sz="93388" autoAdjust="0"/>
  </p:normalViewPr>
  <p:slideViewPr>
    <p:cSldViewPr snapToGrid="0">
      <p:cViewPr varScale="1">
        <p:scale>
          <a:sx n="86" d="100"/>
          <a:sy n="86" d="100"/>
        </p:scale>
        <p:origin x="511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6661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213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19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782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663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427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0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450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583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61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035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964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03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50808"/>
      </p:ext>
    </p:extLst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893509"/>
      </p:ext>
    </p:extLst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757906"/>
      </p:ext>
    </p:extLst>
  </p:cSld>
  <p:clrMapOvr>
    <a:masterClrMapping/>
  </p:clrMapOvr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891722"/>
      </p:ext>
    </p:extLst>
  </p:cSld>
  <p:clrMapOvr>
    <a:masterClrMapping/>
  </p:clrMapOvr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803643"/>
      </p:ext>
    </p:extLst>
  </p:cSld>
  <p:clrMapOvr>
    <a:masterClrMapping/>
  </p:clrMapOvr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174065"/>
      </p:ext>
    </p:extLst>
  </p:cSld>
  <p:clrMapOvr>
    <a:masterClrMapping/>
  </p:clrMapOvr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798493"/>
      </p:ext>
    </p:extLst>
  </p:cSld>
  <p:clrMapOvr>
    <a:masterClrMapping/>
  </p:clrMapOvr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63485"/>
      </p:ext>
    </p:extLst>
  </p:cSld>
  <p:clrMapOvr>
    <a:masterClrMapping/>
  </p:clrMapOvr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347702"/>
      </p:ext>
    </p:extLst>
  </p:cSld>
  <p:clrMapOvr>
    <a:masterClrMapping/>
  </p:clrMapOvr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27393"/>
      </p:ext>
    </p:extLst>
  </p:cSld>
  <p:clrMapOvr>
    <a:masterClrMapping/>
  </p:clrMapOvr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83875"/>
      </p:ext>
    </p:extLst>
  </p:cSld>
  <p:clrMapOvr>
    <a:masterClrMapping/>
  </p:clrMapOvr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469902"/>
      </p:ext>
    </p:extLst>
  </p:cSld>
  <p:clrMapOvr>
    <a:masterClrMapping/>
  </p:clrMapOvr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63325"/>
      </p:ext>
    </p:extLst>
  </p:cSld>
  <p:clrMapOvr>
    <a:masterClrMapping/>
  </p:clrMapOvr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795496"/>
      </p:ext>
    </p:extLst>
  </p:cSld>
  <p:clrMapOvr>
    <a:masterClrMapping/>
  </p:clrMapOvr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412010"/>
      </p:ext>
    </p:extLst>
  </p:cSld>
  <p:clrMapOvr>
    <a:masterClrMapping/>
  </p:clrMapOvr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726113"/>
      </p:ext>
    </p:extLst>
  </p:cSld>
  <p:clrMapOvr>
    <a:masterClrMapping/>
  </p:clrMapOvr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19537"/>
      </p:ext>
    </p:extLst>
  </p:cSld>
  <p:clrMapOvr>
    <a:masterClrMapping/>
  </p:clrMapOvr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277208"/>
      </p:ext>
    </p:extLst>
  </p:cSld>
  <p:clrMapOvr>
    <a:masterClrMapping/>
  </p:clrMapOvr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53925"/>
      </p:ext>
    </p:extLst>
  </p:cSld>
  <p:clrMapOvr>
    <a:masterClrMapping/>
  </p:clrMapOvr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717231"/>
      </p:ext>
    </p:extLst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499318"/>
      </p:ext>
    </p:extLst>
  </p:cSld>
  <p:clrMapOvr>
    <a:masterClrMapping/>
  </p:clrMapOvr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8997"/>
      </p:ext>
    </p:extLst>
  </p:cSld>
  <p:clrMapOvr>
    <a:masterClrMapping/>
  </p:clrMapOvr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5857"/>
      </p:ext>
    </p:extLst>
  </p:cSld>
  <p:clrMapOvr>
    <a:masterClrMapping/>
  </p:clrMapOvr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780015"/>
      </p:ext>
    </p:extLst>
  </p:cSld>
  <p:clrMapOvr>
    <a:masterClrMapping/>
  </p:clrMapOvr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23"/>
      </p:ext>
    </p:extLst>
  </p:cSld>
  <p:clrMapOvr>
    <a:masterClrMapping/>
  </p:clrMapOvr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536138"/>
      </p:ext>
    </p:extLst>
  </p:cSld>
  <p:clrMapOvr>
    <a:masterClrMapping/>
  </p:clrMapOvr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59481"/>
      </p:ext>
    </p:extLst>
  </p:cSld>
  <p:clrMapOvr>
    <a:masterClrMapping/>
  </p:clrMapOvr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958516"/>
      </p:ext>
    </p:extLst>
  </p:cSld>
  <p:clrMapOvr>
    <a:masterClrMapping/>
  </p:clrMapOvr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916476"/>
      </p:ext>
    </p:extLst>
  </p:cSld>
  <p:clrMapOvr>
    <a:masterClrMapping/>
  </p:clrMapOvr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208090"/>
      </p:ext>
    </p:extLst>
  </p:cSld>
  <p:clrMapOvr>
    <a:masterClrMapping/>
  </p:clrMapOvr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921986"/>
      </p:ext>
    </p:extLst>
  </p:cSld>
  <p:clrMapOvr>
    <a:masterClrMapping/>
  </p:clrMapOvr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933513"/>
      </p:ext>
    </p:extLst>
  </p:cSld>
  <p:clrMapOvr>
    <a:masterClrMapping/>
  </p:clrMapOvr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27892"/>
      </p:ext>
    </p:extLst>
  </p:cSld>
  <p:clrMapOvr>
    <a:masterClrMapping/>
  </p:clrMapOvr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468316"/>
      </p:ext>
    </p:extLst>
  </p:cSld>
  <p:clrMapOvr>
    <a:masterClrMapping/>
  </p:clrMapOvr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239217"/>
      </p:ext>
    </p:extLst>
  </p:cSld>
  <p:clrMapOvr>
    <a:masterClrMapping/>
  </p:clrMapOvr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13715"/>
      </p:ext>
    </p:extLst>
  </p:cSld>
  <p:clrMapOvr>
    <a:masterClrMapping/>
  </p:clrMapOvr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25800"/>
      </p:ext>
    </p:extLst>
  </p:cSld>
  <p:clrMapOvr>
    <a:masterClrMapping/>
  </p:clrMapOvr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416207"/>
      </p:ext>
    </p:extLst>
  </p:cSld>
  <p:clrMapOvr>
    <a:masterClrMapping/>
  </p:clrMapOvr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096126"/>
      </p:ext>
    </p:extLst>
  </p:cSld>
  <p:clrMapOvr>
    <a:masterClrMapping/>
  </p:clrMapOvr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632641"/>
      </p:ext>
    </p:extLst>
  </p:cSld>
  <p:clrMapOvr>
    <a:masterClrMapping/>
  </p:clrMapOvr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038039"/>
      </p:ext>
    </p:extLst>
  </p:cSld>
  <p:clrMapOvr>
    <a:masterClrMapping/>
  </p:clrMapOvr>
  <p:hf sldNum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057148"/>
      </p:ext>
    </p:extLst>
  </p:cSld>
  <p:clrMapOvr>
    <a:masterClrMapping/>
  </p:clrMapOvr>
  <p:hf sldNum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431774"/>
      </p:ext>
    </p:extLst>
  </p:cSld>
  <p:clrMapOvr>
    <a:masterClrMapping/>
  </p:clrMapOvr>
  <p:hf sldNum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127132"/>
      </p:ext>
    </p:extLst>
  </p:cSld>
  <p:clrMapOvr>
    <a:masterClrMapping/>
  </p:clrMapOvr>
  <p:hf sldNum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066297"/>
      </p:ext>
    </p:extLst>
  </p:cSld>
  <p:clrMapOvr>
    <a:masterClrMapping/>
  </p:clrMapOvr>
  <p:hf sldNum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816179"/>
      </p:ext>
    </p:extLst>
  </p:cSld>
  <p:clrMapOvr>
    <a:masterClrMapping/>
  </p:clrMapOvr>
  <p:hf sldNum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632869"/>
      </p:ext>
    </p:extLst>
  </p:cSld>
  <p:clrMapOvr>
    <a:masterClrMapping/>
  </p:clrMapOvr>
  <p:hf sldNum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72959"/>
      </p:ext>
    </p:extLst>
  </p:cSld>
  <p:clrMapOvr>
    <a:masterClrMapping/>
  </p:clrMapOvr>
  <p:hf sldNum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777703"/>
      </p:ext>
    </p:extLst>
  </p:cSld>
  <p:clrMapOvr>
    <a:masterClrMapping/>
  </p:clrMapOvr>
  <p:hf sldNum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31092"/>
      </p:ext>
    </p:extLst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230385"/>
      </p:ext>
    </p:extLst>
  </p:cSld>
  <p:clrMapOvr>
    <a:masterClrMapping/>
  </p:clrMapOvr>
  <p:hf sldNum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680267"/>
      </p:ext>
    </p:extLst>
  </p:cSld>
  <p:clrMapOvr>
    <a:masterClrMapping/>
  </p:clrMapOvr>
  <p:hf sldNum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81782"/>
      </p:ext>
    </p:extLst>
  </p:cSld>
  <p:clrMapOvr>
    <a:masterClrMapping/>
  </p:clrMapOvr>
  <p:hf sldNum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60138"/>
      </p:ext>
    </p:extLst>
  </p:cSld>
  <p:clrMapOvr>
    <a:masterClrMapping/>
  </p:clrMapOvr>
  <p:hf sldNum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069464"/>
      </p:ext>
    </p:extLst>
  </p:cSld>
  <p:clrMapOvr>
    <a:masterClrMapping/>
  </p:clrMapOvr>
  <p:hf sldNum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582201"/>
      </p:ext>
    </p:extLst>
  </p:cSld>
  <p:clrMapOvr>
    <a:masterClrMapping/>
  </p:clrMapOvr>
  <p:hf sldNum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43859"/>
      </p:ext>
    </p:extLst>
  </p:cSld>
  <p:clrMapOvr>
    <a:masterClrMapping/>
  </p:clrMapOvr>
  <p:hf sldNum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460676"/>
      </p:ext>
    </p:extLst>
  </p:cSld>
  <p:clrMapOvr>
    <a:masterClrMapping/>
  </p:clrMapOvr>
  <p:hf sldNum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41020"/>
      </p:ext>
    </p:extLst>
  </p:cSld>
  <p:clrMapOvr>
    <a:masterClrMapping/>
  </p:clrMapOvr>
  <p:hf sldNum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406851"/>
      </p:ext>
    </p:extLst>
  </p:cSld>
  <p:clrMapOvr>
    <a:masterClrMapping/>
  </p:clrMapOvr>
  <p:hf sldNum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068986"/>
      </p:ext>
    </p:extLst>
  </p:cSld>
  <p:clrMapOvr>
    <a:masterClrMapping/>
  </p:clrMapOvr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324018"/>
      </p:ext>
    </p:extLst>
  </p:cSld>
  <p:clrMapOvr>
    <a:masterClrMapping/>
  </p:clrMapOvr>
  <p:hf sldNum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434485"/>
      </p:ext>
    </p:extLst>
  </p:cSld>
  <p:clrMapOvr>
    <a:masterClrMapping/>
  </p:clrMapOvr>
  <p:hf sldNum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842437"/>
      </p:ext>
    </p:extLst>
  </p:cSld>
  <p:clrMapOvr>
    <a:masterClrMapping/>
  </p:clrMapOvr>
  <p:hf sldNum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30672"/>
      </p:ext>
    </p:extLst>
  </p:cSld>
  <p:clrMapOvr>
    <a:masterClrMapping/>
  </p:clrMapOvr>
  <p:hf sldNum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718257"/>
      </p:ext>
    </p:extLst>
  </p:cSld>
  <p:clrMapOvr>
    <a:masterClrMapping/>
  </p:clrMapOvr>
  <p:hf sldNum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102048"/>
      </p:ext>
    </p:extLst>
  </p:cSld>
  <p:clrMapOvr>
    <a:masterClrMapping/>
  </p:clrMapOvr>
  <p:hf sldNum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6293"/>
      </p:ext>
    </p:extLst>
  </p:cSld>
  <p:clrMapOvr>
    <a:masterClrMapping/>
  </p:clrMapOvr>
  <p:hf sldNum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195451"/>
      </p:ext>
    </p:extLst>
  </p:cSld>
  <p:clrMapOvr>
    <a:masterClrMapping/>
  </p:clrMapOvr>
  <p:hf sldNum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362267"/>
      </p:ext>
    </p:extLst>
  </p:cSld>
  <p:clrMapOvr>
    <a:masterClrMapping/>
  </p:clrMapOvr>
  <p:hf sldNum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628729"/>
      </p:ext>
    </p:extLst>
  </p:cSld>
  <p:clrMapOvr>
    <a:masterClrMapping/>
  </p:clrMapOvr>
  <p:hf sldNum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408691"/>
      </p:ext>
    </p:extLst>
  </p:cSld>
  <p:clrMapOvr>
    <a:masterClrMapping/>
  </p:clrMapOvr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302696"/>
      </p:ext>
    </p:extLst>
  </p:cSld>
  <p:clrMapOvr>
    <a:masterClrMapping/>
  </p:clrMapOvr>
  <p:hf sldNum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015982"/>
      </p:ext>
    </p:extLst>
  </p:cSld>
  <p:clrMapOvr>
    <a:masterClrMapping/>
  </p:clrMapOvr>
  <p:hf sldNum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180343"/>
      </p:ext>
    </p:extLst>
  </p:cSld>
  <p:clrMapOvr>
    <a:masterClrMapping/>
  </p:clrMapOvr>
  <p:hf sldNum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789747"/>
      </p:ext>
    </p:extLst>
  </p:cSld>
  <p:clrMapOvr>
    <a:masterClrMapping/>
  </p:clrMapOvr>
  <p:hf sldNum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482107"/>
      </p:ext>
    </p:extLst>
  </p:cSld>
  <p:clrMapOvr>
    <a:masterClrMapping/>
  </p:clrMapOvr>
  <p:hf sldNum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006050"/>
      </p:ext>
    </p:extLst>
  </p:cSld>
  <p:clrMapOvr>
    <a:masterClrMapping/>
  </p:clrMapOvr>
  <p:hf sldNum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270448"/>
      </p:ext>
    </p:extLst>
  </p:cSld>
  <p:clrMapOvr>
    <a:masterClrMapping/>
  </p:clrMapOvr>
  <p:hf sldNum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018438"/>
      </p:ext>
    </p:extLst>
  </p:cSld>
  <p:clrMapOvr>
    <a:masterClrMapping/>
  </p:clrMapOvr>
  <p:hf sldNum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3174636171"/>
      </p:ext>
    </p:extLst>
  </p:cSld>
  <p:clrMapOvr>
    <a:masterClrMapping/>
  </p:clrMapOvr>
  <p:hf sldNum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3"/>
          <p:cNvSpPr/>
          <p:nvPr userDrawn="1"/>
        </p:nvSpPr>
        <p:spPr>
          <a:xfrm flipH="1">
            <a:off x="2423886" y="0"/>
            <a:ext cx="9768114" cy="4537276"/>
          </a:xfrm>
          <a:prstGeom prst="round1Rect">
            <a:avLst>
              <a:gd name="adj" fmla="val 0"/>
            </a:avLst>
          </a:prstGeom>
          <a:solidFill>
            <a:srgbClr val="74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字魂59号-创粗黑" panose="00000500000000000000" pitchFamily="2" charset="-122"/>
            </a:endParaRPr>
          </a:p>
        </p:txBody>
      </p:sp>
      <p:sp>
        <p:nvSpPr>
          <p:cNvPr id="6" name="14"/>
          <p:cNvSpPr/>
          <p:nvPr userDrawn="1"/>
        </p:nvSpPr>
        <p:spPr>
          <a:xfrm flipV="1">
            <a:off x="0" y="3746500"/>
            <a:ext cx="5715000" cy="3111500"/>
          </a:xfrm>
          <a:prstGeom prst="round1Rect">
            <a:avLst>
              <a:gd name="adj" fmla="val 0"/>
            </a:avLst>
          </a:prstGeom>
          <a:solidFill>
            <a:srgbClr val="FF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字魂59号-创粗黑" panose="00000500000000000000" pitchFamily="2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90296" y="365572"/>
            <a:ext cx="11411409" cy="6126856"/>
            <a:chOff x="1019234" y="859715"/>
            <a:chExt cx="9768114" cy="5138570"/>
          </a:xfrm>
        </p:grpSpPr>
        <p:sp>
          <p:nvSpPr>
            <p:cNvPr id="8" name="15"/>
            <p:cNvSpPr/>
            <p:nvPr/>
          </p:nvSpPr>
          <p:spPr>
            <a:xfrm>
              <a:off x="1019234" y="859715"/>
              <a:ext cx="9768114" cy="513857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sx="102000" sy="102000" algn="ct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9" name="17"/>
            <p:cNvSpPr/>
            <p:nvPr/>
          </p:nvSpPr>
          <p:spPr>
            <a:xfrm>
              <a:off x="1184924" y="990600"/>
              <a:ext cx="9381476" cy="48768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C55A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10" name="文本框 9"/>
          <p:cNvSpPr txBox="1"/>
          <p:nvPr userDrawn="1"/>
        </p:nvSpPr>
        <p:spPr>
          <a:xfrm>
            <a:off x="1214243" y="657306"/>
            <a:ext cx="204251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>
                <a:ln>
                  <a:solidFill>
                    <a:schemeClr val="bg1"/>
                  </a:solidFill>
                </a:ln>
                <a:solidFill>
                  <a:srgbClr val="6EAA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itchFamily="2" charset="-122"/>
                <a:ea typeface="禹卫书法行书简体" pitchFamily="2" charset="-122"/>
              </a:defRPr>
            </a:lvl1pPr>
          </a:lstStyle>
          <a:p>
            <a:pPr algn="dist"/>
            <a:r>
              <a:rPr lang="zh-CN" altLang="en-US" sz="2400" b="1" dirty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输入标题文字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68"/>
          <a:stretch>
            <a:fillRect/>
          </a:stretch>
        </p:blipFill>
        <p:spPr>
          <a:xfrm rot="20738433" flipH="1">
            <a:off x="773445" y="614107"/>
            <a:ext cx="430613" cy="556422"/>
          </a:xfrm>
          <a:prstGeom prst="rect">
            <a:avLst/>
          </a:prstGeom>
        </p:spPr>
      </p:pic>
    </p:spTree>
  </p:cSld>
  <p:clrMapOvr>
    <a:masterClrMapping/>
  </p:clrMapOvr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25331"/>
      </p:ext>
    </p:extLst>
  </p:cSld>
  <p:clrMapOvr>
    <a:masterClrMapping/>
  </p:clrMapOvr>
  <p:hf sldNum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3"/>
          <p:cNvSpPr/>
          <p:nvPr userDrawn="1"/>
        </p:nvSpPr>
        <p:spPr>
          <a:xfrm flipH="1">
            <a:off x="2423886" y="0"/>
            <a:ext cx="9768114" cy="4537276"/>
          </a:xfrm>
          <a:prstGeom prst="round1Rect">
            <a:avLst>
              <a:gd name="adj" fmla="val 0"/>
            </a:avLst>
          </a:prstGeom>
          <a:solidFill>
            <a:srgbClr val="74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字魂59号-创粗黑" panose="00000500000000000000" pitchFamily="2" charset="-122"/>
            </a:endParaRPr>
          </a:p>
        </p:txBody>
      </p:sp>
      <p:sp>
        <p:nvSpPr>
          <p:cNvPr id="9" name="14"/>
          <p:cNvSpPr/>
          <p:nvPr userDrawn="1"/>
        </p:nvSpPr>
        <p:spPr>
          <a:xfrm flipV="1">
            <a:off x="0" y="3746500"/>
            <a:ext cx="5715000" cy="3111500"/>
          </a:xfrm>
          <a:prstGeom prst="round1Rect">
            <a:avLst>
              <a:gd name="adj" fmla="val 0"/>
            </a:avLst>
          </a:prstGeom>
          <a:solidFill>
            <a:srgbClr val="FF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字魂59号-创粗黑" panose="00000500000000000000" pitchFamily="2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90296" y="365572"/>
            <a:ext cx="11411409" cy="6126856"/>
            <a:chOff x="1019234" y="859715"/>
            <a:chExt cx="9768114" cy="5138570"/>
          </a:xfrm>
        </p:grpSpPr>
        <p:sp>
          <p:nvSpPr>
            <p:cNvPr id="11" name="15"/>
            <p:cNvSpPr/>
            <p:nvPr/>
          </p:nvSpPr>
          <p:spPr>
            <a:xfrm>
              <a:off x="1019234" y="859715"/>
              <a:ext cx="9768114" cy="513857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sx="102000" sy="102000" algn="ct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2" name="17"/>
            <p:cNvSpPr/>
            <p:nvPr/>
          </p:nvSpPr>
          <p:spPr>
            <a:xfrm>
              <a:off x="1184924" y="990600"/>
              <a:ext cx="9381476" cy="48768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C55A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68"/>
          <a:stretch>
            <a:fillRect/>
          </a:stretch>
        </p:blipFill>
        <p:spPr>
          <a:xfrm rot="20738433" flipH="1">
            <a:off x="773445" y="614107"/>
            <a:ext cx="430613" cy="556422"/>
          </a:xfrm>
          <a:prstGeom prst="rect">
            <a:avLst/>
          </a:prstGeom>
        </p:spPr>
      </p:pic>
    </p:spTree>
  </p:cSld>
  <p:clrMapOvr>
    <a:masterClrMapping/>
  </p:clrMapOvr>
  <p:hf sldNum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3000">
    <p:push dir="u"/>
  </p:transition>
  <p:hf sldNum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2024/2/29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0473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2024/2/29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93933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76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E6D2D-7986-4C68-8EE0-E5B51AEB35AB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15D8A-AD03-4835-9435-16788F04EE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690" r:id="rId35"/>
    <p:sldLayoutId id="2147483691" r:id="rId36"/>
    <p:sldLayoutId id="2147483692" r:id="rId37"/>
    <p:sldLayoutId id="2147483693" r:id="rId38"/>
    <p:sldLayoutId id="2147483694" r:id="rId39"/>
    <p:sldLayoutId id="2147483695" r:id="rId40"/>
    <p:sldLayoutId id="2147483696" r:id="rId41"/>
    <p:sldLayoutId id="2147483697" r:id="rId42"/>
    <p:sldLayoutId id="2147483698" r:id="rId43"/>
    <p:sldLayoutId id="2147483699" r:id="rId44"/>
    <p:sldLayoutId id="2147483700" r:id="rId45"/>
    <p:sldLayoutId id="2147483701" r:id="rId46"/>
    <p:sldLayoutId id="2147483702" r:id="rId47"/>
    <p:sldLayoutId id="2147483703" r:id="rId48"/>
    <p:sldLayoutId id="2147483704" r:id="rId49"/>
    <p:sldLayoutId id="2147483705" r:id="rId50"/>
    <p:sldLayoutId id="2147483706" r:id="rId51"/>
    <p:sldLayoutId id="2147483707" r:id="rId52"/>
    <p:sldLayoutId id="2147483708" r:id="rId53"/>
    <p:sldLayoutId id="2147483709" r:id="rId54"/>
    <p:sldLayoutId id="2147483710" r:id="rId55"/>
    <p:sldLayoutId id="2147483711" r:id="rId56"/>
    <p:sldLayoutId id="2147483712" r:id="rId57"/>
    <p:sldLayoutId id="2147483713" r:id="rId58"/>
    <p:sldLayoutId id="2147483714" r:id="rId59"/>
    <p:sldLayoutId id="2147483715" r:id="rId60"/>
    <p:sldLayoutId id="2147483716" r:id="rId61"/>
    <p:sldLayoutId id="2147483717" r:id="rId62"/>
    <p:sldLayoutId id="2147483718" r:id="rId63"/>
    <p:sldLayoutId id="2147483719" r:id="rId64"/>
    <p:sldLayoutId id="2147483720" r:id="rId65"/>
    <p:sldLayoutId id="2147483721" r:id="rId66"/>
    <p:sldLayoutId id="2147483722" r:id="rId67"/>
    <p:sldLayoutId id="2147483723" r:id="rId68"/>
    <p:sldLayoutId id="2147483724" r:id="rId69"/>
    <p:sldLayoutId id="2147483725" r:id="rId70"/>
    <p:sldLayoutId id="2147483726" r:id="rId71"/>
    <p:sldLayoutId id="2147483727" r:id="rId72"/>
    <p:sldLayoutId id="2147483728" r:id="rId73"/>
    <p:sldLayoutId id="2147483729" r:id="rId74"/>
    <p:sldLayoutId id="2147483730" r:id="rId75"/>
    <p:sldLayoutId id="2147483731" r:id="rId76"/>
    <p:sldLayoutId id="2147483732" r:id="rId77"/>
    <p:sldLayoutId id="2147483733" r:id="rId78"/>
    <p:sldLayoutId id="2147483734" r:id="rId79"/>
    <p:sldLayoutId id="2147483735" r:id="rId80"/>
    <p:sldLayoutId id="2147483736" r:id="rId81"/>
    <p:sldLayoutId id="2147483737" r:id="rId82"/>
    <p:sldLayoutId id="2147483738" r:id="rId83"/>
    <p:sldLayoutId id="2147483739" r:id="rId84"/>
    <p:sldLayoutId id="2147483740" r:id="rId85"/>
    <p:sldLayoutId id="2147483741" r:id="rId86"/>
    <p:sldLayoutId id="2147483742" r:id="rId87"/>
    <p:sldLayoutId id="2147483654" r:id="rId88"/>
    <p:sldLayoutId id="2147483655" r:id="rId89"/>
    <p:sldLayoutId id="2147483656" r:id="rId90"/>
    <p:sldLayoutId id="2147483657" r:id="rId91"/>
    <p:sldLayoutId id="2147483658" r:id="rId92"/>
    <p:sldLayoutId id="2147483659" r:id="rId93"/>
    <p:sldLayoutId id="2147483660" r:id="rId94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027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4.xml"/><Relationship Id="rId6" Type="http://schemas.openxmlformats.org/officeDocument/2006/relationships/image" Target="../media/image13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4.xml"/><Relationship Id="rId6" Type="http://schemas.openxmlformats.org/officeDocument/2006/relationships/image" Target="../media/image14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4.xml"/><Relationship Id="rId6" Type="http://schemas.openxmlformats.org/officeDocument/2006/relationships/image" Target="../media/image1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4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4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4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4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4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4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4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4.xml"/><Relationship Id="rId6" Type="http://schemas.openxmlformats.org/officeDocument/2006/relationships/image" Target="../media/image12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875"/>
          <a:stretch>
            <a:fillRect/>
          </a:stretch>
        </p:blipFill>
        <p:spPr>
          <a:xfrm rot="2513353" flipH="1">
            <a:off x="8068826" y="1666748"/>
            <a:ext cx="3469735" cy="602336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2513353" flipH="1">
            <a:off x="537698" y="85771"/>
            <a:ext cx="1922393" cy="3337220"/>
          </a:xfrm>
          <a:prstGeom prst="rect">
            <a:avLst/>
          </a:prstGeom>
        </p:spPr>
      </p:pic>
      <p:sp>
        <p:nvSpPr>
          <p:cNvPr id="2" name="13"/>
          <p:cNvSpPr/>
          <p:nvPr/>
        </p:nvSpPr>
        <p:spPr>
          <a:xfrm flipH="1">
            <a:off x="2423886" y="0"/>
            <a:ext cx="9768114" cy="4537276"/>
          </a:xfrm>
          <a:prstGeom prst="round1Rect">
            <a:avLst>
              <a:gd name="adj" fmla="val 0"/>
            </a:avLst>
          </a:prstGeom>
          <a:solidFill>
            <a:srgbClr val="74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sp>
        <p:nvSpPr>
          <p:cNvPr id="3" name="14"/>
          <p:cNvSpPr/>
          <p:nvPr/>
        </p:nvSpPr>
        <p:spPr>
          <a:xfrm flipV="1">
            <a:off x="0" y="3746500"/>
            <a:ext cx="5715000" cy="3111500"/>
          </a:xfrm>
          <a:prstGeom prst="round1Rect">
            <a:avLst>
              <a:gd name="adj" fmla="val 0"/>
            </a:avLst>
          </a:prstGeom>
          <a:solidFill>
            <a:srgbClr val="FF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35575" y="1094278"/>
            <a:ext cx="9120851" cy="4669444"/>
            <a:chOff x="1019234" y="859715"/>
            <a:chExt cx="9768114" cy="5138570"/>
          </a:xfrm>
        </p:grpSpPr>
        <p:sp>
          <p:nvSpPr>
            <p:cNvPr id="6" name="15"/>
            <p:cNvSpPr/>
            <p:nvPr/>
          </p:nvSpPr>
          <p:spPr>
            <a:xfrm>
              <a:off x="1019234" y="859715"/>
              <a:ext cx="9768114" cy="513857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  <p:sp>
          <p:nvSpPr>
            <p:cNvPr id="7" name="17"/>
            <p:cNvSpPr/>
            <p:nvPr/>
          </p:nvSpPr>
          <p:spPr>
            <a:xfrm>
              <a:off x="1184924" y="990600"/>
              <a:ext cx="9381476" cy="48768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C55A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68"/>
          <a:stretch>
            <a:fillRect/>
          </a:stretch>
        </p:blipFill>
        <p:spPr>
          <a:xfrm rot="16200000" flipH="1">
            <a:off x="10488323" y="4697178"/>
            <a:ext cx="1117059" cy="19494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1755938" y="1585733"/>
            <a:ext cx="8316202" cy="4053246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2423886" y="1403216"/>
            <a:ext cx="7507192" cy="4250242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汉仪大宋简"/>
              <a:sym typeface="Arial"/>
            </a:endParaRPr>
          </a:p>
        </p:txBody>
      </p:sp>
      <p:sp>
        <p:nvSpPr>
          <p:cNvPr id="23" name="图形"/>
          <p:cNvSpPr txBox="1"/>
          <p:nvPr/>
        </p:nvSpPr>
        <p:spPr>
          <a:xfrm>
            <a:off x="2209165" y="1801231"/>
            <a:ext cx="77736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/>
              <a:ea typeface="汉仪大宋简"/>
              <a:cs typeface="字魂59号-创粗黑" panose="00000500000000000000" pitchFamily="2" charset="-122"/>
              <a:sym typeface="Arial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6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/>
                <a:ea typeface="汉仪大宋简"/>
                <a:cs typeface="字魂59号-创粗黑" panose="00000500000000000000" pitchFamily="2" charset="-122"/>
                <a:sym typeface="Arial"/>
              </a:rPr>
              <a:t>串口数据采集</a:t>
            </a:r>
            <a:endParaRPr lang="en-US" altLang="zh-CN" sz="6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/>
              <a:ea typeface="汉仪大宋简"/>
              <a:cs typeface="字魂59号-创粗黑" panose="00000500000000000000" pitchFamily="2" charset="-122"/>
              <a:sym typeface="Arial"/>
            </a:endParaRPr>
          </a:p>
        </p:txBody>
      </p:sp>
      <p:sp>
        <p:nvSpPr>
          <p:cNvPr id="24" name="111"/>
          <p:cNvSpPr/>
          <p:nvPr/>
        </p:nvSpPr>
        <p:spPr>
          <a:xfrm>
            <a:off x="2413519" y="3604687"/>
            <a:ext cx="7364962" cy="45719"/>
          </a:xfrm>
          <a:prstGeom prst="rect">
            <a:avLst/>
          </a:prstGeom>
          <a:solidFill>
            <a:srgbClr val="74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105910" y="4680593"/>
            <a:ext cx="3980180" cy="493395"/>
            <a:chOff x="724535" y="4425950"/>
            <a:chExt cx="3980180" cy="493395"/>
          </a:xfrm>
        </p:grpSpPr>
        <p:sp>
          <p:nvSpPr>
            <p:cNvPr id="25" name="图形"/>
            <p:cNvSpPr/>
            <p:nvPr/>
          </p:nvSpPr>
          <p:spPr>
            <a:xfrm>
              <a:off x="2860675" y="4425950"/>
              <a:ext cx="1844040" cy="493395"/>
            </a:xfrm>
            <a:prstGeom prst="roundRect">
              <a:avLst>
                <a:gd name="adj" fmla="val 48193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noAutofit/>
            </a:bodyPr>
            <a:lstStyle/>
            <a:p>
              <a:pPr algn="r" defTabSz="914400"/>
              <a:endParaRPr lang="zh-CN" altLang="en-US" sz="1400">
                <a:latin typeface="Arial"/>
                <a:ea typeface="汉仪大宋简"/>
                <a:cs typeface="字魂58号-创中黑" panose="00000500000000000000" charset="-122"/>
                <a:sym typeface="Arial"/>
              </a:endParaRPr>
            </a:p>
          </p:txBody>
        </p:sp>
        <p:sp>
          <p:nvSpPr>
            <p:cNvPr id="26" name="图形"/>
            <p:cNvSpPr/>
            <p:nvPr/>
          </p:nvSpPr>
          <p:spPr>
            <a:xfrm>
              <a:off x="724535" y="4425950"/>
              <a:ext cx="1844040" cy="493395"/>
            </a:xfrm>
            <a:prstGeom prst="roundRect">
              <a:avLst>
                <a:gd name="adj" fmla="val 48193"/>
              </a:avLst>
            </a:prstGeom>
            <a:solidFill>
              <a:srgbClr val="74A6A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6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cs typeface="思源黑体 CN Medium" panose="020B0600000000000000" charset="-122"/>
                <a:sym typeface="Arial"/>
              </a:endParaRPr>
            </a:p>
          </p:txBody>
        </p:sp>
        <p:sp>
          <p:nvSpPr>
            <p:cNvPr id="27" name="图形"/>
            <p:cNvSpPr txBox="1"/>
            <p:nvPr/>
          </p:nvSpPr>
          <p:spPr>
            <a:xfrm>
              <a:off x="844014" y="4497070"/>
              <a:ext cx="1620957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汉仪大宋简"/>
                  <a:cs typeface="思源黑体 CN Medium" panose="020B0600000000000000" charset="-122"/>
                  <a:sym typeface="Arial"/>
                </a:rPr>
                <a:t>汇报人：徐卉垚</a:t>
              </a:r>
            </a:p>
          </p:txBody>
        </p:sp>
        <p:sp>
          <p:nvSpPr>
            <p:cNvPr id="28" name="图形"/>
            <p:cNvSpPr txBox="1"/>
            <p:nvPr/>
          </p:nvSpPr>
          <p:spPr>
            <a:xfrm>
              <a:off x="2869312" y="4504055"/>
              <a:ext cx="182614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/>
                  <a:ea typeface="汉仪大宋简"/>
                  <a:cs typeface="思源黑体 CN Medium" panose="020B0600000000000000" charset="-122"/>
                  <a:sym typeface="Arial"/>
                </a:rPr>
                <a:t>日期：</a:t>
              </a:r>
              <a:r>
                <a:rPr lang="en-US" altLang="zh-CN" sz="16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/>
                  <a:ea typeface="汉仪大宋简"/>
                  <a:cs typeface="思源黑体 CN Medium" panose="020B0600000000000000" charset="-122"/>
                  <a:sym typeface="Arial"/>
                </a:rPr>
                <a:t>2023.12.18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875"/>
          <a:stretch>
            <a:fillRect/>
          </a:stretch>
        </p:blipFill>
        <p:spPr>
          <a:xfrm rot="2513353" flipH="1">
            <a:off x="8068826" y="1666748"/>
            <a:ext cx="3469735" cy="602336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2513353" flipH="1">
            <a:off x="537698" y="85771"/>
            <a:ext cx="1922393" cy="3337220"/>
          </a:xfrm>
          <a:prstGeom prst="rect">
            <a:avLst/>
          </a:prstGeom>
        </p:spPr>
      </p:pic>
      <p:sp>
        <p:nvSpPr>
          <p:cNvPr id="2" name="13"/>
          <p:cNvSpPr/>
          <p:nvPr/>
        </p:nvSpPr>
        <p:spPr>
          <a:xfrm flipH="1">
            <a:off x="2423886" y="0"/>
            <a:ext cx="9768114" cy="4537276"/>
          </a:xfrm>
          <a:prstGeom prst="round1Rect">
            <a:avLst>
              <a:gd name="adj" fmla="val 0"/>
            </a:avLst>
          </a:prstGeom>
          <a:solidFill>
            <a:srgbClr val="74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sp>
        <p:nvSpPr>
          <p:cNvPr id="3" name="14"/>
          <p:cNvSpPr/>
          <p:nvPr/>
        </p:nvSpPr>
        <p:spPr>
          <a:xfrm flipV="1">
            <a:off x="0" y="3746500"/>
            <a:ext cx="5715000" cy="3111500"/>
          </a:xfrm>
          <a:prstGeom prst="round1Rect">
            <a:avLst>
              <a:gd name="adj" fmla="val 0"/>
            </a:avLst>
          </a:prstGeom>
          <a:solidFill>
            <a:srgbClr val="FF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20321" y="272143"/>
            <a:ext cx="11103429" cy="6313714"/>
            <a:chOff x="1019234" y="859715"/>
            <a:chExt cx="9768114" cy="5138570"/>
          </a:xfrm>
        </p:grpSpPr>
        <p:sp>
          <p:nvSpPr>
            <p:cNvPr id="6" name="15"/>
            <p:cNvSpPr/>
            <p:nvPr/>
          </p:nvSpPr>
          <p:spPr>
            <a:xfrm>
              <a:off x="1019234" y="859715"/>
              <a:ext cx="9768114" cy="513857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  <p:sp>
          <p:nvSpPr>
            <p:cNvPr id="7" name="17"/>
            <p:cNvSpPr/>
            <p:nvPr/>
          </p:nvSpPr>
          <p:spPr>
            <a:xfrm>
              <a:off x="1184924" y="990600"/>
              <a:ext cx="9381476" cy="48768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C55A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68"/>
          <a:stretch>
            <a:fillRect/>
          </a:stretch>
        </p:blipFill>
        <p:spPr>
          <a:xfrm rot="16200000" flipH="1">
            <a:off x="10488323" y="4697178"/>
            <a:ext cx="1117059" cy="19494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3761A34-32D7-4006-B00D-6D1261AE24F8}"/>
              </a:ext>
            </a:extLst>
          </p:cNvPr>
          <p:cNvSpPr txBox="1"/>
          <p:nvPr/>
        </p:nvSpPr>
        <p:spPr>
          <a:xfrm>
            <a:off x="5199968" y="821947"/>
            <a:ext cx="2411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Arial"/>
                <a:ea typeface="汉仪大宋简"/>
                <a:sym typeface="Arial"/>
              </a:rPr>
              <a:t>运行界面</a:t>
            </a:r>
            <a:r>
              <a:rPr lang="en-US" altLang="zh-CN" sz="3200" b="1" dirty="0">
                <a:latin typeface="Arial"/>
                <a:ea typeface="汉仪大宋简"/>
                <a:sym typeface="Arial"/>
              </a:rPr>
              <a:t>2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21F4FE-AD3E-4E72-8930-1CADCA0D31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564" y="1514881"/>
            <a:ext cx="5992586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9060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875"/>
          <a:stretch>
            <a:fillRect/>
          </a:stretch>
        </p:blipFill>
        <p:spPr>
          <a:xfrm rot="2513353" flipH="1">
            <a:off x="8068826" y="1666748"/>
            <a:ext cx="3469735" cy="602336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2513353" flipH="1">
            <a:off x="537698" y="85771"/>
            <a:ext cx="1922393" cy="3337220"/>
          </a:xfrm>
          <a:prstGeom prst="rect">
            <a:avLst/>
          </a:prstGeom>
        </p:spPr>
      </p:pic>
      <p:sp>
        <p:nvSpPr>
          <p:cNvPr id="2" name="13"/>
          <p:cNvSpPr/>
          <p:nvPr/>
        </p:nvSpPr>
        <p:spPr>
          <a:xfrm flipH="1">
            <a:off x="2423886" y="0"/>
            <a:ext cx="9768114" cy="4537276"/>
          </a:xfrm>
          <a:prstGeom prst="round1Rect">
            <a:avLst>
              <a:gd name="adj" fmla="val 0"/>
            </a:avLst>
          </a:prstGeom>
          <a:solidFill>
            <a:srgbClr val="74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sp>
        <p:nvSpPr>
          <p:cNvPr id="3" name="14"/>
          <p:cNvSpPr/>
          <p:nvPr/>
        </p:nvSpPr>
        <p:spPr>
          <a:xfrm flipV="1">
            <a:off x="0" y="3746500"/>
            <a:ext cx="5715000" cy="3111500"/>
          </a:xfrm>
          <a:prstGeom prst="round1Rect">
            <a:avLst>
              <a:gd name="adj" fmla="val 0"/>
            </a:avLst>
          </a:prstGeom>
          <a:solidFill>
            <a:srgbClr val="FF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20321" y="272143"/>
            <a:ext cx="11103429" cy="6313714"/>
            <a:chOff x="1019234" y="859715"/>
            <a:chExt cx="9768114" cy="5138570"/>
          </a:xfrm>
        </p:grpSpPr>
        <p:sp>
          <p:nvSpPr>
            <p:cNvPr id="6" name="15"/>
            <p:cNvSpPr/>
            <p:nvPr/>
          </p:nvSpPr>
          <p:spPr>
            <a:xfrm>
              <a:off x="1019234" y="859715"/>
              <a:ext cx="9768114" cy="513857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  <p:sp>
          <p:nvSpPr>
            <p:cNvPr id="7" name="17"/>
            <p:cNvSpPr/>
            <p:nvPr/>
          </p:nvSpPr>
          <p:spPr>
            <a:xfrm>
              <a:off x="1184924" y="990600"/>
              <a:ext cx="9381476" cy="48768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C55A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68"/>
          <a:stretch>
            <a:fillRect/>
          </a:stretch>
        </p:blipFill>
        <p:spPr>
          <a:xfrm rot="16200000" flipH="1">
            <a:off x="10488323" y="4697178"/>
            <a:ext cx="1117059" cy="19494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3761A34-32D7-4006-B00D-6D1261AE24F8}"/>
              </a:ext>
            </a:extLst>
          </p:cNvPr>
          <p:cNvSpPr txBox="1"/>
          <p:nvPr/>
        </p:nvSpPr>
        <p:spPr>
          <a:xfrm>
            <a:off x="5199968" y="821947"/>
            <a:ext cx="2411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Arial"/>
                <a:ea typeface="汉仪大宋简"/>
                <a:sym typeface="Arial"/>
              </a:rPr>
              <a:t>运行界面</a:t>
            </a:r>
            <a:r>
              <a:rPr lang="en-US" altLang="zh-CN" sz="3200" b="1" dirty="0">
                <a:latin typeface="Arial"/>
                <a:ea typeface="汉仪大宋简"/>
                <a:sym typeface="Arial"/>
              </a:rPr>
              <a:t>3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6B8356-6C41-4998-8879-1DFF8EE0E5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916" y="1493856"/>
            <a:ext cx="5861957" cy="456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48867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875"/>
          <a:stretch>
            <a:fillRect/>
          </a:stretch>
        </p:blipFill>
        <p:spPr>
          <a:xfrm rot="2513353" flipH="1">
            <a:off x="8068826" y="1666748"/>
            <a:ext cx="3469735" cy="602336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2513353" flipH="1">
            <a:off x="537698" y="85771"/>
            <a:ext cx="1922393" cy="3337220"/>
          </a:xfrm>
          <a:prstGeom prst="rect">
            <a:avLst/>
          </a:prstGeom>
        </p:spPr>
      </p:pic>
      <p:sp>
        <p:nvSpPr>
          <p:cNvPr id="2" name="13"/>
          <p:cNvSpPr/>
          <p:nvPr/>
        </p:nvSpPr>
        <p:spPr>
          <a:xfrm flipH="1">
            <a:off x="2423886" y="0"/>
            <a:ext cx="9768114" cy="4537276"/>
          </a:xfrm>
          <a:prstGeom prst="round1Rect">
            <a:avLst>
              <a:gd name="adj" fmla="val 0"/>
            </a:avLst>
          </a:prstGeom>
          <a:solidFill>
            <a:srgbClr val="74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sp>
        <p:nvSpPr>
          <p:cNvPr id="3" name="14"/>
          <p:cNvSpPr/>
          <p:nvPr/>
        </p:nvSpPr>
        <p:spPr>
          <a:xfrm flipV="1">
            <a:off x="0" y="3746500"/>
            <a:ext cx="5715000" cy="3111500"/>
          </a:xfrm>
          <a:prstGeom prst="round1Rect">
            <a:avLst>
              <a:gd name="adj" fmla="val 0"/>
            </a:avLst>
          </a:prstGeom>
          <a:solidFill>
            <a:srgbClr val="FF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20321" y="272143"/>
            <a:ext cx="11103429" cy="6313714"/>
            <a:chOff x="1019234" y="859715"/>
            <a:chExt cx="9768114" cy="5138570"/>
          </a:xfrm>
        </p:grpSpPr>
        <p:sp>
          <p:nvSpPr>
            <p:cNvPr id="6" name="15"/>
            <p:cNvSpPr/>
            <p:nvPr/>
          </p:nvSpPr>
          <p:spPr>
            <a:xfrm>
              <a:off x="1019234" y="859715"/>
              <a:ext cx="9768114" cy="513857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  <p:sp>
          <p:nvSpPr>
            <p:cNvPr id="7" name="17"/>
            <p:cNvSpPr/>
            <p:nvPr/>
          </p:nvSpPr>
          <p:spPr>
            <a:xfrm>
              <a:off x="1184924" y="990600"/>
              <a:ext cx="9381476" cy="48768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C55A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68"/>
          <a:stretch>
            <a:fillRect/>
          </a:stretch>
        </p:blipFill>
        <p:spPr>
          <a:xfrm rot="16200000" flipH="1">
            <a:off x="10488323" y="4697178"/>
            <a:ext cx="1117059" cy="19494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3761A34-32D7-4006-B00D-6D1261AE24F8}"/>
              </a:ext>
            </a:extLst>
          </p:cNvPr>
          <p:cNvSpPr txBox="1"/>
          <p:nvPr/>
        </p:nvSpPr>
        <p:spPr>
          <a:xfrm>
            <a:off x="5199968" y="821947"/>
            <a:ext cx="2411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Arial"/>
                <a:ea typeface="汉仪大宋简"/>
                <a:sym typeface="Arial"/>
              </a:rPr>
              <a:t>通信协议</a:t>
            </a:r>
            <a:endParaRPr lang="en-US" altLang="zh-CN" sz="3200" b="1" dirty="0">
              <a:latin typeface="Arial"/>
              <a:ea typeface="汉仪大宋简"/>
              <a:sym typeface="Arial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91449C8-4E56-48A3-82B0-62F1A82E6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781" y="4650614"/>
            <a:ext cx="9671879" cy="165742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A6720C1-76C3-43DF-AA82-465ECBC4DF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9815" y="1684823"/>
            <a:ext cx="9315443" cy="269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96182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875"/>
          <a:stretch>
            <a:fillRect/>
          </a:stretch>
        </p:blipFill>
        <p:spPr>
          <a:xfrm rot="2513353" flipH="1">
            <a:off x="8068826" y="1666748"/>
            <a:ext cx="3469735" cy="602336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2513353" flipH="1">
            <a:off x="537698" y="85771"/>
            <a:ext cx="1922393" cy="3337220"/>
          </a:xfrm>
          <a:prstGeom prst="rect">
            <a:avLst/>
          </a:prstGeom>
        </p:spPr>
      </p:pic>
      <p:sp>
        <p:nvSpPr>
          <p:cNvPr id="2" name="13"/>
          <p:cNvSpPr/>
          <p:nvPr/>
        </p:nvSpPr>
        <p:spPr>
          <a:xfrm flipH="1">
            <a:off x="2423886" y="0"/>
            <a:ext cx="9768114" cy="4537276"/>
          </a:xfrm>
          <a:prstGeom prst="round1Rect">
            <a:avLst>
              <a:gd name="adj" fmla="val 0"/>
            </a:avLst>
          </a:prstGeom>
          <a:solidFill>
            <a:srgbClr val="74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sp>
        <p:nvSpPr>
          <p:cNvPr id="3" name="14"/>
          <p:cNvSpPr/>
          <p:nvPr/>
        </p:nvSpPr>
        <p:spPr>
          <a:xfrm flipV="1">
            <a:off x="0" y="3746500"/>
            <a:ext cx="5715000" cy="3111500"/>
          </a:xfrm>
          <a:prstGeom prst="round1Rect">
            <a:avLst>
              <a:gd name="adj" fmla="val 0"/>
            </a:avLst>
          </a:prstGeom>
          <a:solidFill>
            <a:srgbClr val="FF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20321" y="272143"/>
            <a:ext cx="11103429" cy="6313714"/>
            <a:chOff x="1019234" y="859715"/>
            <a:chExt cx="9768114" cy="5138570"/>
          </a:xfrm>
        </p:grpSpPr>
        <p:sp>
          <p:nvSpPr>
            <p:cNvPr id="6" name="15"/>
            <p:cNvSpPr/>
            <p:nvPr/>
          </p:nvSpPr>
          <p:spPr>
            <a:xfrm>
              <a:off x="1019234" y="859715"/>
              <a:ext cx="9768114" cy="513857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  <p:sp>
          <p:nvSpPr>
            <p:cNvPr id="7" name="17"/>
            <p:cNvSpPr/>
            <p:nvPr/>
          </p:nvSpPr>
          <p:spPr>
            <a:xfrm>
              <a:off x="1184924" y="990600"/>
              <a:ext cx="9381476" cy="48768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C55A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68"/>
          <a:stretch>
            <a:fillRect/>
          </a:stretch>
        </p:blipFill>
        <p:spPr>
          <a:xfrm rot="16200000" flipH="1">
            <a:off x="10487331" y="4706803"/>
            <a:ext cx="1117059" cy="1949425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D7AD5EB6-B548-46CC-93F9-560E4096E9AD}"/>
              </a:ext>
            </a:extLst>
          </p:cNvPr>
          <p:cNvSpPr txBox="1"/>
          <p:nvPr/>
        </p:nvSpPr>
        <p:spPr>
          <a:xfrm>
            <a:off x="7812870" y="795525"/>
            <a:ext cx="139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生成正弦波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F708582-A252-4CB7-BD97-BE5413309BC8}"/>
              </a:ext>
            </a:extLst>
          </p:cNvPr>
          <p:cNvSpPr txBox="1"/>
          <p:nvPr/>
        </p:nvSpPr>
        <p:spPr>
          <a:xfrm>
            <a:off x="7812870" y="2343473"/>
            <a:ext cx="145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生成三角波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8D6E8A-3EB2-4905-8C67-9922031D88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7172" y="864824"/>
            <a:ext cx="3367086" cy="5259023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185AD0CF-6A07-46FF-A2A9-B17572CD705B}"/>
              </a:ext>
            </a:extLst>
          </p:cNvPr>
          <p:cNvSpPr/>
          <p:nvPr/>
        </p:nvSpPr>
        <p:spPr>
          <a:xfrm>
            <a:off x="2460575" y="864823"/>
            <a:ext cx="3184071" cy="11746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1D0DD-FC58-468F-9A80-54910220854F}"/>
              </a:ext>
            </a:extLst>
          </p:cNvPr>
          <p:cNvCxnSpPr>
            <a:cxnSpLocks/>
          </p:cNvCxnSpPr>
          <p:nvPr/>
        </p:nvCxnSpPr>
        <p:spPr>
          <a:xfrm flipV="1">
            <a:off x="5651172" y="1066179"/>
            <a:ext cx="2161698" cy="2031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688412F6-7E0F-4FEC-9139-3BF6732206B2}"/>
              </a:ext>
            </a:extLst>
          </p:cNvPr>
          <p:cNvSpPr/>
          <p:nvPr/>
        </p:nvSpPr>
        <p:spPr>
          <a:xfrm>
            <a:off x="2460575" y="2200294"/>
            <a:ext cx="3260795" cy="17665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99BEB89-D909-43F7-836E-7919D106C32C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5695355" y="4625230"/>
            <a:ext cx="2209162" cy="5177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33E6647D-D74B-4C60-90EE-D616A40BC0E2}"/>
              </a:ext>
            </a:extLst>
          </p:cNvPr>
          <p:cNvSpPr txBox="1"/>
          <p:nvPr/>
        </p:nvSpPr>
        <p:spPr>
          <a:xfrm>
            <a:off x="7904517" y="4440564"/>
            <a:ext cx="136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生成矩形波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0058F36-DF24-4202-AF12-1218E2EA94EB}"/>
              </a:ext>
            </a:extLst>
          </p:cNvPr>
          <p:cNvCxnSpPr>
            <a:cxnSpLocks/>
            <a:stCxn id="43" idx="3"/>
            <a:endCxn id="39" idx="1"/>
          </p:cNvCxnSpPr>
          <p:nvPr/>
        </p:nvCxnSpPr>
        <p:spPr>
          <a:xfrm flipV="1">
            <a:off x="5721370" y="2528139"/>
            <a:ext cx="2091500" cy="5554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C6A4E7D-7138-42B3-BECF-D63F3A47BAC7}"/>
              </a:ext>
            </a:extLst>
          </p:cNvPr>
          <p:cNvSpPr/>
          <p:nvPr/>
        </p:nvSpPr>
        <p:spPr>
          <a:xfrm>
            <a:off x="2446130" y="4067818"/>
            <a:ext cx="3260795" cy="20560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220652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875"/>
          <a:stretch>
            <a:fillRect/>
          </a:stretch>
        </p:blipFill>
        <p:spPr>
          <a:xfrm rot="2513353" flipH="1">
            <a:off x="8068826" y="1666748"/>
            <a:ext cx="3469735" cy="602336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2513353" flipH="1">
            <a:off x="537698" y="85771"/>
            <a:ext cx="1922393" cy="3337220"/>
          </a:xfrm>
          <a:prstGeom prst="rect">
            <a:avLst/>
          </a:prstGeom>
        </p:spPr>
      </p:pic>
      <p:sp>
        <p:nvSpPr>
          <p:cNvPr id="2" name="13"/>
          <p:cNvSpPr/>
          <p:nvPr/>
        </p:nvSpPr>
        <p:spPr>
          <a:xfrm flipH="1">
            <a:off x="2423886" y="0"/>
            <a:ext cx="9768114" cy="4537276"/>
          </a:xfrm>
          <a:prstGeom prst="round1Rect">
            <a:avLst>
              <a:gd name="adj" fmla="val 0"/>
            </a:avLst>
          </a:prstGeom>
          <a:solidFill>
            <a:srgbClr val="74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sp>
        <p:nvSpPr>
          <p:cNvPr id="3" name="14"/>
          <p:cNvSpPr/>
          <p:nvPr/>
        </p:nvSpPr>
        <p:spPr>
          <a:xfrm flipV="1">
            <a:off x="0" y="3746500"/>
            <a:ext cx="5715000" cy="3111500"/>
          </a:xfrm>
          <a:prstGeom prst="round1Rect">
            <a:avLst>
              <a:gd name="adj" fmla="val 0"/>
            </a:avLst>
          </a:prstGeom>
          <a:solidFill>
            <a:srgbClr val="FF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20321" y="272143"/>
            <a:ext cx="11103429" cy="6313714"/>
            <a:chOff x="1019234" y="859715"/>
            <a:chExt cx="9768114" cy="5138570"/>
          </a:xfrm>
        </p:grpSpPr>
        <p:sp>
          <p:nvSpPr>
            <p:cNvPr id="6" name="15"/>
            <p:cNvSpPr/>
            <p:nvPr/>
          </p:nvSpPr>
          <p:spPr>
            <a:xfrm>
              <a:off x="1019234" y="859715"/>
              <a:ext cx="9768114" cy="513857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  <p:sp>
          <p:nvSpPr>
            <p:cNvPr id="7" name="17"/>
            <p:cNvSpPr/>
            <p:nvPr/>
          </p:nvSpPr>
          <p:spPr>
            <a:xfrm>
              <a:off x="1184924" y="990600"/>
              <a:ext cx="9381476" cy="48768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C55A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68"/>
          <a:stretch>
            <a:fillRect/>
          </a:stretch>
        </p:blipFill>
        <p:spPr>
          <a:xfrm rot="16200000" flipH="1">
            <a:off x="10487331" y="4706803"/>
            <a:ext cx="1117059" cy="19494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777637C-CD04-4F57-95F8-845D88667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8848" y="1059862"/>
            <a:ext cx="7494495" cy="527589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39038531-767D-4D9D-AFBF-146E2B89BCD2}"/>
              </a:ext>
            </a:extLst>
          </p:cNvPr>
          <p:cNvSpPr txBox="1"/>
          <p:nvPr/>
        </p:nvSpPr>
        <p:spPr>
          <a:xfrm>
            <a:off x="4445087" y="492427"/>
            <a:ext cx="4883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Arial"/>
                <a:ea typeface="汉仪大宋简"/>
                <a:sym typeface="Arial"/>
              </a:rPr>
              <a:t>STM32</a:t>
            </a:r>
            <a:r>
              <a:rPr lang="zh-CN" altLang="en-US" sz="3200" b="1" dirty="0">
                <a:latin typeface="Arial"/>
                <a:ea typeface="汉仪大宋简"/>
                <a:sym typeface="Arial"/>
              </a:rPr>
              <a:t>打包发送数据</a:t>
            </a:r>
            <a:endParaRPr lang="en-US" altLang="zh-CN" sz="3200" b="1" dirty="0">
              <a:latin typeface="Arial"/>
              <a:ea typeface="汉仪大宋简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892428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875"/>
          <a:stretch>
            <a:fillRect/>
          </a:stretch>
        </p:blipFill>
        <p:spPr>
          <a:xfrm rot="2513353" flipH="1">
            <a:off x="8068826" y="1666748"/>
            <a:ext cx="3469735" cy="602336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2513353" flipH="1">
            <a:off x="537698" y="85771"/>
            <a:ext cx="1922393" cy="3337220"/>
          </a:xfrm>
          <a:prstGeom prst="rect">
            <a:avLst/>
          </a:prstGeom>
        </p:spPr>
      </p:pic>
      <p:sp>
        <p:nvSpPr>
          <p:cNvPr id="2" name="13"/>
          <p:cNvSpPr/>
          <p:nvPr/>
        </p:nvSpPr>
        <p:spPr>
          <a:xfrm flipH="1">
            <a:off x="2423886" y="0"/>
            <a:ext cx="9768114" cy="4537276"/>
          </a:xfrm>
          <a:prstGeom prst="round1Rect">
            <a:avLst>
              <a:gd name="adj" fmla="val 0"/>
            </a:avLst>
          </a:prstGeom>
          <a:solidFill>
            <a:srgbClr val="74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sp>
        <p:nvSpPr>
          <p:cNvPr id="3" name="14"/>
          <p:cNvSpPr/>
          <p:nvPr/>
        </p:nvSpPr>
        <p:spPr>
          <a:xfrm flipV="1">
            <a:off x="0" y="3746500"/>
            <a:ext cx="5715000" cy="3111500"/>
          </a:xfrm>
          <a:prstGeom prst="round1Rect">
            <a:avLst>
              <a:gd name="adj" fmla="val 0"/>
            </a:avLst>
          </a:prstGeom>
          <a:solidFill>
            <a:srgbClr val="FF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20321" y="272143"/>
            <a:ext cx="11103429" cy="6313714"/>
            <a:chOff x="1019234" y="859715"/>
            <a:chExt cx="9768114" cy="5138570"/>
          </a:xfrm>
        </p:grpSpPr>
        <p:sp>
          <p:nvSpPr>
            <p:cNvPr id="6" name="15"/>
            <p:cNvSpPr/>
            <p:nvPr/>
          </p:nvSpPr>
          <p:spPr>
            <a:xfrm>
              <a:off x="1019234" y="859715"/>
              <a:ext cx="9768114" cy="513857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  <p:sp>
          <p:nvSpPr>
            <p:cNvPr id="7" name="17"/>
            <p:cNvSpPr/>
            <p:nvPr/>
          </p:nvSpPr>
          <p:spPr>
            <a:xfrm>
              <a:off x="1184924" y="990600"/>
              <a:ext cx="9381476" cy="48768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C55A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68"/>
          <a:stretch>
            <a:fillRect/>
          </a:stretch>
        </p:blipFill>
        <p:spPr>
          <a:xfrm rot="16200000" flipH="1">
            <a:off x="10487331" y="4706803"/>
            <a:ext cx="1117059" cy="19494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5B7451-04A7-4FF7-89E7-9A87F2546D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4690" y="437760"/>
            <a:ext cx="3730594" cy="598248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34D569B-14E8-4D82-8E2F-E648919F9B75}"/>
              </a:ext>
            </a:extLst>
          </p:cNvPr>
          <p:cNvSpPr/>
          <p:nvPr/>
        </p:nvSpPr>
        <p:spPr>
          <a:xfrm>
            <a:off x="1884940" y="1647371"/>
            <a:ext cx="3184071" cy="12264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EDA5490-EC28-47AC-8387-7A0C5BADC7F9}"/>
              </a:ext>
            </a:extLst>
          </p:cNvPr>
          <p:cNvCxnSpPr>
            <a:cxnSpLocks/>
          </p:cNvCxnSpPr>
          <p:nvPr/>
        </p:nvCxnSpPr>
        <p:spPr>
          <a:xfrm flipV="1">
            <a:off x="5059780" y="2065463"/>
            <a:ext cx="2161698" cy="2031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595C2BF-06A3-4D98-A678-1B5D2A5FE66B}"/>
              </a:ext>
            </a:extLst>
          </p:cNvPr>
          <p:cNvSpPr txBox="1"/>
          <p:nvPr/>
        </p:nvSpPr>
        <p:spPr>
          <a:xfrm>
            <a:off x="7266500" y="1880797"/>
            <a:ext cx="139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校验位验证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1CD25CD-4B65-4848-9A4F-8F5C91998756}"/>
              </a:ext>
            </a:extLst>
          </p:cNvPr>
          <p:cNvSpPr/>
          <p:nvPr/>
        </p:nvSpPr>
        <p:spPr>
          <a:xfrm>
            <a:off x="1875710" y="2932972"/>
            <a:ext cx="3193302" cy="23330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71D3D17-E6FA-4C9B-949E-A6F439E56280}"/>
              </a:ext>
            </a:extLst>
          </p:cNvPr>
          <p:cNvCxnSpPr>
            <a:cxnSpLocks/>
          </p:cNvCxnSpPr>
          <p:nvPr/>
        </p:nvCxnSpPr>
        <p:spPr>
          <a:xfrm flipV="1">
            <a:off x="5073631" y="3948717"/>
            <a:ext cx="2161698" cy="2031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087FC0F-568B-42C6-AC79-24562B9A9F78}"/>
              </a:ext>
            </a:extLst>
          </p:cNvPr>
          <p:cNvSpPr txBox="1"/>
          <p:nvPr/>
        </p:nvSpPr>
        <p:spPr>
          <a:xfrm>
            <a:off x="7232127" y="3745542"/>
            <a:ext cx="139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提取数据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3203F85-FBC9-441B-8FB8-CF6DA457F961}"/>
              </a:ext>
            </a:extLst>
          </p:cNvPr>
          <p:cNvSpPr/>
          <p:nvPr/>
        </p:nvSpPr>
        <p:spPr>
          <a:xfrm>
            <a:off x="1884940" y="5324675"/>
            <a:ext cx="3193302" cy="5072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736A600-B288-4DD8-A835-E64C2494787E}"/>
              </a:ext>
            </a:extLst>
          </p:cNvPr>
          <p:cNvCxnSpPr>
            <a:cxnSpLocks/>
          </p:cNvCxnSpPr>
          <p:nvPr/>
        </p:nvCxnSpPr>
        <p:spPr>
          <a:xfrm flipV="1">
            <a:off x="5073631" y="5409947"/>
            <a:ext cx="2161698" cy="2031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0B9D51-CECA-4852-A3D1-CF9828B4C08E}"/>
              </a:ext>
            </a:extLst>
          </p:cNvPr>
          <p:cNvSpPr txBox="1"/>
          <p:nvPr/>
        </p:nvSpPr>
        <p:spPr>
          <a:xfrm>
            <a:off x="7184809" y="5213804"/>
            <a:ext cx="139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发送数据</a:t>
            </a:r>
          </a:p>
        </p:txBody>
      </p:sp>
    </p:spTree>
    <p:extLst>
      <p:ext uri="{BB962C8B-B14F-4D97-AF65-F5344CB8AC3E}">
        <p14:creationId xmlns:p14="http://schemas.microsoft.com/office/powerpoint/2010/main" val="829895472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875"/>
          <a:stretch>
            <a:fillRect/>
          </a:stretch>
        </p:blipFill>
        <p:spPr>
          <a:xfrm rot="2513353" flipH="1">
            <a:off x="8068826" y="1666748"/>
            <a:ext cx="3469735" cy="60233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2513353" flipH="1">
            <a:off x="537698" y="85771"/>
            <a:ext cx="1922393" cy="3337220"/>
          </a:xfrm>
          <a:prstGeom prst="rect">
            <a:avLst/>
          </a:prstGeom>
        </p:spPr>
      </p:pic>
      <p:sp>
        <p:nvSpPr>
          <p:cNvPr id="4" name="13"/>
          <p:cNvSpPr/>
          <p:nvPr/>
        </p:nvSpPr>
        <p:spPr>
          <a:xfrm flipH="1">
            <a:off x="2423886" y="0"/>
            <a:ext cx="9768114" cy="4537276"/>
          </a:xfrm>
          <a:prstGeom prst="round1Rect">
            <a:avLst>
              <a:gd name="adj" fmla="val 0"/>
            </a:avLst>
          </a:prstGeom>
          <a:solidFill>
            <a:srgbClr val="FF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sp>
        <p:nvSpPr>
          <p:cNvPr id="5" name="14"/>
          <p:cNvSpPr/>
          <p:nvPr/>
        </p:nvSpPr>
        <p:spPr>
          <a:xfrm flipV="1">
            <a:off x="0" y="3746500"/>
            <a:ext cx="5715000" cy="3111500"/>
          </a:xfrm>
          <a:prstGeom prst="round1Rect">
            <a:avLst>
              <a:gd name="adj" fmla="val 0"/>
            </a:avLst>
          </a:prstGeom>
          <a:solidFill>
            <a:srgbClr val="74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35575" y="1094278"/>
            <a:ext cx="9120851" cy="4669444"/>
            <a:chOff x="1019234" y="859715"/>
            <a:chExt cx="9768114" cy="5138570"/>
          </a:xfrm>
        </p:grpSpPr>
        <p:sp>
          <p:nvSpPr>
            <p:cNvPr id="7" name="15"/>
            <p:cNvSpPr/>
            <p:nvPr/>
          </p:nvSpPr>
          <p:spPr>
            <a:xfrm>
              <a:off x="1019234" y="859715"/>
              <a:ext cx="9768114" cy="513857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  <p:sp>
          <p:nvSpPr>
            <p:cNvPr id="8" name="17"/>
            <p:cNvSpPr/>
            <p:nvPr/>
          </p:nvSpPr>
          <p:spPr>
            <a:xfrm>
              <a:off x="1184924" y="990600"/>
              <a:ext cx="9381476" cy="48768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C55A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68"/>
          <a:stretch>
            <a:fillRect/>
          </a:stretch>
        </p:blipFill>
        <p:spPr>
          <a:xfrm rot="16200000" flipH="1">
            <a:off x="10488323" y="4697178"/>
            <a:ext cx="1117059" cy="19494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32337" y="1905872"/>
            <a:ext cx="884889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solidFill>
                  <a:schemeClr val="bg1">
                    <a:lumMod val="95000"/>
                    <a:alpha val="58000"/>
                  </a:schemeClr>
                </a:solidFill>
                <a:latin typeface="Arial"/>
                <a:ea typeface="汉仪大宋简"/>
                <a:sym typeface="Arial"/>
              </a:rPr>
              <a:t>PART FOUR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570690" y="3133943"/>
            <a:ext cx="466026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汉仪大宋简"/>
                <a:cs typeface="字魂创中黑" panose="00000500000000000000" charset="-122"/>
                <a:sym typeface="Arial"/>
              </a:rPr>
              <a:t>拓展创新</a:t>
            </a:r>
            <a:endParaRPr lang="zh-CN" altLang="en-US" sz="5400" b="1" dirty="0">
              <a:solidFill>
                <a:srgbClr val="C78674"/>
              </a:solidFill>
              <a:latin typeface="Arial"/>
              <a:ea typeface="汉仪大宋简"/>
              <a:cs typeface="+mn-lt"/>
              <a:sym typeface="Arial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89199" y="2489150"/>
            <a:ext cx="2153154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3800" b="1" dirty="0">
                <a:solidFill>
                  <a:srgbClr val="74A6AB"/>
                </a:solidFill>
                <a:latin typeface="Arial"/>
                <a:ea typeface="汉仪大宋简"/>
                <a:cs typeface="+mn-lt"/>
                <a:sym typeface="Arial"/>
              </a:rPr>
              <a:t>04</a:t>
            </a: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875"/>
          <a:stretch>
            <a:fillRect/>
          </a:stretch>
        </p:blipFill>
        <p:spPr>
          <a:xfrm rot="2513353" flipH="1">
            <a:off x="8068826" y="1666748"/>
            <a:ext cx="3469735" cy="602336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2513353" flipH="1">
            <a:off x="537698" y="85771"/>
            <a:ext cx="1922393" cy="3337220"/>
          </a:xfrm>
          <a:prstGeom prst="rect">
            <a:avLst/>
          </a:prstGeom>
        </p:spPr>
      </p:pic>
      <p:sp>
        <p:nvSpPr>
          <p:cNvPr id="2" name="13"/>
          <p:cNvSpPr/>
          <p:nvPr/>
        </p:nvSpPr>
        <p:spPr>
          <a:xfrm flipH="1">
            <a:off x="2423886" y="0"/>
            <a:ext cx="9768114" cy="4537276"/>
          </a:xfrm>
          <a:prstGeom prst="round1Rect">
            <a:avLst>
              <a:gd name="adj" fmla="val 0"/>
            </a:avLst>
          </a:prstGeom>
          <a:solidFill>
            <a:srgbClr val="74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sp>
        <p:nvSpPr>
          <p:cNvPr id="3" name="14"/>
          <p:cNvSpPr/>
          <p:nvPr/>
        </p:nvSpPr>
        <p:spPr>
          <a:xfrm flipV="1">
            <a:off x="0" y="3746500"/>
            <a:ext cx="5715000" cy="3111500"/>
          </a:xfrm>
          <a:prstGeom prst="round1Rect">
            <a:avLst>
              <a:gd name="adj" fmla="val 0"/>
            </a:avLst>
          </a:prstGeom>
          <a:solidFill>
            <a:srgbClr val="FF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20321" y="272143"/>
            <a:ext cx="11103429" cy="6313714"/>
            <a:chOff x="1019234" y="859715"/>
            <a:chExt cx="9768114" cy="5138570"/>
          </a:xfrm>
        </p:grpSpPr>
        <p:sp>
          <p:nvSpPr>
            <p:cNvPr id="6" name="15"/>
            <p:cNvSpPr/>
            <p:nvPr/>
          </p:nvSpPr>
          <p:spPr>
            <a:xfrm>
              <a:off x="1019234" y="859715"/>
              <a:ext cx="9768114" cy="513857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  <p:sp>
          <p:nvSpPr>
            <p:cNvPr id="7" name="17"/>
            <p:cNvSpPr/>
            <p:nvPr/>
          </p:nvSpPr>
          <p:spPr>
            <a:xfrm>
              <a:off x="1184924" y="990600"/>
              <a:ext cx="9381476" cy="48768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C55A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68"/>
          <a:stretch>
            <a:fillRect/>
          </a:stretch>
        </p:blipFill>
        <p:spPr>
          <a:xfrm rot="16200000" flipH="1">
            <a:off x="10487331" y="4706803"/>
            <a:ext cx="1117059" cy="1949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DAEDA9-C528-492C-91F5-0FB677CEDE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633" y="1278063"/>
            <a:ext cx="5638716" cy="447392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23CC985-3D79-4237-863A-1B33D67F07CF}"/>
              </a:ext>
            </a:extLst>
          </p:cNvPr>
          <p:cNvSpPr txBox="1"/>
          <p:nvPr/>
        </p:nvSpPr>
        <p:spPr>
          <a:xfrm>
            <a:off x="7393817" y="2294361"/>
            <a:ext cx="348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调用写好的</a:t>
            </a:r>
            <a:r>
              <a:rPr lang="en-US" altLang="zh-CN" dirty="0" err="1"/>
              <a:t>MaterialDark.qss</a:t>
            </a:r>
            <a:endParaRPr lang="en-US" altLang="zh-CN" dirty="0"/>
          </a:p>
          <a:p>
            <a:r>
              <a:rPr lang="zh-CN" altLang="en-US" dirty="0"/>
              <a:t>实现好看的</a:t>
            </a:r>
            <a:r>
              <a:rPr lang="en-US" altLang="zh-CN" dirty="0"/>
              <a:t>Qt</a:t>
            </a:r>
            <a:r>
              <a:rPr lang="zh-CN" altLang="en-US" dirty="0"/>
              <a:t>界面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F0A6053-BBAB-4485-BD6B-FD3C4DF362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5037" y="4154745"/>
            <a:ext cx="4019629" cy="159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89119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875"/>
          <a:stretch>
            <a:fillRect/>
          </a:stretch>
        </p:blipFill>
        <p:spPr>
          <a:xfrm rot="2513353" flipH="1">
            <a:off x="8068826" y="1666748"/>
            <a:ext cx="3469735" cy="602336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2513353" flipH="1">
            <a:off x="537698" y="85771"/>
            <a:ext cx="1922393" cy="3337220"/>
          </a:xfrm>
          <a:prstGeom prst="rect">
            <a:avLst/>
          </a:prstGeom>
        </p:spPr>
      </p:pic>
      <p:sp>
        <p:nvSpPr>
          <p:cNvPr id="2" name="13"/>
          <p:cNvSpPr/>
          <p:nvPr/>
        </p:nvSpPr>
        <p:spPr>
          <a:xfrm flipH="1">
            <a:off x="2423886" y="0"/>
            <a:ext cx="9768114" cy="4537276"/>
          </a:xfrm>
          <a:prstGeom prst="round1Rect">
            <a:avLst>
              <a:gd name="adj" fmla="val 0"/>
            </a:avLst>
          </a:prstGeom>
          <a:solidFill>
            <a:srgbClr val="74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sp>
        <p:nvSpPr>
          <p:cNvPr id="3" name="14"/>
          <p:cNvSpPr/>
          <p:nvPr/>
        </p:nvSpPr>
        <p:spPr>
          <a:xfrm flipV="1">
            <a:off x="0" y="3746500"/>
            <a:ext cx="5715000" cy="3111500"/>
          </a:xfrm>
          <a:prstGeom prst="round1Rect">
            <a:avLst>
              <a:gd name="adj" fmla="val 0"/>
            </a:avLst>
          </a:prstGeom>
          <a:solidFill>
            <a:srgbClr val="FF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35575" y="1094278"/>
            <a:ext cx="9120851" cy="4669444"/>
            <a:chOff x="1019234" y="859715"/>
            <a:chExt cx="9768114" cy="5138570"/>
          </a:xfrm>
        </p:grpSpPr>
        <p:sp>
          <p:nvSpPr>
            <p:cNvPr id="6" name="15"/>
            <p:cNvSpPr/>
            <p:nvPr/>
          </p:nvSpPr>
          <p:spPr>
            <a:xfrm>
              <a:off x="1019234" y="859715"/>
              <a:ext cx="9768114" cy="513857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  <p:sp>
          <p:nvSpPr>
            <p:cNvPr id="7" name="17"/>
            <p:cNvSpPr/>
            <p:nvPr/>
          </p:nvSpPr>
          <p:spPr>
            <a:xfrm>
              <a:off x="1184924" y="990600"/>
              <a:ext cx="9381476" cy="48768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C55A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68"/>
          <a:stretch>
            <a:fillRect/>
          </a:stretch>
        </p:blipFill>
        <p:spPr>
          <a:xfrm rot="16200000" flipH="1">
            <a:off x="10488323" y="4697178"/>
            <a:ext cx="1117059" cy="19494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1755938" y="1585733"/>
            <a:ext cx="8316202" cy="4053246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2423886" y="1403216"/>
            <a:ext cx="7507192" cy="4250242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汉仪大宋简"/>
              <a:sym typeface="Arial"/>
            </a:endParaRPr>
          </a:p>
        </p:txBody>
      </p:sp>
      <p:sp>
        <p:nvSpPr>
          <p:cNvPr id="23" name="图形"/>
          <p:cNvSpPr txBox="1"/>
          <p:nvPr/>
        </p:nvSpPr>
        <p:spPr>
          <a:xfrm>
            <a:off x="2557991" y="2535138"/>
            <a:ext cx="7773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6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/>
                <a:ea typeface="汉仪大宋简"/>
                <a:cs typeface="字魂59号-创粗黑" panose="00000500000000000000" pitchFamily="2" charset="-122"/>
                <a:sym typeface="Arial"/>
              </a:rPr>
              <a:t>谢谢观看！</a:t>
            </a:r>
            <a:endParaRPr lang="en-US" altLang="zh-CN" sz="6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/>
              <a:ea typeface="汉仪大宋简"/>
              <a:cs typeface="字魂59号-创粗黑" panose="00000500000000000000" pitchFamily="2" charset="-122"/>
              <a:sym typeface="Arial"/>
            </a:endParaRPr>
          </a:p>
        </p:txBody>
      </p:sp>
      <p:sp>
        <p:nvSpPr>
          <p:cNvPr id="24" name="111"/>
          <p:cNvSpPr/>
          <p:nvPr/>
        </p:nvSpPr>
        <p:spPr>
          <a:xfrm>
            <a:off x="2413519" y="3604687"/>
            <a:ext cx="7364962" cy="45719"/>
          </a:xfrm>
          <a:prstGeom prst="rect">
            <a:avLst/>
          </a:prstGeom>
          <a:solidFill>
            <a:srgbClr val="74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875"/>
          <a:stretch>
            <a:fillRect/>
          </a:stretch>
        </p:blipFill>
        <p:spPr>
          <a:xfrm rot="2513353" flipH="1">
            <a:off x="8645354" y="3528375"/>
            <a:ext cx="2245522" cy="38981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3635284" flipH="1">
            <a:off x="539097" y="-153778"/>
            <a:ext cx="1413089" cy="24530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68"/>
          <a:stretch>
            <a:fillRect/>
          </a:stretch>
        </p:blipFill>
        <p:spPr>
          <a:xfrm rot="16200000" flipH="1">
            <a:off x="10586024" y="5156608"/>
            <a:ext cx="1117059" cy="1949425"/>
          </a:xfrm>
          <a:prstGeom prst="rect">
            <a:avLst/>
          </a:prstGeom>
        </p:spPr>
      </p:pic>
      <p:sp>
        <p:nvSpPr>
          <p:cNvPr id="2" name="13"/>
          <p:cNvSpPr/>
          <p:nvPr/>
        </p:nvSpPr>
        <p:spPr>
          <a:xfrm flipH="1">
            <a:off x="2423886" y="0"/>
            <a:ext cx="9768114" cy="4537276"/>
          </a:xfrm>
          <a:prstGeom prst="round1Rect">
            <a:avLst>
              <a:gd name="adj" fmla="val 0"/>
            </a:avLst>
          </a:prstGeom>
          <a:solidFill>
            <a:srgbClr val="74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sp>
        <p:nvSpPr>
          <p:cNvPr id="3" name="14"/>
          <p:cNvSpPr/>
          <p:nvPr/>
        </p:nvSpPr>
        <p:spPr>
          <a:xfrm flipV="1">
            <a:off x="0" y="3746500"/>
            <a:ext cx="5715000" cy="3111500"/>
          </a:xfrm>
          <a:prstGeom prst="round1Rect">
            <a:avLst>
              <a:gd name="adj" fmla="val 0"/>
            </a:avLst>
          </a:prstGeom>
          <a:solidFill>
            <a:srgbClr val="FF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44285" y="581628"/>
            <a:ext cx="10703431" cy="5694745"/>
            <a:chOff x="1019234" y="859715"/>
            <a:chExt cx="9768114" cy="5138570"/>
          </a:xfrm>
        </p:grpSpPr>
        <p:sp>
          <p:nvSpPr>
            <p:cNvPr id="5" name="15"/>
            <p:cNvSpPr/>
            <p:nvPr/>
          </p:nvSpPr>
          <p:spPr>
            <a:xfrm>
              <a:off x="1019234" y="859715"/>
              <a:ext cx="9768114" cy="513857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  <p:sp>
          <p:nvSpPr>
            <p:cNvPr id="6" name="17"/>
            <p:cNvSpPr/>
            <p:nvPr/>
          </p:nvSpPr>
          <p:spPr>
            <a:xfrm>
              <a:off x="1184924" y="990600"/>
              <a:ext cx="9381476" cy="48768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C55A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987602" y="1978773"/>
            <a:ext cx="2216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汉仪大宋简"/>
                <a:cs typeface="字魂59号-创粗黑" panose="00000500000000000000" pitchFamily="2" charset="-122"/>
                <a:sym typeface="Arial"/>
              </a:rPr>
              <a:t>Concents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汉仪大宋简"/>
              <a:cs typeface="字魂59号-创粗黑" panose="00000500000000000000" pitchFamily="2" charset="-122"/>
              <a:sym typeface="Arial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64519" y="1059273"/>
            <a:ext cx="1862963" cy="1015663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59号-创粗黑" panose="00000500000000000000" pitchFamily="2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6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汉仪大宋简"/>
                <a:sym typeface="Arial"/>
              </a:rPr>
              <a:t>目录</a:t>
            </a:r>
          </a:p>
        </p:txBody>
      </p:sp>
      <p:sp>
        <p:nvSpPr>
          <p:cNvPr id="12" name="圆角矩形 16"/>
          <p:cNvSpPr/>
          <p:nvPr/>
        </p:nvSpPr>
        <p:spPr>
          <a:xfrm>
            <a:off x="1863727" y="2738270"/>
            <a:ext cx="3671618" cy="764223"/>
          </a:xfrm>
          <a:prstGeom prst="roundRect">
            <a:avLst>
              <a:gd name="adj" fmla="val 6317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汉仪大宋简"/>
                <a:cs typeface="字魂59号-创粗黑" panose="00000500000000000000" pitchFamily="2" charset="-122"/>
                <a:sym typeface="Arial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汉仪大宋简"/>
                <a:cs typeface="字魂59号-创粗黑" panose="00000500000000000000" pitchFamily="2" charset="-122"/>
                <a:sym typeface="Arial"/>
              </a:rPr>
              <a:t>、 题目解析</a:t>
            </a:r>
          </a:p>
        </p:txBody>
      </p:sp>
      <p:sp>
        <p:nvSpPr>
          <p:cNvPr id="13" name="圆角矩形 16"/>
          <p:cNvSpPr/>
          <p:nvPr/>
        </p:nvSpPr>
        <p:spPr>
          <a:xfrm>
            <a:off x="6791542" y="2738270"/>
            <a:ext cx="3671618" cy="764223"/>
          </a:xfrm>
          <a:prstGeom prst="roundRect">
            <a:avLst>
              <a:gd name="adj" fmla="val 6317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汉仪大宋简"/>
                <a:cs typeface="字魂59号-创粗黑" panose="00000500000000000000" pitchFamily="2" charset="-122"/>
                <a:sym typeface="Arial"/>
              </a:rPr>
              <a:t>2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汉仪大宋简"/>
                <a:cs typeface="字魂59号-创粗黑" panose="00000500000000000000" pitchFamily="2" charset="-122"/>
                <a:sym typeface="Arial"/>
              </a:rPr>
              <a:t>、 功能演示</a:t>
            </a:r>
          </a:p>
        </p:txBody>
      </p:sp>
      <p:sp>
        <p:nvSpPr>
          <p:cNvPr id="14" name="圆角矩形 16"/>
          <p:cNvSpPr/>
          <p:nvPr/>
        </p:nvSpPr>
        <p:spPr>
          <a:xfrm>
            <a:off x="1863727" y="4131472"/>
            <a:ext cx="3671618" cy="764223"/>
          </a:xfrm>
          <a:prstGeom prst="roundRect">
            <a:avLst>
              <a:gd name="adj" fmla="val 6317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汉仪大宋简"/>
                <a:cs typeface="字魂59号-创粗黑" panose="00000500000000000000" pitchFamily="2" charset="-122"/>
                <a:sym typeface="Arial"/>
              </a:rPr>
              <a:t>3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汉仪大宋简"/>
                <a:cs typeface="字魂59号-创粗黑" panose="00000500000000000000" pitchFamily="2" charset="-122"/>
                <a:sym typeface="Arial"/>
              </a:rPr>
              <a:t>、 功能实现</a:t>
            </a:r>
          </a:p>
        </p:txBody>
      </p:sp>
      <p:sp>
        <p:nvSpPr>
          <p:cNvPr id="15" name="圆角矩形 16"/>
          <p:cNvSpPr/>
          <p:nvPr/>
        </p:nvSpPr>
        <p:spPr>
          <a:xfrm>
            <a:off x="6805625" y="4083363"/>
            <a:ext cx="3671618" cy="764223"/>
          </a:xfrm>
          <a:prstGeom prst="roundRect">
            <a:avLst>
              <a:gd name="adj" fmla="val 6317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汉仪大宋简"/>
                <a:cs typeface="字魂59号-创粗黑" panose="00000500000000000000" pitchFamily="2" charset="-122"/>
                <a:sym typeface="Arial"/>
              </a:rPr>
              <a:t>4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汉仪大宋简"/>
                <a:cs typeface="字魂59号-创粗黑" panose="00000500000000000000" pitchFamily="2" charset="-122"/>
                <a:sym typeface="Arial"/>
              </a:rPr>
              <a:t>、 拓展创新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window dir="ver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875"/>
          <a:stretch>
            <a:fillRect/>
          </a:stretch>
        </p:blipFill>
        <p:spPr>
          <a:xfrm rot="2513353" flipH="1">
            <a:off x="8068826" y="1666748"/>
            <a:ext cx="3469735" cy="60233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2513353" flipH="1">
            <a:off x="537698" y="85771"/>
            <a:ext cx="1922393" cy="3337220"/>
          </a:xfrm>
          <a:prstGeom prst="rect">
            <a:avLst/>
          </a:prstGeom>
        </p:spPr>
      </p:pic>
      <p:sp>
        <p:nvSpPr>
          <p:cNvPr id="4" name="13"/>
          <p:cNvSpPr/>
          <p:nvPr/>
        </p:nvSpPr>
        <p:spPr>
          <a:xfrm flipH="1">
            <a:off x="2423886" y="0"/>
            <a:ext cx="9768114" cy="4537276"/>
          </a:xfrm>
          <a:prstGeom prst="round1Rect">
            <a:avLst>
              <a:gd name="adj" fmla="val 0"/>
            </a:avLst>
          </a:prstGeom>
          <a:solidFill>
            <a:srgbClr val="FF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sp>
        <p:nvSpPr>
          <p:cNvPr id="5" name="14"/>
          <p:cNvSpPr/>
          <p:nvPr/>
        </p:nvSpPr>
        <p:spPr>
          <a:xfrm flipV="1">
            <a:off x="0" y="3746500"/>
            <a:ext cx="5715000" cy="3111500"/>
          </a:xfrm>
          <a:prstGeom prst="round1Rect">
            <a:avLst>
              <a:gd name="adj" fmla="val 0"/>
            </a:avLst>
          </a:prstGeom>
          <a:solidFill>
            <a:srgbClr val="74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35575" y="1094278"/>
            <a:ext cx="9120851" cy="4669444"/>
            <a:chOff x="1019234" y="859715"/>
            <a:chExt cx="9768114" cy="5138570"/>
          </a:xfrm>
        </p:grpSpPr>
        <p:sp>
          <p:nvSpPr>
            <p:cNvPr id="7" name="15"/>
            <p:cNvSpPr/>
            <p:nvPr/>
          </p:nvSpPr>
          <p:spPr>
            <a:xfrm>
              <a:off x="1019234" y="859715"/>
              <a:ext cx="9768114" cy="513857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  <p:sp>
          <p:nvSpPr>
            <p:cNvPr id="8" name="17"/>
            <p:cNvSpPr/>
            <p:nvPr/>
          </p:nvSpPr>
          <p:spPr>
            <a:xfrm>
              <a:off x="1184924" y="990600"/>
              <a:ext cx="9381476" cy="48768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C55A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68"/>
          <a:stretch>
            <a:fillRect/>
          </a:stretch>
        </p:blipFill>
        <p:spPr>
          <a:xfrm rot="16200000" flipH="1">
            <a:off x="10488323" y="4697178"/>
            <a:ext cx="1117059" cy="19494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183583" y="1905872"/>
            <a:ext cx="78248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solidFill>
                  <a:schemeClr val="bg1">
                    <a:lumMod val="95000"/>
                    <a:alpha val="58000"/>
                  </a:schemeClr>
                </a:solidFill>
                <a:latin typeface="Arial"/>
                <a:ea typeface="汉仪大宋简"/>
                <a:sym typeface="Arial"/>
              </a:rPr>
              <a:t>PART ONE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489203" y="3133943"/>
            <a:ext cx="466026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汉仪大宋简"/>
                <a:cs typeface="字魂创中黑" panose="00000500000000000000" charset="-122"/>
                <a:sym typeface="Arial"/>
              </a:rPr>
              <a:t>题目解析</a:t>
            </a:r>
            <a:endParaRPr lang="zh-CN" altLang="en-US" sz="5400" b="1" dirty="0">
              <a:solidFill>
                <a:srgbClr val="C78674"/>
              </a:solidFill>
              <a:latin typeface="Arial"/>
              <a:ea typeface="汉仪大宋简"/>
              <a:cs typeface="+mn-lt"/>
              <a:sym typeface="Arial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89199" y="2489150"/>
            <a:ext cx="2153154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3800" b="1" dirty="0">
                <a:solidFill>
                  <a:srgbClr val="74A6AB"/>
                </a:solidFill>
                <a:latin typeface="Arial"/>
                <a:ea typeface="汉仪大宋简"/>
                <a:cs typeface="+mn-lt"/>
                <a:sym typeface="Arial"/>
              </a:rPr>
              <a:t>01</a:t>
            </a: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875"/>
          <a:stretch>
            <a:fillRect/>
          </a:stretch>
        </p:blipFill>
        <p:spPr>
          <a:xfrm rot="2513353" flipH="1">
            <a:off x="8068826" y="1666748"/>
            <a:ext cx="3469735" cy="602336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2513353" flipH="1">
            <a:off x="537698" y="85771"/>
            <a:ext cx="1922393" cy="3337220"/>
          </a:xfrm>
          <a:prstGeom prst="rect">
            <a:avLst/>
          </a:prstGeom>
        </p:spPr>
      </p:pic>
      <p:sp>
        <p:nvSpPr>
          <p:cNvPr id="2" name="13"/>
          <p:cNvSpPr/>
          <p:nvPr/>
        </p:nvSpPr>
        <p:spPr>
          <a:xfrm flipH="1">
            <a:off x="2423886" y="0"/>
            <a:ext cx="9768114" cy="4537276"/>
          </a:xfrm>
          <a:prstGeom prst="round1Rect">
            <a:avLst>
              <a:gd name="adj" fmla="val 0"/>
            </a:avLst>
          </a:prstGeom>
          <a:solidFill>
            <a:srgbClr val="74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sp>
        <p:nvSpPr>
          <p:cNvPr id="3" name="14"/>
          <p:cNvSpPr/>
          <p:nvPr/>
        </p:nvSpPr>
        <p:spPr>
          <a:xfrm flipV="1">
            <a:off x="0" y="3746500"/>
            <a:ext cx="5715000" cy="3111500"/>
          </a:xfrm>
          <a:prstGeom prst="round1Rect">
            <a:avLst>
              <a:gd name="adj" fmla="val 0"/>
            </a:avLst>
          </a:prstGeom>
          <a:solidFill>
            <a:srgbClr val="FF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20321" y="272143"/>
            <a:ext cx="11103429" cy="6313714"/>
            <a:chOff x="1019234" y="859715"/>
            <a:chExt cx="9768114" cy="5138570"/>
          </a:xfrm>
        </p:grpSpPr>
        <p:sp>
          <p:nvSpPr>
            <p:cNvPr id="6" name="15"/>
            <p:cNvSpPr/>
            <p:nvPr/>
          </p:nvSpPr>
          <p:spPr>
            <a:xfrm>
              <a:off x="1019234" y="859715"/>
              <a:ext cx="9768114" cy="513857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  <p:sp>
          <p:nvSpPr>
            <p:cNvPr id="7" name="17"/>
            <p:cNvSpPr/>
            <p:nvPr/>
          </p:nvSpPr>
          <p:spPr>
            <a:xfrm>
              <a:off x="1184924" y="990600"/>
              <a:ext cx="9381476" cy="48768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C55A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68"/>
          <a:stretch>
            <a:fillRect/>
          </a:stretch>
        </p:blipFill>
        <p:spPr>
          <a:xfrm rot="16200000" flipH="1">
            <a:off x="10488323" y="4697178"/>
            <a:ext cx="1117059" cy="1949425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6BC056C0-514E-4A86-BBD8-1CD760B0A579}"/>
              </a:ext>
            </a:extLst>
          </p:cNvPr>
          <p:cNvGrpSpPr/>
          <p:nvPr/>
        </p:nvGrpSpPr>
        <p:grpSpPr>
          <a:xfrm>
            <a:off x="1252818" y="1791107"/>
            <a:ext cx="10034905" cy="3846195"/>
            <a:chOff x="1473" y="2744"/>
            <a:chExt cx="15803" cy="6057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EBAA7D2-3E9F-454C-8AEB-23856283D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473" y="2744"/>
              <a:ext cx="6397" cy="6057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963B991-14C2-472D-AD4E-641571F30B55}"/>
                </a:ext>
              </a:extLst>
            </p:cNvPr>
            <p:cNvSpPr txBox="1"/>
            <p:nvPr/>
          </p:nvSpPr>
          <p:spPr>
            <a:xfrm>
              <a:off x="10257" y="2928"/>
              <a:ext cx="664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latin typeface="Arial"/>
                  <a:ea typeface="汉仪大宋简"/>
                  <a:sym typeface="Arial"/>
                </a:rPr>
                <a:t>串口数据采集</a:t>
              </a:r>
              <a:endParaRPr lang="en-US" altLang="zh-CN" sz="3200" b="1" dirty="0">
                <a:latin typeface="Arial"/>
                <a:ea typeface="汉仪大宋简"/>
                <a:sym typeface="Arial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F767F4B-541C-4E7D-98D3-36EE60B5880A}"/>
                </a:ext>
              </a:extLst>
            </p:cNvPr>
            <p:cNvSpPr txBox="1"/>
            <p:nvPr/>
          </p:nvSpPr>
          <p:spPr>
            <a:xfrm>
              <a:off x="8400" y="4562"/>
              <a:ext cx="8876" cy="3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结合</a:t>
              </a:r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QSerialPort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及</a:t>
              </a:r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QCustomPlot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，完成一个具备基本数据采集与显示程序：</a:t>
              </a:r>
            </a:p>
            <a:p>
              <a:pPr algn="l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）能够通过串口读取下位机采集的数据；</a:t>
              </a:r>
            </a:p>
            <a:p>
              <a:pPr algn="l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）每帧数据至少包括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个以上通道数据；</a:t>
              </a:r>
            </a:p>
            <a:p>
              <a:pPr algn="l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）对获取的数据进行实时绘制；</a:t>
              </a:r>
            </a:p>
            <a:p>
              <a:pPr algn="l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）串口通信使用自定义协议</a:t>
              </a:r>
              <a:endParaRPr lang="zh-CN" altLang="en-US" sz="2400" b="0" i="0" dirty="0">
                <a:effectLst/>
                <a:latin typeface="CXChineseQuot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330384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875"/>
          <a:stretch>
            <a:fillRect/>
          </a:stretch>
        </p:blipFill>
        <p:spPr>
          <a:xfrm rot="2513353" flipH="1">
            <a:off x="8068826" y="1666748"/>
            <a:ext cx="3469735" cy="60233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2513353" flipH="1">
            <a:off x="537698" y="85771"/>
            <a:ext cx="1922393" cy="3337220"/>
          </a:xfrm>
          <a:prstGeom prst="rect">
            <a:avLst/>
          </a:prstGeom>
        </p:spPr>
      </p:pic>
      <p:sp>
        <p:nvSpPr>
          <p:cNvPr id="4" name="13"/>
          <p:cNvSpPr/>
          <p:nvPr/>
        </p:nvSpPr>
        <p:spPr>
          <a:xfrm flipH="1">
            <a:off x="2423886" y="0"/>
            <a:ext cx="9768114" cy="4537276"/>
          </a:xfrm>
          <a:prstGeom prst="round1Rect">
            <a:avLst>
              <a:gd name="adj" fmla="val 0"/>
            </a:avLst>
          </a:prstGeom>
          <a:solidFill>
            <a:srgbClr val="FF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sp>
        <p:nvSpPr>
          <p:cNvPr id="5" name="14"/>
          <p:cNvSpPr/>
          <p:nvPr/>
        </p:nvSpPr>
        <p:spPr>
          <a:xfrm flipV="1">
            <a:off x="0" y="3746500"/>
            <a:ext cx="5715000" cy="3111500"/>
          </a:xfrm>
          <a:prstGeom prst="round1Rect">
            <a:avLst>
              <a:gd name="adj" fmla="val 0"/>
            </a:avLst>
          </a:prstGeom>
          <a:solidFill>
            <a:srgbClr val="74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35575" y="1094278"/>
            <a:ext cx="9120851" cy="4669444"/>
            <a:chOff x="1019234" y="859715"/>
            <a:chExt cx="9768114" cy="5138570"/>
          </a:xfrm>
        </p:grpSpPr>
        <p:sp>
          <p:nvSpPr>
            <p:cNvPr id="7" name="15"/>
            <p:cNvSpPr/>
            <p:nvPr/>
          </p:nvSpPr>
          <p:spPr>
            <a:xfrm>
              <a:off x="1019234" y="859715"/>
              <a:ext cx="9768114" cy="513857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  <p:sp>
          <p:nvSpPr>
            <p:cNvPr id="8" name="17"/>
            <p:cNvSpPr/>
            <p:nvPr/>
          </p:nvSpPr>
          <p:spPr>
            <a:xfrm>
              <a:off x="1184924" y="990600"/>
              <a:ext cx="9381476" cy="48768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C55A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68"/>
          <a:stretch>
            <a:fillRect/>
          </a:stretch>
        </p:blipFill>
        <p:spPr>
          <a:xfrm rot="16200000" flipH="1">
            <a:off x="10488323" y="4697178"/>
            <a:ext cx="1117059" cy="19494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183583" y="1905872"/>
            <a:ext cx="793954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solidFill>
                  <a:schemeClr val="bg1">
                    <a:lumMod val="95000"/>
                    <a:alpha val="58000"/>
                  </a:schemeClr>
                </a:solidFill>
                <a:latin typeface="Arial"/>
                <a:ea typeface="汉仪大宋简"/>
                <a:sym typeface="Arial"/>
              </a:rPr>
              <a:t>PART TWO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577040" y="3133943"/>
            <a:ext cx="466026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汉仪大宋简"/>
                <a:cs typeface="字魂创中黑" panose="00000500000000000000" charset="-122"/>
                <a:sym typeface="Arial"/>
              </a:rPr>
              <a:t>功能演示</a:t>
            </a:r>
            <a:endParaRPr lang="zh-CN" altLang="en-US" sz="5400" b="1" dirty="0">
              <a:solidFill>
                <a:srgbClr val="C78674"/>
              </a:solidFill>
              <a:latin typeface="Arial"/>
              <a:ea typeface="汉仪大宋简"/>
              <a:cs typeface="+mn-lt"/>
              <a:sym typeface="Arial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89199" y="2489150"/>
            <a:ext cx="2153154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3800" b="1" dirty="0">
                <a:solidFill>
                  <a:srgbClr val="74A6AB"/>
                </a:solidFill>
                <a:latin typeface="Arial"/>
                <a:ea typeface="汉仪大宋简"/>
                <a:cs typeface="+mn-lt"/>
                <a:sym typeface="Arial"/>
              </a:rPr>
              <a:t>02</a:t>
            </a: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875"/>
          <a:stretch>
            <a:fillRect/>
          </a:stretch>
        </p:blipFill>
        <p:spPr>
          <a:xfrm rot="2513353" flipH="1">
            <a:off x="8068826" y="1666748"/>
            <a:ext cx="3469735" cy="602336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2513353" flipH="1">
            <a:off x="537698" y="85771"/>
            <a:ext cx="1922393" cy="3337220"/>
          </a:xfrm>
          <a:prstGeom prst="rect">
            <a:avLst/>
          </a:prstGeom>
        </p:spPr>
      </p:pic>
      <p:sp>
        <p:nvSpPr>
          <p:cNvPr id="2" name="13"/>
          <p:cNvSpPr/>
          <p:nvPr/>
        </p:nvSpPr>
        <p:spPr>
          <a:xfrm flipH="1">
            <a:off x="2423886" y="0"/>
            <a:ext cx="9768114" cy="4537276"/>
          </a:xfrm>
          <a:prstGeom prst="round1Rect">
            <a:avLst>
              <a:gd name="adj" fmla="val 0"/>
            </a:avLst>
          </a:prstGeom>
          <a:solidFill>
            <a:srgbClr val="74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sp>
        <p:nvSpPr>
          <p:cNvPr id="3" name="14"/>
          <p:cNvSpPr/>
          <p:nvPr/>
        </p:nvSpPr>
        <p:spPr>
          <a:xfrm flipV="1">
            <a:off x="0" y="3746500"/>
            <a:ext cx="5715000" cy="3111500"/>
          </a:xfrm>
          <a:prstGeom prst="round1Rect">
            <a:avLst>
              <a:gd name="adj" fmla="val 0"/>
            </a:avLst>
          </a:prstGeom>
          <a:solidFill>
            <a:srgbClr val="FF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20321" y="272143"/>
            <a:ext cx="11103429" cy="6313714"/>
            <a:chOff x="1019234" y="859715"/>
            <a:chExt cx="9768114" cy="5138570"/>
          </a:xfrm>
        </p:grpSpPr>
        <p:sp>
          <p:nvSpPr>
            <p:cNvPr id="6" name="15"/>
            <p:cNvSpPr/>
            <p:nvPr/>
          </p:nvSpPr>
          <p:spPr>
            <a:xfrm>
              <a:off x="1019234" y="859715"/>
              <a:ext cx="9768114" cy="513857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  <p:sp>
          <p:nvSpPr>
            <p:cNvPr id="7" name="17"/>
            <p:cNvSpPr/>
            <p:nvPr/>
          </p:nvSpPr>
          <p:spPr>
            <a:xfrm>
              <a:off x="1184924" y="990600"/>
              <a:ext cx="9381476" cy="48768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C55A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68"/>
          <a:stretch>
            <a:fillRect/>
          </a:stretch>
        </p:blipFill>
        <p:spPr>
          <a:xfrm rot="16200000" flipH="1">
            <a:off x="10488323" y="4697178"/>
            <a:ext cx="1117059" cy="19494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D721F1D-E342-4C54-A7BA-5B75FFA9BA06}"/>
              </a:ext>
            </a:extLst>
          </p:cNvPr>
          <p:cNvSpPr txBox="1"/>
          <p:nvPr/>
        </p:nvSpPr>
        <p:spPr>
          <a:xfrm>
            <a:off x="5288241" y="2862939"/>
            <a:ext cx="26365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汉仪大宋简"/>
                <a:cs typeface="字魂创中黑" panose="00000500000000000000" charset="-122"/>
                <a:sym typeface="Arial"/>
              </a:rPr>
              <a:t>视频</a:t>
            </a:r>
            <a:endParaRPr lang="zh-CN" altLang="en-US" sz="5400" b="1" dirty="0">
              <a:solidFill>
                <a:srgbClr val="C78674"/>
              </a:solidFill>
              <a:latin typeface="Arial"/>
              <a:ea typeface="汉仪大宋简"/>
              <a:cs typeface="+mn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334543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875"/>
          <a:stretch>
            <a:fillRect/>
          </a:stretch>
        </p:blipFill>
        <p:spPr>
          <a:xfrm rot="2513353" flipH="1">
            <a:off x="8068826" y="1666748"/>
            <a:ext cx="3469735" cy="60233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2513353" flipH="1">
            <a:off x="537698" y="85771"/>
            <a:ext cx="1922393" cy="3337220"/>
          </a:xfrm>
          <a:prstGeom prst="rect">
            <a:avLst/>
          </a:prstGeom>
        </p:spPr>
      </p:pic>
      <p:sp>
        <p:nvSpPr>
          <p:cNvPr id="4" name="13"/>
          <p:cNvSpPr/>
          <p:nvPr/>
        </p:nvSpPr>
        <p:spPr>
          <a:xfrm flipH="1">
            <a:off x="2423886" y="0"/>
            <a:ext cx="9768114" cy="4537276"/>
          </a:xfrm>
          <a:prstGeom prst="round1Rect">
            <a:avLst>
              <a:gd name="adj" fmla="val 0"/>
            </a:avLst>
          </a:prstGeom>
          <a:solidFill>
            <a:srgbClr val="FF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sp>
        <p:nvSpPr>
          <p:cNvPr id="5" name="14"/>
          <p:cNvSpPr/>
          <p:nvPr/>
        </p:nvSpPr>
        <p:spPr>
          <a:xfrm flipV="1">
            <a:off x="0" y="3746500"/>
            <a:ext cx="5715000" cy="3111500"/>
          </a:xfrm>
          <a:prstGeom prst="round1Rect">
            <a:avLst>
              <a:gd name="adj" fmla="val 0"/>
            </a:avLst>
          </a:prstGeom>
          <a:solidFill>
            <a:srgbClr val="74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35575" y="1094278"/>
            <a:ext cx="9120851" cy="4669444"/>
            <a:chOff x="1019234" y="859715"/>
            <a:chExt cx="9768114" cy="5138570"/>
          </a:xfrm>
        </p:grpSpPr>
        <p:sp>
          <p:nvSpPr>
            <p:cNvPr id="7" name="15"/>
            <p:cNvSpPr/>
            <p:nvPr/>
          </p:nvSpPr>
          <p:spPr>
            <a:xfrm>
              <a:off x="1019234" y="859715"/>
              <a:ext cx="9768114" cy="513857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  <p:sp>
          <p:nvSpPr>
            <p:cNvPr id="8" name="17"/>
            <p:cNvSpPr/>
            <p:nvPr/>
          </p:nvSpPr>
          <p:spPr>
            <a:xfrm>
              <a:off x="1184924" y="990600"/>
              <a:ext cx="9381476" cy="48768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C55A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68"/>
          <a:stretch>
            <a:fillRect/>
          </a:stretch>
        </p:blipFill>
        <p:spPr>
          <a:xfrm rot="16200000" flipH="1">
            <a:off x="10488323" y="4697178"/>
            <a:ext cx="1117059" cy="19494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168098" y="1905872"/>
            <a:ext cx="81868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bg1">
                    <a:lumMod val="95000"/>
                    <a:alpha val="58000"/>
                  </a:schemeClr>
                </a:solidFill>
                <a:latin typeface="Arial"/>
                <a:ea typeface="汉仪大宋简"/>
                <a:sym typeface="Arial"/>
              </a:rPr>
              <a:t>PART THREE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489203" y="3177331"/>
            <a:ext cx="466026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汉仪大宋简"/>
                <a:cs typeface="字魂创中黑" panose="00000500000000000000" charset="-122"/>
                <a:sym typeface="Arial"/>
              </a:rPr>
              <a:t>功能实现</a:t>
            </a:r>
            <a:endParaRPr lang="zh-CN" altLang="en-US" sz="5400" b="1" dirty="0">
              <a:solidFill>
                <a:srgbClr val="C78674"/>
              </a:solidFill>
              <a:latin typeface="Arial"/>
              <a:ea typeface="汉仪大宋简"/>
              <a:cs typeface="+mn-lt"/>
              <a:sym typeface="Arial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89199" y="2489150"/>
            <a:ext cx="2153154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3800" b="1" dirty="0">
                <a:solidFill>
                  <a:srgbClr val="74A6AB"/>
                </a:solidFill>
                <a:latin typeface="Arial"/>
                <a:ea typeface="汉仪大宋简"/>
                <a:cs typeface="+mn-lt"/>
                <a:sym typeface="Arial"/>
              </a:rPr>
              <a:t>03</a:t>
            </a: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875"/>
          <a:stretch>
            <a:fillRect/>
          </a:stretch>
        </p:blipFill>
        <p:spPr>
          <a:xfrm rot="2513353" flipH="1">
            <a:off x="8068826" y="1666748"/>
            <a:ext cx="3469735" cy="602336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2513353" flipH="1">
            <a:off x="537698" y="85771"/>
            <a:ext cx="1922393" cy="3337220"/>
          </a:xfrm>
          <a:prstGeom prst="rect">
            <a:avLst/>
          </a:prstGeom>
        </p:spPr>
      </p:pic>
      <p:sp>
        <p:nvSpPr>
          <p:cNvPr id="2" name="13"/>
          <p:cNvSpPr/>
          <p:nvPr/>
        </p:nvSpPr>
        <p:spPr>
          <a:xfrm flipH="1">
            <a:off x="2423886" y="0"/>
            <a:ext cx="9768114" cy="4537276"/>
          </a:xfrm>
          <a:prstGeom prst="round1Rect">
            <a:avLst>
              <a:gd name="adj" fmla="val 0"/>
            </a:avLst>
          </a:prstGeom>
          <a:solidFill>
            <a:srgbClr val="74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sp>
        <p:nvSpPr>
          <p:cNvPr id="3" name="14"/>
          <p:cNvSpPr/>
          <p:nvPr/>
        </p:nvSpPr>
        <p:spPr>
          <a:xfrm flipV="1">
            <a:off x="0" y="3746500"/>
            <a:ext cx="5715000" cy="3111500"/>
          </a:xfrm>
          <a:prstGeom prst="round1Rect">
            <a:avLst>
              <a:gd name="adj" fmla="val 0"/>
            </a:avLst>
          </a:prstGeom>
          <a:solidFill>
            <a:srgbClr val="FF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87774" y="227693"/>
            <a:ext cx="11103429" cy="6313714"/>
            <a:chOff x="1019234" y="859715"/>
            <a:chExt cx="9768114" cy="5138570"/>
          </a:xfrm>
        </p:grpSpPr>
        <p:sp>
          <p:nvSpPr>
            <p:cNvPr id="6" name="15"/>
            <p:cNvSpPr/>
            <p:nvPr/>
          </p:nvSpPr>
          <p:spPr>
            <a:xfrm>
              <a:off x="1019234" y="859715"/>
              <a:ext cx="9768114" cy="513857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  <p:sp>
          <p:nvSpPr>
            <p:cNvPr id="7" name="17"/>
            <p:cNvSpPr/>
            <p:nvPr/>
          </p:nvSpPr>
          <p:spPr>
            <a:xfrm>
              <a:off x="1184924" y="990600"/>
              <a:ext cx="9381476" cy="48768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C55A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68"/>
          <a:stretch>
            <a:fillRect/>
          </a:stretch>
        </p:blipFill>
        <p:spPr>
          <a:xfrm rot="16200000" flipH="1">
            <a:off x="10488323" y="4697178"/>
            <a:ext cx="1117059" cy="19494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3761A34-32D7-4006-B00D-6D1261AE24F8}"/>
              </a:ext>
            </a:extLst>
          </p:cNvPr>
          <p:cNvSpPr txBox="1"/>
          <p:nvPr/>
        </p:nvSpPr>
        <p:spPr>
          <a:xfrm>
            <a:off x="3776771" y="1433899"/>
            <a:ext cx="5449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latin typeface="Arial"/>
                <a:ea typeface="汉仪大宋简"/>
                <a:sym typeface="Arial"/>
              </a:rPr>
              <a:t>MainWindow</a:t>
            </a:r>
            <a:r>
              <a:rPr lang="en-US" altLang="zh-CN" sz="3200" b="1" dirty="0">
                <a:latin typeface="Arial"/>
                <a:ea typeface="汉仪大宋简"/>
                <a:sym typeface="Arial"/>
              </a:rPr>
              <a:t> UI</a:t>
            </a:r>
            <a:r>
              <a:rPr lang="zh-CN" altLang="en-US" sz="3200" b="1" dirty="0">
                <a:latin typeface="Arial"/>
                <a:ea typeface="汉仪大宋简"/>
                <a:sym typeface="Arial"/>
              </a:rPr>
              <a:t>设计界面</a:t>
            </a:r>
            <a:endParaRPr lang="en-US" altLang="zh-CN" sz="3200" b="1" dirty="0">
              <a:latin typeface="Arial"/>
              <a:ea typeface="汉仪大宋简"/>
              <a:sym typeface="Arial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08D968A-2218-48B4-AEA2-77F5C30F80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6708" y="2669413"/>
            <a:ext cx="3240000" cy="236955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3D783A6-28FA-49F6-A9C0-83FD0A199D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3930" y="2669413"/>
            <a:ext cx="3240000" cy="23695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4442F51-0477-490E-BEE7-E261C7274D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1152" y="2657706"/>
            <a:ext cx="3240000" cy="236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56254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875"/>
          <a:stretch>
            <a:fillRect/>
          </a:stretch>
        </p:blipFill>
        <p:spPr>
          <a:xfrm rot="2513353" flipH="1">
            <a:off x="8068826" y="1666748"/>
            <a:ext cx="3469735" cy="602336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2513353" flipH="1">
            <a:off x="537698" y="85771"/>
            <a:ext cx="1922393" cy="3337220"/>
          </a:xfrm>
          <a:prstGeom prst="rect">
            <a:avLst/>
          </a:prstGeom>
        </p:spPr>
      </p:pic>
      <p:sp>
        <p:nvSpPr>
          <p:cNvPr id="2" name="13"/>
          <p:cNvSpPr/>
          <p:nvPr/>
        </p:nvSpPr>
        <p:spPr>
          <a:xfrm flipH="1">
            <a:off x="2423886" y="0"/>
            <a:ext cx="9768114" cy="4537276"/>
          </a:xfrm>
          <a:prstGeom prst="round1Rect">
            <a:avLst>
              <a:gd name="adj" fmla="val 0"/>
            </a:avLst>
          </a:prstGeom>
          <a:solidFill>
            <a:srgbClr val="74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sp>
        <p:nvSpPr>
          <p:cNvPr id="3" name="14"/>
          <p:cNvSpPr/>
          <p:nvPr/>
        </p:nvSpPr>
        <p:spPr>
          <a:xfrm flipV="1">
            <a:off x="0" y="3746500"/>
            <a:ext cx="5715000" cy="3111500"/>
          </a:xfrm>
          <a:prstGeom prst="round1Rect">
            <a:avLst>
              <a:gd name="adj" fmla="val 0"/>
            </a:avLst>
          </a:prstGeom>
          <a:solidFill>
            <a:srgbClr val="FF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汉仪大宋简"/>
              <a:sym typeface="Arial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20321" y="272143"/>
            <a:ext cx="11103429" cy="6313714"/>
            <a:chOff x="1019234" y="859715"/>
            <a:chExt cx="9768114" cy="5138570"/>
          </a:xfrm>
        </p:grpSpPr>
        <p:sp>
          <p:nvSpPr>
            <p:cNvPr id="6" name="15"/>
            <p:cNvSpPr/>
            <p:nvPr/>
          </p:nvSpPr>
          <p:spPr>
            <a:xfrm>
              <a:off x="1019234" y="859715"/>
              <a:ext cx="9768114" cy="513857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  <p:sp>
          <p:nvSpPr>
            <p:cNvPr id="7" name="17"/>
            <p:cNvSpPr/>
            <p:nvPr/>
          </p:nvSpPr>
          <p:spPr>
            <a:xfrm>
              <a:off x="1184924" y="990600"/>
              <a:ext cx="9381476" cy="48768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C55A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汉仪大宋简"/>
                <a:sym typeface="Arial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68"/>
          <a:stretch>
            <a:fillRect/>
          </a:stretch>
        </p:blipFill>
        <p:spPr>
          <a:xfrm rot="16200000" flipH="1">
            <a:off x="10488323" y="4697178"/>
            <a:ext cx="1117059" cy="19494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3761A34-32D7-4006-B00D-6D1261AE24F8}"/>
              </a:ext>
            </a:extLst>
          </p:cNvPr>
          <p:cNvSpPr txBox="1"/>
          <p:nvPr/>
        </p:nvSpPr>
        <p:spPr>
          <a:xfrm>
            <a:off x="5199968" y="821947"/>
            <a:ext cx="2411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Arial"/>
                <a:ea typeface="汉仪大宋简"/>
                <a:sym typeface="Arial"/>
              </a:rPr>
              <a:t>运行界面</a:t>
            </a:r>
            <a:r>
              <a:rPr lang="en-US" altLang="zh-CN" sz="3200" b="1" dirty="0">
                <a:latin typeface="Arial"/>
                <a:ea typeface="汉仪大宋简"/>
                <a:sym typeface="Arial"/>
              </a:rPr>
              <a:t>1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0020BDB-1639-4DBC-998F-E707204F1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50" y="1514881"/>
            <a:ext cx="5938157" cy="462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64635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170</Words>
  <Application>Microsoft Office PowerPoint</Application>
  <PresentationFormat>宽屏</PresentationFormat>
  <Paragraphs>45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CXChineseQuote</vt:lpstr>
      <vt:lpstr>等线</vt:lpstr>
      <vt:lpstr>等线 Light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清新商务</dc:title>
  <dc:creator>第一PPT</dc:creator>
  <cp:keywords>www.1ppt.com</cp:keywords>
  <dc:description>www.1ppt.com</dc:description>
  <cp:lastModifiedBy>Accelerator Moriarty</cp:lastModifiedBy>
  <cp:revision>37</cp:revision>
  <dcterms:created xsi:type="dcterms:W3CDTF">2021-11-26T07:03:00Z</dcterms:created>
  <dcterms:modified xsi:type="dcterms:W3CDTF">2024-02-29T09:29:34Z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D10E82EAE73B47BD937476E7BFDB0130_12</vt:lpwstr>
  </property>
  <property fmtid="{D5CDD505-2E9C-101B-9397-08002B2CF9AE}" pid="3" name="KSOProductBuildVer">
    <vt:lpwstr>2052-12.1.0.15120</vt:lpwstr>
  </property>
</Properties>
</file>