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8" r:id="rId2"/>
    <p:sldId id="257" r:id="rId3"/>
  </p:sldIdLst>
  <p:sldSz cx="43891200" cy="32918400"/>
  <p:notesSz cx="6858000" cy="9144000"/>
  <p:embeddedFontLst>
    <p:embeddedFont>
      <p:font typeface="Lora" pitchFamily="2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  <p:embeddedFont>
      <p:font typeface="Montserrat Medium" panose="00000600000000000000" pitchFamily="2" charset="0"/>
      <p:regular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808" userDrawn="1">
          <p15:clr>
            <a:srgbClr val="A4A3A4"/>
          </p15:clr>
        </p15:guide>
        <p15:guide id="3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 autoAdjust="0"/>
  </p:normalViewPr>
  <p:slideViewPr>
    <p:cSldViewPr snapToGrid="0" showGuides="1">
      <p:cViewPr varScale="1">
        <p:scale>
          <a:sx n="32" d="100"/>
          <a:sy n="32" d="100"/>
        </p:scale>
        <p:origin x="4200" y="132"/>
      </p:cViewPr>
      <p:guideLst>
        <p:guide pos="26808"/>
        <p:guide orient="horz"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901274753585174E-2"/>
          <c:y val="7.811231516852471E-2"/>
          <c:w val="0.93509162319363071"/>
          <c:h val="0.546632156128998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0.5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CD-4FD3-ADDD-37B794BC4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</c:v>
                </c:pt>
                <c:pt idx="1">
                  <c:v>3</c:v>
                </c:pt>
                <c:pt idx="2">
                  <c:v>0.5</c:v>
                </c:pt>
                <c:pt idx="3">
                  <c:v>3.25</c:v>
                </c:pt>
                <c:pt idx="4">
                  <c:v>2.6</c:v>
                </c:pt>
                <c:pt idx="5">
                  <c:v>4.5</c:v>
                </c:pt>
                <c:pt idx="6">
                  <c:v>1.7</c:v>
                </c:pt>
                <c:pt idx="7">
                  <c:v>2.5</c:v>
                </c:pt>
                <c:pt idx="8">
                  <c:v>4.5</c:v>
                </c:pt>
                <c:pt idx="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CD-4FD3-ADDD-37B794BC4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0.5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  <c:pt idx="7">
                  <c:v>3</c:v>
                </c:pt>
                <c:pt idx="8">
                  <c:v>1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CD-4FD3-ADDD-37B794BC4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27919"/>
        <c:axId val="43383183"/>
      </c:lineChart>
      <c:catAx>
        <c:axId val="4252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83183"/>
        <c:crosses val="autoZero"/>
        <c:auto val="1"/>
        <c:lblAlgn val="ctr"/>
        <c:lblOffset val="100"/>
        <c:noMultiLvlLbl val="0"/>
      </c:catAx>
      <c:valAx>
        <c:axId val="43383183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2791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734879564489876"/>
          <c:y val="0.82198072793348376"/>
          <c:w val="0.46387905799302703"/>
          <c:h val="4.1261297783321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42680174532323"/>
          <c:y val="8.8148890479599146E-2"/>
          <c:w val="0.63553365036087339"/>
          <c:h val="0.767529100820439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 Title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F-46E6-AAED-1F60EDA820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F-46E6-AAED-1F60EDA820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7F-46E6-AAED-1F60EDA820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7F-46E6-AAED-1F60EDA820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37F-46E6-AAED-1F60EDA8208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37F-46E6-AAED-1F60EDA8208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37F-46E6-AAED-1F60EDA8208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37F-46E6-AAED-1F60EDA8208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37F-46E6-AAED-1F60EDA8208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37F-46E6-AAED-1F60EDA820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37F-46E6-AAED-1F60EDA82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56"/>
        <c:holeSize val="39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23815364133335"/>
          <c:y val="0.89399196079511045"/>
          <c:w val="0.64697687048916719"/>
          <c:h val="8.14886845438026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42680174532323"/>
          <c:y val="8.8148890479599146E-2"/>
          <c:w val="0.63553365036087339"/>
          <c:h val="0.767529100820439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 Title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FA-4B1D-8C46-7D053C69F7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FA-4B1D-8C46-7D053C69F7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FA-4B1D-8C46-7D053C69F7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FA-4B1D-8C46-7D053C69F7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FA-4B1D-8C46-7D053C69F72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2FA-4B1D-8C46-7D053C69F72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2FA-4B1D-8C46-7D053C69F72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2FA-4B1D-8C46-7D053C69F72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2FA-4B1D-8C46-7D053C69F72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2FA-4B1D-8C46-7D053C69F7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2FA-4B1D-8C46-7D053C69F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56"/>
        <c:holeSize val="39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23815364133335"/>
          <c:y val="0.89399196079511045"/>
          <c:w val="0.64697687048916719"/>
          <c:h val="8.14886845438026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172904631854445E-2"/>
          <c:y val="7.39857262467086E-2"/>
          <c:w val="0.87255547602004291"/>
          <c:h val="0.627444964484334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E4-46FC-9677-5944696FE5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E4-46FC-9677-5944696FE5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2.5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E4-46FC-9677-5944696FE5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E4-46FC-9677-5944696FE56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E4-46FC-9677-5944696FE56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E4-46FC-9677-5944696FE56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E4-46FC-9677-5944696FE56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5E4-46FC-9677-5944696FE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35"/>
        <c:axId val="1058853040"/>
        <c:axId val="1058848560"/>
      </c:barChart>
      <c:catAx>
        <c:axId val="105885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848560"/>
        <c:crosses val="autoZero"/>
        <c:auto val="1"/>
        <c:lblAlgn val="ctr"/>
        <c:lblOffset val="100"/>
        <c:noMultiLvlLbl val="0"/>
      </c:catAx>
      <c:valAx>
        <c:axId val="1058848560"/>
        <c:scaling>
          <c:orientation val="minMax"/>
          <c:max val="5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8530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33018889430945"/>
          <c:y val="0.78518561753207428"/>
          <c:w val="0.72397211495059921"/>
          <c:h val="8.35881373941302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hsu_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1205F8-8D45-FA14-AE85-1035B907C7AC}"/>
              </a:ext>
            </a:extLst>
          </p:cNvPr>
          <p:cNvSpPr/>
          <p:nvPr userDrawn="1"/>
        </p:nvSpPr>
        <p:spPr>
          <a:xfrm>
            <a:off x="0" y="0"/>
            <a:ext cx="43902397" cy="5498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E6C30-9DB9-E009-4DAA-1DF36A5F4BCE}"/>
              </a:ext>
            </a:extLst>
          </p:cNvPr>
          <p:cNvSpPr/>
          <p:nvPr userDrawn="1"/>
        </p:nvSpPr>
        <p:spPr>
          <a:xfrm>
            <a:off x="-5599" y="5498123"/>
            <a:ext cx="43902397" cy="1992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239714"/>
            <a:ext cx="34709100" cy="1650028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696808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273-709F-4DC3-8DFF-F6E99832382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3DE6-6C79-4DED-8548-E5240BDD3FC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E008C26-644E-D06B-41C8-DC1F8236A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97905" y="486667"/>
            <a:ext cx="5892558" cy="4532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A16D34-CDF1-EAB6-5979-3990C7B7E34A}"/>
              </a:ext>
            </a:extLst>
          </p:cNvPr>
          <p:cNvSpPr/>
          <p:nvPr userDrawn="1"/>
        </p:nvSpPr>
        <p:spPr>
          <a:xfrm>
            <a:off x="-11197" y="30584775"/>
            <a:ext cx="43902397" cy="233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F7B3F3C-1B35-D662-F63D-A688926BC2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31380474"/>
            <a:ext cx="1883498" cy="681265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A99BE90-3A82-98D1-EAB3-593897D24F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14943991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84F2B8-FF35-D6A4-8EC5-4B0E8CFB189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371600" y="23191174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5B93198-98EC-A690-A576-28837AC84A2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887200" y="6677028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2A0D069-4095-A6DB-18A8-9252A6B79AA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887200" y="14924211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8720CDD-49F8-D324-CCAB-0691037A138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1887200" y="23171394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C0B4AEC-A2AE-D279-85F5-7E6303FB0ED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2402800" y="6673362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D39510F-A574-E7F1-6181-B6F3DE912F4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2402800" y="14920545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E1400FF-0EAA-7CA0-AC35-EA7FE7235CF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22402800" y="23167728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02D00EE-797F-5E5C-CB8C-807E8F9377F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2918400" y="6673362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B721188-31D8-E880-72CA-861523D88F44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2918400" y="14920545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7F1F49C-9E1C-334B-2588-8CFE322B481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2918400" y="23167728"/>
            <a:ext cx="9601200" cy="5638801"/>
          </a:xfr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2800"/>
              </a:spcBef>
              <a:buNone/>
              <a:defRPr sz="2400" cap="none" spc="0" baseline="0">
                <a:solidFill>
                  <a:schemeClr val="tx2"/>
                </a:solidFill>
                <a:latin typeface="Montserrat" panose="00000500000000000000" pitchFamily="2" charset="0"/>
              </a:defRPr>
            </a:lvl1pPr>
            <a:lvl2pPr marL="0" indent="0">
              <a:buNone/>
              <a:defRPr sz="4000" cap="all" spc="600" baseline="0">
                <a:solidFill>
                  <a:schemeClr val="accent2"/>
                </a:solidFill>
                <a:latin typeface="Montserrat Black" panose="00000A00000000000000" pitchFamily="2" charset="0"/>
              </a:defRPr>
            </a:lvl2pPr>
            <a:lvl3pPr marL="0" indent="0">
              <a:buNone/>
              <a:defRPr sz="3600">
                <a:solidFill>
                  <a:schemeClr val="accent4"/>
                </a:solidFill>
                <a:latin typeface="Montserrat Medium" panose="00000600000000000000" pitchFamily="2" charset="0"/>
              </a:defRPr>
            </a:lvl3pPr>
            <a:lvl4pPr marL="0" indent="0">
              <a:buNone/>
              <a:defRPr sz="2400" i="1">
                <a:solidFill>
                  <a:schemeClr val="accent4"/>
                </a:solidFill>
              </a:defRPr>
            </a:lvl4pPr>
            <a:lvl5pPr marL="0" indent="0">
              <a:buNone/>
              <a:defRPr sz="3600" b="1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301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864" userDrawn="1">
          <p15:clr>
            <a:srgbClr val="FBAE40"/>
          </p15:clr>
        </p15:guide>
        <p15:guide id="3" pos="26784" userDrawn="1">
          <p15:clr>
            <a:srgbClr val="FBAE40"/>
          </p15:clr>
        </p15:guide>
        <p15:guide id="5" orient="horz" pos="20184" userDrawn="1">
          <p15:clr>
            <a:srgbClr val="FBAE40"/>
          </p15:clr>
        </p15:guide>
        <p15:guide id="6" orient="horz" pos="4152" userDrawn="1">
          <p15:clr>
            <a:srgbClr val="FBAE40"/>
          </p15:clr>
        </p15:guide>
        <p15:guide id="7" orient="horz" pos="18504" userDrawn="1">
          <p15:clr>
            <a:srgbClr val="FBAE40"/>
          </p15:clr>
        </p15:guide>
        <p15:guide id="8" pos="6912" userDrawn="1">
          <p15:clr>
            <a:srgbClr val="FBAE40"/>
          </p15:clr>
        </p15:guide>
        <p15:guide id="9" pos="7488" userDrawn="1">
          <p15:clr>
            <a:srgbClr val="FBAE40"/>
          </p15:clr>
        </p15:guide>
        <p15:guide id="10" pos="13608" userDrawn="1">
          <p15:clr>
            <a:srgbClr val="FBAE40"/>
          </p15:clr>
        </p15:guide>
        <p15:guide id="11" pos="14040" userDrawn="1">
          <p15:clr>
            <a:srgbClr val="FBAE40"/>
          </p15:clr>
        </p15:guide>
        <p15:guide id="12" pos="20160" userDrawn="1">
          <p15:clr>
            <a:srgbClr val="FBAE40"/>
          </p15:clr>
        </p15:guide>
        <p15:guide id="13" pos="207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F273-709F-4DC3-8DFF-F6E99832382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3DE6-6C79-4DED-8548-E5240BDD3F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52F47-A726-F446-DDFB-72191764C43F}"/>
              </a:ext>
            </a:extLst>
          </p:cNvPr>
          <p:cNvSpPr/>
          <p:nvPr userDrawn="1"/>
        </p:nvSpPr>
        <p:spPr>
          <a:xfrm>
            <a:off x="0" y="0"/>
            <a:ext cx="43902397" cy="5498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1C010A-095A-542D-ADD4-DDD1386CBAA1}"/>
              </a:ext>
            </a:extLst>
          </p:cNvPr>
          <p:cNvSpPr/>
          <p:nvPr userDrawn="1"/>
        </p:nvSpPr>
        <p:spPr>
          <a:xfrm>
            <a:off x="-5599" y="5498123"/>
            <a:ext cx="43902397" cy="1992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64C7A95-3E87-880F-9523-5917B7F9AB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97905" y="486667"/>
            <a:ext cx="5892558" cy="4532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947E0C-8647-7765-502A-7077D1AEDE0F}"/>
              </a:ext>
            </a:extLst>
          </p:cNvPr>
          <p:cNvSpPr/>
          <p:nvPr userDrawn="1"/>
        </p:nvSpPr>
        <p:spPr>
          <a:xfrm>
            <a:off x="-11197" y="30584775"/>
            <a:ext cx="43902397" cy="233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B8EE78F-D7EF-E398-8EF6-5781126E97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1600" y="31380474"/>
            <a:ext cx="1883498" cy="6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7200" kern="1200" cap="all" spc="300" baseline="0">
          <a:solidFill>
            <a:schemeClr val="accent2"/>
          </a:solidFill>
          <a:latin typeface="Montserrat Black" panose="00000A00000000000000" pitchFamily="2" charset="0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F26B43"/>
          </p15:clr>
        </p15:guide>
        <p15:guide id="2" pos="138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hart" Target="../charts/chart1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EC433F-9607-94E5-53BD-EB93E76ABD0B}"/>
              </a:ext>
            </a:extLst>
          </p:cNvPr>
          <p:cNvSpPr txBox="1">
            <a:spLocks/>
          </p:cNvSpPr>
          <p:nvPr/>
        </p:nvSpPr>
        <p:spPr>
          <a:xfrm>
            <a:off x="1238596" y="743633"/>
            <a:ext cx="36104320" cy="3169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Research Project Title Lorem Ipsum Dolor Sit </a:t>
            </a:r>
            <a:r>
              <a:rPr lang="en-US" sz="9600" dirty="0" err="1"/>
              <a:t>Amet</a:t>
            </a:r>
            <a:r>
              <a:rPr lang="en-US" sz="9600" dirty="0"/>
              <a:t> </a:t>
            </a:r>
            <a:r>
              <a:rPr lang="en-US" sz="9600" dirty="0" err="1"/>
              <a:t>Consectetur</a:t>
            </a:r>
            <a:r>
              <a:rPr lang="en-US" sz="9600" dirty="0"/>
              <a:t> </a:t>
            </a:r>
            <a:r>
              <a:rPr lang="en-US" sz="9600" dirty="0" err="1"/>
              <a:t>Adipiscing</a:t>
            </a:r>
            <a:r>
              <a:rPr lang="en-US" sz="9600" dirty="0"/>
              <a:t> </a:t>
            </a:r>
            <a:r>
              <a:rPr lang="en-US" sz="9600" dirty="0" err="1"/>
              <a:t>Elit</a:t>
            </a:r>
            <a:r>
              <a:rPr lang="en-US" sz="9600" dirty="0"/>
              <a:t> </a:t>
            </a:r>
            <a:r>
              <a:rPr lang="en-US" sz="9600" dirty="0" err="1"/>
              <a:t>Orum</a:t>
            </a:r>
            <a:r>
              <a:rPr lang="en-US" sz="9600" dirty="0"/>
              <a:t> Lan Tenet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17708-556D-49B6-1D22-EF9EC322D074}"/>
              </a:ext>
            </a:extLst>
          </p:cNvPr>
          <p:cNvSpPr txBox="1"/>
          <p:nvPr/>
        </p:nvSpPr>
        <p:spPr>
          <a:xfrm>
            <a:off x="1310640" y="3863949"/>
            <a:ext cx="1749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30000" dirty="0">
                <a:solidFill>
                  <a:schemeClr val="accent3"/>
                </a:solidFill>
              </a:rPr>
              <a:t>1</a:t>
            </a:r>
            <a:r>
              <a:rPr lang="en-US" sz="3600" b="1" dirty="0">
                <a:solidFill>
                  <a:schemeClr val="accent3"/>
                </a:solidFill>
              </a:rPr>
              <a:t>First Name Last Name, </a:t>
            </a:r>
            <a:r>
              <a:rPr lang="en-US" sz="3600" b="1" baseline="30000" dirty="0">
                <a:solidFill>
                  <a:schemeClr val="accent3"/>
                </a:solidFill>
              </a:rPr>
              <a:t>2</a:t>
            </a:r>
            <a:r>
              <a:rPr lang="en-US" sz="3600" b="1" dirty="0">
                <a:solidFill>
                  <a:schemeClr val="accent3"/>
                </a:solidFill>
              </a:rPr>
              <a:t>First Name Last Name, </a:t>
            </a:r>
            <a:r>
              <a:rPr lang="en-US" sz="3600" b="1" baseline="30000" dirty="0">
                <a:solidFill>
                  <a:schemeClr val="accent3"/>
                </a:solidFill>
              </a:rPr>
              <a:t>3</a:t>
            </a:r>
            <a:r>
              <a:rPr lang="en-US" sz="3600" b="1" dirty="0">
                <a:solidFill>
                  <a:schemeClr val="accent3"/>
                </a:solidFill>
              </a:rPr>
              <a:t>First Name Last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055AB-48F0-A735-24E8-4E914E457D12}"/>
              </a:ext>
            </a:extLst>
          </p:cNvPr>
          <p:cNvSpPr txBox="1"/>
          <p:nvPr/>
        </p:nvSpPr>
        <p:spPr>
          <a:xfrm>
            <a:off x="25481280" y="31332857"/>
            <a:ext cx="17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aseline="30000" dirty="0">
                <a:solidFill>
                  <a:schemeClr val="accent3"/>
                </a:solidFill>
              </a:rPr>
              <a:t>Further Acknowledgements/Thanks Et </a:t>
            </a:r>
            <a:r>
              <a:rPr lang="en-US" sz="3600" baseline="30000" dirty="0" err="1">
                <a:solidFill>
                  <a:schemeClr val="accent3"/>
                </a:solidFill>
              </a:rPr>
              <a:t>molestie</a:t>
            </a:r>
            <a:r>
              <a:rPr lang="en-US" sz="3600" baseline="30000" dirty="0">
                <a:solidFill>
                  <a:schemeClr val="accent3"/>
                </a:solidFill>
              </a:rPr>
              <a:t> ac </a:t>
            </a:r>
            <a:r>
              <a:rPr lang="en-US" sz="3600" baseline="30000" dirty="0" err="1">
                <a:solidFill>
                  <a:schemeClr val="accent3"/>
                </a:solidFill>
              </a:rPr>
              <a:t>feugiat</a:t>
            </a:r>
            <a:r>
              <a:rPr lang="en-US" sz="3600" baseline="30000" dirty="0">
                <a:solidFill>
                  <a:schemeClr val="accent3"/>
                </a:solidFill>
              </a:rPr>
              <a:t> sed </a:t>
            </a:r>
            <a:r>
              <a:rPr lang="en-US" sz="3600" baseline="30000" dirty="0" err="1">
                <a:solidFill>
                  <a:schemeClr val="accent3"/>
                </a:solidFill>
              </a:rPr>
              <a:t>lectus</a:t>
            </a:r>
            <a:r>
              <a:rPr lang="en-US" sz="3600" baseline="30000" dirty="0">
                <a:solidFill>
                  <a:schemeClr val="accent3"/>
                </a:solidFill>
              </a:rPr>
              <a:t> vestibulum </a:t>
            </a:r>
            <a:r>
              <a:rPr lang="en-US" sz="3600" baseline="30000" dirty="0" err="1">
                <a:solidFill>
                  <a:schemeClr val="accent3"/>
                </a:solidFill>
              </a:rPr>
              <a:t>mattis</a:t>
            </a:r>
            <a:r>
              <a:rPr lang="en-US" sz="3600" baseline="30000" dirty="0">
                <a:solidFill>
                  <a:schemeClr val="accent3"/>
                </a:solidFill>
              </a:rPr>
              <a:t> </a:t>
            </a:r>
            <a:r>
              <a:rPr lang="en-US" sz="3600" baseline="30000" dirty="0" err="1">
                <a:solidFill>
                  <a:schemeClr val="accent3"/>
                </a:solidFill>
              </a:rPr>
              <a:t>ullamcorper</a:t>
            </a:r>
            <a:r>
              <a:rPr lang="en-US" sz="3600" baseline="30000" dirty="0">
                <a:solidFill>
                  <a:schemeClr val="accent3"/>
                </a:solidFill>
              </a:rPr>
              <a:t> </a:t>
            </a:r>
            <a:r>
              <a:rPr lang="en-US" sz="3600" baseline="30000" dirty="0" err="1">
                <a:solidFill>
                  <a:schemeClr val="accent3"/>
                </a:solidFill>
              </a:rPr>
              <a:t>velit</a:t>
            </a:r>
            <a:r>
              <a:rPr lang="en-US" sz="3600" baseline="30000" dirty="0">
                <a:solidFill>
                  <a:schemeClr val="accent3"/>
                </a:solidFill>
              </a:rPr>
              <a:t>.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38ABC94-3A90-36D8-552E-44F771D4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591300"/>
            <a:ext cx="9601200" cy="8245577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INTRODUCTION</a:t>
            </a:r>
          </a:p>
          <a:p>
            <a:r>
              <a:rPr lang="en-US" sz="3200" dirty="0">
                <a:latin typeface="Montserrat Medium" panose="00000600000000000000" pitchFamily="2" charset="0"/>
              </a:rPr>
              <a:t>Lorem ipsum dolor sit </a:t>
            </a:r>
            <a:r>
              <a:rPr lang="en-US" sz="3200" dirty="0" err="1">
                <a:latin typeface="Montserrat Medium" panose="00000600000000000000" pitchFamily="2" charset="0"/>
              </a:rPr>
              <a:t>amet</a:t>
            </a:r>
            <a:r>
              <a:rPr lang="en-US" sz="3200" dirty="0">
                <a:latin typeface="Montserrat Medium" panose="00000600000000000000" pitchFamily="2" charset="0"/>
              </a:rPr>
              <a:t>, </a:t>
            </a:r>
            <a:r>
              <a:rPr lang="en-US" sz="3200" dirty="0" err="1">
                <a:latin typeface="Montserrat Medium" panose="00000600000000000000" pitchFamily="2" charset="0"/>
              </a:rPr>
              <a:t>consectetur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adipiscing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elit</a:t>
            </a:r>
            <a:r>
              <a:rPr lang="en-US" sz="3200" dirty="0">
                <a:latin typeface="Montserrat Medium" panose="00000600000000000000" pitchFamily="2" charset="0"/>
              </a:rPr>
              <a:t>, sed do </a:t>
            </a:r>
            <a:r>
              <a:rPr lang="en-US" sz="3200" dirty="0" err="1">
                <a:latin typeface="Montserrat Medium" panose="00000600000000000000" pitchFamily="2" charset="0"/>
              </a:rPr>
              <a:t>eiusmod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tempor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incididunt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ut</a:t>
            </a:r>
            <a:r>
              <a:rPr lang="en-US" sz="3200" dirty="0">
                <a:latin typeface="Montserrat Medium" panose="00000600000000000000" pitchFamily="2" charset="0"/>
              </a:rPr>
              <a:t> labore et dolore magna </a:t>
            </a:r>
            <a:r>
              <a:rPr lang="en-US" sz="3200" dirty="0" err="1">
                <a:latin typeface="Montserrat Medium" panose="00000600000000000000" pitchFamily="2" charset="0"/>
              </a:rPr>
              <a:t>aliqua</a:t>
            </a:r>
            <a:r>
              <a:rPr lang="en-US" sz="3200" dirty="0">
                <a:latin typeface="Montserrat Medium" panose="00000600000000000000" pitchFamily="2" charset="0"/>
              </a:rPr>
              <a:t>. </a:t>
            </a:r>
            <a:r>
              <a:rPr lang="en-US" sz="3200" dirty="0" err="1">
                <a:latin typeface="Montserrat Medium" panose="00000600000000000000" pitchFamily="2" charset="0"/>
              </a:rPr>
              <a:t>Feugiat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vivamus</a:t>
            </a:r>
            <a:r>
              <a:rPr lang="en-US" sz="3200" dirty="0">
                <a:latin typeface="Montserrat Medium" panose="00000600000000000000" pitchFamily="2" charset="0"/>
              </a:rPr>
              <a:t> at </a:t>
            </a:r>
            <a:r>
              <a:rPr lang="en-US" sz="3200" dirty="0" err="1">
                <a:latin typeface="Montserrat Medium" panose="00000600000000000000" pitchFamily="2" charset="0"/>
              </a:rPr>
              <a:t>augue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eget</a:t>
            </a:r>
            <a:r>
              <a:rPr lang="en-US" sz="3200" dirty="0">
                <a:latin typeface="Montserrat Medium" panose="00000600000000000000" pitchFamily="2" charset="0"/>
              </a:rPr>
              <a:t>. </a:t>
            </a:r>
            <a:r>
              <a:rPr lang="en-US" sz="3200" dirty="0" err="1">
                <a:latin typeface="Montserrat Medium" panose="00000600000000000000" pitchFamily="2" charset="0"/>
              </a:rPr>
              <a:t>Eget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duis</a:t>
            </a:r>
            <a:r>
              <a:rPr lang="en-US" sz="3200" dirty="0">
                <a:latin typeface="Montserrat Medium" panose="00000600000000000000" pitchFamily="2" charset="0"/>
              </a:rPr>
              <a:t> at </a:t>
            </a:r>
            <a:r>
              <a:rPr lang="en-US" sz="3200" dirty="0" err="1">
                <a:latin typeface="Montserrat Medium" panose="00000600000000000000" pitchFamily="2" charset="0"/>
              </a:rPr>
              <a:t>tellus</a:t>
            </a:r>
            <a:r>
              <a:rPr lang="en-US" sz="3200" dirty="0">
                <a:latin typeface="Montserrat Medium" panose="00000600000000000000" pitchFamily="2" charset="0"/>
              </a:rPr>
              <a:t> at </a:t>
            </a:r>
            <a:r>
              <a:rPr lang="en-US" sz="3200" dirty="0" err="1">
                <a:latin typeface="Montserrat Medium" panose="00000600000000000000" pitchFamily="2" charset="0"/>
              </a:rPr>
              <a:t>urna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condimentum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mattis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pellentesque</a:t>
            </a:r>
            <a:r>
              <a:rPr lang="en-US" sz="3200" dirty="0">
                <a:latin typeface="Montserrat Medium" panose="00000600000000000000" pitchFamily="2" charset="0"/>
              </a:rPr>
              <a:t> id. Fames ac </a:t>
            </a:r>
            <a:r>
              <a:rPr lang="en-US" sz="3200" dirty="0" err="1">
                <a:latin typeface="Montserrat Medium" panose="00000600000000000000" pitchFamily="2" charset="0"/>
              </a:rPr>
              <a:t>turpis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egestas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maecenas</a:t>
            </a:r>
            <a:r>
              <a:rPr lang="en-US" sz="3200" dirty="0">
                <a:latin typeface="Montserrat Medium" panose="00000600000000000000" pitchFamily="2" charset="0"/>
              </a:rPr>
              <a:t> pharetra convallis </a:t>
            </a:r>
            <a:r>
              <a:rPr lang="en-US" sz="3200" dirty="0" err="1">
                <a:latin typeface="Montserrat Medium" panose="00000600000000000000" pitchFamily="2" charset="0"/>
              </a:rPr>
              <a:t>posuere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morbi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leo</a:t>
            </a:r>
            <a:r>
              <a:rPr lang="en-US" sz="3200" dirty="0">
                <a:latin typeface="Montserrat Medium" panose="00000600000000000000" pitchFamily="2" charset="0"/>
              </a:rPr>
              <a:t>. Cras fermentum </a:t>
            </a:r>
            <a:r>
              <a:rPr lang="en-US" sz="3200" dirty="0" err="1">
                <a:latin typeface="Montserrat Medium" panose="00000600000000000000" pitchFamily="2" charset="0"/>
              </a:rPr>
              <a:t>odio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eu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feugiat</a:t>
            </a:r>
            <a:r>
              <a:rPr lang="en-US" sz="3200" dirty="0">
                <a:latin typeface="Montserrat Medium" panose="00000600000000000000" pitchFamily="2" charset="0"/>
              </a:rPr>
              <a:t>. </a:t>
            </a:r>
            <a:r>
              <a:rPr lang="en-US" sz="3200" dirty="0" err="1">
                <a:latin typeface="Montserrat Medium" panose="00000600000000000000" pitchFamily="2" charset="0"/>
              </a:rPr>
              <a:t>Aliquet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sagittis</a:t>
            </a:r>
            <a:r>
              <a:rPr lang="en-US" sz="3200" dirty="0">
                <a:latin typeface="Montserrat Medium" panose="00000600000000000000" pitchFamily="2" charset="0"/>
              </a:rPr>
              <a:t> id </a:t>
            </a:r>
            <a:r>
              <a:rPr lang="en-US" sz="3200" dirty="0" err="1">
                <a:latin typeface="Montserrat Medium" panose="00000600000000000000" pitchFamily="2" charset="0"/>
              </a:rPr>
              <a:t>consectetur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purus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ut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faucibus</a:t>
            </a:r>
            <a:r>
              <a:rPr lang="en-US" sz="3200" dirty="0">
                <a:latin typeface="Montserrat Medium" panose="00000600000000000000" pitchFamily="2" charset="0"/>
              </a:rPr>
              <a:t>. At </a:t>
            </a:r>
            <a:r>
              <a:rPr lang="en-US" sz="3200" dirty="0" err="1">
                <a:latin typeface="Montserrat Medium" panose="00000600000000000000" pitchFamily="2" charset="0"/>
              </a:rPr>
              <a:t>ultrices</a:t>
            </a:r>
            <a:r>
              <a:rPr lang="en-US" sz="3200" dirty="0">
                <a:latin typeface="Montserrat Medium" panose="00000600000000000000" pitchFamily="2" charset="0"/>
              </a:rPr>
              <a:t> mi tempus </a:t>
            </a:r>
            <a:r>
              <a:rPr lang="en-US" sz="3200" dirty="0" err="1">
                <a:latin typeface="Montserrat Medium" panose="00000600000000000000" pitchFamily="2" charset="0"/>
              </a:rPr>
              <a:t>imperdiet</a:t>
            </a:r>
            <a:r>
              <a:rPr lang="en-US" sz="3200" dirty="0">
                <a:latin typeface="Montserrat Medium" panose="00000600000000000000" pitchFamily="2" charset="0"/>
              </a:rPr>
              <a:t> </a:t>
            </a:r>
            <a:r>
              <a:rPr lang="en-US" sz="3200" dirty="0" err="1">
                <a:latin typeface="Montserrat Medium" panose="00000600000000000000" pitchFamily="2" charset="0"/>
              </a:rPr>
              <a:t>nulla</a:t>
            </a:r>
            <a:r>
              <a:rPr lang="en-US" sz="3200" dirty="0">
                <a:latin typeface="Montserrat Medium" panose="00000600000000000000" pitchFamily="2" charset="0"/>
              </a:rPr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C5E72D-E256-7D7E-352B-38A81D51AFE5}"/>
              </a:ext>
            </a:extLst>
          </p:cNvPr>
          <p:cNvCxnSpPr/>
          <p:nvPr/>
        </p:nvCxnSpPr>
        <p:spPr>
          <a:xfrm>
            <a:off x="11430000" y="6591300"/>
            <a:ext cx="0" cy="22783800"/>
          </a:xfrm>
          <a:prstGeom prst="line">
            <a:avLst/>
          </a:prstGeom>
          <a:ln w="12700" cap="sq" cmpd="sng">
            <a:solidFill>
              <a:schemeClr val="accent3"/>
            </a:solidFill>
            <a:prstDash val="solid"/>
            <a:headEnd type="diamond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AEA976-481C-B84B-2C9B-A6C6863F8129}"/>
              </a:ext>
            </a:extLst>
          </p:cNvPr>
          <p:cNvCxnSpPr/>
          <p:nvPr/>
        </p:nvCxnSpPr>
        <p:spPr>
          <a:xfrm>
            <a:off x="21945600" y="6591300"/>
            <a:ext cx="0" cy="22783800"/>
          </a:xfrm>
          <a:prstGeom prst="line">
            <a:avLst/>
          </a:prstGeom>
          <a:ln w="12700" cap="sq" cmpd="sng">
            <a:solidFill>
              <a:schemeClr val="accent3"/>
            </a:solidFill>
            <a:prstDash val="solid"/>
            <a:headEnd type="diamond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9F5-BF5A-D5CE-7FE3-559116BE3342}"/>
              </a:ext>
            </a:extLst>
          </p:cNvPr>
          <p:cNvCxnSpPr/>
          <p:nvPr/>
        </p:nvCxnSpPr>
        <p:spPr>
          <a:xfrm>
            <a:off x="32452962" y="6591300"/>
            <a:ext cx="0" cy="22783800"/>
          </a:xfrm>
          <a:prstGeom prst="line">
            <a:avLst/>
          </a:prstGeom>
          <a:ln w="12700" cap="sq" cmpd="sng">
            <a:solidFill>
              <a:schemeClr val="accent3"/>
            </a:solidFill>
            <a:prstDash val="solid"/>
            <a:headEnd type="diamond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83504039-BC45-ED9B-4F36-624873C18430}"/>
              </a:ext>
            </a:extLst>
          </p:cNvPr>
          <p:cNvSpPr txBox="1">
            <a:spLocks/>
          </p:cNvSpPr>
          <p:nvPr/>
        </p:nvSpPr>
        <p:spPr>
          <a:xfrm>
            <a:off x="1371600" y="15856693"/>
            <a:ext cx="9601200" cy="501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600" dirty="0"/>
              <a:t>MATERIALS / METHODS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vivamus</a:t>
            </a:r>
            <a:r>
              <a:rPr lang="en-US" dirty="0"/>
              <a:t> at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at </a:t>
            </a:r>
            <a:r>
              <a:rPr lang="en-US" dirty="0" err="1"/>
              <a:t>tellus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id.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pharetra convallis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Cras fermentum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id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At </a:t>
            </a:r>
            <a:r>
              <a:rPr lang="en-US" dirty="0" err="1"/>
              <a:t>ultrices</a:t>
            </a:r>
            <a:r>
              <a:rPr lang="en-US" dirty="0"/>
              <a:t> mi tempus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</p:txBody>
      </p:sp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1C0DA21C-DC72-5A69-C9B2-2AB8CA7BA740}"/>
              </a:ext>
            </a:extLst>
          </p:cNvPr>
          <p:cNvSpPr txBox="1">
            <a:spLocks/>
          </p:cNvSpPr>
          <p:nvPr/>
        </p:nvSpPr>
        <p:spPr>
          <a:xfrm>
            <a:off x="1371600" y="21208181"/>
            <a:ext cx="9601200" cy="501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33" name="Content Placeholder 14">
            <a:extLst>
              <a:ext uri="{FF2B5EF4-FFF2-40B4-BE49-F238E27FC236}">
                <a16:creationId xmlns:a16="http://schemas.microsoft.com/office/drawing/2014/main" id="{E928BFA2-D91C-0C1D-3B26-295C6884880A}"/>
              </a:ext>
            </a:extLst>
          </p:cNvPr>
          <p:cNvSpPr txBox="1">
            <a:spLocks/>
          </p:cNvSpPr>
          <p:nvPr/>
        </p:nvSpPr>
        <p:spPr>
          <a:xfrm>
            <a:off x="1371600" y="21970110"/>
            <a:ext cx="9601200" cy="64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600" dirty="0"/>
              <a:t>CHART TITLE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9DA271-C455-4A2D-D6FC-09B06585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99" y="6591300"/>
            <a:ext cx="9715499" cy="7261191"/>
          </a:xfrm>
          <a:prstGeom prst="rect">
            <a:avLst/>
          </a:prstGeom>
        </p:spPr>
      </p:pic>
      <p:graphicFrame>
        <p:nvGraphicFramePr>
          <p:cNvPr id="38" name="Content Placeholder 18">
            <a:extLst>
              <a:ext uri="{FF2B5EF4-FFF2-40B4-BE49-F238E27FC236}">
                <a16:creationId xmlns:a16="http://schemas.microsoft.com/office/drawing/2014/main" id="{4D17EB4C-04C6-3C7F-707F-B3270A38801E}"/>
              </a:ext>
            </a:extLst>
          </p:cNvPr>
          <p:cNvGraphicFramePr>
            <a:graphicFrameLocks/>
          </p:cNvGraphicFramePr>
          <p:nvPr/>
        </p:nvGraphicFramePr>
        <p:xfrm>
          <a:off x="1371600" y="22801006"/>
          <a:ext cx="9601197" cy="657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8968CAEB-174E-9D0A-E4DC-C0F692E27B40}"/>
              </a:ext>
            </a:extLst>
          </p:cNvPr>
          <p:cNvSpPr txBox="1">
            <a:spLocks/>
          </p:cNvSpPr>
          <p:nvPr/>
        </p:nvSpPr>
        <p:spPr>
          <a:xfrm>
            <a:off x="11891320" y="14730536"/>
            <a:ext cx="4796479" cy="72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600" dirty="0"/>
              <a:t>CHART TITLE</a:t>
            </a:r>
          </a:p>
        </p:txBody>
      </p:sp>
      <p:graphicFrame>
        <p:nvGraphicFramePr>
          <p:cNvPr id="41" name="Content Placeholder 5">
            <a:extLst>
              <a:ext uri="{FF2B5EF4-FFF2-40B4-BE49-F238E27FC236}">
                <a16:creationId xmlns:a16="http://schemas.microsoft.com/office/drawing/2014/main" id="{670333C4-5131-14BA-5536-5AE78B6F58FC}"/>
              </a:ext>
            </a:extLst>
          </p:cNvPr>
          <p:cNvGraphicFramePr>
            <a:graphicFrameLocks/>
          </p:cNvGraphicFramePr>
          <p:nvPr/>
        </p:nvGraphicFramePr>
        <p:xfrm>
          <a:off x="11887199" y="15301014"/>
          <a:ext cx="4800601" cy="454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87B4613D-B215-A9AF-9068-CF7104B2150D}"/>
              </a:ext>
            </a:extLst>
          </p:cNvPr>
          <p:cNvSpPr txBox="1">
            <a:spLocks/>
          </p:cNvSpPr>
          <p:nvPr/>
        </p:nvSpPr>
        <p:spPr>
          <a:xfrm>
            <a:off x="16806218" y="14730536"/>
            <a:ext cx="4796479" cy="72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600" dirty="0"/>
              <a:t>CHART TITLE</a:t>
            </a:r>
          </a:p>
        </p:txBody>
      </p:sp>
      <p:graphicFrame>
        <p:nvGraphicFramePr>
          <p:cNvPr id="44" name="Content Placeholder 5">
            <a:extLst>
              <a:ext uri="{FF2B5EF4-FFF2-40B4-BE49-F238E27FC236}">
                <a16:creationId xmlns:a16="http://schemas.microsoft.com/office/drawing/2014/main" id="{A7C7C736-B806-7862-6D57-4BAC12DAB2AB}"/>
              </a:ext>
            </a:extLst>
          </p:cNvPr>
          <p:cNvGraphicFramePr>
            <a:graphicFrameLocks/>
          </p:cNvGraphicFramePr>
          <p:nvPr/>
        </p:nvGraphicFramePr>
        <p:xfrm>
          <a:off x="16687799" y="15301014"/>
          <a:ext cx="4914899" cy="454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6196515A-2EDF-07A6-A921-AC1167A81D82}"/>
              </a:ext>
            </a:extLst>
          </p:cNvPr>
          <p:cNvSpPr txBox="1">
            <a:spLocks/>
          </p:cNvSpPr>
          <p:nvPr/>
        </p:nvSpPr>
        <p:spPr>
          <a:xfrm>
            <a:off x="11944347" y="20871145"/>
            <a:ext cx="9658349" cy="8976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600" dirty="0"/>
              <a:t>MATERIALS / METHODS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vivamus</a:t>
            </a:r>
            <a:r>
              <a:rPr lang="en-US" dirty="0"/>
              <a:t> at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at </a:t>
            </a:r>
            <a:r>
              <a:rPr lang="en-US" dirty="0" err="1"/>
              <a:t>tellus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id.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pharetra convallis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Cras fermentum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id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At </a:t>
            </a:r>
            <a:r>
              <a:rPr lang="en-US" dirty="0" err="1"/>
              <a:t>ultrices</a:t>
            </a:r>
            <a:r>
              <a:rPr lang="en-US" dirty="0"/>
              <a:t> mi tempus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Lorem ipsum dolor sit </a:t>
            </a:r>
            <a:r>
              <a:rPr lang="en-US" sz="1900" dirty="0" err="1"/>
              <a:t>amet</a:t>
            </a:r>
            <a:r>
              <a:rPr lang="en-US" sz="1900" dirty="0"/>
              <a:t>, </a:t>
            </a:r>
            <a:r>
              <a:rPr lang="en-US" sz="1900" dirty="0" err="1"/>
              <a:t>consectetur</a:t>
            </a:r>
            <a:r>
              <a:rPr lang="en-US" sz="1900" dirty="0"/>
              <a:t> </a:t>
            </a:r>
            <a:r>
              <a:rPr lang="en-US" sz="1900" dirty="0" err="1"/>
              <a:t>adipiscing</a:t>
            </a:r>
            <a:r>
              <a:rPr lang="en-US" sz="1900" dirty="0"/>
              <a:t> </a:t>
            </a:r>
            <a:r>
              <a:rPr lang="en-US" sz="1900" dirty="0" err="1"/>
              <a:t>elit</a:t>
            </a:r>
            <a:r>
              <a:rPr lang="en-US" sz="1900" dirty="0"/>
              <a:t>, sed do </a:t>
            </a:r>
            <a:r>
              <a:rPr lang="en-US" sz="1900" dirty="0" err="1"/>
              <a:t>eiusmod</a:t>
            </a:r>
            <a:r>
              <a:rPr lang="en-US" sz="1900" dirty="0"/>
              <a:t> </a:t>
            </a:r>
            <a:r>
              <a:rPr lang="en-US" sz="1900" dirty="0" err="1"/>
              <a:t>tempor</a:t>
            </a:r>
            <a:r>
              <a:rPr lang="en-US" sz="1900" dirty="0"/>
              <a:t> </a:t>
            </a:r>
            <a:r>
              <a:rPr lang="en-US" sz="1900" dirty="0" err="1"/>
              <a:t>incididunt</a:t>
            </a:r>
            <a:r>
              <a:rPr lang="en-US" sz="1900" dirty="0"/>
              <a:t> </a:t>
            </a:r>
            <a:r>
              <a:rPr lang="en-US" sz="1900" dirty="0" err="1"/>
              <a:t>ut</a:t>
            </a:r>
            <a:r>
              <a:rPr lang="en-US" sz="1900" dirty="0"/>
              <a:t> labore et dolore magna </a:t>
            </a:r>
            <a:r>
              <a:rPr lang="en-US" sz="1900" dirty="0" err="1"/>
              <a:t>aliqua</a:t>
            </a:r>
            <a:r>
              <a:rPr lang="en-US" sz="19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Lorem ipsum dolor sit </a:t>
            </a:r>
            <a:r>
              <a:rPr lang="en-US" sz="1900" dirty="0" err="1"/>
              <a:t>amet</a:t>
            </a:r>
            <a:r>
              <a:rPr lang="en-US" sz="1900" dirty="0"/>
              <a:t>, </a:t>
            </a:r>
            <a:r>
              <a:rPr lang="en-US" sz="1900" dirty="0" err="1"/>
              <a:t>consectetur</a:t>
            </a:r>
            <a:r>
              <a:rPr lang="en-US" sz="1900" dirty="0"/>
              <a:t> </a:t>
            </a:r>
            <a:r>
              <a:rPr lang="en-US" sz="1900" dirty="0" err="1"/>
              <a:t>adipiscing</a:t>
            </a:r>
            <a:r>
              <a:rPr lang="en-US" sz="1900" dirty="0"/>
              <a:t> </a:t>
            </a:r>
            <a:r>
              <a:rPr lang="en-US" sz="1900" dirty="0" err="1"/>
              <a:t>elit</a:t>
            </a:r>
            <a:r>
              <a:rPr lang="en-US" sz="1900" dirty="0"/>
              <a:t>, sed do </a:t>
            </a:r>
            <a:r>
              <a:rPr lang="en-US" sz="1900" dirty="0" err="1"/>
              <a:t>eiusmod</a:t>
            </a:r>
            <a:r>
              <a:rPr lang="en-US" sz="1900" dirty="0"/>
              <a:t> </a:t>
            </a:r>
            <a:r>
              <a:rPr lang="en-US" sz="1900" dirty="0" err="1"/>
              <a:t>tempor</a:t>
            </a:r>
            <a:r>
              <a:rPr lang="en-US" sz="1900" dirty="0"/>
              <a:t> </a:t>
            </a:r>
            <a:r>
              <a:rPr lang="en-US" sz="1900" dirty="0" err="1"/>
              <a:t>incididunt</a:t>
            </a:r>
            <a:r>
              <a:rPr lang="en-US" sz="1900" dirty="0"/>
              <a:t> </a:t>
            </a:r>
            <a:r>
              <a:rPr lang="en-US" sz="1900" dirty="0" err="1"/>
              <a:t>ut</a:t>
            </a:r>
            <a:r>
              <a:rPr lang="en-US" sz="1900" dirty="0"/>
              <a:t> labore et dolore magna </a:t>
            </a:r>
            <a:r>
              <a:rPr lang="en-US" sz="1900" dirty="0" err="1"/>
              <a:t>aliqua</a:t>
            </a:r>
            <a:r>
              <a:rPr lang="en-US" sz="19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Lorem ipsum dolor sit </a:t>
            </a:r>
            <a:r>
              <a:rPr lang="en-US" sz="1900" dirty="0" err="1"/>
              <a:t>amet</a:t>
            </a:r>
            <a:r>
              <a:rPr lang="en-US" sz="1900" dirty="0"/>
              <a:t>, </a:t>
            </a:r>
            <a:r>
              <a:rPr lang="en-US" sz="1900" dirty="0" err="1"/>
              <a:t>consectetur</a:t>
            </a:r>
            <a:r>
              <a:rPr lang="en-US" sz="1900" dirty="0"/>
              <a:t> </a:t>
            </a:r>
            <a:r>
              <a:rPr lang="en-US" sz="1900" dirty="0" err="1"/>
              <a:t>adipiscing</a:t>
            </a:r>
            <a:r>
              <a:rPr lang="en-US" sz="1900" dirty="0"/>
              <a:t> </a:t>
            </a:r>
            <a:r>
              <a:rPr lang="en-US" sz="1900" dirty="0" err="1"/>
              <a:t>elit</a:t>
            </a:r>
            <a:r>
              <a:rPr lang="en-US" sz="1900" dirty="0"/>
              <a:t>, sed do </a:t>
            </a:r>
            <a:r>
              <a:rPr lang="en-US" sz="1900" dirty="0" err="1"/>
              <a:t>eiusmod</a:t>
            </a:r>
            <a:r>
              <a:rPr lang="en-US" sz="1900" dirty="0"/>
              <a:t> </a:t>
            </a:r>
            <a:r>
              <a:rPr lang="en-US" sz="1900" dirty="0" err="1"/>
              <a:t>tempor</a:t>
            </a:r>
            <a:r>
              <a:rPr lang="en-US" sz="1900" dirty="0"/>
              <a:t> </a:t>
            </a:r>
            <a:r>
              <a:rPr lang="en-US" sz="1900" dirty="0" err="1"/>
              <a:t>incididunt</a:t>
            </a:r>
            <a:r>
              <a:rPr lang="en-US" sz="1900" dirty="0"/>
              <a:t> </a:t>
            </a:r>
            <a:r>
              <a:rPr lang="en-US" sz="1900" dirty="0" err="1"/>
              <a:t>ut</a:t>
            </a:r>
            <a:r>
              <a:rPr lang="en-US" sz="1900" dirty="0"/>
              <a:t> labore et dolore magna </a:t>
            </a:r>
            <a:r>
              <a:rPr lang="en-US" sz="1900" dirty="0" err="1"/>
              <a:t>aliqua</a:t>
            </a:r>
            <a:r>
              <a:rPr lang="en-US" sz="1900" dirty="0"/>
              <a:t>. </a:t>
            </a:r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FB2DF7C1-2F52-2F3F-87EC-C9C0749A7AAD}"/>
              </a:ext>
            </a:extLst>
          </p:cNvPr>
          <p:cNvSpPr txBox="1">
            <a:spLocks/>
          </p:cNvSpPr>
          <p:nvPr/>
        </p:nvSpPr>
        <p:spPr>
          <a:xfrm>
            <a:off x="22288500" y="6591300"/>
            <a:ext cx="9658349" cy="8976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600" dirty="0"/>
              <a:t>RESULTS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vivamus</a:t>
            </a:r>
            <a:r>
              <a:rPr lang="en-US" dirty="0"/>
              <a:t> at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at </a:t>
            </a:r>
            <a:r>
              <a:rPr lang="en-US" dirty="0" err="1"/>
              <a:t>tellus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id.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pharetra convallis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Cras fermentum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id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At </a:t>
            </a:r>
            <a:r>
              <a:rPr lang="en-US" dirty="0" err="1"/>
              <a:t>ultrices</a:t>
            </a:r>
            <a:r>
              <a:rPr lang="en-US" dirty="0"/>
              <a:t> mi tempus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Lorem ipsum dolor sit </a:t>
            </a:r>
            <a:r>
              <a:rPr lang="en-US" sz="1900" dirty="0" err="1"/>
              <a:t>amet</a:t>
            </a:r>
            <a:r>
              <a:rPr lang="en-US" sz="1900" dirty="0"/>
              <a:t>, </a:t>
            </a:r>
            <a:r>
              <a:rPr lang="en-US" sz="1900" dirty="0" err="1"/>
              <a:t>consectetur</a:t>
            </a:r>
            <a:r>
              <a:rPr lang="en-US" sz="1900" dirty="0"/>
              <a:t> </a:t>
            </a:r>
            <a:r>
              <a:rPr lang="en-US" sz="1900" dirty="0" err="1"/>
              <a:t>adipiscing</a:t>
            </a:r>
            <a:r>
              <a:rPr lang="en-US" sz="1900" dirty="0"/>
              <a:t> </a:t>
            </a:r>
            <a:r>
              <a:rPr lang="en-US" sz="1900" dirty="0" err="1"/>
              <a:t>elit</a:t>
            </a:r>
            <a:r>
              <a:rPr lang="en-US" sz="1900" dirty="0"/>
              <a:t>, sed do </a:t>
            </a:r>
            <a:r>
              <a:rPr lang="en-US" sz="1900" dirty="0" err="1"/>
              <a:t>eiusmod</a:t>
            </a:r>
            <a:r>
              <a:rPr lang="en-US" sz="1900" dirty="0"/>
              <a:t> </a:t>
            </a:r>
            <a:r>
              <a:rPr lang="en-US" sz="1900" dirty="0" err="1"/>
              <a:t>tempor</a:t>
            </a:r>
            <a:r>
              <a:rPr lang="en-US" sz="1900" dirty="0"/>
              <a:t> </a:t>
            </a:r>
            <a:r>
              <a:rPr lang="en-US" sz="1900" dirty="0" err="1"/>
              <a:t>incididunt</a:t>
            </a:r>
            <a:r>
              <a:rPr lang="en-US" sz="1900" dirty="0"/>
              <a:t> </a:t>
            </a:r>
            <a:r>
              <a:rPr lang="en-US" sz="1900" dirty="0" err="1"/>
              <a:t>ut</a:t>
            </a:r>
            <a:r>
              <a:rPr lang="en-US" sz="1900" dirty="0"/>
              <a:t> labore et dolore magna </a:t>
            </a:r>
            <a:r>
              <a:rPr lang="en-US" sz="1900" dirty="0" err="1"/>
              <a:t>aliqua</a:t>
            </a:r>
            <a:r>
              <a:rPr lang="en-US" sz="19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Lorem ipsum dolor sit </a:t>
            </a:r>
            <a:r>
              <a:rPr lang="en-US" sz="1900" dirty="0" err="1"/>
              <a:t>amet</a:t>
            </a:r>
            <a:r>
              <a:rPr lang="en-US" sz="1900" dirty="0"/>
              <a:t>, </a:t>
            </a:r>
            <a:r>
              <a:rPr lang="en-US" sz="1900" dirty="0" err="1"/>
              <a:t>consectetur</a:t>
            </a:r>
            <a:r>
              <a:rPr lang="en-US" sz="1900" dirty="0"/>
              <a:t> </a:t>
            </a:r>
            <a:r>
              <a:rPr lang="en-US" sz="1900" dirty="0" err="1"/>
              <a:t>adipiscing</a:t>
            </a:r>
            <a:r>
              <a:rPr lang="en-US" sz="1900" dirty="0"/>
              <a:t> </a:t>
            </a:r>
            <a:r>
              <a:rPr lang="en-US" sz="1900" dirty="0" err="1"/>
              <a:t>elit</a:t>
            </a:r>
            <a:r>
              <a:rPr lang="en-US" sz="1900" dirty="0"/>
              <a:t>, sed do </a:t>
            </a:r>
            <a:r>
              <a:rPr lang="en-US" sz="1900" dirty="0" err="1"/>
              <a:t>eiusmod</a:t>
            </a:r>
            <a:r>
              <a:rPr lang="en-US" sz="1900" dirty="0"/>
              <a:t> </a:t>
            </a:r>
            <a:r>
              <a:rPr lang="en-US" sz="1900" dirty="0" err="1"/>
              <a:t>tempor</a:t>
            </a:r>
            <a:r>
              <a:rPr lang="en-US" sz="1900" dirty="0"/>
              <a:t> </a:t>
            </a:r>
            <a:r>
              <a:rPr lang="en-US" sz="1900" dirty="0" err="1"/>
              <a:t>incididunt</a:t>
            </a:r>
            <a:r>
              <a:rPr lang="en-US" sz="1900" dirty="0"/>
              <a:t> </a:t>
            </a:r>
            <a:r>
              <a:rPr lang="en-US" sz="1900" dirty="0" err="1"/>
              <a:t>ut</a:t>
            </a:r>
            <a:r>
              <a:rPr lang="en-US" sz="1900" dirty="0"/>
              <a:t> labore et dolore magna </a:t>
            </a:r>
            <a:r>
              <a:rPr lang="en-US" sz="1900" dirty="0" err="1"/>
              <a:t>aliqua</a:t>
            </a:r>
            <a:r>
              <a:rPr lang="en-US" sz="19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Lorem ipsum dolor sit </a:t>
            </a:r>
            <a:r>
              <a:rPr lang="en-US" sz="1900" dirty="0" err="1"/>
              <a:t>amet</a:t>
            </a:r>
            <a:r>
              <a:rPr lang="en-US" sz="1900" dirty="0"/>
              <a:t>, </a:t>
            </a:r>
            <a:r>
              <a:rPr lang="en-US" sz="1900" dirty="0" err="1"/>
              <a:t>consectetur</a:t>
            </a:r>
            <a:r>
              <a:rPr lang="en-US" sz="1900" dirty="0"/>
              <a:t> </a:t>
            </a:r>
            <a:r>
              <a:rPr lang="en-US" sz="1900" dirty="0" err="1"/>
              <a:t>adipiscing</a:t>
            </a:r>
            <a:r>
              <a:rPr lang="en-US" sz="1900" dirty="0"/>
              <a:t> </a:t>
            </a:r>
            <a:r>
              <a:rPr lang="en-US" sz="1900" dirty="0" err="1"/>
              <a:t>elit</a:t>
            </a:r>
            <a:r>
              <a:rPr lang="en-US" sz="1900" dirty="0"/>
              <a:t>, sed do </a:t>
            </a:r>
            <a:r>
              <a:rPr lang="en-US" sz="1900" dirty="0" err="1"/>
              <a:t>eiusmod</a:t>
            </a:r>
            <a:r>
              <a:rPr lang="en-US" sz="1900" dirty="0"/>
              <a:t> </a:t>
            </a:r>
            <a:r>
              <a:rPr lang="en-US" sz="1900" dirty="0" err="1"/>
              <a:t>tempor</a:t>
            </a:r>
            <a:r>
              <a:rPr lang="en-US" sz="1900" dirty="0"/>
              <a:t> </a:t>
            </a:r>
            <a:r>
              <a:rPr lang="en-US" sz="1900" dirty="0" err="1"/>
              <a:t>incididunt</a:t>
            </a:r>
            <a:r>
              <a:rPr lang="en-US" sz="1900" dirty="0"/>
              <a:t> </a:t>
            </a:r>
            <a:r>
              <a:rPr lang="en-US" sz="1900" dirty="0" err="1"/>
              <a:t>ut</a:t>
            </a:r>
            <a:r>
              <a:rPr lang="en-US" sz="1900" dirty="0"/>
              <a:t> labore et dolore magna </a:t>
            </a:r>
            <a:r>
              <a:rPr lang="en-US" sz="1900" dirty="0" err="1"/>
              <a:t>aliqua</a:t>
            </a:r>
            <a:r>
              <a:rPr lang="en-US" sz="1900" dirty="0"/>
              <a:t>.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100906E-09C4-57E6-EF0B-85621CF8E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7495" y="15856693"/>
            <a:ext cx="9715500" cy="507358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575A5D2-0418-1F1E-5CD4-E561E5879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7494" y="21717308"/>
            <a:ext cx="9715500" cy="7652020"/>
          </a:xfrm>
          <a:prstGeom prst="rect">
            <a:avLst/>
          </a:prstGeom>
        </p:spPr>
      </p:pic>
      <p:graphicFrame>
        <p:nvGraphicFramePr>
          <p:cNvPr id="53" name="Content Placeholder 5">
            <a:extLst>
              <a:ext uri="{FF2B5EF4-FFF2-40B4-BE49-F238E27FC236}">
                <a16:creationId xmlns:a16="http://schemas.microsoft.com/office/drawing/2014/main" id="{D65ED80C-2A33-8361-06A3-F928555F8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904758"/>
              </p:ext>
            </p:extLst>
          </p:nvPr>
        </p:nvGraphicFramePr>
        <p:xfrm>
          <a:off x="32537400" y="7285928"/>
          <a:ext cx="10020300" cy="726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4" name="Content Placeholder 14">
            <a:extLst>
              <a:ext uri="{FF2B5EF4-FFF2-40B4-BE49-F238E27FC236}">
                <a16:creationId xmlns:a16="http://schemas.microsoft.com/office/drawing/2014/main" id="{EFBA7326-C76C-AA52-13B4-B8179F676454}"/>
              </a:ext>
            </a:extLst>
          </p:cNvPr>
          <p:cNvSpPr txBox="1">
            <a:spLocks/>
          </p:cNvSpPr>
          <p:nvPr/>
        </p:nvSpPr>
        <p:spPr>
          <a:xfrm>
            <a:off x="32880303" y="6539341"/>
            <a:ext cx="9601200" cy="64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600" dirty="0"/>
              <a:t>CHART TITLE</a:t>
            </a:r>
          </a:p>
        </p:txBody>
      </p:sp>
      <p:sp>
        <p:nvSpPr>
          <p:cNvPr id="55" name="Content Placeholder 14">
            <a:extLst>
              <a:ext uri="{FF2B5EF4-FFF2-40B4-BE49-F238E27FC236}">
                <a16:creationId xmlns:a16="http://schemas.microsoft.com/office/drawing/2014/main" id="{76E4626C-7BDF-C5FE-57A0-4567A3B8ED4C}"/>
              </a:ext>
            </a:extLst>
          </p:cNvPr>
          <p:cNvSpPr txBox="1">
            <a:spLocks/>
          </p:cNvSpPr>
          <p:nvPr/>
        </p:nvSpPr>
        <p:spPr>
          <a:xfrm>
            <a:off x="32959076" y="14876756"/>
            <a:ext cx="9658349" cy="80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600" dirty="0"/>
              <a:t>CONCLUSION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vivamus</a:t>
            </a:r>
            <a:r>
              <a:rPr lang="en-US" dirty="0"/>
              <a:t> at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at </a:t>
            </a:r>
            <a:r>
              <a:rPr lang="en-US" dirty="0" err="1"/>
              <a:t>tellus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id.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pharetra convallis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Cras fermentum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id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At </a:t>
            </a:r>
            <a:r>
              <a:rPr lang="en-US" dirty="0" err="1"/>
              <a:t>ultrices</a:t>
            </a:r>
            <a:r>
              <a:rPr lang="en-US" dirty="0"/>
              <a:t> mi tempus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  <a:p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vivamus</a:t>
            </a:r>
            <a:r>
              <a:rPr lang="en-US" dirty="0"/>
              <a:t> at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at </a:t>
            </a:r>
            <a:r>
              <a:rPr lang="en-US" dirty="0" err="1"/>
              <a:t>tellus</a:t>
            </a:r>
            <a:r>
              <a:rPr lang="en-US" dirty="0"/>
              <a:t> at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id.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pharetra convallis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Cras fermentum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id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At </a:t>
            </a:r>
            <a:r>
              <a:rPr lang="en-US" dirty="0" err="1"/>
              <a:t>ultrices</a:t>
            </a:r>
            <a:r>
              <a:rPr lang="en-US" dirty="0"/>
              <a:t> mi tempus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</p:txBody>
      </p:sp>
      <p:sp>
        <p:nvSpPr>
          <p:cNvPr id="56" name="Content Placeholder 14">
            <a:extLst>
              <a:ext uri="{FF2B5EF4-FFF2-40B4-BE49-F238E27FC236}">
                <a16:creationId xmlns:a16="http://schemas.microsoft.com/office/drawing/2014/main" id="{9EDBCBD3-BD8B-4116-792F-B01F2A64CBE8}"/>
              </a:ext>
            </a:extLst>
          </p:cNvPr>
          <p:cNvSpPr txBox="1">
            <a:spLocks/>
          </p:cNvSpPr>
          <p:nvPr/>
        </p:nvSpPr>
        <p:spPr>
          <a:xfrm>
            <a:off x="32959076" y="24067228"/>
            <a:ext cx="9658349" cy="5302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389120" rtl="0" eaLnBrk="1" latinLnBrk="0" hangingPunct="1">
              <a:lnSpc>
                <a:spcPct val="150000"/>
              </a:lnSpc>
              <a:spcBef>
                <a:spcPts val="2800"/>
              </a:spcBef>
              <a:buFont typeface="Arial" panose="020B0604020202020204" pitchFamily="34" charset="0"/>
              <a:buNone/>
              <a:defRPr sz="2400" kern="1200" cap="none" spc="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000" kern="1200" cap="all" spc="600" baseline="0">
                <a:solidFill>
                  <a:schemeClr val="accent2"/>
                </a:solidFill>
                <a:latin typeface="Montserrat Black" panose="00000A00000000000000" pitchFamily="2" charset="0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kern="1200">
                <a:solidFill>
                  <a:schemeClr val="accent4"/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REFERENCES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2E953-0454-4CED-6C48-3CE4F9E49F67}"/>
              </a:ext>
            </a:extLst>
          </p:cNvPr>
          <p:cNvSpPr txBox="1"/>
          <p:nvPr/>
        </p:nvSpPr>
        <p:spPr>
          <a:xfrm>
            <a:off x="1310640" y="4616466"/>
            <a:ext cx="138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>
                <a:solidFill>
                  <a:schemeClr val="accent3"/>
                </a:solidFill>
              </a:rPr>
              <a:t>1</a:t>
            </a:r>
            <a:r>
              <a:rPr lang="en-US" sz="2800" dirty="0">
                <a:solidFill>
                  <a:schemeClr val="accent3"/>
                </a:solidFill>
              </a:rPr>
              <a:t>Department or Division, </a:t>
            </a:r>
            <a:r>
              <a:rPr lang="en-US" sz="2800" baseline="30000" dirty="0">
                <a:solidFill>
                  <a:schemeClr val="accent3"/>
                </a:solidFill>
              </a:rPr>
              <a:t>2</a:t>
            </a:r>
            <a:r>
              <a:rPr lang="en-US" sz="2800" dirty="0">
                <a:solidFill>
                  <a:schemeClr val="accent3"/>
                </a:solidFill>
              </a:rPr>
              <a:t>Department or Division, </a:t>
            </a:r>
            <a:r>
              <a:rPr lang="en-US" sz="2800" baseline="30000" dirty="0">
                <a:solidFill>
                  <a:schemeClr val="accent3"/>
                </a:solidFill>
              </a:rPr>
              <a:t>3</a:t>
            </a:r>
            <a:r>
              <a:rPr lang="en-US" sz="2800" dirty="0">
                <a:solidFill>
                  <a:schemeClr val="accent3"/>
                </a:solidFill>
              </a:rPr>
              <a:t>Department or Division</a:t>
            </a:r>
          </a:p>
        </p:txBody>
      </p:sp>
    </p:spTree>
    <p:extLst>
      <p:ext uri="{BB962C8B-B14F-4D97-AF65-F5344CB8AC3E}">
        <p14:creationId xmlns:p14="http://schemas.microsoft.com/office/powerpoint/2010/main" val="349913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804A-F4F7-0991-AF7E-9D563042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0C4C-32A1-0EF7-1DA6-C10F127B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A74AB-098D-3947-27DA-4F07CF61BE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B641F-B40D-EA9E-8D8E-A50C2179848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A7722-1B5D-9B13-337C-3C466D0361B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467818-A00F-69F6-572C-3106D155F7B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FEBA8B-FC5D-1A7F-7D6F-C6592B42CE3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4C1222-6F65-13A1-8592-233310AFDE08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A92780-8CD5-B215-80D9-C5DE09FF5FA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86BEC6-F19B-4EAB-A5AC-4E03617D08DC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6FD158-6DC0-4F4D-263B-B640C3B7BD51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67872C2-3414-4271-974B-386C4637430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F41C5FB-B539-6169-C399-A785B5E42FB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U Colors">
      <a:dk1>
        <a:srgbClr val="000000"/>
      </a:dk1>
      <a:lt1>
        <a:srgbClr val="FFFFFF"/>
      </a:lt1>
      <a:dk2>
        <a:srgbClr val="343B40"/>
      </a:dk2>
      <a:lt2>
        <a:srgbClr val="E7E6E6"/>
      </a:lt2>
      <a:accent1>
        <a:srgbClr val="06113D"/>
      </a:accent1>
      <a:accent2>
        <a:srgbClr val="002773"/>
      </a:accent2>
      <a:accent3>
        <a:srgbClr val="D1DEE6"/>
      </a:accent3>
      <a:accent4>
        <a:srgbClr val="7D8D99"/>
      </a:accent4>
      <a:accent5>
        <a:srgbClr val="199E92"/>
      </a:accent5>
      <a:accent6>
        <a:srgbClr val="6C2E99"/>
      </a:accent6>
      <a:hlink>
        <a:srgbClr val="0D2DA3"/>
      </a:hlink>
      <a:folHlink>
        <a:srgbClr val="98ACF6"/>
      </a:folHlink>
    </a:clrScheme>
    <a:fontScheme name="DHSU_fonts">
      <a:majorFont>
        <a:latin typeface="Lora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696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Lora</vt:lpstr>
      <vt:lpstr>Montserrat Medium</vt:lpstr>
      <vt:lpstr>Wingdings</vt:lpstr>
      <vt:lpstr>Montserrat</vt:lpstr>
      <vt:lpstr>Arial</vt:lpstr>
      <vt:lpstr>Montserrat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Thill</dc:creator>
  <cp:lastModifiedBy>Sean Thill</cp:lastModifiedBy>
  <cp:revision>11</cp:revision>
  <dcterms:created xsi:type="dcterms:W3CDTF">2022-10-05T12:31:22Z</dcterms:created>
  <dcterms:modified xsi:type="dcterms:W3CDTF">2022-10-26T19:01:49Z</dcterms:modified>
</cp:coreProperties>
</file>