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3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9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87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9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0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8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4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E6111-D004-4CEC-ADEF-018E0B3AAE37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ABA-F22D-4D07-963D-CF593F5F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28" y="895220"/>
            <a:ext cx="11538543" cy="50675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178904" y="4591825"/>
            <a:ext cx="12192000" cy="1723445"/>
            <a:chOff x="-3498574" y="3474720"/>
            <a:chExt cx="12192000" cy="17234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-28696" t="50666" r="28696" b="24204"/>
            <a:stretch/>
          </p:blipFill>
          <p:spPr>
            <a:xfrm>
              <a:off x="-3498574" y="3474720"/>
              <a:ext cx="12192000" cy="172344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941365" y="4542183"/>
              <a:ext cx="66592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42052" y="4704523"/>
              <a:ext cx="294861" cy="46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646" t="13054" r="33561" b="10580"/>
          <a:stretch/>
        </p:blipFill>
        <p:spPr>
          <a:xfrm>
            <a:off x="5577844" y="0"/>
            <a:ext cx="6614156" cy="45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50504" y="4919869"/>
            <a:ext cx="2425148" cy="158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Wallet</a:t>
            </a:r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31792" y="854765"/>
            <a:ext cx="2186609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Smart Contract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96849" y="1415423"/>
            <a:ext cx="2136913" cy="12920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Intended address</a:t>
            </a:r>
          </a:p>
          <a:p>
            <a:pPr algn="ctr"/>
            <a:r>
              <a:rPr lang="en-GB" dirty="0"/>
              <a:t>(X)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277" y="3389958"/>
            <a:ext cx="2514600" cy="12920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Mistake address</a:t>
            </a:r>
          </a:p>
          <a:p>
            <a:pPr algn="ctr"/>
            <a:r>
              <a:rPr lang="en-GB" dirty="0"/>
              <a:t>(Y)</a:t>
            </a:r>
          </a:p>
        </p:txBody>
      </p:sp>
      <p:cxnSp>
        <p:nvCxnSpPr>
          <p:cNvPr id="14" name="Straight Arrow Connector 13"/>
          <p:cNvCxnSpPr>
            <a:stCxn id="9" idx="0"/>
            <a:endCxn id="12" idx="1"/>
          </p:cNvCxnSpPr>
          <p:nvPr/>
        </p:nvCxnSpPr>
        <p:spPr>
          <a:xfrm flipV="1">
            <a:off x="2763078" y="4036002"/>
            <a:ext cx="1682199" cy="88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1997" y="755374"/>
            <a:ext cx="48850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User wallet opts-in to insurance smart contract.</a:t>
            </a:r>
          </a:p>
          <a:p>
            <a:pPr marL="342900" indent="-342900">
              <a:buAutoNum type="arabicPeriod"/>
            </a:pPr>
            <a:r>
              <a:rPr lang="en-GB" dirty="0"/>
              <a:t>User intends to send ether to the intended wallet (X), but instead, ‘fat fingers’ and sends ether to the mistake address (Y).</a:t>
            </a:r>
          </a:p>
          <a:p>
            <a:pPr marL="342900" indent="-342900">
              <a:buAutoNum type="arabicPeriod"/>
            </a:pPr>
            <a:r>
              <a:rPr lang="en-GB" dirty="0"/>
              <a:t>Right afterwards, the premium and the transaction ID for </a:t>
            </a:r>
            <a:r>
              <a:rPr lang="en-GB" dirty="0">
                <a:solidFill>
                  <a:srgbClr val="FF0000"/>
                </a:solidFill>
              </a:rPr>
              <a:t>2 </a:t>
            </a:r>
            <a:r>
              <a:rPr lang="en-GB" dirty="0"/>
              <a:t>is sent to the smart contract.</a:t>
            </a:r>
          </a:p>
          <a:p>
            <a:pPr marL="342900" indent="-342900">
              <a:buAutoNum type="arabicPeriod"/>
            </a:pPr>
            <a:r>
              <a:rPr lang="en-GB" dirty="0"/>
              <a:t>User realises that they have ‘fat fingered’ the address by one letter and Makes a Claim – putting in the transaction ID and the intended address</a:t>
            </a:r>
          </a:p>
          <a:p>
            <a:pPr marL="342900" indent="-342900">
              <a:buAutoNum type="arabicPeriod"/>
            </a:pPr>
            <a:r>
              <a:rPr lang="en-GB" dirty="0"/>
              <a:t>Smart contract compares the intended address to the address in the original transaction</a:t>
            </a:r>
          </a:p>
          <a:p>
            <a:pPr marL="342900" indent="-342900">
              <a:buAutoNum type="arabicPeriod"/>
            </a:pPr>
            <a:r>
              <a:rPr lang="en-GB" dirty="0"/>
              <a:t>If there is a one character difference at the contract is activated and the amount in the original transaction is sent to the intended address.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931792" y="5028145"/>
            <a:ext cx="591378" cy="61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323398" y="3824080"/>
            <a:ext cx="591378" cy="61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99468" y="2961860"/>
            <a:ext cx="591378" cy="61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606412" y="2961860"/>
            <a:ext cx="591378" cy="61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330787" y="929309"/>
            <a:ext cx="591378" cy="61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071565" y="2286000"/>
            <a:ext cx="721828" cy="25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11" idx="1"/>
          </p:cNvCxnSpPr>
          <p:nvPr/>
        </p:nvCxnSpPr>
        <p:spPr>
          <a:xfrm>
            <a:off x="3118401" y="1540565"/>
            <a:ext cx="1478448" cy="52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0" idx="2"/>
          </p:cNvCxnSpPr>
          <p:nvPr/>
        </p:nvCxnSpPr>
        <p:spPr>
          <a:xfrm flipH="1" flipV="1">
            <a:off x="2025097" y="2226365"/>
            <a:ext cx="737981" cy="269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406636" y="1070039"/>
            <a:ext cx="591378" cy="6112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10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142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Eggar, Hugh J.</dc:creator>
  <cp:lastModifiedBy>Eggar, Hugh J.</cp:lastModifiedBy>
  <cp:revision>14</cp:revision>
  <dcterms:created xsi:type="dcterms:W3CDTF">2017-07-22T15:12:20Z</dcterms:created>
  <dcterms:modified xsi:type="dcterms:W3CDTF">2017-07-23T10:28:57Z</dcterms:modified>
</cp:coreProperties>
</file>