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7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765" r:id="rId21"/>
    <p:sldId id="766" r:id="rId22"/>
    <p:sldId id="768" r:id="rId23"/>
    <p:sldId id="767" r:id="rId24"/>
    <p:sldId id="769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5DB20-4CC8-439F-9297-7ADD9A081FA7}" v="49" dt="2019-10-14T03:23:56.92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6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127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najee Rao" userId="49983844-979a-4064-bc28-8953d721f77d" providerId="ADAL" clId="{6585DB20-4CC8-439F-9297-7ADD9A081FA7}"/>
    <pc:docChg chg="undo custSel addSld modSld modMainMaster">
      <pc:chgData name="Chinnajee Rao" userId="49983844-979a-4064-bc28-8953d721f77d" providerId="ADAL" clId="{6585DB20-4CC8-439F-9297-7ADD9A081FA7}" dt="2019-10-14T03:31:43.539" v="203" actId="20577"/>
      <pc:docMkLst>
        <pc:docMk/>
      </pc:docMkLst>
      <pc:sldChg chg="addSp delSp modSp">
        <pc:chgData name="Chinnajee Rao" userId="49983844-979a-4064-bc28-8953d721f77d" providerId="ADAL" clId="{6585DB20-4CC8-439F-9297-7ADD9A081FA7}" dt="2019-10-13T12:31:56.893" v="105" actId="1076"/>
        <pc:sldMkLst>
          <pc:docMk/>
          <pc:sldMk cId="0" sldId="256"/>
        </pc:sldMkLst>
        <pc:spChg chg="del">
          <ac:chgData name="Chinnajee Rao" userId="49983844-979a-4064-bc28-8953d721f77d" providerId="ADAL" clId="{6585DB20-4CC8-439F-9297-7ADD9A081FA7}" dt="2019-10-13T12:17:21.944" v="0" actId="478"/>
          <ac:spMkLst>
            <pc:docMk/>
            <pc:sldMk cId="0" sldId="256"/>
            <ac:spMk id="5" creationId="{00000000-0000-0000-0000-000000000000}"/>
          </ac:spMkLst>
        </pc:spChg>
        <pc:spChg chg="add mod">
          <ac:chgData name="Chinnajee Rao" userId="49983844-979a-4064-bc28-8953d721f77d" providerId="ADAL" clId="{6585DB20-4CC8-439F-9297-7ADD9A081FA7}" dt="2019-10-13T12:31:56.893" v="105" actId="1076"/>
          <ac:spMkLst>
            <pc:docMk/>
            <pc:sldMk cId="0" sldId="256"/>
            <ac:spMk id="7" creationId="{F41DEC40-330B-4575-84A1-126BAA08604A}"/>
          </ac:spMkLst>
        </pc:spChg>
      </pc:sldChg>
      <pc:sldChg chg="addSp modSp">
        <pc:chgData name="Chinnajee Rao" userId="49983844-979a-4064-bc28-8953d721f77d" providerId="ADAL" clId="{6585DB20-4CC8-439F-9297-7ADD9A081FA7}" dt="2019-10-13T12:32:09.271" v="109" actId="404"/>
        <pc:sldMkLst>
          <pc:docMk/>
          <pc:sldMk cId="0" sldId="257"/>
        </pc:sldMkLst>
        <pc:spChg chg="mod">
          <ac:chgData name="Chinnajee Rao" userId="49983844-979a-4064-bc28-8953d721f77d" providerId="ADAL" clId="{6585DB20-4CC8-439F-9297-7ADD9A081FA7}" dt="2019-10-13T12:32:09.271" v="109" actId="404"/>
          <ac:spMkLst>
            <pc:docMk/>
            <pc:sldMk cId="0" sldId="257"/>
            <ac:spMk id="3" creationId="{00000000-0000-0000-0000-000000000000}"/>
          </ac:spMkLst>
        </pc:spChg>
        <pc:spChg chg="mod">
          <ac:chgData name="Chinnajee Rao" userId="49983844-979a-4064-bc28-8953d721f77d" providerId="ADAL" clId="{6585DB20-4CC8-439F-9297-7ADD9A081FA7}" dt="2019-10-13T12:32:09.271" v="109" actId="404"/>
          <ac:spMkLst>
            <pc:docMk/>
            <pc:sldMk cId="0" sldId="257"/>
            <ac:spMk id="4" creationId="{00000000-0000-0000-0000-000000000000}"/>
          </ac:spMkLst>
        </pc:spChg>
        <pc:spChg chg="mod">
          <ac:chgData name="Chinnajee Rao" userId="49983844-979a-4064-bc28-8953d721f77d" providerId="ADAL" clId="{6585DB20-4CC8-439F-9297-7ADD9A081FA7}" dt="2019-10-13T12:32:09.271" v="109" actId="404"/>
          <ac:spMkLst>
            <pc:docMk/>
            <pc:sldMk cId="0" sldId="257"/>
            <ac:spMk id="5" creationId="{00000000-0000-0000-0000-000000000000}"/>
          </ac:spMkLst>
        </pc:spChg>
        <pc:spChg chg="mod">
          <ac:chgData name="Chinnajee Rao" userId="49983844-979a-4064-bc28-8953d721f77d" providerId="ADAL" clId="{6585DB20-4CC8-439F-9297-7ADD9A081FA7}" dt="2019-10-13T12:32:09.271" v="109" actId="404"/>
          <ac:spMkLst>
            <pc:docMk/>
            <pc:sldMk cId="0" sldId="257"/>
            <ac:spMk id="6" creationId="{00000000-0000-0000-0000-000000000000}"/>
          </ac:spMkLst>
        </pc:spChg>
        <pc:spChg chg="mod">
          <ac:chgData name="Chinnajee Rao" userId="49983844-979a-4064-bc28-8953d721f77d" providerId="ADAL" clId="{6585DB20-4CC8-439F-9297-7ADD9A081FA7}" dt="2019-10-13T12:32:09.271" v="109" actId="404"/>
          <ac:spMkLst>
            <pc:docMk/>
            <pc:sldMk cId="0" sldId="257"/>
            <ac:spMk id="7" creationId="{00000000-0000-0000-0000-000000000000}"/>
          </ac:spMkLst>
        </pc:spChg>
        <pc:spChg chg="mod">
          <ac:chgData name="Chinnajee Rao" userId="49983844-979a-4064-bc28-8953d721f77d" providerId="ADAL" clId="{6585DB20-4CC8-439F-9297-7ADD9A081FA7}" dt="2019-10-13T12:32:09.271" v="109" actId="404"/>
          <ac:spMkLst>
            <pc:docMk/>
            <pc:sldMk cId="0" sldId="257"/>
            <ac:spMk id="8" creationId="{00000000-0000-0000-0000-000000000000}"/>
          </ac:spMkLst>
        </pc:spChg>
        <pc:spChg chg="mod">
          <ac:chgData name="Chinnajee Rao" userId="49983844-979a-4064-bc28-8953d721f77d" providerId="ADAL" clId="{6585DB20-4CC8-439F-9297-7ADD9A081FA7}" dt="2019-10-13T12:32:09.271" v="109" actId="404"/>
          <ac:spMkLst>
            <pc:docMk/>
            <pc:sldMk cId="0" sldId="257"/>
            <ac:spMk id="9" creationId="{00000000-0000-0000-0000-000000000000}"/>
          </ac:spMkLst>
        </pc:spChg>
        <pc:spChg chg="mod">
          <ac:chgData name="Chinnajee Rao" userId="49983844-979a-4064-bc28-8953d721f77d" providerId="ADAL" clId="{6585DB20-4CC8-439F-9297-7ADD9A081FA7}" dt="2019-10-13T12:32:09.271" v="109" actId="404"/>
          <ac:spMkLst>
            <pc:docMk/>
            <pc:sldMk cId="0" sldId="257"/>
            <ac:spMk id="10" creationId="{00000000-0000-0000-0000-000000000000}"/>
          </ac:spMkLst>
        </pc:spChg>
        <pc:spChg chg="mod">
          <ac:chgData name="Chinnajee Rao" userId="49983844-979a-4064-bc28-8953d721f77d" providerId="ADAL" clId="{6585DB20-4CC8-439F-9297-7ADD9A081FA7}" dt="2019-10-13T12:32:09.271" v="109" actId="404"/>
          <ac:spMkLst>
            <pc:docMk/>
            <pc:sldMk cId="0" sldId="257"/>
            <ac:spMk id="11" creationId="{00000000-0000-0000-0000-000000000000}"/>
          </ac:spMkLst>
        </pc:spChg>
        <pc:spChg chg="mod">
          <ac:chgData name="Chinnajee Rao" userId="49983844-979a-4064-bc28-8953d721f77d" providerId="ADAL" clId="{6585DB20-4CC8-439F-9297-7ADD9A081FA7}" dt="2019-10-13T12:32:09.271" v="109" actId="404"/>
          <ac:spMkLst>
            <pc:docMk/>
            <pc:sldMk cId="0" sldId="257"/>
            <ac:spMk id="13" creationId="{00000000-0000-0000-0000-000000000000}"/>
          </ac:spMkLst>
        </pc:spChg>
        <pc:spChg chg="add mod">
          <ac:chgData name="Chinnajee Rao" userId="49983844-979a-4064-bc28-8953d721f77d" providerId="ADAL" clId="{6585DB20-4CC8-439F-9297-7ADD9A081FA7}" dt="2019-10-13T12:32:09.271" v="109" actId="404"/>
          <ac:spMkLst>
            <pc:docMk/>
            <pc:sldMk cId="0" sldId="257"/>
            <ac:spMk id="14" creationId="{4CAD9E45-A2D2-4D98-B705-F294E4148C22}"/>
          </ac:spMkLst>
        </pc:spChg>
      </pc:sldChg>
      <pc:sldChg chg="addSp delSp modSp">
        <pc:chgData name="Chinnajee Rao" userId="49983844-979a-4064-bc28-8953d721f77d" providerId="ADAL" clId="{6585DB20-4CC8-439F-9297-7ADD9A081FA7}" dt="2019-10-14T03:22:32.215" v="127" actId="1076"/>
        <pc:sldMkLst>
          <pc:docMk/>
          <pc:sldMk cId="0" sldId="263"/>
        </pc:sldMkLst>
        <pc:spChg chg="mod">
          <ac:chgData name="Chinnajee Rao" userId="49983844-979a-4064-bc28-8953d721f77d" providerId="ADAL" clId="{6585DB20-4CC8-439F-9297-7ADD9A081FA7}" dt="2019-10-14T03:22:32.215" v="127" actId="1076"/>
          <ac:spMkLst>
            <pc:docMk/>
            <pc:sldMk cId="0" sldId="263"/>
            <ac:spMk id="8" creationId="{00000000-0000-0000-0000-000000000000}"/>
          </ac:spMkLst>
        </pc:spChg>
        <pc:spChg chg="mod">
          <ac:chgData name="Chinnajee Rao" userId="49983844-979a-4064-bc28-8953d721f77d" providerId="ADAL" clId="{6585DB20-4CC8-439F-9297-7ADD9A081FA7}" dt="2019-10-14T03:21:43.675" v="121" actId="1076"/>
          <ac:spMkLst>
            <pc:docMk/>
            <pc:sldMk cId="0" sldId="263"/>
            <ac:spMk id="17" creationId="{00000000-0000-0000-0000-000000000000}"/>
          </ac:spMkLst>
        </pc:spChg>
        <pc:spChg chg="add del mod">
          <ac:chgData name="Chinnajee Rao" userId="49983844-979a-4064-bc28-8953d721f77d" providerId="ADAL" clId="{6585DB20-4CC8-439F-9297-7ADD9A081FA7}" dt="2019-10-14T03:22:20.556" v="125" actId="478"/>
          <ac:spMkLst>
            <pc:docMk/>
            <pc:sldMk cId="0" sldId="263"/>
            <ac:spMk id="19" creationId="{00000000-0000-0000-0000-000000000000}"/>
          </ac:spMkLst>
        </pc:spChg>
      </pc:sldChg>
      <pc:sldChg chg="modSp">
        <pc:chgData name="Chinnajee Rao" userId="49983844-979a-4064-bc28-8953d721f77d" providerId="ADAL" clId="{6585DB20-4CC8-439F-9297-7ADD9A081FA7}" dt="2019-10-14T03:31:43.539" v="203" actId="20577"/>
        <pc:sldMkLst>
          <pc:docMk/>
          <pc:sldMk cId="0" sldId="315"/>
        </pc:sldMkLst>
        <pc:spChg chg="mod">
          <ac:chgData name="Chinnajee Rao" userId="49983844-979a-4064-bc28-8953d721f77d" providerId="ADAL" clId="{6585DB20-4CC8-439F-9297-7ADD9A081FA7}" dt="2019-10-14T03:31:43.539" v="203" actId="20577"/>
          <ac:spMkLst>
            <pc:docMk/>
            <pc:sldMk cId="0" sldId="315"/>
            <ac:spMk id="19" creationId="{00000000-0000-0000-0000-000000000000}"/>
          </ac:spMkLst>
        </pc:spChg>
      </pc:sldChg>
      <pc:sldChg chg="modSp add">
        <pc:chgData name="Chinnajee Rao" userId="49983844-979a-4064-bc28-8953d721f77d" providerId="ADAL" clId="{6585DB20-4CC8-439F-9297-7ADD9A081FA7}" dt="2019-10-14T03:24:26.483" v="147" actId="27636"/>
        <pc:sldMkLst>
          <pc:docMk/>
          <pc:sldMk cId="2046709911" sldId="765"/>
        </pc:sldMkLst>
        <pc:spChg chg="mod">
          <ac:chgData name="Chinnajee Rao" userId="49983844-979a-4064-bc28-8953d721f77d" providerId="ADAL" clId="{6585DB20-4CC8-439F-9297-7ADD9A081FA7}" dt="2019-10-14T03:24:26.483" v="147" actId="27636"/>
          <ac:spMkLst>
            <pc:docMk/>
            <pc:sldMk cId="2046709911" sldId="765"/>
            <ac:spMk id="3" creationId="{2E65B31F-3CF8-41C9-AA01-B315088F6152}"/>
          </ac:spMkLst>
        </pc:spChg>
      </pc:sldChg>
      <pc:sldChg chg="modSp add">
        <pc:chgData name="Chinnajee Rao" userId="49983844-979a-4064-bc28-8953d721f77d" providerId="ADAL" clId="{6585DB20-4CC8-439F-9297-7ADD9A081FA7}" dt="2019-10-14T03:24:39.643" v="149" actId="403"/>
        <pc:sldMkLst>
          <pc:docMk/>
          <pc:sldMk cId="3399787320" sldId="766"/>
        </pc:sldMkLst>
        <pc:spChg chg="mod">
          <ac:chgData name="Chinnajee Rao" userId="49983844-979a-4064-bc28-8953d721f77d" providerId="ADAL" clId="{6585DB20-4CC8-439F-9297-7ADD9A081FA7}" dt="2019-10-14T03:24:39.643" v="149" actId="403"/>
          <ac:spMkLst>
            <pc:docMk/>
            <pc:sldMk cId="3399787320" sldId="766"/>
            <ac:spMk id="3" creationId="{DF2D3D00-679B-436E-B9B1-638ECC039E58}"/>
          </ac:spMkLst>
        </pc:spChg>
      </pc:sldChg>
      <pc:sldChg chg="modSp add">
        <pc:chgData name="Chinnajee Rao" userId="49983844-979a-4064-bc28-8953d721f77d" providerId="ADAL" clId="{6585DB20-4CC8-439F-9297-7ADD9A081FA7}" dt="2019-10-14T03:25:06.394" v="155" actId="14100"/>
        <pc:sldMkLst>
          <pc:docMk/>
          <pc:sldMk cId="2151580541" sldId="767"/>
        </pc:sldMkLst>
        <pc:spChg chg="mod">
          <ac:chgData name="Chinnajee Rao" userId="49983844-979a-4064-bc28-8953d721f77d" providerId="ADAL" clId="{6585DB20-4CC8-439F-9297-7ADD9A081FA7}" dt="2019-10-14T03:25:06.394" v="155" actId="14100"/>
          <ac:spMkLst>
            <pc:docMk/>
            <pc:sldMk cId="2151580541" sldId="767"/>
            <ac:spMk id="3" creationId="{5D7F3DE0-BBEA-45C1-AFF8-9CDA6472FAAC}"/>
          </ac:spMkLst>
        </pc:spChg>
      </pc:sldChg>
      <pc:sldChg chg="modSp add">
        <pc:chgData name="Chinnajee Rao" userId="49983844-979a-4064-bc28-8953d721f77d" providerId="ADAL" clId="{6585DB20-4CC8-439F-9297-7ADD9A081FA7}" dt="2019-10-14T03:24:48.527" v="152" actId="403"/>
        <pc:sldMkLst>
          <pc:docMk/>
          <pc:sldMk cId="1829854710" sldId="768"/>
        </pc:sldMkLst>
        <pc:spChg chg="mod">
          <ac:chgData name="Chinnajee Rao" userId="49983844-979a-4064-bc28-8953d721f77d" providerId="ADAL" clId="{6585DB20-4CC8-439F-9297-7ADD9A081FA7}" dt="2019-10-14T03:24:48.527" v="152" actId="403"/>
          <ac:spMkLst>
            <pc:docMk/>
            <pc:sldMk cId="1829854710" sldId="768"/>
            <ac:spMk id="3" creationId="{97E61A7F-7D4B-4D8A-BEAF-2A123B555AF1}"/>
          </ac:spMkLst>
        </pc:spChg>
      </pc:sldChg>
      <pc:sldChg chg="modSp add">
        <pc:chgData name="Chinnajee Rao" userId="49983844-979a-4064-bc28-8953d721f77d" providerId="ADAL" clId="{6585DB20-4CC8-439F-9297-7ADD9A081FA7}" dt="2019-10-14T03:26:03.981" v="202" actId="27636"/>
        <pc:sldMkLst>
          <pc:docMk/>
          <pc:sldMk cId="4246361916" sldId="769"/>
        </pc:sldMkLst>
        <pc:spChg chg="mod">
          <ac:chgData name="Chinnajee Rao" userId="49983844-979a-4064-bc28-8953d721f77d" providerId="ADAL" clId="{6585DB20-4CC8-439F-9297-7ADD9A081FA7}" dt="2019-10-14T03:26:03.981" v="202" actId="27636"/>
          <ac:spMkLst>
            <pc:docMk/>
            <pc:sldMk cId="4246361916" sldId="769"/>
            <ac:spMk id="3" creationId="{5FE70C53-215C-4679-93B7-C2D84B1B0C77}"/>
          </ac:spMkLst>
        </pc:spChg>
      </pc:sldChg>
      <pc:sldMasterChg chg="addSp delSp modSp setBg modSldLayout">
        <pc:chgData name="Chinnajee Rao" userId="49983844-979a-4064-bc28-8953d721f77d" providerId="ADAL" clId="{6585DB20-4CC8-439F-9297-7ADD9A081FA7}" dt="2019-10-13T13:32:43.308" v="118"/>
        <pc:sldMasterMkLst>
          <pc:docMk/>
          <pc:sldMasterMk cId="0" sldId="2147483648"/>
        </pc:sldMasterMkLst>
        <pc:spChg chg="add del mod">
          <ac:chgData name="Chinnajee Rao" userId="49983844-979a-4064-bc28-8953d721f77d" providerId="ADAL" clId="{6585DB20-4CC8-439F-9297-7ADD9A081FA7}" dt="2019-10-13T13:28:57.245" v="113" actId="478"/>
          <ac:spMkLst>
            <pc:docMk/>
            <pc:sldMasterMk cId="0" sldId="2147483648"/>
            <ac:spMk id="7" creationId="{17DE240C-570B-421B-8F06-3CCFC4C8B9CE}"/>
          </ac:spMkLst>
        </pc:spChg>
        <pc:spChg chg="add mod">
          <ac:chgData name="Chinnajee Rao" userId="49983844-979a-4064-bc28-8953d721f77d" providerId="ADAL" clId="{6585DB20-4CC8-439F-9297-7ADD9A081FA7}" dt="2019-10-13T13:30:34.270" v="116" actId="1076"/>
          <ac:spMkLst>
            <pc:docMk/>
            <pc:sldMasterMk cId="0" sldId="2147483648"/>
            <ac:spMk id="8" creationId="{0F950D8C-DC31-471D-A903-A90D60191D6E}"/>
          </ac:spMkLst>
        </pc:spChg>
        <pc:sldLayoutChg chg="addSp delSp">
          <pc:chgData name="Chinnajee Rao" userId="49983844-979a-4064-bc28-8953d721f77d" providerId="ADAL" clId="{6585DB20-4CC8-439F-9297-7ADD9A081FA7}" dt="2019-10-13T13:28:47.745" v="112" actId="478"/>
          <pc:sldLayoutMkLst>
            <pc:docMk/>
            <pc:sldMasterMk cId="0" sldId="2147483648"/>
            <pc:sldLayoutMk cId="0" sldId="2147483661"/>
          </pc:sldLayoutMkLst>
          <pc:spChg chg="add del">
            <ac:chgData name="Chinnajee Rao" userId="49983844-979a-4064-bc28-8953d721f77d" providerId="ADAL" clId="{6585DB20-4CC8-439F-9297-7ADD9A081FA7}" dt="2019-10-13T13:28:47.745" v="112" actId="478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</pc:sldLayoutChg>
        <pc:sldLayoutChg chg="modSp">
          <pc:chgData name="Chinnajee Rao" userId="49983844-979a-4064-bc28-8953d721f77d" providerId="ADAL" clId="{6585DB20-4CC8-439F-9297-7ADD9A081FA7}" dt="2019-10-13T12:29:33.532" v="102" actId="1076"/>
          <pc:sldLayoutMkLst>
            <pc:docMk/>
            <pc:sldMasterMk cId="0" sldId="2147483648"/>
            <pc:sldLayoutMk cId="0" sldId="2147483663"/>
          </pc:sldLayoutMkLst>
          <pc:spChg chg="mod">
            <ac:chgData name="Chinnajee Rao" userId="49983844-979a-4064-bc28-8953d721f77d" providerId="ADAL" clId="{6585DB20-4CC8-439F-9297-7ADD9A081FA7}" dt="2019-10-13T12:29:33.532" v="102" actId="1076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</pc:sldLayoutChg>
        <pc:sldLayoutChg chg="addSp delSp modSp">
          <pc:chgData name="Chinnajee Rao" userId="49983844-979a-4064-bc28-8953d721f77d" providerId="ADAL" clId="{6585DB20-4CC8-439F-9297-7ADD9A081FA7}" dt="2019-10-13T13:31:14.620" v="117" actId="1076"/>
          <pc:sldLayoutMkLst>
            <pc:docMk/>
            <pc:sldMasterMk cId="0" sldId="2147483648"/>
            <pc:sldLayoutMk cId="0" sldId="2147483664"/>
          </pc:sldLayoutMkLst>
          <pc:spChg chg="add mod">
            <ac:chgData name="Chinnajee Rao" userId="49983844-979a-4064-bc28-8953d721f77d" providerId="ADAL" clId="{6585DB20-4CC8-439F-9297-7ADD9A081FA7}" dt="2019-10-13T13:31:14.620" v="117" actId="1076"/>
            <ac:spMkLst>
              <pc:docMk/>
              <pc:sldMasterMk cId="0" sldId="2147483648"/>
              <pc:sldLayoutMk cId="0" sldId="2147483664"/>
              <ac:spMk id="6" creationId="{836D8C23-1BC7-415F-91CA-AAA59091F7FA}"/>
            </ac:spMkLst>
          </pc:spChg>
          <pc:spChg chg="add del mod">
            <ac:chgData name="Chinnajee Rao" userId="49983844-979a-4064-bc28-8953d721f77d" providerId="ADAL" clId="{6585DB20-4CC8-439F-9297-7ADD9A081FA7}" dt="2019-10-13T13:29:04.526" v="114" actId="478"/>
            <ac:spMkLst>
              <pc:docMk/>
              <pc:sldMasterMk cId="0" sldId="2147483648"/>
              <pc:sldLayoutMk cId="0" sldId="2147483664"/>
              <ac:spMk id="7" creationId="{4DFFEE9A-EB2A-45DB-ADE8-3A15386EBD8C}"/>
            </ac:spMkLst>
          </pc:spChg>
        </pc:sldLayoutChg>
        <pc:sldLayoutChg chg="addSp delSp modSp">
          <pc:chgData name="Chinnajee Rao" userId="49983844-979a-4064-bc28-8953d721f77d" providerId="ADAL" clId="{6585DB20-4CC8-439F-9297-7ADD9A081FA7}" dt="2019-10-13T13:29:57.026" v="115" actId="1076"/>
          <pc:sldLayoutMkLst>
            <pc:docMk/>
            <pc:sldMasterMk cId="0" sldId="2147483648"/>
            <pc:sldLayoutMk cId="0" sldId="2147483665"/>
          </pc:sldLayoutMkLst>
          <pc:spChg chg="add del mod">
            <ac:chgData name="Chinnajee Rao" userId="49983844-979a-4064-bc28-8953d721f77d" providerId="ADAL" clId="{6585DB20-4CC8-439F-9297-7ADD9A081FA7}" dt="2019-10-13T12:24:03.768" v="29"/>
            <ac:spMkLst>
              <pc:docMk/>
              <pc:sldMasterMk cId="0" sldId="2147483648"/>
              <pc:sldLayoutMk cId="0" sldId="2147483665"/>
              <ac:spMk id="2" creationId="{B84BAE2E-C145-4A62-AE4D-AB9E8A6D1319}"/>
            </ac:spMkLst>
          </pc:spChg>
          <pc:spChg chg="add mod">
            <ac:chgData name="Chinnajee Rao" userId="49983844-979a-4064-bc28-8953d721f77d" providerId="ADAL" clId="{6585DB20-4CC8-439F-9297-7ADD9A081FA7}" dt="2019-10-13T13:29:57.026" v="115" actId="1076"/>
            <ac:spMkLst>
              <pc:docMk/>
              <pc:sldMasterMk cId="0" sldId="2147483648"/>
              <pc:sldLayoutMk cId="0" sldId="2147483665"/>
              <ac:spMk id="5" creationId="{F9681319-2EA7-4CC0-AD55-FDC0267715C8}"/>
            </ac:spMkLst>
          </pc:spChg>
          <pc:spChg chg="add del mod">
            <ac:chgData name="Chinnajee Rao" userId="49983844-979a-4064-bc28-8953d721f77d" providerId="ADAL" clId="{6585DB20-4CC8-439F-9297-7ADD9A081FA7}" dt="2019-10-13T13:28:37.450" v="110" actId="478"/>
            <ac:spMkLst>
              <pc:docMk/>
              <pc:sldMasterMk cId="0" sldId="2147483648"/>
              <pc:sldLayoutMk cId="0" sldId="2147483665"/>
              <ac:spMk id="6" creationId="{E81B1ED8-2A59-4726-85F9-FF3B2426D1E6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0AC7DF-51CC-47FA-BF22-FC22B64FC4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22DEC-A481-49FD-A994-39CB0FB6B6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75097-AD31-471B-8A5E-A5762A5D409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CEB47-5FC5-4F5C-9689-CDDE4C3900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C3673-1B5E-4471-B694-2D22F5EC55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A81E3-E555-45BB-AB85-77BEB63A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04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905" y="183256"/>
            <a:ext cx="8632189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905" y="203198"/>
            <a:ext cx="8632189" cy="449580"/>
          </a:xfrm>
        </p:spPr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33751" y="984246"/>
            <a:ext cx="3179445" cy="3188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D8C23-1BC7-415F-91CA-AAA59091F7FA}"/>
              </a:ext>
            </a:extLst>
          </p:cNvPr>
          <p:cNvSpPr/>
          <p:nvPr userDrawn="1"/>
        </p:nvSpPr>
        <p:spPr>
          <a:xfrm>
            <a:off x="7188201" y="4700658"/>
            <a:ext cx="1955799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cap="none" spc="0" dirty="0">
                <a:ln w="2222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solidFill>
                  <a:schemeClr val="accent2">
                    <a:lumMod val="40000"/>
                    <a:lumOff val="60000"/>
                    <a:alpha val="0"/>
                  </a:schemeClr>
                </a:solidFill>
                <a:effectLst/>
              </a:rPr>
              <a:t>Chinnajee Rao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81319-2EA7-4CC0-AD55-FDC0267715C8}"/>
              </a:ext>
            </a:extLst>
          </p:cNvPr>
          <p:cNvSpPr/>
          <p:nvPr userDrawn="1"/>
        </p:nvSpPr>
        <p:spPr>
          <a:xfrm>
            <a:off x="7188201" y="4711987"/>
            <a:ext cx="1955799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cap="none" spc="0" dirty="0">
                <a:ln w="2222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solidFill>
                  <a:schemeClr val="accent2">
                    <a:lumMod val="40000"/>
                    <a:lumOff val="60000"/>
                    <a:alpha val="0"/>
                  </a:schemeClr>
                </a:solidFill>
                <a:effectLst/>
              </a:rPr>
              <a:t>Chinnajee Rao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904" y="138352"/>
            <a:ext cx="8632189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36253"/>
            <a:ext cx="8331199" cy="145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50D8C-DC31-471D-A903-A90D60191D6E}"/>
              </a:ext>
            </a:extLst>
          </p:cNvPr>
          <p:cNvSpPr/>
          <p:nvPr userDrawn="1"/>
        </p:nvSpPr>
        <p:spPr>
          <a:xfrm>
            <a:off x="7155544" y="4711987"/>
            <a:ext cx="1955799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cap="none" spc="0" dirty="0">
                <a:ln w="2222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solidFill>
                  <a:schemeClr val="accent2">
                    <a:lumMod val="40000"/>
                    <a:lumOff val="60000"/>
                    <a:alpha val="0"/>
                  </a:schemeClr>
                </a:solidFill>
                <a:effectLst/>
              </a:rPr>
              <a:t>Chinnajee Rao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53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64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19" Type="http://schemas.openxmlformats.org/officeDocument/2006/relationships/image" Target="../media/image80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6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2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1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99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0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105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" Type="http://schemas.openxmlformats.org/officeDocument/2006/relationships/image" Target="../media/image112.png"/><Relationship Id="rId16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40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2" Type="http://schemas.openxmlformats.org/officeDocument/2006/relationships/image" Target="../media/image129.png"/><Relationship Id="rId16" Type="http://schemas.openxmlformats.org/officeDocument/2006/relationships/image" Target="../media/image1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5" Type="http://schemas.openxmlformats.org/officeDocument/2006/relationships/image" Target="../media/image132.png"/><Relationship Id="rId15" Type="http://schemas.openxmlformats.org/officeDocument/2006/relationships/image" Target="../media/image142.png"/><Relationship Id="rId10" Type="http://schemas.openxmlformats.org/officeDocument/2006/relationships/image" Target="../media/image137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63.png"/><Relationship Id="rId3" Type="http://schemas.openxmlformats.org/officeDocument/2006/relationships/image" Target="../media/image159.png"/><Relationship Id="rId7" Type="http://schemas.openxmlformats.org/officeDocument/2006/relationships/image" Target="../media/image150.png"/><Relationship Id="rId12" Type="http://schemas.openxmlformats.org/officeDocument/2006/relationships/image" Target="../media/image154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9.png"/><Relationship Id="rId11" Type="http://schemas.openxmlformats.org/officeDocument/2006/relationships/image" Target="../media/image153.png"/><Relationship Id="rId5" Type="http://schemas.openxmlformats.org/officeDocument/2006/relationships/image" Target="../media/image148.png"/><Relationship Id="rId15" Type="http://schemas.openxmlformats.org/officeDocument/2006/relationships/image" Target="../media/image165.png"/><Relationship Id="rId10" Type="http://schemas.openxmlformats.org/officeDocument/2006/relationships/image" Target="../media/image162.png"/><Relationship Id="rId4" Type="http://schemas.openxmlformats.org/officeDocument/2006/relationships/image" Target="../media/image147.png"/><Relationship Id="rId9" Type="http://schemas.openxmlformats.org/officeDocument/2006/relationships/image" Target="../media/image161.png"/><Relationship Id="rId14" Type="http://schemas.openxmlformats.org/officeDocument/2006/relationships/image" Target="../media/image16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63.png"/><Relationship Id="rId3" Type="http://schemas.openxmlformats.org/officeDocument/2006/relationships/image" Target="../media/image159.png"/><Relationship Id="rId7" Type="http://schemas.openxmlformats.org/officeDocument/2006/relationships/image" Target="../media/image169.png"/><Relationship Id="rId12" Type="http://schemas.openxmlformats.org/officeDocument/2006/relationships/image" Target="../media/image154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8.png"/><Relationship Id="rId11" Type="http://schemas.openxmlformats.org/officeDocument/2006/relationships/image" Target="../media/image153.png"/><Relationship Id="rId5" Type="http://schemas.openxmlformats.org/officeDocument/2006/relationships/image" Target="../media/image167.png"/><Relationship Id="rId15" Type="http://schemas.openxmlformats.org/officeDocument/2006/relationships/image" Target="../media/image171.png"/><Relationship Id="rId10" Type="http://schemas.openxmlformats.org/officeDocument/2006/relationships/image" Target="../media/image152.png"/><Relationship Id="rId4" Type="http://schemas.openxmlformats.org/officeDocument/2006/relationships/image" Target="../media/image166.png"/><Relationship Id="rId9" Type="http://schemas.openxmlformats.org/officeDocument/2006/relationships/image" Target="../media/image151.png"/><Relationship Id="rId14" Type="http://schemas.openxmlformats.org/officeDocument/2006/relationships/image" Target="../media/image1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63.png"/><Relationship Id="rId3" Type="http://schemas.openxmlformats.org/officeDocument/2006/relationships/image" Target="../media/image159.png"/><Relationship Id="rId7" Type="http://schemas.openxmlformats.org/officeDocument/2006/relationships/image" Target="../media/image173.png"/><Relationship Id="rId12" Type="http://schemas.openxmlformats.org/officeDocument/2006/relationships/image" Target="../media/image154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11" Type="http://schemas.openxmlformats.org/officeDocument/2006/relationships/image" Target="../media/image176.png"/><Relationship Id="rId5" Type="http://schemas.openxmlformats.org/officeDocument/2006/relationships/image" Target="../media/image148.png"/><Relationship Id="rId10" Type="http://schemas.openxmlformats.org/officeDocument/2006/relationships/image" Target="../media/image152.png"/><Relationship Id="rId4" Type="http://schemas.openxmlformats.org/officeDocument/2006/relationships/image" Target="../media/image147.png"/><Relationship Id="rId9" Type="http://schemas.openxmlformats.org/officeDocument/2006/relationships/image" Target="../media/image175.png"/><Relationship Id="rId14" Type="http://schemas.openxmlformats.org/officeDocument/2006/relationships/image" Target="../media/image17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3" Type="http://schemas.openxmlformats.org/officeDocument/2006/relationships/image" Target="../media/image159.png"/><Relationship Id="rId7" Type="http://schemas.openxmlformats.org/officeDocument/2006/relationships/image" Target="../media/image150.png"/><Relationship Id="rId12" Type="http://schemas.openxmlformats.org/officeDocument/2006/relationships/image" Target="../media/image17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11" Type="http://schemas.openxmlformats.org/officeDocument/2006/relationships/image" Target="../media/image161.png"/><Relationship Id="rId5" Type="http://schemas.openxmlformats.org/officeDocument/2006/relationships/image" Target="../media/image148.png"/><Relationship Id="rId10" Type="http://schemas.openxmlformats.org/officeDocument/2006/relationships/image" Target="../media/image178.png"/><Relationship Id="rId4" Type="http://schemas.openxmlformats.org/officeDocument/2006/relationships/image" Target="../media/image147.png"/><Relationship Id="rId9" Type="http://schemas.openxmlformats.org/officeDocument/2006/relationships/image" Target="../media/image152.png"/><Relationship Id="rId14" Type="http://schemas.openxmlformats.org/officeDocument/2006/relationships/image" Target="../media/image16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10" Type="http://schemas.openxmlformats.org/officeDocument/2006/relationships/image" Target="../media/image189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9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63.png"/><Relationship Id="rId3" Type="http://schemas.openxmlformats.org/officeDocument/2006/relationships/image" Target="../media/image159.png"/><Relationship Id="rId7" Type="http://schemas.openxmlformats.org/officeDocument/2006/relationships/image" Target="../media/image150.png"/><Relationship Id="rId12" Type="http://schemas.openxmlformats.org/officeDocument/2006/relationships/image" Target="../media/image154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11" Type="http://schemas.openxmlformats.org/officeDocument/2006/relationships/image" Target="../media/image153.png"/><Relationship Id="rId5" Type="http://schemas.openxmlformats.org/officeDocument/2006/relationships/image" Target="../media/image148.png"/><Relationship Id="rId10" Type="http://schemas.openxmlformats.org/officeDocument/2006/relationships/image" Target="../media/image162.png"/><Relationship Id="rId4" Type="http://schemas.openxmlformats.org/officeDocument/2006/relationships/image" Target="../media/image147.png"/><Relationship Id="rId9" Type="http://schemas.openxmlformats.org/officeDocument/2006/relationships/image" Target="../media/image161.png"/><Relationship Id="rId14" Type="http://schemas.openxmlformats.org/officeDocument/2006/relationships/image" Target="../media/image18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84.png"/><Relationship Id="rId3" Type="http://schemas.openxmlformats.org/officeDocument/2006/relationships/image" Target="../media/image159.png"/><Relationship Id="rId7" Type="http://schemas.openxmlformats.org/officeDocument/2006/relationships/image" Target="../media/image169.png"/><Relationship Id="rId12" Type="http://schemas.openxmlformats.org/officeDocument/2006/relationships/image" Target="../media/image154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53.png"/><Relationship Id="rId5" Type="http://schemas.openxmlformats.org/officeDocument/2006/relationships/image" Target="../media/image167.png"/><Relationship Id="rId15" Type="http://schemas.openxmlformats.org/officeDocument/2006/relationships/image" Target="../media/image192.png"/><Relationship Id="rId10" Type="http://schemas.openxmlformats.org/officeDocument/2006/relationships/image" Target="../media/image152.png"/><Relationship Id="rId4" Type="http://schemas.openxmlformats.org/officeDocument/2006/relationships/image" Target="../media/image166.png"/><Relationship Id="rId9" Type="http://schemas.openxmlformats.org/officeDocument/2006/relationships/image" Target="../media/image151.png"/><Relationship Id="rId14" Type="http://schemas.openxmlformats.org/officeDocument/2006/relationships/image" Target="../media/image19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63.png"/><Relationship Id="rId3" Type="http://schemas.openxmlformats.org/officeDocument/2006/relationships/image" Target="../media/image159.png"/><Relationship Id="rId7" Type="http://schemas.openxmlformats.org/officeDocument/2006/relationships/image" Target="../media/image173.png"/><Relationship Id="rId12" Type="http://schemas.openxmlformats.org/officeDocument/2006/relationships/image" Target="../media/image154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11" Type="http://schemas.openxmlformats.org/officeDocument/2006/relationships/image" Target="../media/image176.png"/><Relationship Id="rId5" Type="http://schemas.openxmlformats.org/officeDocument/2006/relationships/image" Target="../media/image148.png"/><Relationship Id="rId10" Type="http://schemas.openxmlformats.org/officeDocument/2006/relationships/image" Target="../media/image152.png"/><Relationship Id="rId4" Type="http://schemas.openxmlformats.org/officeDocument/2006/relationships/image" Target="../media/image147.png"/><Relationship Id="rId9" Type="http://schemas.openxmlformats.org/officeDocument/2006/relationships/image" Target="../media/image175.png"/><Relationship Id="rId14" Type="http://schemas.openxmlformats.org/officeDocument/2006/relationships/image" Target="../media/image193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63.png"/><Relationship Id="rId3" Type="http://schemas.openxmlformats.org/officeDocument/2006/relationships/image" Target="../media/image159.png"/><Relationship Id="rId7" Type="http://schemas.openxmlformats.org/officeDocument/2006/relationships/image" Target="../media/image150.png"/><Relationship Id="rId12" Type="http://schemas.openxmlformats.org/officeDocument/2006/relationships/image" Target="../media/image17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11" Type="http://schemas.openxmlformats.org/officeDocument/2006/relationships/image" Target="../media/image161.png"/><Relationship Id="rId5" Type="http://schemas.openxmlformats.org/officeDocument/2006/relationships/image" Target="../media/image148.png"/><Relationship Id="rId10" Type="http://schemas.openxmlformats.org/officeDocument/2006/relationships/image" Target="../media/image178.png"/><Relationship Id="rId4" Type="http://schemas.openxmlformats.org/officeDocument/2006/relationships/image" Target="../media/image147.png"/><Relationship Id="rId9" Type="http://schemas.openxmlformats.org/officeDocument/2006/relationships/image" Target="../media/image152.png"/><Relationship Id="rId14" Type="http://schemas.openxmlformats.org/officeDocument/2006/relationships/image" Target="../media/image194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04.png"/><Relationship Id="rId18" Type="http://schemas.openxmlformats.org/officeDocument/2006/relationships/image" Target="../media/image209.png"/><Relationship Id="rId3" Type="http://schemas.openxmlformats.org/officeDocument/2006/relationships/image" Target="../media/image196.png"/><Relationship Id="rId7" Type="http://schemas.openxmlformats.org/officeDocument/2006/relationships/image" Target="../media/image199.png"/><Relationship Id="rId12" Type="http://schemas.openxmlformats.org/officeDocument/2006/relationships/image" Target="../media/image203.png"/><Relationship Id="rId17" Type="http://schemas.openxmlformats.org/officeDocument/2006/relationships/image" Target="../media/image208.png"/><Relationship Id="rId2" Type="http://schemas.openxmlformats.org/officeDocument/2006/relationships/image" Target="../media/image195.png"/><Relationship Id="rId16" Type="http://schemas.openxmlformats.org/officeDocument/2006/relationships/image" Target="../media/image207.png"/><Relationship Id="rId20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11" Type="http://schemas.openxmlformats.org/officeDocument/2006/relationships/image" Target="../media/image202.png"/><Relationship Id="rId5" Type="http://schemas.openxmlformats.org/officeDocument/2006/relationships/image" Target="../media/image197.png"/><Relationship Id="rId15" Type="http://schemas.openxmlformats.org/officeDocument/2006/relationships/image" Target="../media/image206.png"/><Relationship Id="rId10" Type="http://schemas.openxmlformats.org/officeDocument/2006/relationships/image" Target="../media/image201.png"/><Relationship Id="rId19" Type="http://schemas.openxmlformats.org/officeDocument/2006/relationships/image" Target="../media/image210.png"/><Relationship Id="rId4" Type="http://schemas.openxmlformats.org/officeDocument/2006/relationships/image" Target="../media/image131.png"/><Relationship Id="rId9" Type="http://schemas.openxmlformats.org/officeDocument/2006/relationships/image" Target="../media/image137.png"/><Relationship Id="rId14" Type="http://schemas.openxmlformats.org/officeDocument/2006/relationships/image" Target="../media/image20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png"/><Relationship Id="rId3" Type="http://schemas.openxmlformats.org/officeDocument/2006/relationships/image" Target="../media/image213.png"/><Relationship Id="rId7" Type="http://schemas.openxmlformats.org/officeDocument/2006/relationships/image" Target="../media/image217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6.png"/><Relationship Id="rId5" Type="http://schemas.openxmlformats.org/officeDocument/2006/relationships/image" Target="../media/image215.png"/><Relationship Id="rId4" Type="http://schemas.openxmlformats.org/officeDocument/2006/relationships/image" Target="../media/image214.png"/><Relationship Id="rId9" Type="http://schemas.openxmlformats.org/officeDocument/2006/relationships/image" Target="../media/image21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png"/><Relationship Id="rId3" Type="http://schemas.openxmlformats.org/officeDocument/2006/relationships/image" Target="../media/image213.png"/><Relationship Id="rId7" Type="http://schemas.openxmlformats.org/officeDocument/2006/relationships/image" Target="../media/image220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6.png"/><Relationship Id="rId5" Type="http://schemas.openxmlformats.org/officeDocument/2006/relationships/image" Target="../media/image215.png"/><Relationship Id="rId4" Type="http://schemas.openxmlformats.org/officeDocument/2006/relationships/image" Target="../media/image214.png"/><Relationship Id="rId9" Type="http://schemas.openxmlformats.org/officeDocument/2006/relationships/image" Target="../media/image21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4.png"/><Relationship Id="rId4" Type="http://schemas.openxmlformats.org/officeDocument/2006/relationships/image" Target="../media/image22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4.png"/><Relationship Id="rId4" Type="http://schemas.openxmlformats.org/officeDocument/2006/relationships/image" Target="../media/image223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3" Type="http://schemas.openxmlformats.org/officeDocument/2006/relationships/image" Target="../media/image227.png"/><Relationship Id="rId7" Type="http://schemas.openxmlformats.org/officeDocument/2006/relationships/image" Target="../media/image231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9.png"/><Relationship Id="rId4" Type="http://schemas.openxmlformats.org/officeDocument/2006/relationships/image" Target="../media/image228.png"/><Relationship Id="rId9" Type="http://schemas.openxmlformats.org/officeDocument/2006/relationships/image" Target="../media/image219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3" Type="http://schemas.openxmlformats.org/officeDocument/2006/relationships/image" Target="../media/image227.png"/><Relationship Id="rId7" Type="http://schemas.openxmlformats.org/officeDocument/2006/relationships/image" Target="../media/image233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9.png"/><Relationship Id="rId4" Type="http://schemas.openxmlformats.org/officeDocument/2006/relationships/image" Target="../media/image228.png"/><Relationship Id="rId9" Type="http://schemas.openxmlformats.org/officeDocument/2006/relationships/image" Target="../media/image219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png"/><Relationship Id="rId3" Type="http://schemas.openxmlformats.org/officeDocument/2006/relationships/image" Target="../media/image235.png"/><Relationship Id="rId7" Type="http://schemas.openxmlformats.org/officeDocument/2006/relationships/image" Target="../media/image238.pn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7.png"/><Relationship Id="rId5" Type="http://schemas.openxmlformats.org/officeDocument/2006/relationships/image" Target="../media/image217.png"/><Relationship Id="rId4" Type="http://schemas.openxmlformats.org/officeDocument/2006/relationships/image" Target="../media/image236.png"/><Relationship Id="rId9" Type="http://schemas.openxmlformats.org/officeDocument/2006/relationships/image" Target="../media/image24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png"/><Relationship Id="rId3" Type="http://schemas.openxmlformats.org/officeDocument/2006/relationships/image" Target="../media/image235.png"/><Relationship Id="rId7" Type="http://schemas.openxmlformats.org/officeDocument/2006/relationships/image" Target="../media/image238.pn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7.png"/><Relationship Id="rId5" Type="http://schemas.openxmlformats.org/officeDocument/2006/relationships/image" Target="../media/image217.png"/><Relationship Id="rId4" Type="http://schemas.openxmlformats.org/officeDocument/2006/relationships/image" Target="../media/image236.png"/><Relationship Id="rId9" Type="http://schemas.openxmlformats.org/officeDocument/2006/relationships/image" Target="../media/image241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png"/><Relationship Id="rId3" Type="http://schemas.openxmlformats.org/officeDocument/2006/relationships/image" Target="../media/image243.png"/><Relationship Id="rId7" Type="http://schemas.openxmlformats.org/officeDocument/2006/relationships/image" Target="../media/image247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6.png"/><Relationship Id="rId5" Type="http://schemas.openxmlformats.org/officeDocument/2006/relationships/image" Target="../media/image245.png"/><Relationship Id="rId4" Type="http://schemas.openxmlformats.org/officeDocument/2006/relationships/image" Target="../media/image244.png"/><Relationship Id="rId9" Type="http://schemas.openxmlformats.org/officeDocument/2006/relationships/image" Target="../media/image2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png"/><Relationship Id="rId3" Type="http://schemas.openxmlformats.org/officeDocument/2006/relationships/image" Target="../media/image243.png"/><Relationship Id="rId7" Type="http://schemas.openxmlformats.org/officeDocument/2006/relationships/image" Target="../media/image247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6.png"/><Relationship Id="rId5" Type="http://schemas.openxmlformats.org/officeDocument/2006/relationships/image" Target="../media/image245.png"/><Relationship Id="rId4" Type="http://schemas.openxmlformats.org/officeDocument/2006/relationships/image" Target="../media/image244.png"/><Relationship Id="rId9" Type="http://schemas.openxmlformats.org/officeDocument/2006/relationships/image" Target="../media/image250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0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1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6725" y="2609850"/>
            <a:ext cx="3495688" cy="361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05240" y="2390775"/>
            <a:ext cx="590550" cy="80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77105" y="1280498"/>
            <a:ext cx="4432919" cy="3133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1DEC40-330B-4575-84A1-126BAA08604A}"/>
              </a:ext>
            </a:extLst>
          </p:cNvPr>
          <p:cNvSpPr/>
          <p:nvPr/>
        </p:nvSpPr>
        <p:spPr>
          <a:xfrm>
            <a:off x="5410200" y="133350"/>
            <a:ext cx="3547766" cy="7694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cap="none" spc="0" dirty="0">
                <a:ln w="2222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solidFill>
                  <a:schemeClr val="accent2">
                    <a:lumMod val="40000"/>
                    <a:lumOff val="60000"/>
                    <a:alpha val="0"/>
                  </a:schemeClr>
                </a:solidFill>
                <a:effectLst/>
              </a:rPr>
              <a:t>Chinnajee Rao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8869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Software </a:t>
            </a:r>
            <a:r>
              <a:rPr spc="15" dirty="0"/>
              <a:t>Development </a:t>
            </a:r>
            <a:r>
              <a:rPr spc="-5" dirty="0"/>
              <a:t>Life</a:t>
            </a:r>
            <a:r>
              <a:rPr spc="20" dirty="0"/>
              <a:t> </a:t>
            </a:r>
            <a:r>
              <a:rPr spc="10" dirty="0"/>
              <a:t>Cycle</a:t>
            </a:r>
          </a:p>
        </p:txBody>
      </p:sp>
      <p:sp>
        <p:nvSpPr>
          <p:cNvPr id="3" name="object 3"/>
          <p:cNvSpPr/>
          <p:nvPr/>
        </p:nvSpPr>
        <p:spPr>
          <a:xfrm>
            <a:off x="438150" y="1209659"/>
            <a:ext cx="2314575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3425" y="1190625"/>
            <a:ext cx="1771650" cy="542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688" y="1221598"/>
            <a:ext cx="2225675" cy="374650"/>
          </a:xfrm>
          <a:custGeom>
            <a:avLst/>
            <a:gdLst/>
            <a:ahLst/>
            <a:cxnLst/>
            <a:rect l="l" t="t" r="r" b="b"/>
            <a:pathLst>
              <a:path w="2225675" h="374650">
                <a:moveTo>
                  <a:pt x="0" y="374273"/>
                </a:moveTo>
                <a:lnTo>
                  <a:pt x="2225158" y="374273"/>
                </a:lnTo>
                <a:lnTo>
                  <a:pt x="2225158" y="0"/>
                </a:lnTo>
                <a:lnTo>
                  <a:pt x="0" y="0"/>
                </a:lnTo>
                <a:lnTo>
                  <a:pt x="0" y="374273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9162" y="1276346"/>
            <a:ext cx="136525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sz="1550" b="1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50" b="1" spc="40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8625" y="2552700"/>
            <a:ext cx="2314575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6750" y="2533650"/>
            <a:ext cx="1905000" cy="542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7912" y="2565641"/>
            <a:ext cx="2225675" cy="374650"/>
          </a:xfrm>
          <a:custGeom>
            <a:avLst/>
            <a:gdLst/>
            <a:ahLst/>
            <a:cxnLst/>
            <a:rect l="l" t="t" r="r" b="b"/>
            <a:pathLst>
              <a:path w="2225675" h="374650">
                <a:moveTo>
                  <a:pt x="0" y="374285"/>
                </a:moveTo>
                <a:lnTo>
                  <a:pt x="2225171" y="374285"/>
                </a:lnTo>
                <a:lnTo>
                  <a:pt x="2225171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8625" y="3219450"/>
            <a:ext cx="2324100" cy="466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5825" y="3209925"/>
            <a:ext cx="1581150" cy="542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7912" y="3237594"/>
            <a:ext cx="2232025" cy="374650"/>
          </a:xfrm>
          <a:custGeom>
            <a:avLst/>
            <a:gdLst/>
            <a:ahLst/>
            <a:cxnLst/>
            <a:rect l="l" t="t" r="r" b="b"/>
            <a:pathLst>
              <a:path w="2232025" h="374650">
                <a:moveTo>
                  <a:pt x="0" y="374285"/>
                </a:moveTo>
                <a:lnTo>
                  <a:pt x="2231898" y="374285"/>
                </a:lnTo>
                <a:lnTo>
                  <a:pt x="2231898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8150" y="1876425"/>
            <a:ext cx="2314575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6325" y="1857375"/>
            <a:ext cx="1095375" cy="542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4688" y="1893557"/>
            <a:ext cx="2225675" cy="374650"/>
          </a:xfrm>
          <a:custGeom>
            <a:avLst/>
            <a:gdLst/>
            <a:ahLst/>
            <a:cxnLst/>
            <a:rect l="l" t="t" r="r" b="b"/>
            <a:pathLst>
              <a:path w="2225675" h="374650">
                <a:moveTo>
                  <a:pt x="0" y="374285"/>
                </a:moveTo>
                <a:lnTo>
                  <a:pt x="2225158" y="374285"/>
                </a:lnTo>
                <a:lnTo>
                  <a:pt x="2225158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22372" y="1949764"/>
            <a:ext cx="69088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5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8625" y="3895725"/>
            <a:ext cx="2305050" cy="457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0575" y="3876675"/>
            <a:ext cx="1647825" cy="5429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7912" y="3909641"/>
            <a:ext cx="2218690" cy="374650"/>
          </a:xfrm>
          <a:custGeom>
            <a:avLst/>
            <a:gdLst/>
            <a:ahLst/>
            <a:cxnLst/>
            <a:rect l="l" t="t" r="r" b="b"/>
            <a:pathLst>
              <a:path w="2218690" h="374650">
                <a:moveTo>
                  <a:pt x="0" y="374285"/>
                </a:moveTo>
                <a:lnTo>
                  <a:pt x="2218444" y="374285"/>
                </a:lnTo>
                <a:lnTo>
                  <a:pt x="2218444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5819" y="2622801"/>
            <a:ext cx="1499235" cy="161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endParaRPr sz="1550">
              <a:latin typeface="Arial"/>
              <a:cs typeface="Arial"/>
            </a:endParaRPr>
          </a:p>
          <a:p>
            <a:pPr marL="136525" marR="138430" indent="32384" algn="ctr">
              <a:lnSpc>
                <a:spcPts val="5300"/>
              </a:lnSpc>
              <a:spcBef>
                <a:spcPts val="750"/>
              </a:spcBef>
            </a:pPr>
            <a:r>
              <a:rPr sz="1550" b="1" spc="-15" dirty="0">
                <a:solidFill>
                  <a:srgbClr val="FFFFFF"/>
                </a:solidFill>
                <a:latin typeface="Arial"/>
                <a:cs typeface="Arial"/>
              </a:rPr>
              <a:t>Verification  </a:t>
            </a:r>
            <a:r>
              <a:rPr sz="155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50" b="1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50" b="1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5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84697" y="748162"/>
            <a:ext cx="11430" cy="4383405"/>
          </a:xfrm>
          <a:custGeom>
            <a:avLst/>
            <a:gdLst/>
            <a:ahLst/>
            <a:cxnLst/>
            <a:rect l="l" t="t" r="r" b="b"/>
            <a:pathLst>
              <a:path w="11430" h="4383405">
                <a:moveTo>
                  <a:pt x="0" y="0"/>
                </a:moveTo>
                <a:lnTo>
                  <a:pt x="11064" y="4383395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8115" y="1085850"/>
            <a:ext cx="4686284" cy="14382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70198" y="1108587"/>
            <a:ext cx="4587875" cy="1344295"/>
          </a:xfrm>
          <a:custGeom>
            <a:avLst/>
            <a:gdLst/>
            <a:ahLst/>
            <a:cxnLst/>
            <a:rect l="l" t="t" r="r" b="b"/>
            <a:pathLst>
              <a:path w="4587875" h="1344295">
                <a:moveTo>
                  <a:pt x="4363730" y="0"/>
                </a:moveTo>
                <a:lnTo>
                  <a:pt x="224028" y="0"/>
                </a:lnTo>
                <a:lnTo>
                  <a:pt x="178889" y="4551"/>
                </a:lnTo>
                <a:lnTo>
                  <a:pt x="136842" y="17606"/>
                </a:lnTo>
                <a:lnTo>
                  <a:pt x="98789" y="38262"/>
                </a:lnTo>
                <a:lnTo>
                  <a:pt x="65631" y="65619"/>
                </a:lnTo>
                <a:lnTo>
                  <a:pt x="38270" y="98775"/>
                </a:lnTo>
                <a:lnTo>
                  <a:pt x="17610" y="136829"/>
                </a:lnTo>
                <a:lnTo>
                  <a:pt x="4553" y="178881"/>
                </a:lnTo>
                <a:lnTo>
                  <a:pt x="0" y="224028"/>
                </a:lnTo>
                <a:lnTo>
                  <a:pt x="0" y="1120130"/>
                </a:lnTo>
                <a:lnTo>
                  <a:pt x="4553" y="1165269"/>
                </a:lnTo>
                <a:lnTo>
                  <a:pt x="17610" y="1207305"/>
                </a:lnTo>
                <a:lnTo>
                  <a:pt x="38270" y="1245340"/>
                </a:lnTo>
                <a:lnTo>
                  <a:pt x="65631" y="1278475"/>
                </a:lnTo>
                <a:lnTo>
                  <a:pt x="98789" y="1305811"/>
                </a:lnTo>
                <a:lnTo>
                  <a:pt x="136842" y="1326450"/>
                </a:lnTo>
                <a:lnTo>
                  <a:pt x="178889" y="1339492"/>
                </a:lnTo>
                <a:lnTo>
                  <a:pt x="224028" y="1344040"/>
                </a:lnTo>
                <a:lnTo>
                  <a:pt x="4363730" y="1344040"/>
                </a:lnTo>
                <a:lnTo>
                  <a:pt x="4408868" y="1339492"/>
                </a:lnTo>
                <a:lnTo>
                  <a:pt x="4450915" y="1326450"/>
                </a:lnTo>
                <a:lnTo>
                  <a:pt x="4488969" y="1305811"/>
                </a:lnTo>
                <a:lnTo>
                  <a:pt x="4522127" y="1278475"/>
                </a:lnTo>
                <a:lnTo>
                  <a:pt x="4549487" y="1245340"/>
                </a:lnTo>
                <a:lnTo>
                  <a:pt x="4570147" y="1207305"/>
                </a:lnTo>
                <a:lnTo>
                  <a:pt x="4583205" y="1165269"/>
                </a:lnTo>
                <a:lnTo>
                  <a:pt x="4587758" y="1120130"/>
                </a:lnTo>
                <a:lnTo>
                  <a:pt x="4587758" y="224028"/>
                </a:lnTo>
                <a:lnTo>
                  <a:pt x="4583205" y="178881"/>
                </a:lnTo>
                <a:lnTo>
                  <a:pt x="4570147" y="136829"/>
                </a:lnTo>
                <a:lnTo>
                  <a:pt x="4549487" y="98775"/>
                </a:lnTo>
                <a:lnTo>
                  <a:pt x="4522127" y="65619"/>
                </a:lnTo>
                <a:lnTo>
                  <a:pt x="4488969" y="38262"/>
                </a:lnTo>
                <a:lnTo>
                  <a:pt x="4450915" y="17606"/>
                </a:lnTo>
                <a:lnTo>
                  <a:pt x="4408868" y="4551"/>
                </a:lnTo>
                <a:lnTo>
                  <a:pt x="43637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70197" y="1108588"/>
            <a:ext cx="4587875" cy="1344295"/>
          </a:xfrm>
          <a:custGeom>
            <a:avLst/>
            <a:gdLst/>
            <a:ahLst/>
            <a:cxnLst/>
            <a:rect l="l" t="t" r="r" b="b"/>
            <a:pathLst>
              <a:path w="4587875" h="1344295">
                <a:moveTo>
                  <a:pt x="0" y="224027"/>
                </a:moveTo>
                <a:lnTo>
                  <a:pt x="4553" y="178881"/>
                </a:lnTo>
                <a:lnTo>
                  <a:pt x="17610" y="136829"/>
                </a:lnTo>
                <a:lnTo>
                  <a:pt x="38270" y="98775"/>
                </a:lnTo>
                <a:lnTo>
                  <a:pt x="65631" y="65619"/>
                </a:lnTo>
                <a:lnTo>
                  <a:pt x="98789" y="38262"/>
                </a:lnTo>
                <a:lnTo>
                  <a:pt x="136842" y="17606"/>
                </a:lnTo>
                <a:lnTo>
                  <a:pt x="178889" y="4551"/>
                </a:lnTo>
                <a:lnTo>
                  <a:pt x="224027" y="0"/>
                </a:lnTo>
                <a:lnTo>
                  <a:pt x="4363730" y="0"/>
                </a:lnTo>
                <a:lnTo>
                  <a:pt x="4408868" y="4551"/>
                </a:lnTo>
                <a:lnTo>
                  <a:pt x="4450915" y="17606"/>
                </a:lnTo>
                <a:lnTo>
                  <a:pt x="4488968" y="38262"/>
                </a:lnTo>
                <a:lnTo>
                  <a:pt x="4522126" y="65619"/>
                </a:lnTo>
                <a:lnTo>
                  <a:pt x="4549487" y="98775"/>
                </a:lnTo>
                <a:lnTo>
                  <a:pt x="4570147" y="136829"/>
                </a:lnTo>
                <a:lnTo>
                  <a:pt x="4583204" y="178881"/>
                </a:lnTo>
                <a:lnTo>
                  <a:pt x="4587758" y="224027"/>
                </a:lnTo>
                <a:lnTo>
                  <a:pt x="4587758" y="1120130"/>
                </a:lnTo>
                <a:lnTo>
                  <a:pt x="4583204" y="1165269"/>
                </a:lnTo>
                <a:lnTo>
                  <a:pt x="4570147" y="1207305"/>
                </a:lnTo>
                <a:lnTo>
                  <a:pt x="4549487" y="1245340"/>
                </a:lnTo>
                <a:lnTo>
                  <a:pt x="4522126" y="1278475"/>
                </a:lnTo>
                <a:lnTo>
                  <a:pt x="4488968" y="1305811"/>
                </a:lnTo>
                <a:lnTo>
                  <a:pt x="4450915" y="1326450"/>
                </a:lnTo>
                <a:lnTo>
                  <a:pt x="4408868" y="1339492"/>
                </a:lnTo>
                <a:lnTo>
                  <a:pt x="4363730" y="1344039"/>
                </a:lnTo>
                <a:lnTo>
                  <a:pt x="224027" y="1344039"/>
                </a:lnTo>
                <a:lnTo>
                  <a:pt x="178889" y="1339492"/>
                </a:lnTo>
                <a:lnTo>
                  <a:pt x="136842" y="1326450"/>
                </a:lnTo>
                <a:lnTo>
                  <a:pt x="98789" y="1305811"/>
                </a:lnTo>
                <a:lnTo>
                  <a:pt x="65631" y="1278475"/>
                </a:lnTo>
                <a:lnTo>
                  <a:pt x="38270" y="1245340"/>
                </a:lnTo>
                <a:lnTo>
                  <a:pt x="17610" y="1207305"/>
                </a:lnTo>
                <a:lnTo>
                  <a:pt x="4553" y="1165269"/>
                </a:lnTo>
                <a:lnTo>
                  <a:pt x="0" y="1120130"/>
                </a:lnTo>
                <a:lnTo>
                  <a:pt x="0" y="224027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161793" y="1452559"/>
            <a:ext cx="400685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99700"/>
              </a:lnSpc>
              <a:spcBef>
                <a:spcPts val="105"/>
              </a:spcBef>
            </a:pP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Once 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the </a:t>
            </a:r>
            <a:r>
              <a:rPr sz="1350" spc="5" dirty="0">
                <a:solidFill>
                  <a:srgbClr val="3F3F3F"/>
                </a:solidFill>
                <a:latin typeface="Calibri"/>
                <a:cs typeface="Calibri"/>
              </a:rPr>
              <a:t>code </a:t>
            </a:r>
            <a:r>
              <a:rPr sz="1350" spc="-10" dirty="0">
                <a:solidFill>
                  <a:srgbClr val="3F3F3F"/>
                </a:solidFill>
                <a:latin typeface="Calibri"/>
                <a:cs typeface="Calibri"/>
              </a:rPr>
              <a:t>is verified, it is </a:t>
            </a:r>
            <a:r>
              <a:rPr sz="1350" spc="-20" dirty="0">
                <a:solidFill>
                  <a:srgbClr val="3F3F3F"/>
                </a:solidFill>
                <a:latin typeface="Calibri"/>
                <a:cs typeface="Calibri"/>
              </a:rPr>
              <a:t>pushed </a:t>
            </a:r>
            <a:r>
              <a:rPr sz="1350" dirty="0">
                <a:solidFill>
                  <a:srgbClr val="3F3F3F"/>
                </a:solidFill>
                <a:latin typeface="Calibri"/>
                <a:cs typeface="Calibri"/>
              </a:rPr>
              <a:t>to </a:t>
            </a:r>
            <a:r>
              <a:rPr sz="1350" spc="-10" dirty="0">
                <a:solidFill>
                  <a:srgbClr val="3F3F3F"/>
                </a:solidFill>
                <a:latin typeface="Calibri"/>
                <a:cs typeface="Calibri"/>
              </a:rPr>
              <a:t>production. </a:t>
            </a:r>
            <a:r>
              <a:rPr sz="1350" dirty="0">
                <a:solidFill>
                  <a:srgbClr val="3F3F3F"/>
                </a:solidFill>
                <a:latin typeface="Calibri"/>
                <a:cs typeface="Calibri"/>
              </a:rPr>
              <a:t>Post  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this, the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application </a:t>
            </a:r>
            <a:r>
              <a:rPr sz="1350" spc="-10" dirty="0">
                <a:solidFill>
                  <a:srgbClr val="3F3F3F"/>
                </a:solidFill>
                <a:latin typeface="Calibri"/>
                <a:cs typeface="Calibri"/>
              </a:rPr>
              <a:t>is 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updated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with any 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future  </a:t>
            </a:r>
            <a:r>
              <a:rPr sz="1350" spc="-10" dirty="0">
                <a:solidFill>
                  <a:srgbClr val="3F3F3F"/>
                </a:solidFill>
                <a:latin typeface="Calibri"/>
                <a:cs typeface="Calibri"/>
              </a:rPr>
              <a:t>enhancements </a:t>
            </a:r>
            <a:r>
              <a:rPr sz="1350" spc="15" dirty="0">
                <a:solidFill>
                  <a:srgbClr val="3F3F3F"/>
                </a:solidFill>
                <a:latin typeface="Calibri"/>
                <a:cs typeface="Calibri"/>
              </a:rPr>
              <a:t>or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optimizations, </a:t>
            </a:r>
            <a:r>
              <a:rPr sz="1350" spc="-10" dirty="0">
                <a:solidFill>
                  <a:srgbClr val="3F3F3F"/>
                </a:solidFill>
                <a:latin typeface="Calibri"/>
                <a:cs typeface="Calibri"/>
              </a:rPr>
              <a:t>if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and </a:t>
            </a:r>
            <a:r>
              <a:rPr sz="1350" spc="-10" dirty="0">
                <a:solidFill>
                  <a:srgbClr val="3F3F3F"/>
                </a:solidFill>
                <a:latin typeface="Calibri"/>
                <a:cs typeface="Calibri"/>
              </a:rPr>
              <a:t>when</a:t>
            </a:r>
            <a:r>
              <a:rPr sz="1350" spc="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spc="-20" dirty="0">
                <a:solidFill>
                  <a:srgbClr val="3F3F3F"/>
                </a:solidFill>
                <a:latin typeface="Calibri"/>
                <a:cs typeface="Calibri"/>
              </a:rPr>
              <a:t>required.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74507" y="2939936"/>
            <a:ext cx="1579116" cy="15791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00" y="971550"/>
            <a:ext cx="7353300" cy="1038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3134" y="988557"/>
            <a:ext cx="7261225" cy="946785"/>
          </a:xfrm>
          <a:custGeom>
            <a:avLst/>
            <a:gdLst/>
            <a:ahLst/>
            <a:cxnLst/>
            <a:rect l="l" t="t" r="r" b="b"/>
            <a:pathLst>
              <a:path w="7261225" h="946785">
                <a:moveTo>
                  <a:pt x="7103050" y="0"/>
                </a:moveTo>
                <a:lnTo>
                  <a:pt x="157712" y="0"/>
                </a:lnTo>
                <a:lnTo>
                  <a:pt x="107865" y="8041"/>
                </a:lnTo>
                <a:lnTo>
                  <a:pt x="64572" y="30434"/>
                </a:lnTo>
                <a:lnTo>
                  <a:pt x="30431" y="64579"/>
                </a:lnTo>
                <a:lnTo>
                  <a:pt x="8040" y="107878"/>
                </a:lnTo>
                <a:lnTo>
                  <a:pt x="0" y="157734"/>
                </a:lnTo>
                <a:lnTo>
                  <a:pt x="0" y="788670"/>
                </a:lnTo>
                <a:lnTo>
                  <a:pt x="8040" y="838537"/>
                </a:lnTo>
                <a:lnTo>
                  <a:pt x="30431" y="881837"/>
                </a:lnTo>
                <a:lnTo>
                  <a:pt x="64572" y="915978"/>
                </a:lnTo>
                <a:lnTo>
                  <a:pt x="107865" y="938365"/>
                </a:lnTo>
                <a:lnTo>
                  <a:pt x="157712" y="946404"/>
                </a:lnTo>
                <a:lnTo>
                  <a:pt x="7103050" y="946404"/>
                </a:lnTo>
                <a:lnTo>
                  <a:pt x="7152846" y="938365"/>
                </a:lnTo>
                <a:lnTo>
                  <a:pt x="7196109" y="915978"/>
                </a:lnTo>
                <a:lnTo>
                  <a:pt x="7230236" y="881837"/>
                </a:lnTo>
                <a:lnTo>
                  <a:pt x="7252621" y="838537"/>
                </a:lnTo>
                <a:lnTo>
                  <a:pt x="7260662" y="788670"/>
                </a:lnTo>
                <a:lnTo>
                  <a:pt x="7260662" y="157734"/>
                </a:lnTo>
                <a:lnTo>
                  <a:pt x="7252621" y="107878"/>
                </a:lnTo>
                <a:lnTo>
                  <a:pt x="7230236" y="64579"/>
                </a:lnTo>
                <a:lnTo>
                  <a:pt x="7196109" y="30434"/>
                </a:lnTo>
                <a:lnTo>
                  <a:pt x="7152846" y="8041"/>
                </a:lnTo>
                <a:lnTo>
                  <a:pt x="71030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134" y="988557"/>
            <a:ext cx="7261225" cy="946785"/>
          </a:xfrm>
          <a:custGeom>
            <a:avLst/>
            <a:gdLst/>
            <a:ahLst/>
            <a:cxnLst/>
            <a:rect l="l" t="t" r="r" b="b"/>
            <a:pathLst>
              <a:path w="7261225" h="946785">
                <a:moveTo>
                  <a:pt x="0" y="157733"/>
                </a:moveTo>
                <a:lnTo>
                  <a:pt x="8040" y="107878"/>
                </a:lnTo>
                <a:lnTo>
                  <a:pt x="30431" y="64579"/>
                </a:lnTo>
                <a:lnTo>
                  <a:pt x="64572" y="30434"/>
                </a:lnTo>
                <a:lnTo>
                  <a:pt x="107865" y="8041"/>
                </a:lnTo>
                <a:lnTo>
                  <a:pt x="157712" y="0"/>
                </a:lnTo>
                <a:lnTo>
                  <a:pt x="7103049" y="0"/>
                </a:lnTo>
                <a:lnTo>
                  <a:pt x="7152845" y="8041"/>
                </a:lnTo>
                <a:lnTo>
                  <a:pt x="7196108" y="30434"/>
                </a:lnTo>
                <a:lnTo>
                  <a:pt x="7230235" y="64579"/>
                </a:lnTo>
                <a:lnTo>
                  <a:pt x="7252621" y="107878"/>
                </a:lnTo>
                <a:lnTo>
                  <a:pt x="7260661" y="157733"/>
                </a:lnTo>
                <a:lnTo>
                  <a:pt x="7260661" y="788669"/>
                </a:lnTo>
                <a:lnTo>
                  <a:pt x="7252621" y="838536"/>
                </a:lnTo>
                <a:lnTo>
                  <a:pt x="7230235" y="881837"/>
                </a:lnTo>
                <a:lnTo>
                  <a:pt x="7196108" y="915978"/>
                </a:lnTo>
                <a:lnTo>
                  <a:pt x="7152845" y="938365"/>
                </a:lnTo>
                <a:lnTo>
                  <a:pt x="7103049" y="946403"/>
                </a:lnTo>
                <a:lnTo>
                  <a:pt x="157712" y="946403"/>
                </a:lnTo>
                <a:lnTo>
                  <a:pt x="107865" y="938365"/>
                </a:lnTo>
                <a:lnTo>
                  <a:pt x="64572" y="915978"/>
                </a:lnTo>
                <a:lnTo>
                  <a:pt x="30431" y="881837"/>
                </a:lnTo>
                <a:lnTo>
                  <a:pt x="8040" y="838536"/>
                </a:lnTo>
                <a:lnTo>
                  <a:pt x="0" y="788669"/>
                </a:lnTo>
                <a:lnTo>
                  <a:pt x="0" y="157733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19278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SDLC</a:t>
            </a:r>
            <a:r>
              <a:rPr spc="15" dirty="0"/>
              <a:t> </a:t>
            </a:r>
            <a:r>
              <a:rPr spc="10" dirty="0"/>
              <a:t>Models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32218" y="1129725"/>
            <a:ext cx="667575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99700"/>
              </a:lnSpc>
              <a:spcBef>
                <a:spcPts val="105"/>
              </a:spcBef>
            </a:pPr>
            <a:r>
              <a:rPr sz="1350" spc="-10" dirty="0">
                <a:latin typeface="Calibri"/>
                <a:cs typeface="Calibri"/>
              </a:rPr>
              <a:t>Since </a:t>
            </a:r>
            <a:r>
              <a:rPr sz="1350" spc="-15" dirty="0">
                <a:latin typeface="Calibri"/>
                <a:cs typeface="Calibri"/>
              </a:rPr>
              <a:t>the time </a:t>
            </a:r>
            <a:r>
              <a:rPr sz="1350" spc="5" dirty="0">
                <a:latin typeface="Calibri"/>
                <a:cs typeface="Calibri"/>
              </a:rPr>
              <a:t>software </a:t>
            </a:r>
            <a:r>
              <a:rPr sz="1350" spc="-15" dirty="0">
                <a:latin typeface="Calibri"/>
                <a:cs typeface="Calibri"/>
              </a:rPr>
              <a:t>development </a:t>
            </a:r>
            <a:r>
              <a:rPr sz="1350" spc="-10" dirty="0">
                <a:latin typeface="Calibri"/>
                <a:cs typeface="Calibri"/>
              </a:rPr>
              <a:t>started, </a:t>
            </a:r>
            <a:r>
              <a:rPr sz="1350" spc="-5" dirty="0">
                <a:latin typeface="Calibri"/>
                <a:cs typeface="Calibri"/>
              </a:rPr>
              <a:t>various </a:t>
            </a:r>
            <a:r>
              <a:rPr sz="1350" spc="5" dirty="0">
                <a:latin typeface="Calibri"/>
                <a:cs typeface="Calibri"/>
              </a:rPr>
              <a:t>software </a:t>
            </a:r>
            <a:r>
              <a:rPr sz="1350" spc="-15" dirty="0">
                <a:latin typeface="Calibri"/>
                <a:cs typeface="Calibri"/>
              </a:rPr>
              <a:t>development </a:t>
            </a:r>
            <a:r>
              <a:rPr sz="1350" spc="-10" dirty="0">
                <a:latin typeface="Calibri"/>
                <a:cs typeface="Calibri"/>
              </a:rPr>
              <a:t>models have been  </a:t>
            </a:r>
            <a:r>
              <a:rPr sz="1350" spc="-5" dirty="0">
                <a:latin typeface="Calibri"/>
                <a:cs typeface="Calibri"/>
              </a:rPr>
              <a:t>curated which </a:t>
            </a:r>
            <a:r>
              <a:rPr sz="1350" spc="-20" dirty="0">
                <a:latin typeface="Calibri"/>
                <a:cs typeface="Calibri"/>
              </a:rPr>
              <a:t>implement </a:t>
            </a:r>
            <a:r>
              <a:rPr sz="1350" spc="5" dirty="0">
                <a:latin typeface="Calibri"/>
                <a:cs typeface="Calibri"/>
              </a:rPr>
              <a:t>SDLC. </a:t>
            </a:r>
            <a:r>
              <a:rPr sz="1350" spc="15" dirty="0">
                <a:latin typeface="Calibri"/>
                <a:cs typeface="Calibri"/>
              </a:rPr>
              <a:t>Each of </a:t>
            </a:r>
            <a:r>
              <a:rPr sz="1350" spc="-10" dirty="0">
                <a:latin typeface="Calibri"/>
                <a:cs typeface="Calibri"/>
              </a:rPr>
              <a:t>these models </a:t>
            </a:r>
            <a:r>
              <a:rPr sz="1350" dirty="0">
                <a:latin typeface="Calibri"/>
                <a:cs typeface="Calibri"/>
              </a:rPr>
              <a:t>solve </a:t>
            </a:r>
            <a:r>
              <a:rPr sz="1350" spc="-15" dirty="0">
                <a:latin typeface="Calibri"/>
                <a:cs typeface="Calibri"/>
              </a:rPr>
              <a:t>problems </a:t>
            </a:r>
            <a:r>
              <a:rPr sz="1350" spc="-5" dirty="0">
                <a:latin typeface="Calibri"/>
                <a:cs typeface="Calibri"/>
              </a:rPr>
              <a:t>that existed </a:t>
            </a:r>
            <a:r>
              <a:rPr sz="1350" dirty="0">
                <a:latin typeface="Calibri"/>
                <a:cs typeface="Calibri"/>
              </a:rPr>
              <a:t>before </a:t>
            </a:r>
            <a:r>
              <a:rPr sz="1350" spc="-10" dirty="0">
                <a:latin typeface="Calibri"/>
                <a:cs typeface="Calibri"/>
              </a:rPr>
              <a:t>these  models </a:t>
            </a:r>
            <a:r>
              <a:rPr sz="1350" spc="-5" dirty="0">
                <a:latin typeface="Calibri"/>
                <a:cs typeface="Calibri"/>
              </a:rPr>
              <a:t>were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invented.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975" y="2344735"/>
            <a:ext cx="68643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0" dirty="0">
                <a:latin typeface="Calibri"/>
                <a:cs typeface="Calibri"/>
              </a:rPr>
              <a:t>Traditionally, </a:t>
            </a:r>
            <a:r>
              <a:rPr sz="1350" spc="-15" dirty="0">
                <a:latin typeface="Calibri"/>
                <a:cs typeface="Calibri"/>
              </a:rPr>
              <a:t>there </a:t>
            </a:r>
            <a:r>
              <a:rPr sz="1350" spc="-10" dirty="0">
                <a:latin typeface="Calibri"/>
                <a:cs typeface="Calibri"/>
              </a:rPr>
              <a:t>have been </a:t>
            </a:r>
            <a:r>
              <a:rPr sz="1350" dirty="0">
                <a:latin typeface="Calibri"/>
                <a:cs typeface="Calibri"/>
              </a:rPr>
              <a:t>3 major </a:t>
            </a:r>
            <a:r>
              <a:rPr sz="1350" spc="5" dirty="0">
                <a:latin typeface="Calibri"/>
                <a:cs typeface="Calibri"/>
              </a:rPr>
              <a:t>software </a:t>
            </a:r>
            <a:r>
              <a:rPr sz="1350" spc="-15" dirty="0">
                <a:latin typeface="Calibri"/>
                <a:cs typeface="Calibri"/>
              </a:rPr>
              <a:t>development </a:t>
            </a:r>
            <a:r>
              <a:rPr sz="1350" spc="-10" dirty="0">
                <a:latin typeface="Calibri"/>
                <a:cs typeface="Calibri"/>
              </a:rPr>
              <a:t>models </a:t>
            </a:r>
            <a:r>
              <a:rPr sz="1350" spc="-5" dirty="0">
                <a:latin typeface="Calibri"/>
                <a:cs typeface="Calibri"/>
              </a:rPr>
              <a:t>that </a:t>
            </a:r>
            <a:r>
              <a:rPr sz="1350" dirty="0">
                <a:latin typeface="Calibri"/>
                <a:cs typeface="Calibri"/>
              </a:rPr>
              <a:t>most </a:t>
            </a:r>
            <a:r>
              <a:rPr sz="1350" spc="-5" dirty="0">
                <a:latin typeface="Calibri"/>
                <a:cs typeface="Calibri"/>
              </a:rPr>
              <a:t>companies</a:t>
            </a:r>
            <a:r>
              <a:rPr sz="1350" spc="-11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follow: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90850" y="3000375"/>
            <a:ext cx="27813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57590" y="2981325"/>
            <a:ext cx="1914525" cy="542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09769" y="3011661"/>
            <a:ext cx="2693035" cy="374650"/>
          </a:xfrm>
          <a:custGeom>
            <a:avLst/>
            <a:gdLst/>
            <a:ahLst/>
            <a:cxnLst/>
            <a:rect l="l" t="t" r="r" b="b"/>
            <a:pathLst>
              <a:path w="2693035" h="374650">
                <a:moveTo>
                  <a:pt x="0" y="374285"/>
                </a:moveTo>
                <a:lnTo>
                  <a:pt x="2692408" y="374285"/>
                </a:lnTo>
                <a:lnTo>
                  <a:pt x="2692408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71800" y="3486150"/>
            <a:ext cx="2828925" cy="504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8090" y="3495675"/>
            <a:ext cx="1552575" cy="542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09769" y="3524417"/>
            <a:ext cx="2700655" cy="374650"/>
          </a:xfrm>
          <a:custGeom>
            <a:avLst/>
            <a:gdLst/>
            <a:ahLst/>
            <a:cxnLst/>
            <a:rect l="l" t="t" r="r" b="b"/>
            <a:pathLst>
              <a:path w="2700654" h="374650">
                <a:moveTo>
                  <a:pt x="0" y="374285"/>
                </a:moveTo>
                <a:lnTo>
                  <a:pt x="2700659" y="374285"/>
                </a:lnTo>
                <a:lnTo>
                  <a:pt x="2700659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81325" y="3990975"/>
            <a:ext cx="2809875" cy="514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48090" y="4000500"/>
            <a:ext cx="1533525" cy="542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8032" y="4033646"/>
            <a:ext cx="2684780" cy="374650"/>
          </a:xfrm>
          <a:custGeom>
            <a:avLst/>
            <a:gdLst/>
            <a:ahLst/>
            <a:cxnLst/>
            <a:rect l="l" t="t" r="r" b="b"/>
            <a:pathLst>
              <a:path w="2684779" h="374650">
                <a:moveTo>
                  <a:pt x="0" y="374285"/>
                </a:moveTo>
                <a:lnTo>
                  <a:pt x="2684263" y="374285"/>
                </a:lnTo>
                <a:lnTo>
                  <a:pt x="2684263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99436" y="3069905"/>
            <a:ext cx="1518285" cy="12903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Waterfall</a:t>
            </a:r>
            <a:r>
              <a:rPr sz="155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550">
              <a:latin typeface="Arial"/>
              <a:cs typeface="Arial"/>
            </a:endParaRPr>
          </a:p>
          <a:p>
            <a:pPr marL="203200" marR="175895" algn="ctr">
              <a:lnSpc>
                <a:spcPct val="216000"/>
              </a:lnSpc>
              <a:spcBef>
                <a:spcPts val="30"/>
              </a:spcBef>
            </a:pPr>
            <a:r>
              <a:rPr sz="1550" b="1" spc="-15" dirty="0">
                <a:solidFill>
                  <a:srgbClr val="FFFFFF"/>
                </a:solidFill>
                <a:latin typeface="Arial"/>
                <a:cs typeface="Arial"/>
              </a:rPr>
              <a:t>Agile 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Model  </a:t>
            </a:r>
            <a:r>
              <a:rPr sz="1550" b="1" spc="25" dirty="0">
                <a:solidFill>
                  <a:srgbClr val="FFFFFF"/>
                </a:solidFill>
                <a:latin typeface="Arial"/>
                <a:cs typeface="Arial"/>
              </a:rPr>
              <a:t>Lean</a:t>
            </a:r>
            <a:r>
              <a:rPr sz="15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9303" y="2353561"/>
            <a:ext cx="3500754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5" dirty="0">
                <a:solidFill>
                  <a:srgbClr val="7F7F7F"/>
                </a:solidFill>
                <a:latin typeface="Arial"/>
                <a:cs typeface="Arial"/>
              </a:rPr>
              <a:t>Waterfall</a:t>
            </a: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30" dirty="0">
                <a:solidFill>
                  <a:srgbClr val="7F7F7F"/>
                </a:solidFill>
                <a:latin typeface="Arial"/>
                <a:cs typeface="Arial"/>
              </a:rPr>
              <a:t>Model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6375" y="1447800"/>
            <a:ext cx="3457575" cy="260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04038" y="1468495"/>
            <a:ext cx="3361690" cy="2516505"/>
          </a:xfrm>
          <a:custGeom>
            <a:avLst/>
            <a:gdLst/>
            <a:ahLst/>
            <a:cxnLst/>
            <a:rect l="l" t="t" r="r" b="b"/>
            <a:pathLst>
              <a:path w="3361690" h="2516504">
                <a:moveTo>
                  <a:pt x="2942204" y="0"/>
                </a:moveTo>
                <a:lnTo>
                  <a:pt x="419343" y="0"/>
                </a:lnTo>
                <a:lnTo>
                  <a:pt x="370430" y="2820"/>
                </a:lnTo>
                <a:lnTo>
                  <a:pt x="323176" y="11072"/>
                </a:lnTo>
                <a:lnTo>
                  <a:pt x="277896" y="24441"/>
                </a:lnTo>
                <a:lnTo>
                  <a:pt x="234904" y="42613"/>
                </a:lnTo>
                <a:lnTo>
                  <a:pt x="194516" y="65274"/>
                </a:lnTo>
                <a:lnTo>
                  <a:pt x="157044" y="92109"/>
                </a:lnTo>
                <a:lnTo>
                  <a:pt x="122803" y="122803"/>
                </a:lnTo>
                <a:lnTo>
                  <a:pt x="92109" y="157044"/>
                </a:lnTo>
                <a:lnTo>
                  <a:pt x="65274" y="194516"/>
                </a:lnTo>
                <a:lnTo>
                  <a:pt x="42613" y="234904"/>
                </a:lnTo>
                <a:lnTo>
                  <a:pt x="24441" y="277896"/>
                </a:lnTo>
                <a:lnTo>
                  <a:pt x="11072" y="323176"/>
                </a:lnTo>
                <a:lnTo>
                  <a:pt x="2820" y="370430"/>
                </a:lnTo>
                <a:lnTo>
                  <a:pt x="0" y="419343"/>
                </a:lnTo>
                <a:lnTo>
                  <a:pt x="0" y="2096652"/>
                </a:lnTo>
                <a:lnTo>
                  <a:pt x="2820" y="2145566"/>
                </a:lnTo>
                <a:lnTo>
                  <a:pt x="11072" y="2192822"/>
                </a:lnTo>
                <a:lnTo>
                  <a:pt x="24441" y="2238104"/>
                </a:lnTo>
                <a:lnTo>
                  <a:pt x="42613" y="2281099"/>
                </a:lnTo>
                <a:lnTo>
                  <a:pt x="65274" y="2321492"/>
                </a:lnTo>
                <a:lnTo>
                  <a:pt x="92109" y="2358968"/>
                </a:lnTo>
                <a:lnTo>
                  <a:pt x="122803" y="2393213"/>
                </a:lnTo>
                <a:lnTo>
                  <a:pt x="157044" y="2423912"/>
                </a:lnTo>
                <a:lnTo>
                  <a:pt x="194516" y="2450751"/>
                </a:lnTo>
                <a:lnTo>
                  <a:pt x="234904" y="2473416"/>
                </a:lnTo>
                <a:lnTo>
                  <a:pt x="277896" y="2491592"/>
                </a:lnTo>
                <a:lnTo>
                  <a:pt x="323176" y="2504963"/>
                </a:lnTo>
                <a:lnTo>
                  <a:pt x="370430" y="2513217"/>
                </a:lnTo>
                <a:lnTo>
                  <a:pt x="419343" y="2516038"/>
                </a:lnTo>
                <a:lnTo>
                  <a:pt x="2942204" y="2516038"/>
                </a:lnTo>
                <a:lnTo>
                  <a:pt x="2991095" y="2513217"/>
                </a:lnTo>
                <a:lnTo>
                  <a:pt x="3038333" y="2504963"/>
                </a:lnTo>
                <a:lnTo>
                  <a:pt x="3083603" y="2491592"/>
                </a:lnTo>
                <a:lnTo>
                  <a:pt x="3126589" y="2473416"/>
                </a:lnTo>
                <a:lnTo>
                  <a:pt x="3166977" y="2450751"/>
                </a:lnTo>
                <a:lnTo>
                  <a:pt x="3204452" y="2423912"/>
                </a:lnTo>
                <a:lnTo>
                  <a:pt x="3238698" y="2393213"/>
                </a:lnTo>
                <a:lnTo>
                  <a:pt x="3269400" y="2358968"/>
                </a:lnTo>
                <a:lnTo>
                  <a:pt x="3296243" y="2321492"/>
                </a:lnTo>
                <a:lnTo>
                  <a:pt x="3318912" y="2281099"/>
                </a:lnTo>
                <a:lnTo>
                  <a:pt x="3337092" y="2238104"/>
                </a:lnTo>
                <a:lnTo>
                  <a:pt x="3350468" y="2192822"/>
                </a:lnTo>
                <a:lnTo>
                  <a:pt x="3358725" y="2145566"/>
                </a:lnTo>
                <a:lnTo>
                  <a:pt x="3361547" y="2096652"/>
                </a:lnTo>
                <a:lnTo>
                  <a:pt x="3361547" y="419343"/>
                </a:lnTo>
                <a:lnTo>
                  <a:pt x="3358725" y="370430"/>
                </a:lnTo>
                <a:lnTo>
                  <a:pt x="3350468" y="323176"/>
                </a:lnTo>
                <a:lnTo>
                  <a:pt x="3337092" y="277896"/>
                </a:lnTo>
                <a:lnTo>
                  <a:pt x="3318912" y="234904"/>
                </a:lnTo>
                <a:lnTo>
                  <a:pt x="3296243" y="194516"/>
                </a:lnTo>
                <a:lnTo>
                  <a:pt x="3269400" y="157044"/>
                </a:lnTo>
                <a:lnTo>
                  <a:pt x="3238698" y="122803"/>
                </a:lnTo>
                <a:lnTo>
                  <a:pt x="3204452" y="92109"/>
                </a:lnTo>
                <a:lnTo>
                  <a:pt x="3166977" y="65274"/>
                </a:lnTo>
                <a:lnTo>
                  <a:pt x="3126589" y="42613"/>
                </a:lnTo>
                <a:lnTo>
                  <a:pt x="3083603" y="24441"/>
                </a:lnTo>
                <a:lnTo>
                  <a:pt x="3038333" y="11072"/>
                </a:lnTo>
                <a:lnTo>
                  <a:pt x="2991095" y="2820"/>
                </a:lnTo>
                <a:lnTo>
                  <a:pt x="29422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04037" y="1468496"/>
            <a:ext cx="3361690" cy="2516505"/>
          </a:xfrm>
          <a:custGeom>
            <a:avLst/>
            <a:gdLst/>
            <a:ahLst/>
            <a:cxnLst/>
            <a:rect l="l" t="t" r="r" b="b"/>
            <a:pathLst>
              <a:path w="3361690" h="2516504">
                <a:moveTo>
                  <a:pt x="0" y="419343"/>
                </a:moveTo>
                <a:lnTo>
                  <a:pt x="2820" y="370430"/>
                </a:lnTo>
                <a:lnTo>
                  <a:pt x="11072" y="323176"/>
                </a:lnTo>
                <a:lnTo>
                  <a:pt x="24441" y="277896"/>
                </a:lnTo>
                <a:lnTo>
                  <a:pt x="42613" y="234904"/>
                </a:lnTo>
                <a:lnTo>
                  <a:pt x="65274" y="194516"/>
                </a:lnTo>
                <a:lnTo>
                  <a:pt x="92109" y="157044"/>
                </a:lnTo>
                <a:lnTo>
                  <a:pt x="122803" y="122803"/>
                </a:lnTo>
                <a:lnTo>
                  <a:pt x="157044" y="92109"/>
                </a:lnTo>
                <a:lnTo>
                  <a:pt x="194516" y="65274"/>
                </a:lnTo>
                <a:lnTo>
                  <a:pt x="234904" y="42613"/>
                </a:lnTo>
                <a:lnTo>
                  <a:pt x="277896" y="24441"/>
                </a:lnTo>
                <a:lnTo>
                  <a:pt x="323176" y="11072"/>
                </a:lnTo>
                <a:lnTo>
                  <a:pt x="370430" y="2820"/>
                </a:lnTo>
                <a:lnTo>
                  <a:pt x="419343" y="0"/>
                </a:lnTo>
                <a:lnTo>
                  <a:pt x="2942203" y="0"/>
                </a:lnTo>
                <a:lnTo>
                  <a:pt x="2991095" y="2820"/>
                </a:lnTo>
                <a:lnTo>
                  <a:pt x="3038333" y="11072"/>
                </a:lnTo>
                <a:lnTo>
                  <a:pt x="3083603" y="24441"/>
                </a:lnTo>
                <a:lnTo>
                  <a:pt x="3126589" y="42613"/>
                </a:lnTo>
                <a:lnTo>
                  <a:pt x="3166977" y="65274"/>
                </a:lnTo>
                <a:lnTo>
                  <a:pt x="3204452" y="92109"/>
                </a:lnTo>
                <a:lnTo>
                  <a:pt x="3238698" y="122803"/>
                </a:lnTo>
                <a:lnTo>
                  <a:pt x="3269400" y="157044"/>
                </a:lnTo>
                <a:lnTo>
                  <a:pt x="3296243" y="194516"/>
                </a:lnTo>
                <a:lnTo>
                  <a:pt x="3318912" y="234904"/>
                </a:lnTo>
                <a:lnTo>
                  <a:pt x="3337092" y="277896"/>
                </a:lnTo>
                <a:lnTo>
                  <a:pt x="3350468" y="323176"/>
                </a:lnTo>
                <a:lnTo>
                  <a:pt x="3358725" y="370430"/>
                </a:lnTo>
                <a:lnTo>
                  <a:pt x="3361547" y="419343"/>
                </a:lnTo>
                <a:lnTo>
                  <a:pt x="3361547" y="2096652"/>
                </a:lnTo>
                <a:lnTo>
                  <a:pt x="3358725" y="2145566"/>
                </a:lnTo>
                <a:lnTo>
                  <a:pt x="3350468" y="2192822"/>
                </a:lnTo>
                <a:lnTo>
                  <a:pt x="3337092" y="2238104"/>
                </a:lnTo>
                <a:lnTo>
                  <a:pt x="3318912" y="2281099"/>
                </a:lnTo>
                <a:lnTo>
                  <a:pt x="3296243" y="2321492"/>
                </a:lnTo>
                <a:lnTo>
                  <a:pt x="3269400" y="2358968"/>
                </a:lnTo>
                <a:lnTo>
                  <a:pt x="3238698" y="2393213"/>
                </a:lnTo>
                <a:lnTo>
                  <a:pt x="3204452" y="2423912"/>
                </a:lnTo>
                <a:lnTo>
                  <a:pt x="3166977" y="2450751"/>
                </a:lnTo>
                <a:lnTo>
                  <a:pt x="3126589" y="2473416"/>
                </a:lnTo>
                <a:lnTo>
                  <a:pt x="3083603" y="2491591"/>
                </a:lnTo>
                <a:lnTo>
                  <a:pt x="3038333" y="2504963"/>
                </a:lnTo>
                <a:lnTo>
                  <a:pt x="2991095" y="2513217"/>
                </a:lnTo>
                <a:lnTo>
                  <a:pt x="2942203" y="2516038"/>
                </a:lnTo>
                <a:lnTo>
                  <a:pt x="419343" y="2516038"/>
                </a:lnTo>
                <a:lnTo>
                  <a:pt x="370430" y="2513217"/>
                </a:lnTo>
                <a:lnTo>
                  <a:pt x="323176" y="2504963"/>
                </a:lnTo>
                <a:lnTo>
                  <a:pt x="277896" y="2491591"/>
                </a:lnTo>
                <a:lnTo>
                  <a:pt x="234904" y="2473416"/>
                </a:lnTo>
                <a:lnTo>
                  <a:pt x="194516" y="2450751"/>
                </a:lnTo>
                <a:lnTo>
                  <a:pt x="157044" y="2423912"/>
                </a:lnTo>
                <a:lnTo>
                  <a:pt x="122803" y="2393213"/>
                </a:lnTo>
                <a:lnTo>
                  <a:pt x="92109" y="2358968"/>
                </a:lnTo>
                <a:lnTo>
                  <a:pt x="65274" y="2321492"/>
                </a:lnTo>
                <a:lnTo>
                  <a:pt x="42613" y="2281099"/>
                </a:lnTo>
                <a:lnTo>
                  <a:pt x="24441" y="2238104"/>
                </a:lnTo>
                <a:lnTo>
                  <a:pt x="11072" y="2192822"/>
                </a:lnTo>
                <a:lnTo>
                  <a:pt x="2820" y="2145566"/>
                </a:lnTo>
                <a:lnTo>
                  <a:pt x="0" y="2096652"/>
                </a:lnTo>
                <a:lnTo>
                  <a:pt x="0" y="419343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4269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Waterfall</a:t>
            </a:r>
            <a:r>
              <a:rPr spc="-35" dirty="0"/>
              <a:t> </a:t>
            </a:r>
            <a:r>
              <a:rPr spc="15" dirty="0"/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88664" y="1913188"/>
            <a:ext cx="2658110" cy="39052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15" dirty="0">
                <a:latin typeface="Calibri"/>
                <a:cs typeface="Calibri"/>
              </a:rPr>
              <a:t>Waterfall </a:t>
            </a:r>
            <a:r>
              <a:rPr sz="1200" spc="-25" dirty="0">
                <a:latin typeface="Calibri"/>
                <a:cs typeface="Calibri"/>
              </a:rPr>
              <a:t>Model </a:t>
            </a:r>
            <a:r>
              <a:rPr sz="1200" spc="-5" dirty="0">
                <a:latin typeface="Calibri"/>
                <a:cs typeface="Calibri"/>
              </a:rPr>
              <a:t>was </a:t>
            </a:r>
            <a:r>
              <a:rPr sz="1200" spc="-25" dirty="0">
                <a:latin typeface="Calibri"/>
                <a:cs typeface="Calibri"/>
              </a:rPr>
              <a:t>among the </a:t>
            </a:r>
            <a:r>
              <a:rPr sz="1200" spc="5" dirty="0">
                <a:latin typeface="Calibri"/>
                <a:cs typeface="Calibri"/>
              </a:rPr>
              <a:t>first  </a:t>
            </a:r>
            <a:r>
              <a:rPr sz="1200" spc="-20" dirty="0">
                <a:latin typeface="Calibri"/>
                <a:cs typeface="Calibri"/>
              </a:rPr>
              <a:t>development models </a:t>
            </a:r>
            <a:r>
              <a:rPr sz="1200" spc="-10" dirty="0">
                <a:latin typeface="Calibri"/>
                <a:cs typeface="Calibri"/>
              </a:rPr>
              <a:t>which followed</a:t>
            </a:r>
            <a:r>
              <a:rPr sz="1200" spc="-1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SDLC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88664" y="2466663"/>
            <a:ext cx="2606675" cy="75247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15" dirty="0">
                <a:latin typeface="Calibri"/>
                <a:cs typeface="Calibri"/>
              </a:rPr>
              <a:t>Waterfall </a:t>
            </a:r>
            <a:r>
              <a:rPr sz="1200" spc="-30" dirty="0">
                <a:latin typeface="Calibri"/>
                <a:cs typeface="Calibri"/>
              </a:rPr>
              <a:t>model </a:t>
            </a:r>
            <a:r>
              <a:rPr sz="1200" spc="-10" dirty="0">
                <a:latin typeface="Calibri"/>
                <a:cs typeface="Calibri"/>
              </a:rPr>
              <a:t>follows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5" dirty="0">
                <a:latin typeface="Calibri"/>
                <a:cs typeface="Calibri"/>
              </a:rPr>
              <a:t>linear  </a:t>
            </a:r>
            <a:r>
              <a:rPr sz="1200" spc="-5" dirty="0">
                <a:latin typeface="Calibri"/>
                <a:cs typeface="Calibri"/>
              </a:rPr>
              <a:t>sequential </a:t>
            </a:r>
            <a:r>
              <a:rPr sz="1200" spc="-30" dirty="0">
                <a:latin typeface="Calibri"/>
                <a:cs typeface="Calibri"/>
              </a:rPr>
              <a:t>model </a:t>
            </a:r>
            <a:r>
              <a:rPr sz="1200" spc="-20" dirty="0">
                <a:latin typeface="Calibri"/>
                <a:cs typeface="Calibri"/>
              </a:rPr>
              <a:t>of development </a:t>
            </a:r>
            <a:r>
              <a:rPr sz="1200" spc="5" dirty="0">
                <a:latin typeface="Calibri"/>
                <a:cs typeface="Calibri"/>
              </a:rPr>
              <a:t>i.e </a:t>
            </a:r>
            <a:r>
              <a:rPr sz="1200" spc="-20" dirty="0">
                <a:latin typeface="Calibri"/>
                <a:cs typeface="Calibri"/>
              </a:rPr>
              <a:t>until 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spc="5" dirty="0">
                <a:latin typeface="Calibri"/>
                <a:cs typeface="Calibri"/>
              </a:rPr>
              <a:t>first </a:t>
            </a:r>
            <a:r>
              <a:rPr sz="1200" spc="15" dirty="0">
                <a:latin typeface="Calibri"/>
                <a:cs typeface="Calibri"/>
              </a:rPr>
              <a:t>stage </a:t>
            </a:r>
            <a:r>
              <a:rPr sz="1200" spc="10" dirty="0">
                <a:latin typeface="Calibri"/>
                <a:cs typeface="Calibri"/>
              </a:rPr>
              <a:t>is </a:t>
            </a:r>
            <a:r>
              <a:rPr sz="1200" spc="-25" dirty="0">
                <a:latin typeface="Calibri"/>
                <a:cs typeface="Calibri"/>
              </a:rPr>
              <a:t>not </a:t>
            </a:r>
            <a:r>
              <a:rPr sz="1200" dirty="0">
                <a:latin typeface="Calibri"/>
                <a:cs typeface="Calibri"/>
              </a:rPr>
              <a:t>finished,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next  </a:t>
            </a:r>
            <a:r>
              <a:rPr sz="1200" spc="15" dirty="0">
                <a:latin typeface="Calibri"/>
                <a:cs typeface="Calibri"/>
              </a:rPr>
              <a:t>stage </a:t>
            </a:r>
            <a:r>
              <a:rPr sz="1200" dirty="0">
                <a:latin typeface="Calibri"/>
                <a:cs typeface="Calibri"/>
              </a:rPr>
              <a:t>will </a:t>
            </a:r>
            <a:r>
              <a:rPr sz="1200" spc="-25" dirty="0">
                <a:latin typeface="Calibri"/>
                <a:cs typeface="Calibri"/>
              </a:rPr>
              <a:t>not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start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2600" y="1562084"/>
            <a:ext cx="342900" cy="333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68602" y="1574048"/>
            <a:ext cx="264795" cy="258445"/>
          </a:xfrm>
          <a:custGeom>
            <a:avLst/>
            <a:gdLst/>
            <a:ahLst/>
            <a:cxnLst/>
            <a:rect l="l" t="t" r="r" b="b"/>
            <a:pathLst>
              <a:path w="264794" h="258444">
                <a:moveTo>
                  <a:pt x="207645" y="172455"/>
                </a:moveTo>
                <a:lnTo>
                  <a:pt x="179070" y="172455"/>
                </a:lnTo>
                <a:lnTo>
                  <a:pt x="221991" y="258165"/>
                </a:lnTo>
                <a:lnTo>
                  <a:pt x="257686" y="186690"/>
                </a:lnTo>
                <a:lnTo>
                  <a:pt x="207645" y="186690"/>
                </a:lnTo>
                <a:lnTo>
                  <a:pt x="207645" y="172455"/>
                </a:lnTo>
                <a:close/>
              </a:path>
              <a:path w="264794" h="258444">
                <a:moveTo>
                  <a:pt x="207645" y="14325"/>
                </a:moveTo>
                <a:lnTo>
                  <a:pt x="207645" y="186690"/>
                </a:lnTo>
                <a:lnTo>
                  <a:pt x="236220" y="186690"/>
                </a:lnTo>
                <a:lnTo>
                  <a:pt x="236220" y="28559"/>
                </a:lnTo>
                <a:lnTo>
                  <a:pt x="221991" y="28559"/>
                </a:lnTo>
                <a:lnTo>
                  <a:pt x="207645" y="14325"/>
                </a:lnTo>
                <a:close/>
              </a:path>
              <a:path w="264794" h="258444">
                <a:moveTo>
                  <a:pt x="264795" y="172455"/>
                </a:moveTo>
                <a:lnTo>
                  <a:pt x="236220" y="172455"/>
                </a:lnTo>
                <a:lnTo>
                  <a:pt x="236220" y="186690"/>
                </a:lnTo>
                <a:lnTo>
                  <a:pt x="257686" y="186690"/>
                </a:lnTo>
                <a:lnTo>
                  <a:pt x="264795" y="172455"/>
                </a:lnTo>
                <a:close/>
              </a:path>
              <a:path w="264794" h="258444">
                <a:moveTo>
                  <a:pt x="236220" y="0"/>
                </a:moveTo>
                <a:lnTo>
                  <a:pt x="0" y="0"/>
                </a:lnTo>
                <a:lnTo>
                  <a:pt x="0" y="28559"/>
                </a:lnTo>
                <a:lnTo>
                  <a:pt x="207645" y="28559"/>
                </a:lnTo>
                <a:lnTo>
                  <a:pt x="207645" y="14325"/>
                </a:lnTo>
                <a:lnTo>
                  <a:pt x="236220" y="14325"/>
                </a:lnTo>
                <a:lnTo>
                  <a:pt x="236220" y="0"/>
                </a:lnTo>
                <a:close/>
              </a:path>
              <a:path w="264794" h="258444">
                <a:moveTo>
                  <a:pt x="236220" y="14325"/>
                </a:moveTo>
                <a:lnTo>
                  <a:pt x="207645" y="14325"/>
                </a:lnTo>
                <a:lnTo>
                  <a:pt x="221991" y="28559"/>
                </a:lnTo>
                <a:lnTo>
                  <a:pt x="236220" y="28559"/>
                </a:lnTo>
                <a:lnTo>
                  <a:pt x="236220" y="1432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8375" y="2000250"/>
            <a:ext cx="333375" cy="333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46376" y="2014331"/>
            <a:ext cx="264795" cy="258445"/>
          </a:xfrm>
          <a:custGeom>
            <a:avLst/>
            <a:gdLst/>
            <a:ahLst/>
            <a:cxnLst/>
            <a:rect l="l" t="t" r="r" b="b"/>
            <a:pathLst>
              <a:path w="264794" h="258444">
                <a:moveTo>
                  <a:pt x="207645" y="172358"/>
                </a:moveTo>
                <a:lnTo>
                  <a:pt x="179070" y="172358"/>
                </a:lnTo>
                <a:lnTo>
                  <a:pt x="221991" y="258083"/>
                </a:lnTo>
                <a:lnTo>
                  <a:pt x="257631" y="186705"/>
                </a:lnTo>
                <a:lnTo>
                  <a:pt x="207645" y="186705"/>
                </a:lnTo>
                <a:lnTo>
                  <a:pt x="207645" y="172358"/>
                </a:lnTo>
                <a:close/>
              </a:path>
              <a:path w="264794" h="258444">
                <a:moveTo>
                  <a:pt x="207645" y="14234"/>
                </a:moveTo>
                <a:lnTo>
                  <a:pt x="207645" y="186705"/>
                </a:lnTo>
                <a:lnTo>
                  <a:pt x="236220" y="186705"/>
                </a:lnTo>
                <a:lnTo>
                  <a:pt x="236220" y="28590"/>
                </a:lnTo>
                <a:lnTo>
                  <a:pt x="221991" y="28590"/>
                </a:lnTo>
                <a:lnTo>
                  <a:pt x="207645" y="14234"/>
                </a:lnTo>
                <a:close/>
              </a:path>
              <a:path w="264794" h="258444">
                <a:moveTo>
                  <a:pt x="264795" y="172358"/>
                </a:moveTo>
                <a:lnTo>
                  <a:pt x="236220" y="172358"/>
                </a:lnTo>
                <a:lnTo>
                  <a:pt x="236220" y="186705"/>
                </a:lnTo>
                <a:lnTo>
                  <a:pt x="257631" y="186705"/>
                </a:lnTo>
                <a:lnTo>
                  <a:pt x="264795" y="172358"/>
                </a:lnTo>
                <a:close/>
              </a:path>
              <a:path w="264794" h="258444">
                <a:moveTo>
                  <a:pt x="236220" y="0"/>
                </a:moveTo>
                <a:lnTo>
                  <a:pt x="0" y="0"/>
                </a:lnTo>
                <a:lnTo>
                  <a:pt x="0" y="28590"/>
                </a:lnTo>
                <a:lnTo>
                  <a:pt x="207645" y="28590"/>
                </a:lnTo>
                <a:lnTo>
                  <a:pt x="207645" y="14234"/>
                </a:lnTo>
                <a:lnTo>
                  <a:pt x="236220" y="14234"/>
                </a:lnTo>
                <a:lnTo>
                  <a:pt x="236220" y="0"/>
                </a:lnTo>
                <a:close/>
              </a:path>
              <a:path w="264794" h="258444">
                <a:moveTo>
                  <a:pt x="236220" y="14234"/>
                </a:moveTo>
                <a:lnTo>
                  <a:pt x="207645" y="14234"/>
                </a:lnTo>
                <a:lnTo>
                  <a:pt x="221991" y="28590"/>
                </a:lnTo>
                <a:lnTo>
                  <a:pt x="236220" y="28590"/>
                </a:lnTo>
                <a:lnTo>
                  <a:pt x="236220" y="14234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86075" y="2447925"/>
            <a:ext cx="333375" cy="333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4969" y="2466081"/>
            <a:ext cx="264795" cy="258445"/>
          </a:xfrm>
          <a:custGeom>
            <a:avLst/>
            <a:gdLst/>
            <a:ahLst/>
            <a:cxnLst/>
            <a:rect l="l" t="t" r="r" b="b"/>
            <a:pathLst>
              <a:path w="264794" h="258444">
                <a:moveTo>
                  <a:pt x="207651" y="172343"/>
                </a:moveTo>
                <a:lnTo>
                  <a:pt x="179060" y="172343"/>
                </a:lnTo>
                <a:lnTo>
                  <a:pt x="222007" y="258068"/>
                </a:lnTo>
                <a:lnTo>
                  <a:pt x="257639" y="186690"/>
                </a:lnTo>
                <a:lnTo>
                  <a:pt x="207651" y="186690"/>
                </a:lnTo>
                <a:lnTo>
                  <a:pt x="207651" y="172343"/>
                </a:lnTo>
                <a:close/>
              </a:path>
              <a:path w="264794" h="258444">
                <a:moveTo>
                  <a:pt x="207651" y="14228"/>
                </a:moveTo>
                <a:lnTo>
                  <a:pt x="207651" y="186690"/>
                </a:lnTo>
                <a:lnTo>
                  <a:pt x="236210" y="186690"/>
                </a:lnTo>
                <a:lnTo>
                  <a:pt x="236210" y="28575"/>
                </a:lnTo>
                <a:lnTo>
                  <a:pt x="222007" y="28575"/>
                </a:lnTo>
                <a:lnTo>
                  <a:pt x="207651" y="14228"/>
                </a:lnTo>
                <a:close/>
              </a:path>
              <a:path w="264794" h="258444">
                <a:moveTo>
                  <a:pt x="264801" y="172343"/>
                </a:moveTo>
                <a:lnTo>
                  <a:pt x="236210" y="172343"/>
                </a:lnTo>
                <a:lnTo>
                  <a:pt x="236210" y="186690"/>
                </a:lnTo>
                <a:lnTo>
                  <a:pt x="257639" y="186690"/>
                </a:lnTo>
                <a:lnTo>
                  <a:pt x="264801" y="172343"/>
                </a:lnTo>
                <a:close/>
              </a:path>
              <a:path w="264794" h="258444">
                <a:moveTo>
                  <a:pt x="236210" y="0"/>
                </a:moveTo>
                <a:lnTo>
                  <a:pt x="0" y="0"/>
                </a:lnTo>
                <a:lnTo>
                  <a:pt x="0" y="28575"/>
                </a:lnTo>
                <a:lnTo>
                  <a:pt x="207651" y="28575"/>
                </a:lnTo>
                <a:lnTo>
                  <a:pt x="207651" y="14228"/>
                </a:lnTo>
                <a:lnTo>
                  <a:pt x="236210" y="14228"/>
                </a:lnTo>
                <a:lnTo>
                  <a:pt x="236210" y="0"/>
                </a:lnTo>
                <a:close/>
              </a:path>
              <a:path w="264794" h="258444">
                <a:moveTo>
                  <a:pt x="236210" y="14228"/>
                </a:moveTo>
                <a:lnTo>
                  <a:pt x="207651" y="14228"/>
                </a:lnTo>
                <a:lnTo>
                  <a:pt x="222007" y="28575"/>
                </a:lnTo>
                <a:lnTo>
                  <a:pt x="236210" y="28575"/>
                </a:lnTo>
                <a:lnTo>
                  <a:pt x="236210" y="14228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62325" y="2876550"/>
            <a:ext cx="3429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5660" y="2886836"/>
            <a:ext cx="265430" cy="258445"/>
          </a:xfrm>
          <a:custGeom>
            <a:avLst/>
            <a:gdLst/>
            <a:ahLst/>
            <a:cxnLst/>
            <a:rect l="l" t="t" r="r" b="b"/>
            <a:pathLst>
              <a:path w="265429" h="258444">
                <a:moveTo>
                  <a:pt x="207660" y="172461"/>
                </a:moveTo>
                <a:lnTo>
                  <a:pt x="179070" y="172461"/>
                </a:lnTo>
                <a:lnTo>
                  <a:pt x="221863" y="258186"/>
                </a:lnTo>
                <a:lnTo>
                  <a:pt x="257616" y="186821"/>
                </a:lnTo>
                <a:lnTo>
                  <a:pt x="207660" y="186821"/>
                </a:lnTo>
                <a:lnTo>
                  <a:pt x="207660" y="172461"/>
                </a:lnTo>
                <a:close/>
              </a:path>
              <a:path w="265429" h="258444">
                <a:moveTo>
                  <a:pt x="207660" y="14346"/>
                </a:moveTo>
                <a:lnTo>
                  <a:pt x="207660" y="186821"/>
                </a:lnTo>
                <a:lnTo>
                  <a:pt x="236220" y="186821"/>
                </a:lnTo>
                <a:lnTo>
                  <a:pt x="236220" y="28575"/>
                </a:lnTo>
                <a:lnTo>
                  <a:pt x="221863" y="28575"/>
                </a:lnTo>
                <a:lnTo>
                  <a:pt x="207660" y="14346"/>
                </a:lnTo>
                <a:close/>
              </a:path>
              <a:path w="265429" h="258444">
                <a:moveTo>
                  <a:pt x="264810" y="172461"/>
                </a:moveTo>
                <a:lnTo>
                  <a:pt x="236220" y="172461"/>
                </a:lnTo>
                <a:lnTo>
                  <a:pt x="236220" y="186821"/>
                </a:lnTo>
                <a:lnTo>
                  <a:pt x="257616" y="186821"/>
                </a:lnTo>
                <a:lnTo>
                  <a:pt x="264810" y="172461"/>
                </a:lnTo>
                <a:close/>
              </a:path>
              <a:path w="265429" h="258444">
                <a:moveTo>
                  <a:pt x="236220" y="0"/>
                </a:moveTo>
                <a:lnTo>
                  <a:pt x="0" y="0"/>
                </a:lnTo>
                <a:lnTo>
                  <a:pt x="0" y="28575"/>
                </a:lnTo>
                <a:lnTo>
                  <a:pt x="207660" y="28575"/>
                </a:lnTo>
                <a:lnTo>
                  <a:pt x="207660" y="14346"/>
                </a:lnTo>
                <a:lnTo>
                  <a:pt x="236220" y="14346"/>
                </a:lnTo>
                <a:lnTo>
                  <a:pt x="236220" y="0"/>
                </a:lnTo>
                <a:close/>
              </a:path>
              <a:path w="265429" h="258444">
                <a:moveTo>
                  <a:pt x="236220" y="14346"/>
                </a:moveTo>
                <a:lnTo>
                  <a:pt x="207660" y="14346"/>
                </a:lnTo>
                <a:lnTo>
                  <a:pt x="221863" y="28575"/>
                </a:lnTo>
                <a:lnTo>
                  <a:pt x="236220" y="28575"/>
                </a:lnTo>
                <a:lnTo>
                  <a:pt x="236220" y="14346"/>
                </a:lnTo>
                <a:close/>
              </a:path>
            </a:pathLst>
          </a:custGeom>
          <a:solidFill>
            <a:srgbClr val="817B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3925" y="1847850"/>
            <a:ext cx="1400175" cy="476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4061" y="1886105"/>
            <a:ext cx="1266825" cy="347980"/>
          </a:xfrm>
          <a:custGeom>
            <a:avLst/>
            <a:gdLst/>
            <a:ahLst/>
            <a:cxnLst/>
            <a:rect l="l" t="t" r="r" b="b"/>
            <a:pathLst>
              <a:path w="1266825" h="347980">
                <a:moveTo>
                  <a:pt x="0" y="347828"/>
                </a:moveTo>
                <a:lnTo>
                  <a:pt x="1266312" y="347828"/>
                </a:lnTo>
                <a:lnTo>
                  <a:pt x="1266312" y="0"/>
                </a:lnTo>
                <a:lnTo>
                  <a:pt x="0" y="0"/>
                </a:lnTo>
                <a:lnTo>
                  <a:pt x="0" y="347828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95096" y="1971989"/>
            <a:ext cx="4140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52575" y="2295525"/>
            <a:ext cx="1400175" cy="4762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93723" y="2334792"/>
            <a:ext cx="1266825" cy="347980"/>
          </a:xfrm>
          <a:custGeom>
            <a:avLst/>
            <a:gdLst/>
            <a:ahLst/>
            <a:cxnLst/>
            <a:rect l="l" t="t" r="r" b="b"/>
            <a:pathLst>
              <a:path w="1266825" h="347980">
                <a:moveTo>
                  <a:pt x="0" y="347828"/>
                </a:moveTo>
                <a:lnTo>
                  <a:pt x="1266312" y="347828"/>
                </a:lnTo>
                <a:lnTo>
                  <a:pt x="1266312" y="0"/>
                </a:lnTo>
                <a:lnTo>
                  <a:pt x="0" y="0"/>
                </a:lnTo>
                <a:lnTo>
                  <a:pt x="0" y="347828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42796" y="2424364"/>
            <a:ext cx="3536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3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00" b="1" spc="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900" b="1" spc="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8150" y="1428734"/>
            <a:ext cx="1400175" cy="4857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8429" y="1468383"/>
            <a:ext cx="1266825" cy="347980"/>
          </a:xfrm>
          <a:custGeom>
            <a:avLst/>
            <a:gdLst/>
            <a:ahLst/>
            <a:cxnLst/>
            <a:rect l="l" t="t" r="r" b="b"/>
            <a:pathLst>
              <a:path w="1266825" h="347980">
                <a:moveTo>
                  <a:pt x="0" y="347828"/>
                </a:moveTo>
                <a:lnTo>
                  <a:pt x="1266325" y="347828"/>
                </a:lnTo>
                <a:lnTo>
                  <a:pt x="1266325" y="0"/>
                </a:lnTo>
                <a:lnTo>
                  <a:pt x="0" y="0"/>
                </a:lnTo>
                <a:lnTo>
                  <a:pt x="0" y="347828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09926" y="1548127"/>
            <a:ext cx="806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Feasibility</a:t>
            </a:r>
            <a:r>
              <a:rPr sz="9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Calibri"/>
                <a:cs typeface="Calibri"/>
              </a:rPr>
              <a:t>Check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28825" y="2724150"/>
            <a:ext cx="1400175" cy="4857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67936" y="2765834"/>
            <a:ext cx="1266825" cy="347980"/>
          </a:xfrm>
          <a:custGeom>
            <a:avLst/>
            <a:gdLst/>
            <a:ahLst/>
            <a:cxnLst/>
            <a:rect l="l" t="t" r="r" b="b"/>
            <a:pathLst>
              <a:path w="1266825" h="347980">
                <a:moveTo>
                  <a:pt x="0" y="347828"/>
                </a:moveTo>
                <a:lnTo>
                  <a:pt x="1266325" y="347828"/>
                </a:lnTo>
                <a:lnTo>
                  <a:pt x="1266325" y="0"/>
                </a:lnTo>
                <a:lnTo>
                  <a:pt x="0" y="0"/>
                </a:lnTo>
                <a:lnTo>
                  <a:pt x="0" y="347828"/>
                </a:lnTo>
                <a:close/>
              </a:path>
            </a:pathLst>
          </a:custGeom>
          <a:solidFill>
            <a:srgbClr val="817B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362201" y="2773678"/>
            <a:ext cx="683895" cy="30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Coding 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9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Unit</a:t>
            </a:r>
            <a:endParaRPr sz="90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  <a:spcBef>
                <a:spcPts val="45"/>
              </a:spcBef>
            </a:pP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619375" y="3133725"/>
            <a:ext cx="1400175" cy="4762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59761" y="3170706"/>
            <a:ext cx="1266825" cy="347980"/>
          </a:xfrm>
          <a:custGeom>
            <a:avLst/>
            <a:gdLst/>
            <a:ahLst/>
            <a:cxnLst/>
            <a:rect l="l" t="t" r="r" b="b"/>
            <a:pathLst>
              <a:path w="1266825" h="347979">
                <a:moveTo>
                  <a:pt x="0" y="347828"/>
                </a:moveTo>
                <a:lnTo>
                  <a:pt x="1266312" y="347828"/>
                </a:lnTo>
                <a:lnTo>
                  <a:pt x="1266312" y="0"/>
                </a:lnTo>
                <a:lnTo>
                  <a:pt x="0" y="0"/>
                </a:lnTo>
                <a:lnTo>
                  <a:pt x="0" y="347828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09940" y="3590925"/>
            <a:ext cx="1400175" cy="4762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52978" y="3627013"/>
            <a:ext cx="1266825" cy="347980"/>
          </a:xfrm>
          <a:custGeom>
            <a:avLst/>
            <a:gdLst/>
            <a:ahLst/>
            <a:cxnLst/>
            <a:rect l="l" t="t" r="r" b="b"/>
            <a:pathLst>
              <a:path w="1266825" h="347979">
                <a:moveTo>
                  <a:pt x="0" y="347828"/>
                </a:moveTo>
                <a:lnTo>
                  <a:pt x="1266312" y="347828"/>
                </a:lnTo>
                <a:lnTo>
                  <a:pt x="1266312" y="0"/>
                </a:lnTo>
                <a:lnTo>
                  <a:pt x="0" y="0"/>
                </a:lnTo>
                <a:lnTo>
                  <a:pt x="0" y="34782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67332" y="3200081"/>
            <a:ext cx="1492885" cy="7512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55600" marR="455295" indent="-343535">
              <a:lnSpc>
                <a:spcPct val="104299"/>
              </a:lnSpc>
              <a:spcBef>
                <a:spcPts val="55"/>
              </a:spcBef>
            </a:pPr>
            <a:r>
              <a:rPr sz="900" b="1" spc="-15" dirty="0">
                <a:solidFill>
                  <a:srgbClr val="FFFFFF"/>
                </a:solidFill>
                <a:latin typeface="Calibri"/>
                <a:cs typeface="Calibri"/>
              </a:rPr>
              <a:t>Integration 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900" b="1" spc="5" dirty="0">
                <a:solidFill>
                  <a:srgbClr val="FFFFFF"/>
                </a:solidFill>
                <a:latin typeface="Calibri"/>
                <a:cs typeface="Calibri"/>
              </a:rPr>
              <a:t>System  </a:t>
            </a: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716280" algn="ctr">
              <a:lnSpc>
                <a:spcPct val="100000"/>
              </a:lnSpc>
              <a:spcBef>
                <a:spcPts val="5"/>
              </a:spcBef>
            </a:pPr>
            <a:r>
              <a:rPr sz="900" b="1" spc="-15" dirty="0">
                <a:solidFill>
                  <a:srgbClr val="FFFFFF"/>
                </a:solidFill>
                <a:latin typeface="Calibri"/>
                <a:cs typeface="Calibri"/>
              </a:rPr>
              <a:t>Maintenance</a:t>
            </a:r>
            <a:r>
              <a:rPr sz="9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900">
              <a:latin typeface="Calibri"/>
              <a:cs typeface="Calibri"/>
            </a:endParaRPr>
          </a:p>
          <a:p>
            <a:pPr marL="718185" algn="ctr">
              <a:lnSpc>
                <a:spcPct val="100000"/>
              </a:lnSpc>
              <a:spcBef>
                <a:spcPts val="45"/>
              </a:spcBef>
            </a:pP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952890" y="3286125"/>
            <a:ext cx="438150" cy="4762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92880" y="3325367"/>
            <a:ext cx="265430" cy="258445"/>
          </a:xfrm>
          <a:custGeom>
            <a:avLst/>
            <a:gdLst/>
            <a:ahLst/>
            <a:cxnLst/>
            <a:rect l="l" t="t" r="r" b="b"/>
            <a:pathLst>
              <a:path w="265429" h="258445">
                <a:moveTo>
                  <a:pt x="207660" y="172461"/>
                </a:moveTo>
                <a:lnTo>
                  <a:pt x="179070" y="172461"/>
                </a:lnTo>
                <a:lnTo>
                  <a:pt x="221863" y="258186"/>
                </a:lnTo>
                <a:lnTo>
                  <a:pt x="257682" y="186690"/>
                </a:lnTo>
                <a:lnTo>
                  <a:pt x="207660" y="186690"/>
                </a:lnTo>
                <a:lnTo>
                  <a:pt x="207660" y="172461"/>
                </a:lnTo>
                <a:close/>
              </a:path>
              <a:path w="265429" h="258445">
                <a:moveTo>
                  <a:pt x="207660" y="14228"/>
                </a:moveTo>
                <a:lnTo>
                  <a:pt x="207660" y="186690"/>
                </a:lnTo>
                <a:lnTo>
                  <a:pt x="236220" y="186690"/>
                </a:lnTo>
                <a:lnTo>
                  <a:pt x="236220" y="28575"/>
                </a:lnTo>
                <a:lnTo>
                  <a:pt x="221863" y="28575"/>
                </a:lnTo>
                <a:lnTo>
                  <a:pt x="207660" y="14228"/>
                </a:lnTo>
                <a:close/>
              </a:path>
              <a:path w="265429" h="258445">
                <a:moveTo>
                  <a:pt x="264810" y="172461"/>
                </a:moveTo>
                <a:lnTo>
                  <a:pt x="236220" y="172461"/>
                </a:lnTo>
                <a:lnTo>
                  <a:pt x="236220" y="186690"/>
                </a:lnTo>
                <a:lnTo>
                  <a:pt x="257682" y="186690"/>
                </a:lnTo>
                <a:lnTo>
                  <a:pt x="264810" y="172461"/>
                </a:lnTo>
                <a:close/>
              </a:path>
              <a:path w="265429" h="258445">
                <a:moveTo>
                  <a:pt x="236220" y="0"/>
                </a:moveTo>
                <a:lnTo>
                  <a:pt x="0" y="0"/>
                </a:lnTo>
                <a:lnTo>
                  <a:pt x="0" y="28575"/>
                </a:lnTo>
                <a:lnTo>
                  <a:pt x="207660" y="28575"/>
                </a:lnTo>
                <a:lnTo>
                  <a:pt x="207660" y="14228"/>
                </a:lnTo>
                <a:lnTo>
                  <a:pt x="236220" y="14228"/>
                </a:lnTo>
                <a:lnTo>
                  <a:pt x="236220" y="0"/>
                </a:lnTo>
                <a:close/>
              </a:path>
              <a:path w="265429" h="258445">
                <a:moveTo>
                  <a:pt x="236220" y="14228"/>
                </a:moveTo>
                <a:lnTo>
                  <a:pt x="207660" y="14228"/>
                </a:lnTo>
                <a:lnTo>
                  <a:pt x="221863" y="28575"/>
                </a:lnTo>
                <a:lnTo>
                  <a:pt x="236220" y="28575"/>
                </a:lnTo>
                <a:lnTo>
                  <a:pt x="236220" y="14228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92917" y="1968576"/>
            <a:ext cx="260273" cy="26027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03860" y="2527756"/>
            <a:ext cx="260273" cy="26027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4415" y="1466850"/>
            <a:ext cx="3981450" cy="260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42169" y="1486905"/>
            <a:ext cx="3888104" cy="2516505"/>
          </a:xfrm>
          <a:custGeom>
            <a:avLst/>
            <a:gdLst/>
            <a:ahLst/>
            <a:cxnLst/>
            <a:rect l="l" t="t" r="r" b="b"/>
            <a:pathLst>
              <a:path w="3888104" h="2516504">
                <a:moveTo>
                  <a:pt x="3468258" y="0"/>
                </a:moveTo>
                <a:lnTo>
                  <a:pt x="419374" y="0"/>
                </a:lnTo>
                <a:lnTo>
                  <a:pt x="370460" y="2820"/>
                </a:lnTo>
                <a:lnTo>
                  <a:pt x="323204" y="11074"/>
                </a:lnTo>
                <a:lnTo>
                  <a:pt x="277923" y="24445"/>
                </a:lnTo>
                <a:lnTo>
                  <a:pt x="234929" y="42619"/>
                </a:lnTo>
                <a:lnTo>
                  <a:pt x="194537" y="65283"/>
                </a:lnTo>
                <a:lnTo>
                  <a:pt x="157062" y="92121"/>
                </a:lnTo>
                <a:lnTo>
                  <a:pt x="122819" y="122819"/>
                </a:lnTo>
                <a:lnTo>
                  <a:pt x="92121" y="157062"/>
                </a:lnTo>
                <a:lnTo>
                  <a:pt x="65283" y="194537"/>
                </a:lnTo>
                <a:lnTo>
                  <a:pt x="42619" y="234929"/>
                </a:lnTo>
                <a:lnTo>
                  <a:pt x="24445" y="277923"/>
                </a:lnTo>
                <a:lnTo>
                  <a:pt x="11074" y="323204"/>
                </a:lnTo>
                <a:lnTo>
                  <a:pt x="2820" y="370460"/>
                </a:lnTo>
                <a:lnTo>
                  <a:pt x="0" y="419374"/>
                </a:lnTo>
                <a:lnTo>
                  <a:pt x="0" y="2096649"/>
                </a:lnTo>
                <a:lnTo>
                  <a:pt x="2820" y="2145563"/>
                </a:lnTo>
                <a:lnTo>
                  <a:pt x="11074" y="2192819"/>
                </a:lnTo>
                <a:lnTo>
                  <a:pt x="24445" y="2238101"/>
                </a:lnTo>
                <a:lnTo>
                  <a:pt x="42619" y="2281096"/>
                </a:lnTo>
                <a:lnTo>
                  <a:pt x="65283" y="2321489"/>
                </a:lnTo>
                <a:lnTo>
                  <a:pt x="92121" y="2358965"/>
                </a:lnTo>
                <a:lnTo>
                  <a:pt x="122819" y="2393210"/>
                </a:lnTo>
                <a:lnTo>
                  <a:pt x="157062" y="2423909"/>
                </a:lnTo>
                <a:lnTo>
                  <a:pt x="194537" y="2450748"/>
                </a:lnTo>
                <a:lnTo>
                  <a:pt x="234929" y="2473413"/>
                </a:lnTo>
                <a:lnTo>
                  <a:pt x="277923" y="2491588"/>
                </a:lnTo>
                <a:lnTo>
                  <a:pt x="323204" y="2504960"/>
                </a:lnTo>
                <a:lnTo>
                  <a:pt x="370460" y="2513214"/>
                </a:lnTo>
                <a:lnTo>
                  <a:pt x="419374" y="2516035"/>
                </a:lnTo>
                <a:lnTo>
                  <a:pt x="3468258" y="2516035"/>
                </a:lnTo>
                <a:lnTo>
                  <a:pt x="3517172" y="2513214"/>
                </a:lnTo>
                <a:lnTo>
                  <a:pt x="3564426" y="2504960"/>
                </a:lnTo>
                <a:lnTo>
                  <a:pt x="3609705" y="2491588"/>
                </a:lnTo>
                <a:lnTo>
                  <a:pt x="3652697" y="2473413"/>
                </a:lnTo>
                <a:lnTo>
                  <a:pt x="3693086" y="2450748"/>
                </a:lnTo>
                <a:lnTo>
                  <a:pt x="3730557" y="2423909"/>
                </a:lnTo>
                <a:lnTo>
                  <a:pt x="3764798" y="2393210"/>
                </a:lnTo>
                <a:lnTo>
                  <a:pt x="3795493" y="2358965"/>
                </a:lnTo>
                <a:lnTo>
                  <a:pt x="3822327" y="2321489"/>
                </a:lnTo>
                <a:lnTo>
                  <a:pt x="3844988" y="2281096"/>
                </a:lnTo>
                <a:lnTo>
                  <a:pt x="3863160" y="2238101"/>
                </a:lnTo>
                <a:lnTo>
                  <a:pt x="3876529" y="2192819"/>
                </a:lnTo>
                <a:lnTo>
                  <a:pt x="3884781" y="2145563"/>
                </a:lnTo>
                <a:lnTo>
                  <a:pt x="3887602" y="2096649"/>
                </a:lnTo>
                <a:lnTo>
                  <a:pt x="3887602" y="419374"/>
                </a:lnTo>
                <a:lnTo>
                  <a:pt x="3884781" y="370460"/>
                </a:lnTo>
                <a:lnTo>
                  <a:pt x="3876529" y="323204"/>
                </a:lnTo>
                <a:lnTo>
                  <a:pt x="3863160" y="277923"/>
                </a:lnTo>
                <a:lnTo>
                  <a:pt x="3844988" y="234929"/>
                </a:lnTo>
                <a:lnTo>
                  <a:pt x="3822327" y="194537"/>
                </a:lnTo>
                <a:lnTo>
                  <a:pt x="3795493" y="157062"/>
                </a:lnTo>
                <a:lnTo>
                  <a:pt x="3764798" y="122819"/>
                </a:lnTo>
                <a:lnTo>
                  <a:pt x="3730557" y="92121"/>
                </a:lnTo>
                <a:lnTo>
                  <a:pt x="3693086" y="65283"/>
                </a:lnTo>
                <a:lnTo>
                  <a:pt x="3652697" y="42619"/>
                </a:lnTo>
                <a:lnTo>
                  <a:pt x="3609705" y="24445"/>
                </a:lnTo>
                <a:lnTo>
                  <a:pt x="3564426" y="11074"/>
                </a:lnTo>
                <a:lnTo>
                  <a:pt x="3517172" y="2820"/>
                </a:lnTo>
                <a:lnTo>
                  <a:pt x="34682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42169" y="1486905"/>
            <a:ext cx="3888104" cy="2516505"/>
          </a:xfrm>
          <a:custGeom>
            <a:avLst/>
            <a:gdLst/>
            <a:ahLst/>
            <a:cxnLst/>
            <a:rect l="l" t="t" r="r" b="b"/>
            <a:pathLst>
              <a:path w="3888104" h="2516504">
                <a:moveTo>
                  <a:pt x="0" y="419374"/>
                </a:moveTo>
                <a:lnTo>
                  <a:pt x="2820" y="370460"/>
                </a:lnTo>
                <a:lnTo>
                  <a:pt x="11074" y="323204"/>
                </a:lnTo>
                <a:lnTo>
                  <a:pt x="24445" y="277923"/>
                </a:lnTo>
                <a:lnTo>
                  <a:pt x="42619" y="234929"/>
                </a:lnTo>
                <a:lnTo>
                  <a:pt x="65283" y="194537"/>
                </a:lnTo>
                <a:lnTo>
                  <a:pt x="92121" y="157062"/>
                </a:lnTo>
                <a:lnTo>
                  <a:pt x="122819" y="122819"/>
                </a:lnTo>
                <a:lnTo>
                  <a:pt x="157062" y="92121"/>
                </a:lnTo>
                <a:lnTo>
                  <a:pt x="194537" y="65283"/>
                </a:lnTo>
                <a:lnTo>
                  <a:pt x="234929" y="42619"/>
                </a:lnTo>
                <a:lnTo>
                  <a:pt x="277923" y="24445"/>
                </a:lnTo>
                <a:lnTo>
                  <a:pt x="323204" y="11074"/>
                </a:lnTo>
                <a:lnTo>
                  <a:pt x="370460" y="2820"/>
                </a:lnTo>
                <a:lnTo>
                  <a:pt x="419374" y="0"/>
                </a:lnTo>
                <a:lnTo>
                  <a:pt x="3468258" y="0"/>
                </a:lnTo>
                <a:lnTo>
                  <a:pt x="3517171" y="2820"/>
                </a:lnTo>
                <a:lnTo>
                  <a:pt x="3564425" y="11074"/>
                </a:lnTo>
                <a:lnTo>
                  <a:pt x="3609705" y="24445"/>
                </a:lnTo>
                <a:lnTo>
                  <a:pt x="3652697" y="42619"/>
                </a:lnTo>
                <a:lnTo>
                  <a:pt x="3693085" y="65283"/>
                </a:lnTo>
                <a:lnTo>
                  <a:pt x="3730557" y="92121"/>
                </a:lnTo>
                <a:lnTo>
                  <a:pt x="3764798" y="122819"/>
                </a:lnTo>
                <a:lnTo>
                  <a:pt x="3795492" y="157062"/>
                </a:lnTo>
                <a:lnTo>
                  <a:pt x="3822327" y="194537"/>
                </a:lnTo>
                <a:lnTo>
                  <a:pt x="3844988" y="234929"/>
                </a:lnTo>
                <a:lnTo>
                  <a:pt x="3863160" y="277923"/>
                </a:lnTo>
                <a:lnTo>
                  <a:pt x="3876529" y="323204"/>
                </a:lnTo>
                <a:lnTo>
                  <a:pt x="3884781" y="370460"/>
                </a:lnTo>
                <a:lnTo>
                  <a:pt x="3887601" y="419374"/>
                </a:lnTo>
                <a:lnTo>
                  <a:pt x="3887601" y="2096649"/>
                </a:lnTo>
                <a:lnTo>
                  <a:pt x="3884781" y="2145563"/>
                </a:lnTo>
                <a:lnTo>
                  <a:pt x="3876529" y="2192819"/>
                </a:lnTo>
                <a:lnTo>
                  <a:pt x="3863160" y="2238101"/>
                </a:lnTo>
                <a:lnTo>
                  <a:pt x="3844988" y="2281096"/>
                </a:lnTo>
                <a:lnTo>
                  <a:pt x="3822327" y="2321489"/>
                </a:lnTo>
                <a:lnTo>
                  <a:pt x="3795492" y="2358965"/>
                </a:lnTo>
                <a:lnTo>
                  <a:pt x="3764798" y="2393210"/>
                </a:lnTo>
                <a:lnTo>
                  <a:pt x="3730557" y="2423909"/>
                </a:lnTo>
                <a:lnTo>
                  <a:pt x="3693085" y="2450748"/>
                </a:lnTo>
                <a:lnTo>
                  <a:pt x="3652697" y="2473413"/>
                </a:lnTo>
                <a:lnTo>
                  <a:pt x="3609705" y="2491588"/>
                </a:lnTo>
                <a:lnTo>
                  <a:pt x="3564425" y="2504960"/>
                </a:lnTo>
                <a:lnTo>
                  <a:pt x="3517171" y="2513214"/>
                </a:lnTo>
                <a:lnTo>
                  <a:pt x="3468258" y="2516035"/>
                </a:lnTo>
                <a:lnTo>
                  <a:pt x="419374" y="2516035"/>
                </a:lnTo>
                <a:lnTo>
                  <a:pt x="370460" y="2513214"/>
                </a:lnTo>
                <a:lnTo>
                  <a:pt x="323204" y="2504960"/>
                </a:lnTo>
                <a:lnTo>
                  <a:pt x="277923" y="2491588"/>
                </a:lnTo>
                <a:lnTo>
                  <a:pt x="234929" y="2473413"/>
                </a:lnTo>
                <a:lnTo>
                  <a:pt x="194537" y="2450748"/>
                </a:lnTo>
                <a:lnTo>
                  <a:pt x="157062" y="2423909"/>
                </a:lnTo>
                <a:lnTo>
                  <a:pt x="122819" y="2393210"/>
                </a:lnTo>
                <a:lnTo>
                  <a:pt x="92121" y="2358965"/>
                </a:lnTo>
                <a:lnTo>
                  <a:pt x="65283" y="2321489"/>
                </a:lnTo>
                <a:lnTo>
                  <a:pt x="42619" y="2281096"/>
                </a:lnTo>
                <a:lnTo>
                  <a:pt x="24445" y="2238101"/>
                </a:lnTo>
                <a:lnTo>
                  <a:pt x="11074" y="2192819"/>
                </a:lnTo>
                <a:lnTo>
                  <a:pt x="2820" y="2145563"/>
                </a:lnTo>
                <a:lnTo>
                  <a:pt x="0" y="2096649"/>
                </a:lnTo>
                <a:lnTo>
                  <a:pt x="0" y="419374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6069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Advantages </a:t>
            </a:r>
            <a:r>
              <a:rPr spc="10" dirty="0"/>
              <a:t>of </a:t>
            </a:r>
            <a:r>
              <a:rPr spc="-5" dirty="0"/>
              <a:t>Waterfall</a:t>
            </a:r>
            <a:r>
              <a:rPr spc="50" dirty="0"/>
              <a:t> </a:t>
            </a:r>
            <a:r>
              <a:rPr spc="15" dirty="0"/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78149" y="1802063"/>
            <a:ext cx="2533650" cy="1678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latin typeface="Calibri"/>
                <a:cs typeface="Calibri"/>
              </a:rPr>
              <a:t>Clear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Objectives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Specific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Deadlines</a:t>
            </a:r>
            <a:endParaRPr sz="1200">
              <a:latin typeface="Calibri"/>
              <a:cs typeface="Calibri"/>
            </a:endParaRPr>
          </a:p>
          <a:p>
            <a:pPr marL="12700" marR="767715">
              <a:lnSpc>
                <a:spcPct val="198300"/>
              </a:lnSpc>
              <a:spcBef>
                <a:spcPts val="80"/>
              </a:spcBef>
            </a:pPr>
            <a:r>
              <a:rPr sz="1200" spc="-15" dirty="0">
                <a:latin typeface="Calibri"/>
                <a:cs typeface="Calibri"/>
              </a:rPr>
              <a:t>No ambiguous </a:t>
            </a:r>
            <a:r>
              <a:rPr sz="1200" spc="-25" dirty="0">
                <a:latin typeface="Calibri"/>
                <a:cs typeface="Calibri"/>
              </a:rPr>
              <a:t>requirements  </a:t>
            </a:r>
            <a:r>
              <a:rPr sz="1200" spc="-20" dirty="0">
                <a:latin typeface="Calibri"/>
                <a:cs typeface="Calibri"/>
              </a:rPr>
              <a:t>Well understood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milestones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Process and results </a:t>
            </a:r>
            <a:r>
              <a:rPr sz="1200" spc="-10" dirty="0">
                <a:latin typeface="Calibri"/>
                <a:cs typeface="Calibri"/>
              </a:rPr>
              <a:t>are </a:t>
            </a:r>
            <a:r>
              <a:rPr sz="1200" spc="-5" dirty="0">
                <a:latin typeface="Calibri"/>
                <a:cs typeface="Calibri"/>
              </a:rPr>
              <a:t>well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documented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36750" y="1826514"/>
            <a:ext cx="1836801" cy="1836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70170" y="1796663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70170" y="2165097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70170" y="2535173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70170" y="2898903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70170" y="3264535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4415" y="1466850"/>
            <a:ext cx="3695700" cy="260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42169" y="1486905"/>
            <a:ext cx="3604895" cy="2516505"/>
          </a:xfrm>
          <a:custGeom>
            <a:avLst/>
            <a:gdLst/>
            <a:ahLst/>
            <a:cxnLst/>
            <a:rect l="l" t="t" r="r" b="b"/>
            <a:pathLst>
              <a:path w="3604895" h="2516504">
                <a:moveTo>
                  <a:pt x="3185038" y="0"/>
                </a:moveTo>
                <a:lnTo>
                  <a:pt x="419374" y="0"/>
                </a:lnTo>
                <a:lnTo>
                  <a:pt x="370460" y="2820"/>
                </a:lnTo>
                <a:lnTo>
                  <a:pt x="323204" y="11074"/>
                </a:lnTo>
                <a:lnTo>
                  <a:pt x="277923" y="24445"/>
                </a:lnTo>
                <a:lnTo>
                  <a:pt x="234929" y="42619"/>
                </a:lnTo>
                <a:lnTo>
                  <a:pt x="194537" y="65283"/>
                </a:lnTo>
                <a:lnTo>
                  <a:pt x="157062" y="92121"/>
                </a:lnTo>
                <a:lnTo>
                  <a:pt x="122819" y="122819"/>
                </a:lnTo>
                <a:lnTo>
                  <a:pt x="92121" y="157062"/>
                </a:lnTo>
                <a:lnTo>
                  <a:pt x="65283" y="194537"/>
                </a:lnTo>
                <a:lnTo>
                  <a:pt x="42619" y="234929"/>
                </a:lnTo>
                <a:lnTo>
                  <a:pt x="24445" y="277923"/>
                </a:lnTo>
                <a:lnTo>
                  <a:pt x="11074" y="323204"/>
                </a:lnTo>
                <a:lnTo>
                  <a:pt x="2820" y="370460"/>
                </a:lnTo>
                <a:lnTo>
                  <a:pt x="0" y="419374"/>
                </a:lnTo>
                <a:lnTo>
                  <a:pt x="0" y="2096649"/>
                </a:lnTo>
                <a:lnTo>
                  <a:pt x="2820" y="2145563"/>
                </a:lnTo>
                <a:lnTo>
                  <a:pt x="11074" y="2192819"/>
                </a:lnTo>
                <a:lnTo>
                  <a:pt x="24445" y="2238101"/>
                </a:lnTo>
                <a:lnTo>
                  <a:pt x="42619" y="2281096"/>
                </a:lnTo>
                <a:lnTo>
                  <a:pt x="65283" y="2321489"/>
                </a:lnTo>
                <a:lnTo>
                  <a:pt x="92121" y="2358965"/>
                </a:lnTo>
                <a:lnTo>
                  <a:pt x="122819" y="2393210"/>
                </a:lnTo>
                <a:lnTo>
                  <a:pt x="157062" y="2423909"/>
                </a:lnTo>
                <a:lnTo>
                  <a:pt x="194537" y="2450748"/>
                </a:lnTo>
                <a:lnTo>
                  <a:pt x="234929" y="2473413"/>
                </a:lnTo>
                <a:lnTo>
                  <a:pt x="277923" y="2491588"/>
                </a:lnTo>
                <a:lnTo>
                  <a:pt x="323204" y="2504960"/>
                </a:lnTo>
                <a:lnTo>
                  <a:pt x="370460" y="2513214"/>
                </a:lnTo>
                <a:lnTo>
                  <a:pt x="419374" y="2516035"/>
                </a:lnTo>
                <a:lnTo>
                  <a:pt x="3185038" y="2516035"/>
                </a:lnTo>
                <a:lnTo>
                  <a:pt x="3233952" y="2513214"/>
                </a:lnTo>
                <a:lnTo>
                  <a:pt x="3281207" y="2504960"/>
                </a:lnTo>
                <a:lnTo>
                  <a:pt x="3326489" y="2491588"/>
                </a:lnTo>
                <a:lnTo>
                  <a:pt x="3369483" y="2473413"/>
                </a:lnTo>
                <a:lnTo>
                  <a:pt x="3409874" y="2450748"/>
                </a:lnTo>
                <a:lnTo>
                  <a:pt x="3447349" y="2423909"/>
                </a:lnTo>
                <a:lnTo>
                  <a:pt x="3481593" y="2393210"/>
                </a:lnTo>
                <a:lnTo>
                  <a:pt x="3512291" y="2358965"/>
                </a:lnTo>
                <a:lnTo>
                  <a:pt x="3539129" y="2321489"/>
                </a:lnTo>
                <a:lnTo>
                  <a:pt x="3561792" y="2281096"/>
                </a:lnTo>
                <a:lnTo>
                  <a:pt x="3579967" y="2238101"/>
                </a:lnTo>
                <a:lnTo>
                  <a:pt x="3593338" y="2192819"/>
                </a:lnTo>
                <a:lnTo>
                  <a:pt x="3601591" y="2145563"/>
                </a:lnTo>
                <a:lnTo>
                  <a:pt x="3604412" y="2096649"/>
                </a:lnTo>
                <a:lnTo>
                  <a:pt x="3604412" y="419374"/>
                </a:lnTo>
                <a:lnTo>
                  <a:pt x="3601591" y="370460"/>
                </a:lnTo>
                <a:lnTo>
                  <a:pt x="3593338" y="323204"/>
                </a:lnTo>
                <a:lnTo>
                  <a:pt x="3579967" y="277923"/>
                </a:lnTo>
                <a:lnTo>
                  <a:pt x="3561792" y="234929"/>
                </a:lnTo>
                <a:lnTo>
                  <a:pt x="3539129" y="194537"/>
                </a:lnTo>
                <a:lnTo>
                  <a:pt x="3512291" y="157062"/>
                </a:lnTo>
                <a:lnTo>
                  <a:pt x="3481593" y="122819"/>
                </a:lnTo>
                <a:lnTo>
                  <a:pt x="3447349" y="92121"/>
                </a:lnTo>
                <a:lnTo>
                  <a:pt x="3409874" y="65283"/>
                </a:lnTo>
                <a:lnTo>
                  <a:pt x="3369483" y="42619"/>
                </a:lnTo>
                <a:lnTo>
                  <a:pt x="3326489" y="24445"/>
                </a:lnTo>
                <a:lnTo>
                  <a:pt x="3281207" y="11074"/>
                </a:lnTo>
                <a:lnTo>
                  <a:pt x="3233952" y="2820"/>
                </a:lnTo>
                <a:lnTo>
                  <a:pt x="31850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42169" y="1486905"/>
            <a:ext cx="3604895" cy="2516505"/>
          </a:xfrm>
          <a:custGeom>
            <a:avLst/>
            <a:gdLst/>
            <a:ahLst/>
            <a:cxnLst/>
            <a:rect l="l" t="t" r="r" b="b"/>
            <a:pathLst>
              <a:path w="3604895" h="2516504">
                <a:moveTo>
                  <a:pt x="0" y="419374"/>
                </a:moveTo>
                <a:lnTo>
                  <a:pt x="2820" y="370460"/>
                </a:lnTo>
                <a:lnTo>
                  <a:pt x="11074" y="323204"/>
                </a:lnTo>
                <a:lnTo>
                  <a:pt x="24445" y="277923"/>
                </a:lnTo>
                <a:lnTo>
                  <a:pt x="42619" y="234929"/>
                </a:lnTo>
                <a:lnTo>
                  <a:pt x="65283" y="194537"/>
                </a:lnTo>
                <a:lnTo>
                  <a:pt x="92121" y="157062"/>
                </a:lnTo>
                <a:lnTo>
                  <a:pt x="122819" y="122819"/>
                </a:lnTo>
                <a:lnTo>
                  <a:pt x="157062" y="92121"/>
                </a:lnTo>
                <a:lnTo>
                  <a:pt x="194537" y="65283"/>
                </a:lnTo>
                <a:lnTo>
                  <a:pt x="234929" y="42619"/>
                </a:lnTo>
                <a:lnTo>
                  <a:pt x="277923" y="24445"/>
                </a:lnTo>
                <a:lnTo>
                  <a:pt x="323204" y="11074"/>
                </a:lnTo>
                <a:lnTo>
                  <a:pt x="370460" y="2820"/>
                </a:lnTo>
                <a:lnTo>
                  <a:pt x="419374" y="0"/>
                </a:lnTo>
                <a:lnTo>
                  <a:pt x="3185038" y="0"/>
                </a:lnTo>
                <a:lnTo>
                  <a:pt x="3233952" y="2820"/>
                </a:lnTo>
                <a:lnTo>
                  <a:pt x="3281207" y="11074"/>
                </a:lnTo>
                <a:lnTo>
                  <a:pt x="3326489" y="24445"/>
                </a:lnTo>
                <a:lnTo>
                  <a:pt x="3369483" y="42619"/>
                </a:lnTo>
                <a:lnTo>
                  <a:pt x="3409874" y="65283"/>
                </a:lnTo>
                <a:lnTo>
                  <a:pt x="3447349" y="92121"/>
                </a:lnTo>
                <a:lnTo>
                  <a:pt x="3481593" y="122819"/>
                </a:lnTo>
                <a:lnTo>
                  <a:pt x="3512291" y="157062"/>
                </a:lnTo>
                <a:lnTo>
                  <a:pt x="3539129" y="194537"/>
                </a:lnTo>
                <a:lnTo>
                  <a:pt x="3561792" y="234929"/>
                </a:lnTo>
                <a:lnTo>
                  <a:pt x="3579967" y="277923"/>
                </a:lnTo>
                <a:lnTo>
                  <a:pt x="3593338" y="323204"/>
                </a:lnTo>
                <a:lnTo>
                  <a:pt x="3601591" y="370460"/>
                </a:lnTo>
                <a:lnTo>
                  <a:pt x="3604412" y="419374"/>
                </a:lnTo>
                <a:lnTo>
                  <a:pt x="3604412" y="2096649"/>
                </a:lnTo>
                <a:lnTo>
                  <a:pt x="3601591" y="2145563"/>
                </a:lnTo>
                <a:lnTo>
                  <a:pt x="3593338" y="2192819"/>
                </a:lnTo>
                <a:lnTo>
                  <a:pt x="3579967" y="2238101"/>
                </a:lnTo>
                <a:lnTo>
                  <a:pt x="3561792" y="2281096"/>
                </a:lnTo>
                <a:lnTo>
                  <a:pt x="3539129" y="2321489"/>
                </a:lnTo>
                <a:lnTo>
                  <a:pt x="3512291" y="2358965"/>
                </a:lnTo>
                <a:lnTo>
                  <a:pt x="3481593" y="2393210"/>
                </a:lnTo>
                <a:lnTo>
                  <a:pt x="3447349" y="2423909"/>
                </a:lnTo>
                <a:lnTo>
                  <a:pt x="3409874" y="2450748"/>
                </a:lnTo>
                <a:lnTo>
                  <a:pt x="3369483" y="2473413"/>
                </a:lnTo>
                <a:lnTo>
                  <a:pt x="3326489" y="2491588"/>
                </a:lnTo>
                <a:lnTo>
                  <a:pt x="3281207" y="2504960"/>
                </a:lnTo>
                <a:lnTo>
                  <a:pt x="3233952" y="2513214"/>
                </a:lnTo>
                <a:lnTo>
                  <a:pt x="3185038" y="2516035"/>
                </a:lnTo>
                <a:lnTo>
                  <a:pt x="419374" y="2516035"/>
                </a:lnTo>
                <a:lnTo>
                  <a:pt x="370460" y="2513214"/>
                </a:lnTo>
                <a:lnTo>
                  <a:pt x="323204" y="2504960"/>
                </a:lnTo>
                <a:lnTo>
                  <a:pt x="277923" y="2491588"/>
                </a:lnTo>
                <a:lnTo>
                  <a:pt x="234929" y="2473413"/>
                </a:lnTo>
                <a:lnTo>
                  <a:pt x="194537" y="2450748"/>
                </a:lnTo>
                <a:lnTo>
                  <a:pt x="157062" y="2423909"/>
                </a:lnTo>
                <a:lnTo>
                  <a:pt x="122819" y="2393210"/>
                </a:lnTo>
                <a:lnTo>
                  <a:pt x="92121" y="2358965"/>
                </a:lnTo>
                <a:lnTo>
                  <a:pt x="65283" y="2321489"/>
                </a:lnTo>
                <a:lnTo>
                  <a:pt x="42619" y="2281096"/>
                </a:lnTo>
                <a:lnTo>
                  <a:pt x="24445" y="2238101"/>
                </a:lnTo>
                <a:lnTo>
                  <a:pt x="11074" y="2192819"/>
                </a:lnTo>
                <a:lnTo>
                  <a:pt x="2820" y="2145563"/>
                </a:lnTo>
                <a:lnTo>
                  <a:pt x="0" y="2096649"/>
                </a:lnTo>
                <a:lnTo>
                  <a:pt x="0" y="419374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0165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Disadvantages </a:t>
            </a:r>
            <a:r>
              <a:rPr spc="10" dirty="0"/>
              <a:t>of </a:t>
            </a:r>
            <a:r>
              <a:rPr spc="-5" dirty="0"/>
              <a:t>Waterfall</a:t>
            </a:r>
            <a:r>
              <a:rPr spc="50" dirty="0"/>
              <a:t> </a:t>
            </a:r>
            <a:r>
              <a:rPr spc="15" dirty="0"/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46958" y="1802063"/>
            <a:ext cx="2637155" cy="1678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spc="-30" dirty="0">
                <a:latin typeface="Calibri"/>
                <a:cs typeface="Calibri"/>
              </a:rPr>
              <a:t>Working </a:t>
            </a:r>
            <a:r>
              <a:rPr sz="1200" spc="-25" dirty="0">
                <a:latin typeface="Calibri"/>
                <a:cs typeface="Calibri"/>
              </a:rPr>
              <a:t>Product </a:t>
            </a:r>
            <a:r>
              <a:rPr sz="1200" spc="10" dirty="0">
                <a:latin typeface="Calibri"/>
                <a:cs typeface="Calibri"/>
              </a:rPr>
              <a:t>is </a:t>
            </a:r>
            <a:r>
              <a:rPr sz="1200" spc="-25" dirty="0">
                <a:latin typeface="Calibri"/>
                <a:cs typeface="Calibri"/>
              </a:rPr>
              <a:t>not </a:t>
            </a:r>
            <a:r>
              <a:rPr sz="1200" spc="5" dirty="0">
                <a:latin typeface="Calibri"/>
                <a:cs typeface="Calibri"/>
              </a:rPr>
              <a:t>available </a:t>
            </a:r>
            <a:r>
              <a:rPr sz="1200" spc="-20" dirty="0">
                <a:latin typeface="Calibri"/>
                <a:cs typeface="Calibri"/>
              </a:rPr>
              <a:t>until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435"/>
              </a:lnSpc>
            </a:pPr>
            <a:r>
              <a:rPr sz="1200" dirty="0">
                <a:latin typeface="Calibri"/>
                <a:cs typeface="Calibri"/>
              </a:rPr>
              <a:t>later </a:t>
            </a:r>
            <a:r>
              <a:rPr sz="1200" spc="10" dirty="0">
                <a:latin typeface="Calibri"/>
                <a:cs typeface="Calibri"/>
              </a:rPr>
              <a:t>stage in</a:t>
            </a:r>
            <a:r>
              <a:rPr sz="1200" spc="-15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lifecycle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latin typeface="Calibri"/>
                <a:cs typeface="Calibri"/>
              </a:rPr>
              <a:t>Poor model </a:t>
            </a:r>
            <a:r>
              <a:rPr sz="1200" spc="-10" dirty="0">
                <a:latin typeface="Calibri"/>
                <a:cs typeface="Calibri"/>
              </a:rPr>
              <a:t>for </a:t>
            </a:r>
            <a:r>
              <a:rPr sz="1200" spc="5" dirty="0">
                <a:latin typeface="Calibri"/>
                <a:cs typeface="Calibri"/>
              </a:rPr>
              <a:t>large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spc="-15" dirty="0">
                <a:latin typeface="Calibri"/>
                <a:cs typeface="Calibri"/>
              </a:rPr>
              <a:t>complex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projects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659130">
              <a:lnSpc>
                <a:spcPts val="1430"/>
              </a:lnSpc>
            </a:pPr>
            <a:r>
              <a:rPr sz="1200" spc="-10" dirty="0">
                <a:latin typeface="Calibri"/>
                <a:cs typeface="Calibri"/>
              </a:rPr>
              <a:t>Cannot </a:t>
            </a:r>
            <a:r>
              <a:rPr sz="1200" spc="-20" dirty="0">
                <a:latin typeface="Calibri"/>
                <a:cs typeface="Calibri"/>
              </a:rPr>
              <a:t>accommodate </a:t>
            </a:r>
            <a:r>
              <a:rPr sz="1200" spc="-5" dirty="0">
                <a:latin typeface="Calibri"/>
                <a:cs typeface="Calibri"/>
              </a:rPr>
              <a:t>changing  </a:t>
            </a:r>
            <a:r>
              <a:rPr sz="1200" spc="-25" dirty="0">
                <a:latin typeface="Calibri"/>
                <a:cs typeface="Calibri"/>
              </a:rPr>
              <a:t>requirements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10" dirty="0">
                <a:latin typeface="Calibri"/>
                <a:cs typeface="Calibri"/>
              </a:rPr>
              <a:t>High </a:t>
            </a:r>
            <a:r>
              <a:rPr sz="1200" spc="5" dirty="0">
                <a:latin typeface="Calibri"/>
                <a:cs typeface="Calibri"/>
              </a:rPr>
              <a:t>risk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-10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uncertainty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04025" y="1775335"/>
            <a:ext cx="2030752" cy="2062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5313" y="1827645"/>
            <a:ext cx="301129" cy="301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63424" y="2325737"/>
            <a:ext cx="301129" cy="301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65313" y="2720709"/>
            <a:ext cx="301129" cy="301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65313" y="3217533"/>
            <a:ext cx="301129" cy="301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8249" y="2353561"/>
            <a:ext cx="26416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15" dirty="0">
                <a:solidFill>
                  <a:srgbClr val="7F7F7F"/>
                </a:solidFill>
                <a:latin typeface="Arial"/>
                <a:cs typeface="Arial"/>
              </a:rPr>
              <a:t>Agile</a:t>
            </a:r>
            <a:r>
              <a:rPr sz="3950" b="0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30" dirty="0">
                <a:solidFill>
                  <a:srgbClr val="7F7F7F"/>
                </a:solidFill>
                <a:latin typeface="Arial"/>
                <a:cs typeface="Arial"/>
              </a:rPr>
              <a:t>Model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D7B86-B023-4260-BF8B-28E0BC1A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04" y="138352"/>
            <a:ext cx="8632189" cy="423193"/>
          </a:xfrm>
        </p:spPr>
        <p:txBody>
          <a:bodyPr/>
          <a:lstStyle/>
          <a:p>
            <a:r>
              <a:rPr lang="en-US" dirty="0"/>
              <a:t>Agile An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B31F-3CF8-41C9-AA01-B315088F6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036253"/>
            <a:ext cx="8331199" cy="344049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https://agilemanifesto.org/principles.html</a:t>
            </a:r>
          </a:p>
          <a:p>
            <a:endParaRPr lang="en-US" sz="2000" dirty="0"/>
          </a:p>
          <a:p>
            <a:r>
              <a:rPr lang="en-US" sz="2000" dirty="0"/>
              <a:t>Agile is not a methodology but it’s a philosophy given by 17 people</a:t>
            </a:r>
          </a:p>
          <a:p>
            <a:endParaRPr lang="en-US" sz="2000" dirty="0"/>
          </a:p>
          <a:p>
            <a:r>
              <a:rPr lang="en-US" sz="2000" dirty="0"/>
              <a:t>They given the manifesto ( written statement)</a:t>
            </a:r>
          </a:p>
          <a:p>
            <a:r>
              <a:rPr lang="en-US" sz="2000" dirty="0"/>
              <a:t>The manifesto has two things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/>
              <a:t> The values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/>
              <a:t>The principles</a:t>
            </a:r>
          </a:p>
          <a:p>
            <a:endParaRPr lang="en-US" sz="2000" dirty="0"/>
          </a:p>
          <a:p>
            <a:r>
              <a:rPr lang="en-US" sz="2000" dirty="0"/>
              <a:t>To implementation</a:t>
            </a:r>
          </a:p>
          <a:p>
            <a:r>
              <a:rPr lang="en-US" sz="2000" dirty="0"/>
              <a:t>scrum</a:t>
            </a:r>
          </a:p>
          <a:p>
            <a:r>
              <a:rPr lang="en-US" sz="2000" dirty="0" err="1"/>
              <a:t>kanban</a:t>
            </a:r>
            <a:endParaRPr lang="en-US" sz="2000" dirty="0"/>
          </a:p>
          <a:p>
            <a:r>
              <a:rPr lang="en-US" sz="2000" dirty="0" err="1"/>
              <a:t>xp</a:t>
            </a:r>
            <a:r>
              <a:rPr lang="en-US" sz="2000" dirty="0"/>
              <a:t> -</a:t>
            </a:r>
            <a:r>
              <a:rPr lang="en-US" sz="2000" dirty="0" err="1"/>
              <a:t>xtream</a:t>
            </a:r>
            <a:r>
              <a:rPr lang="en-US" sz="2000" dirty="0"/>
              <a:t> programming</a:t>
            </a:r>
          </a:p>
        </p:txBody>
      </p:sp>
    </p:spTree>
    <p:extLst>
      <p:ext uri="{BB962C8B-B14F-4D97-AF65-F5344CB8AC3E}">
        <p14:creationId xmlns:p14="http://schemas.microsoft.com/office/powerpoint/2010/main" val="2046709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E3E6-89F9-4EEE-A43C-EC948B0A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04" y="138352"/>
            <a:ext cx="8632189" cy="423193"/>
          </a:xfrm>
        </p:spPr>
        <p:txBody>
          <a:bodyPr/>
          <a:lstStyle/>
          <a:p>
            <a:r>
              <a:rPr lang="en-US" dirty="0"/>
              <a:t>There are two things in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D3D00-679B-436E-B9B1-638ECC039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036253"/>
            <a:ext cx="8331199" cy="1569660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doing agile - new team </a:t>
            </a:r>
          </a:p>
          <a:p>
            <a:r>
              <a:rPr lang="en-US" sz="2400" dirty="0"/>
              <a:t>being agile - after some experience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87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1A7F-7D4B-4D8A-BEAF-2A123B5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71750"/>
            <a:ext cx="7886700" cy="707886"/>
          </a:xfrm>
        </p:spPr>
        <p:txBody>
          <a:bodyPr/>
          <a:lstStyle/>
          <a:p>
            <a:r>
              <a:rPr lang="en-US" sz="2800" dirty="0"/>
              <a:t>4 values and 12 principles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5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911992" y="381177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5900410" y="265608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5901050" y="146355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6" name="object 6"/>
          <p:cNvSpPr/>
          <p:nvPr/>
        </p:nvSpPr>
        <p:spPr>
          <a:xfrm>
            <a:off x="3197595" y="380286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7" name="object 7"/>
          <p:cNvSpPr/>
          <p:nvPr/>
        </p:nvSpPr>
        <p:spPr>
          <a:xfrm>
            <a:off x="3189976" y="263779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8" name="object 8"/>
          <p:cNvSpPr/>
          <p:nvPr/>
        </p:nvSpPr>
        <p:spPr>
          <a:xfrm>
            <a:off x="3178545" y="146355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9" name="object 9"/>
          <p:cNvSpPr/>
          <p:nvPr/>
        </p:nvSpPr>
        <p:spPr>
          <a:xfrm>
            <a:off x="472321" y="381177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0" name="object 10"/>
          <p:cNvSpPr/>
          <p:nvPr/>
        </p:nvSpPr>
        <p:spPr>
          <a:xfrm>
            <a:off x="478310" y="264109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1" name="object 11"/>
          <p:cNvSpPr/>
          <p:nvPr/>
        </p:nvSpPr>
        <p:spPr>
          <a:xfrm>
            <a:off x="478310" y="146355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90233" y="1615849"/>
          <a:ext cx="7503794" cy="28472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3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5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2364">
                <a:tc>
                  <a:txBody>
                    <a:bodyPr/>
                    <a:lstStyle/>
                    <a:p>
                      <a:pPr marL="37465">
                        <a:lnSpc>
                          <a:spcPts val="1989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138430" marR="8820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500" b="1" spc="-5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WHAT </a:t>
                      </a:r>
                      <a:r>
                        <a:rPr sz="1500" b="1" spc="-2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IS  </a:t>
                      </a:r>
                      <a:r>
                        <a:rPr sz="1500" b="1" spc="-3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500" b="1" spc="3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500" b="1" spc="-2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500" b="1" spc="5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500" b="1" spc="-7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500" b="1" spc="-11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500" b="1" spc="-3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5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ts val="1989"/>
                        </a:lnSpc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6B9E24"/>
                    </a:solidFill>
                  </a:tcPr>
                </a:tc>
                <a:tc>
                  <a:txBody>
                    <a:bodyPr/>
                    <a:lstStyle/>
                    <a:p>
                      <a:pPr marL="131445" marR="6985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500" b="1" spc="-7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500" b="1" spc="-19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500" b="1" spc="5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500" b="1" spc="-3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500" b="1" spc="-3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500" b="1" spc="-9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500" b="1" spc="-11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500" b="1" spc="-2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500" b="1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 </a:t>
                      </a:r>
                      <a:r>
                        <a:rPr sz="150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989"/>
                        </a:lnSpc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500" b="1" spc="-3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AGILE</a:t>
                      </a:r>
                      <a:r>
                        <a:rPr sz="1500" b="1" spc="6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720"/>
                        </a:lnSpc>
                      </a:pPr>
                      <a:r>
                        <a:rPr sz="1500" b="1" spc="-1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DEVELOPMENT?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3937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235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18110">
                        <a:lnSpc>
                          <a:spcPct val="100000"/>
                        </a:lnSpc>
                      </a:pPr>
                      <a:r>
                        <a:rPr sz="1500" b="1" spc="-4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LEAN</a:t>
                      </a:r>
                      <a:r>
                        <a:rPr sz="1500" b="1" spc="14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97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31445" marR="373380">
                        <a:lnSpc>
                          <a:spcPct val="100000"/>
                        </a:lnSpc>
                      </a:pPr>
                      <a:r>
                        <a:rPr sz="1500" b="1" spc="-5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WATERFALL </a:t>
                      </a:r>
                      <a:r>
                        <a:rPr sz="1500" b="1" spc="-1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VS  </a:t>
                      </a:r>
                      <a:r>
                        <a:rPr sz="1500" b="1" spc="-3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AGILE </a:t>
                      </a:r>
                      <a:r>
                        <a:rPr sz="1500" b="1" spc="-1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VS</a:t>
                      </a:r>
                      <a:r>
                        <a:rPr sz="1500" b="1" spc="114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4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LEAN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120014" algn="r">
                        <a:lnSpc>
                          <a:spcPct val="100000"/>
                        </a:lnSpc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500" b="1" spc="-1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WHY</a:t>
                      </a:r>
                      <a:r>
                        <a:rPr sz="1500" b="1" spc="-2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DEVOPS?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0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24460">
                        <a:lnSpc>
                          <a:spcPts val="1780"/>
                        </a:lnSpc>
                        <a:spcBef>
                          <a:spcPts val="1070"/>
                        </a:spcBef>
                      </a:pPr>
                      <a:r>
                        <a:rPr sz="1500" b="1" spc="-5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WHAT </a:t>
                      </a:r>
                      <a:r>
                        <a:rPr sz="1500" b="1" spc="-2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500" b="1" spc="-24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DEVOPS?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R="104775" algn="r">
                        <a:lnSpc>
                          <a:spcPct val="100000"/>
                        </a:lnSpc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ts val="1785"/>
                        </a:lnSpc>
                        <a:spcBef>
                          <a:spcPts val="1065"/>
                        </a:spcBef>
                      </a:pPr>
                      <a:r>
                        <a:rPr sz="1500" b="1" spc="-1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DEVOPS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R="108585" algn="r">
                        <a:lnSpc>
                          <a:spcPct val="100000"/>
                        </a:lnSpc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16205">
                        <a:lnSpc>
                          <a:spcPts val="1785"/>
                        </a:lnSpc>
                        <a:spcBef>
                          <a:spcPts val="1065"/>
                        </a:spcBef>
                      </a:pPr>
                      <a:r>
                        <a:rPr sz="1500" b="1" spc="-1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DEVOPS</a:t>
                      </a:r>
                      <a:r>
                        <a:rPr sz="1500" b="1" spc="2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TOOLS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639"/>
                        </a:lnSpc>
                      </a:pPr>
                      <a:r>
                        <a:rPr sz="1500" b="1" spc="-2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LIFECYCLE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455041" y="400113"/>
            <a:ext cx="174688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3200" b="0" spc="50" dirty="0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sz="3200" b="0" spc="-2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3200" b="0" spc="-10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3200" b="0" spc="-25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3200" b="0" spc="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AD9E45-A2D2-4D98-B705-F294E4148C22}"/>
              </a:ext>
            </a:extLst>
          </p:cNvPr>
          <p:cNvSpPr/>
          <p:nvPr/>
        </p:nvSpPr>
        <p:spPr>
          <a:xfrm>
            <a:off x="5900410" y="61555"/>
            <a:ext cx="321191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cap="none" spc="0" dirty="0">
                <a:ln w="2222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solidFill>
                  <a:schemeClr val="accent2">
                    <a:lumMod val="40000"/>
                    <a:lumOff val="60000"/>
                    <a:alpha val="0"/>
                  </a:schemeClr>
                </a:solidFill>
                <a:effectLst/>
              </a:rPr>
              <a:t>Chinnajee Rao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4D4B-3702-4361-B8D6-BCBE4E18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04" y="138352"/>
            <a:ext cx="8632189" cy="846386"/>
          </a:xfrm>
        </p:spPr>
        <p:txBody>
          <a:bodyPr/>
          <a:lstStyle/>
          <a:p>
            <a:r>
              <a:rPr lang="en-US" dirty="0"/>
              <a:t>4 values are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3DE0-BBEA-45C1-AFF8-9CDA6472F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777190"/>
            <a:ext cx="8229599" cy="34163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/>
              <a:t>1. Individuals and Interactions Over Processes and Tools</a:t>
            </a:r>
          </a:p>
          <a:p>
            <a:r>
              <a:rPr lang="en-US" sz="2400" dirty="0"/>
              <a:t>2. Working Software Over Comprehensive Documentation</a:t>
            </a:r>
          </a:p>
          <a:p>
            <a:r>
              <a:rPr lang="en-US" sz="2400" dirty="0"/>
              <a:t>3. Customer Collaboration Over Contract Negotiation</a:t>
            </a:r>
          </a:p>
          <a:p>
            <a:r>
              <a:rPr lang="en-US" sz="2400" dirty="0"/>
              <a:t>4. Responding to Change Over Following a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80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0C2F-F1B0-4657-9332-759CCD4BB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77875"/>
          </a:xfrm>
        </p:spPr>
        <p:txBody>
          <a:bodyPr>
            <a:noAutofit/>
          </a:bodyPr>
          <a:lstStyle/>
          <a:p>
            <a:r>
              <a:rPr lang="en-US" sz="2700" dirty="0"/>
              <a:t>The twelve principles of agile development include: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70C53-215C-4679-93B7-C2D84B1B0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7" y="962333"/>
            <a:ext cx="8770373" cy="390732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Customer satisfaction through early and continuous software delivery –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Accommodate changing requirements throughout the development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Frequent delivery of working 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Collaboration between the business stakeholders and developers throughout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Support, trust, and motivate the people involved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Enable face-to-face interactions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Working software is the primary measure of progress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Agile processes to support a consistent development 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Attention to technical detail and design enhances agility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Simplicity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Self-organizing teams encourage great architectures, requirements, and designs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Regular reflections on how to become more effective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6361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6375" y="1447800"/>
            <a:ext cx="3600450" cy="260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04038" y="1468495"/>
            <a:ext cx="3510915" cy="2516505"/>
          </a:xfrm>
          <a:custGeom>
            <a:avLst/>
            <a:gdLst/>
            <a:ahLst/>
            <a:cxnLst/>
            <a:rect l="l" t="t" r="r" b="b"/>
            <a:pathLst>
              <a:path w="3510915" h="2516504">
                <a:moveTo>
                  <a:pt x="3091037" y="0"/>
                </a:moveTo>
                <a:lnTo>
                  <a:pt x="419343" y="0"/>
                </a:lnTo>
                <a:lnTo>
                  <a:pt x="370430" y="2820"/>
                </a:lnTo>
                <a:lnTo>
                  <a:pt x="323176" y="11072"/>
                </a:lnTo>
                <a:lnTo>
                  <a:pt x="277896" y="24441"/>
                </a:lnTo>
                <a:lnTo>
                  <a:pt x="234904" y="42613"/>
                </a:lnTo>
                <a:lnTo>
                  <a:pt x="194516" y="65274"/>
                </a:lnTo>
                <a:lnTo>
                  <a:pt x="157044" y="92109"/>
                </a:lnTo>
                <a:lnTo>
                  <a:pt x="122803" y="122803"/>
                </a:lnTo>
                <a:lnTo>
                  <a:pt x="92109" y="157044"/>
                </a:lnTo>
                <a:lnTo>
                  <a:pt x="65274" y="194516"/>
                </a:lnTo>
                <a:lnTo>
                  <a:pt x="42613" y="234904"/>
                </a:lnTo>
                <a:lnTo>
                  <a:pt x="24441" y="277896"/>
                </a:lnTo>
                <a:lnTo>
                  <a:pt x="11072" y="323176"/>
                </a:lnTo>
                <a:lnTo>
                  <a:pt x="2820" y="370430"/>
                </a:lnTo>
                <a:lnTo>
                  <a:pt x="0" y="419343"/>
                </a:lnTo>
                <a:lnTo>
                  <a:pt x="0" y="2096652"/>
                </a:lnTo>
                <a:lnTo>
                  <a:pt x="2820" y="2145566"/>
                </a:lnTo>
                <a:lnTo>
                  <a:pt x="11072" y="2192822"/>
                </a:lnTo>
                <a:lnTo>
                  <a:pt x="24441" y="2238104"/>
                </a:lnTo>
                <a:lnTo>
                  <a:pt x="42613" y="2281099"/>
                </a:lnTo>
                <a:lnTo>
                  <a:pt x="65274" y="2321492"/>
                </a:lnTo>
                <a:lnTo>
                  <a:pt x="92109" y="2358968"/>
                </a:lnTo>
                <a:lnTo>
                  <a:pt x="122803" y="2393213"/>
                </a:lnTo>
                <a:lnTo>
                  <a:pt x="157044" y="2423912"/>
                </a:lnTo>
                <a:lnTo>
                  <a:pt x="194516" y="2450751"/>
                </a:lnTo>
                <a:lnTo>
                  <a:pt x="234904" y="2473416"/>
                </a:lnTo>
                <a:lnTo>
                  <a:pt x="277896" y="2491592"/>
                </a:lnTo>
                <a:lnTo>
                  <a:pt x="323176" y="2504963"/>
                </a:lnTo>
                <a:lnTo>
                  <a:pt x="370430" y="2513217"/>
                </a:lnTo>
                <a:lnTo>
                  <a:pt x="419343" y="2516038"/>
                </a:lnTo>
                <a:lnTo>
                  <a:pt x="3091037" y="2516038"/>
                </a:lnTo>
                <a:lnTo>
                  <a:pt x="3139929" y="2513217"/>
                </a:lnTo>
                <a:lnTo>
                  <a:pt x="3187168" y="2504963"/>
                </a:lnTo>
                <a:lnTo>
                  <a:pt x="3232440" y="2491592"/>
                </a:lnTo>
                <a:lnTo>
                  <a:pt x="3275429" y="2473416"/>
                </a:lnTo>
                <a:lnTo>
                  <a:pt x="3315820" y="2450751"/>
                </a:lnTo>
                <a:lnTo>
                  <a:pt x="3353298" y="2423912"/>
                </a:lnTo>
                <a:lnTo>
                  <a:pt x="3387547" y="2393213"/>
                </a:lnTo>
                <a:lnTo>
                  <a:pt x="3418252" y="2358968"/>
                </a:lnTo>
                <a:lnTo>
                  <a:pt x="3445099" y="2321492"/>
                </a:lnTo>
                <a:lnTo>
                  <a:pt x="3467771" y="2281099"/>
                </a:lnTo>
                <a:lnTo>
                  <a:pt x="3485953" y="2238104"/>
                </a:lnTo>
                <a:lnTo>
                  <a:pt x="3499331" y="2192822"/>
                </a:lnTo>
                <a:lnTo>
                  <a:pt x="3507589" y="2145566"/>
                </a:lnTo>
                <a:lnTo>
                  <a:pt x="3510412" y="2096652"/>
                </a:lnTo>
                <a:lnTo>
                  <a:pt x="3510412" y="419343"/>
                </a:lnTo>
                <a:lnTo>
                  <a:pt x="3507589" y="370430"/>
                </a:lnTo>
                <a:lnTo>
                  <a:pt x="3499331" y="323176"/>
                </a:lnTo>
                <a:lnTo>
                  <a:pt x="3485953" y="277896"/>
                </a:lnTo>
                <a:lnTo>
                  <a:pt x="3467771" y="234904"/>
                </a:lnTo>
                <a:lnTo>
                  <a:pt x="3445099" y="194516"/>
                </a:lnTo>
                <a:lnTo>
                  <a:pt x="3418252" y="157044"/>
                </a:lnTo>
                <a:lnTo>
                  <a:pt x="3387547" y="122803"/>
                </a:lnTo>
                <a:lnTo>
                  <a:pt x="3353298" y="92109"/>
                </a:lnTo>
                <a:lnTo>
                  <a:pt x="3315820" y="65274"/>
                </a:lnTo>
                <a:lnTo>
                  <a:pt x="3275429" y="42613"/>
                </a:lnTo>
                <a:lnTo>
                  <a:pt x="3232440" y="24441"/>
                </a:lnTo>
                <a:lnTo>
                  <a:pt x="3187168" y="11072"/>
                </a:lnTo>
                <a:lnTo>
                  <a:pt x="3139929" y="2820"/>
                </a:lnTo>
                <a:lnTo>
                  <a:pt x="30910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04037" y="1468496"/>
            <a:ext cx="3510915" cy="2516505"/>
          </a:xfrm>
          <a:custGeom>
            <a:avLst/>
            <a:gdLst/>
            <a:ahLst/>
            <a:cxnLst/>
            <a:rect l="l" t="t" r="r" b="b"/>
            <a:pathLst>
              <a:path w="3510915" h="2516504">
                <a:moveTo>
                  <a:pt x="0" y="419343"/>
                </a:moveTo>
                <a:lnTo>
                  <a:pt x="2820" y="370430"/>
                </a:lnTo>
                <a:lnTo>
                  <a:pt x="11072" y="323176"/>
                </a:lnTo>
                <a:lnTo>
                  <a:pt x="24441" y="277896"/>
                </a:lnTo>
                <a:lnTo>
                  <a:pt x="42613" y="234904"/>
                </a:lnTo>
                <a:lnTo>
                  <a:pt x="65274" y="194516"/>
                </a:lnTo>
                <a:lnTo>
                  <a:pt x="92109" y="157044"/>
                </a:lnTo>
                <a:lnTo>
                  <a:pt x="122803" y="122803"/>
                </a:lnTo>
                <a:lnTo>
                  <a:pt x="157044" y="92109"/>
                </a:lnTo>
                <a:lnTo>
                  <a:pt x="194516" y="65274"/>
                </a:lnTo>
                <a:lnTo>
                  <a:pt x="234904" y="42613"/>
                </a:lnTo>
                <a:lnTo>
                  <a:pt x="277896" y="24441"/>
                </a:lnTo>
                <a:lnTo>
                  <a:pt x="323176" y="11072"/>
                </a:lnTo>
                <a:lnTo>
                  <a:pt x="370430" y="2820"/>
                </a:lnTo>
                <a:lnTo>
                  <a:pt x="419343" y="0"/>
                </a:lnTo>
                <a:lnTo>
                  <a:pt x="3091037" y="0"/>
                </a:lnTo>
                <a:lnTo>
                  <a:pt x="3139929" y="2820"/>
                </a:lnTo>
                <a:lnTo>
                  <a:pt x="3187168" y="11072"/>
                </a:lnTo>
                <a:lnTo>
                  <a:pt x="3232440" y="24441"/>
                </a:lnTo>
                <a:lnTo>
                  <a:pt x="3275429" y="42613"/>
                </a:lnTo>
                <a:lnTo>
                  <a:pt x="3315820" y="65274"/>
                </a:lnTo>
                <a:lnTo>
                  <a:pt x="3353298" y="92109"/>
                </a:lnTo>
                <a:lnTo>
                  <a:pt x="3387547" y="122803"/>
                </a:lnTo>
                <a:lnTo>
                  <a:pt x="3418252" y="157044"/>
                </a:lnTo>
                <a:lnTo>
                  <a:pt x="3445098" y="194516"/>
                </a:lnTo>
                <a:lnTo>
                  <a:pt x="3467770" y="234904"/>
                </a:lnTo>
                <a:lnTo>
                  <a:pt x="3485953" y="277896"/>
                </a:lnTo>
                <a:lnTo>
                  <a:pt x="3499331" y="323176"/>
                </a:lnTo>
                <a:lnTo>
                  <a:pt x="3507589" y="370430"/>
                </a:lnTo>
                <a:lnTo>
                  <a:pt x="3510412" y="419343"/>
                </a:lnTo>
                <a:lnTo>
                  <a:pt x="3510412" y="2096652"/>
                </a:lnTo>
                <a:lnTo>
                  <a:pt x="3507589" y="2145566"/>
                </a:lnTo>
                <a:lnTo>
                  <a:pt x="3499331" y="2192822"/>
                </a:lnTo>
                <a:lnTo>
                  <a:pt x="3485953" y="2238104"/>
                </a:lnTo>
                <a:lnTo>
                  <a:pt x="3467770" y="2281099"/>
                </a:lnTo>
                <a:lnTo>
                  <a:pt x="3445098" y="2321492"/>
                </a:lnTo>
                <a:lnTo>
                  <a:pt x="3418252" y="2358968"/>
                </a:lnTo>
                <a:lnTo>
                  <a:pt x="3387547" y="2393213"/>
                </a:lnTo>
                <a:lnTo>
                  <a:pt x="3353298" y="2423912"/>
                </a:lnTo>
                <a:lnTo>
                  <a:pt x="3315820" y="2450751"/>
                </a:lnTo>
                <a:lnTo>
                  <a:pt x="3275429" y="2473416"/>
                </a:lnTo>
                <a:lnTo>
                  <a:pt x="3232440" y="2491591"/>
                </a:lnTo>
                <a:lnTo>
                  <a:pt x="3187168" y="2504963"/>
                </a:lnTo>
                <a:lnTo>
                  <a:pt x="3139929" y="2513217"/>
                </a:lnTo>
                <a:lnTo>
                  <a:pt x="3091037" y="2516038"/>
                </a:lnTo>
                <a:lnTo>
                  <a:pt x="419343" y="2516038"/>
                </a:lnTo>
                <a:lnTo>
                  <a:pt x="370430" y="2513217"/>
                </a:lnTo>
                <a:lnTo>
                  <a:pt x="323176" y="2504963"/>
                </a:lnTo>
                <a:lnTo>
                  <a:pt x="277896" y="2491591"/>
                </a:lnTo>
                <a:lnTo>
                  <a:pt x="234904" y="2473416"/>
                </a:lnTo>
                <a:lnTo>
                  <a:pt x="194516" y="2450751"/>
                </a:lnTo>
                <a:lnTo>
                  <a:pt x="157044" y="2423912"/>
                </a:lnTo>
                <a:lnTo>
                  <a:pt x="122803" y="2393213"/>
                </a:lnTo>
                <a:lnTo>
                  <a:pt x="92109" y="2358968"/>
                </a:lnTo>
                <a:lnTo>
                  <a:pt x="65274" y="2321492"/>
                </a:lnTo>
                <a:lnTo>
                  <a:pt x="42613" y="2281099"/>
                </a:lnTo>
                <a:lnTo>
                  <a:pt x="24441" y="2238104"/>
                </a:lnTo>
                <a:lnTo>
                  <a:pt x="11072" y="2192822"/>
                </a:lnTo>
                <a:lnTo>
                  <a:pt x="2820" y="2145566"/>
                </a:lnTo>
                <a:lnTo>
                  <a:pt x="0" y="2096652"/>
                </a:lnTo>
                <a:lnTo>
                  <a:pt x="0" y="419343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179768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Agile</a:t>
            </a:r>
            <a:r>
              <a:rPr spc="-5" dirty="0"/>
              <a:t> </a:t>
            </a:r>
            <a:r>
              <a:rPr spc="15" dirty="0"/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60800" y="1727832"/>
            <a:ext cx="2639060" cy="204088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143510">
              <a:lnSpc>
                <a:spcPts val="1430"/>
              </a:lnSpc>
              <a:spcBef>
                <a:spcPts val="155"/>
              </a:spcBef>
            </a:pPr>
            <a:r>
              <a:rPr sz="1200" spc="-30" dirty="0">
                <a:latin typeface="Calibri"/>
                <a:cs typeface="Calibri"/>
              </a:rPr>
              <a:t>To </a:t>
            </a:r>
            <a:r>
              <a:rPr sz="1200" spc="-25" dirty="0">
                <a:latin typeface="Calibri"/>
                <a:cs typeface="Calibri"/>
              </a:rPr>
              <a:t>overcome the </a:t>
            </a:r>
            <a:r>
              <a:rPr sz="1200" dirty="0">
                <a:latin typeface="Calibri"/>
                <a:cs typeface="Calibri"/>
              </a:rPr>
              <a:t>challenges </a:t>
            </a:r>
            <a:r>
              <a:rPr sz="1200" spc="5" dirty="0">
                <a:latin typeface="Calibri"/>
                <a:cs typeface="Calibri"/>
              </a:rPr>
              <a:t>faced </a:t>
            </a:r>
            <a:r>
              <a:rPr sz="1200" spc="10" dirty="0">
                <a:latin typeface="Calibri"/>
                <a:cs typeface="Calibri"/>
              </a:rPr>
              <a:t>in </a:t>
            </a:r>
            <a:r>
              <a:rPr sz="1200" spc="-25" dirty="0">
                <a:latin typeface="Calibri"/>
                <a:cs typeface="Calibri"/>
              </a:rPr>
              <a:t>the  </a:t>
            </a:r>
            <a:r>
              <a:rPr sz="1200" spc="-15" dirty="0">
                <a:latin typeface="Calibri"/>
                <a:cs typeface="Calibri"/>
              </a:rPr>
              <a:t>Waterfall </a:t>
            </a:r>
            <a:r>
              <a:rPr sz="1200" spc="-20" dirty="0">
                <a:latin typeface="Calibri"/>
                <a:cs typeface="Calibri"/>
              </a:rPr>
              <a:t>Model, we </a:t>
            </a:r>
            <a:r>
              <a:rPr sz="1200" spc="-10" dirty="0">
                <a:latin typeface="Calibri"/>
                <a:cs typeface="Calibri"/>
              </a:rPr>
              <a:t>came </a:t>
            </a:r>
            <a:r>
              <a:rPr sz="1200" spc="-20" dirty="0">
                <a:latin typeface="Calibri"/>
                <a:cs typeface="Calibri"/>
              </a:rPr>
              <a:t>up </a:t>
            </a:r>
            <a:r>
              <a:rPr sz="1200" spc="-15" dirty="0">
                <a:latin typeface="Calibri"/>
                <a:cs typeface="Calibri"/>
              </a:rPr>
              <a:t>with </a:t>
            </a:r>
            <a:r>
              <a:rPr sz="1200" spc="-25" dirty="0">
                <a:latin typeface="Calibri"/>
                <a:cs typeface="Calibri"/>
              </a:rPr>
              <a:t>the  </a:t>
            </a:r>
            <a:r>
              <a:rPr sz="1200" spc="10" dirty="0">
                <a:latin typeface="Calibri"/>
                <a:cs typeface="Calibri"/>
              </a:rPr>
              <a:t>Agile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Methodology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 marR="80645">
              <a:lnSpc>
                <a:spcPts val="1430"/>
              </a:lnSpc>
            </a:pPr>
            <a:r>
              <a:rPr sz="1200" spc="10" dirty="0">
                <a:latin typeface="Calibri"/>
                <a:cs typeface="Calibri"/>
              </a:rPr>
              <a:t>Agile </a:t>
            </a:r>
            <a:r>
              <a:rPr sz="1200" spc="-25" dirty="0">
                <a:latin typeface="Calibri"/>
                <a:cs typeface="Calibri"/>
              </a:rPr>
              <a:t>Method </a:t>
            </a:r>
            <a:r>
              <a:rPr sz="1200" spc="-5" dirty="0">
                <a:latin typeface="Calibri"/>
                <a:cs typeface="Calibri"/>
              </a:rPr>
              <a:t>believes </a:t>
            </a:r>
            <a:r>
              <a:rPr sz="1200" spc="10" dirty="0">
                <a:latin typeface="Calibri"/>
                <a:cs typeface="Calibri"/>
              </a:rPr>
              <a:t>in </a:t>
            </a:r>
            <a:r>
              <a:rPr sz="1200" spc="-10" dirty="0">
                <a:latin typeface="Calibri"/>
                <a:cs typeface="Calibri"/>
              </a:rPr>
              <a:t>creating </a:t>
            </a:r>
            <a:r>
              <a:rPr sz="1200" spc="-15" dirty="0">
                <a:latin typeface="Calibri"/>
                <a:cs typeface="Calibri"/>
              </a:rPr>
              <a:t>shorter  </a:t>
            </a:r>
            <a:r>
              <a:rPr sz="1200" spc="-20" dirty="0">
                <a:latin typeface="Calibri"/>
                <a:cs typeface="Calibri"/>
              </a:rPr>
              <a:t>development</a:t>
            </a:r>
            <a:r>
              <a:rPr sz="1200" spc="14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lifecycles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ct val="100899"/>
              </a:lnSpc>
              <a:spcBef>
                <a:spcPts val="5"/>
              </a:spcBef>
            </a:pPr>
            <a:r>
              <a:rPr sz="1200" spc="-25" dirty="0">
                <a:latin typeface="Calibri"/>
                <a:cs typeface="Calibri"/>
              </a:rPr>
              <a:t>Shorter </a:t>
            </a:r>
            <a:r>
              <a:rPr sz="1200" spc="-15" dirty="0">
                <a:latin typeface="Calibri"/>
                <a:cs typeface="Calibri"/>
              </a:rPr>
              <a:t>Development </a:t>
            </a:r>
            <a:r>
              <a:rPr sz="1200" spc="5" dirty="0">
                <a:latin typeface="Calibri"/>
                <a:cs typeface="Calibri"/>
              </a:rPr>
              <a:t>Lifecycles </a:t>
            </a:r>
            <a:r>
              <a:rPr sz="1200" spc="-10" dirty="0">
                <a:latin typeface="Calibri"/>
                <a:cs typeface="Calibri"/>
              </a:rPr>
              <a:t>are  </a:t>
            </a:r>
            <a:r>
              <a:rPr sz="1200" dirty="0">
                <a:latin typeface="Calibri"/>
                <a:cs typeface="Calibri"/>
              </a:rPr>
              <a:t>achieved </a:t>
            </a:r>
            <a:r>
              <a:rPr sz="1200" spc="-20" dirty="0">
                <a:latin typeface="Calibri"/>
                <a:cs typeface="Calibri"/>
              </a:rPr>
              <a:t>by </a:t>
            </a:r>
            <a:r>
              <a:rPr sz="1200" spc="-25" dirty="0">
                <a:latin typeface="Calibri"/>
                <a:cs typeface="Calibri"/>
              </a:rPr>
              <a:t>not </a:t>
            </a:r>
            <a:r>
              <a:rPr sz="1200" dirty="0">
                <a:latin typeface="Calibri"/>
                <a:cs typeface="Calibri"/>
              </a:rPr>
              <a:t>releasing </a:t>
            </a:r>
            <a:r>
              <a:rPr sz="1200" spc="10" dirty="0">
                <a:latin typeface="Calibri"/>
                <a:cs typeface="Calibri"/>
              </a:rPr>
              <a:t>all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features  </a:t>
            </a:r>
            <a:r>
              <a:rPr sz="1200" spc="10" dirty="0">
                <a:latin typeface="Calibri"/>
                <a:cs typeface="Calibri"/>
              </a:rPr>
              <a:t>at </a:t>
            </a:r>
            <a:r>
              <a:rPr sz="1200" spc="-15" dirty="0">
                <a:latin typeface="Calibri"/>
                <a:cs typeface="Calibri"/>
              </a:rPr>
              <a:t>once </a:t>
            </a:r>
            <a:r>
              <a:rPr sz="1200" spc="-20" dirty="0">
                <a:latin typeface="Calibri"/>
                <a:cs typeface="Calibri"/>
              </a:rPr>
              <a:t>by </a:t>
            </a:r>
            <a:r>
              <a:rPr sz="1200" spc="-10" dirty="0">
                <a:latin typeface="Calibri"/>
                <a:cs typeface="Calibri"/>
              </a:rPr>
              <a:t>following </a:t>
            </a:r>
            <a:r>
              <a:rPr sz="1200" spc="10" dirty="0">
                <a:latin typeface="Calibri"/>
                <a:cs typeface="Calibri"/>
              </a:rPr>
              <a:t>an </a:t>
            </a:r>
            <a:r>
              <a:rPr sz="1200" spc="-15" dirty="0">
                <a:latin typeface="Calibri"/>
                <a:cs typeface="Calibri"/>
              </a:rPr>
              <a:t>incremental </a:t>
            </a:r>
            <a:r>
              <a:rPr sz="1200" spc="-30" dirty="0">
                <a:latin typeface="Calibri"/>
                <a:cs typeface="Calibri"/>
              </a:rPr>
              <a:t>model  </a:t>
            </a:r>
            <a:r>
              <a:rPr sz="1200" spc="-20" dirty="0">
                <a:latin typeface="Calibri"/>
                <a:cs typeface="Calibri"/>
              </a:rPr>
              <a:t>of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development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201927"/>
            <a:ext cx="6097057" cy="2962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98713" y="1859738"/>
            <a:ext cx="260273" cy="260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6062" y="2480512"/>
            <a:ext cx="260273" cy="260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98713" y="3132150"/>
            <a:ext cx="260273" cy="260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4415" y="1466850"/>
            <a:ext cx="3981450" cy="260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42169" y="1486905"/>
            <a:ext cx="3888104" cy="2516505"/>
          </a:xfrm>
          <a:custGeom>
            <a:avLst/>
            <a:gdLst/>
            <a:ahLst/>
            <a:cxnLst/>
            <a:rect l="l" t="t" r="r" b="b"/>
            <a:pathLst>
              <a:path w="3888104" h="2516504">
                <a:moveTo>
                  <a:pt x="3468258" y="0"/>
                </a:moveTo>
                <a:lnTo>
                  <a:pt x="419374" y="0"/>
                </a:lnTo>
                <a:lnTo>
                  <a:pt x="370460" y="2820"/>
                </a:lnTo>
                <a:lnTo>
                  <a:pt x="323204" y="11074"/>
                </a:lnTo>
                <a:lnTo>
                  <a:pt x="277923" y="24445"/>
                </a:lnTo>
                <a:lnTo>
                  <a:pt x="234929" y="42619"/>
                </a:lnTo>
                <a:lnTo>
                  <a:pt x="194537" y="65283"/>
                </a:lnTo>
                <a:lnTo>
                  <a:pt x="157062" y="92121"/>
                </a:lnTo>
                <a:lnTo>
                  <a:pt x="122819" y="122819"/>
                </a:lnTo>
                <a:lnTo>
                  <a:pt x="92121" y="157062"/>
                </a:lnTo>
                <a:lnTo>
                  <a:pt x="65283" y="194537"/>
                </a:lnTo>
                <a:lnTo>
                  <a:pt x="42619" y="234929"/>
                </a:lnTo>
                <a:lnTo>
                  <a:pt x="24445" y="277923"/>
                </a:lnTo>
                <a:lnTo>
                  <a:pt x="11074" y="323204"/>
                </a:lnTo>
                <a:lnTo>
                  <a:pt x="2820" y="370460"/>
                </a:lnTo>
                <a:lnTo>
                  <a:pt x="0" y="419374"/>
                </a:lnTo>
                <a:lnTo>
                  <a:pt x="0" y="2096649"/>
                </a:lnTo>
                <a:lnTo>
                  <a:pt x="2820" y="2145563"/>
                </a:lnTo>
                <a:lnTo>
                  <a:pt x="11074" y="2192819"/>
                </a:lnTo>
                <a:lnTo>
                  <a:pt x="24445" y="2238101"/>
                </a:lnTo>
                <a:lnTo>
                  <a:pt x="42619" y="2281096"/>
                </a:lnTo>
                <a:lnTo>
                  <a:pt x="65283" y="2321489"/>
                </a:lnTo>
                <a:lnTo>
                  <a:pt x="92121" y="2358965"/>
                </a:lnTo>
                <a:lnTo>
                  <a:pt x="122819" y="2393210"/>
                </a:lnTo>
                <a:lnTo>
                  <a:pt x="157062" y="2423909"/>
                </a:lnTo>
                <a:lnTo>
                  <a:pt x="194537" y="2450748"/>
                </a:lnTo>
                <a:lnTo>
                  <a:pt x="234929" y="2473413"/>
                </a:lnTo>
                <a:lnTo>
                  <a:pt x="277923" y="2491588"/>
                </a:lnTo>
                <a:lnTo>
                  <a:pt x="323204" y="2504960"/>
                </a:lnTo>
                <a:lnTo>
                  <a:pt x="370460" y="2513214"/>
                </a:lnTo>
                <a:lnTo>
                  <a:pt x="419374" y="2516035"/>
                </a:lnTo>
                <a:lnTo>
                  <a:pt x="3468258" y="2516035"/>
                </a:lnTo>
                <a:lnTo>
                  <a:pt x="3517172" y="2513214"/>
                </a:lnTo>
                <a:lnTo>
                  <a:pt x="3564426" y="2504960"/>
                </a:lnTo>
                <a:lnTo>
                  <a:pt x="3609705" y="2491588"/>
                </a:lnTo>
                <a:lnTo>
                  <a:pt x="3652697" y="2473413"/>
                </a:lnTo>
                <a:lnTo>
                  <a:pt x="3693086" y="2450748"/>
                </a:lnTo>
                <a:lnTo>
                  <a:pt x="3730557" y="2423909"/>
                </a:lnTo>
                <a:lnTo>
                  <a:pt x="3764798" y="2393210"/>
                </a:lnTo>
                <a:lnTo>
                  <a:pt x="3795493" y="2358965"/>
                </a:lnTo>
                <a:lnTo>
                  <a:pt x="3822327" y="2321489"/>
                </a:lnTo>
                <a:lnTo>
                  <a:pt x="3844988" y="2281096"/>
                </a:lnTo>
                <a:lnTo>
                  <a:pt x="3863160" y="2238101"/>
                </a:lnTo>
                <a:lnTo>
                  <a:pt x="3876529" y="2192819"/>
                </a:lnTo>
                <a:lnTo>
                  <a:pt x="3884781" y="2145563"/>
                </a:lnTo>
                <a:lnTo>
                  <a:pt x="3887602" y="2096649"/>
                </a:lnTo>
                <a:lnTo>
                  <a:pt x="3887602" y="419374"/>
                </a:lnTo>
                <a:lnTo>
                  <a:pt x="3884781" y="370460"/>
                </a:lnTo>
                <a:lnTo>
                  <a:pt x="3876529" y="323204"/>
                </a:lnTo>
                <a:lnTo>
                  <a:pt x="3863160" y="277923"/>
                </a:lnTo>
                <a:lnTo>
                  <a:pt x="3844988" y="234929"/>
                </a:lnTo>
                <a:lnTo>
                  <a:pt x="3822327" y="194537"/>
                </a:lnTo>
                <a:lnTo>
                  <a:pt x="3795493" y="157062"/>
                </a:lnTo>
                <a:lnTo>
                  <a:pt x="3764798" y="122819"/>
                </a:lnTo>
                <a:lnTo>
                  <a:pt x="3730557" y="92121"/>
                </a:lnTo>
                <a:lnTo>
                  <a:pt x="3693086" y="65283"/>
                </a:lnTo>
                <a:lnTo>
                  <a:pt x="3652697" y="42619"/>
                </a:lnTo>
                <a:lnTo>
                  <a:pt x="3609705" y="24445"/>
                </a:lnTo>
                <a:lnTo>
                  <a:pt x="3564426" y="11074"/>
                </a:lnTo>
                <a:lnTo>
                  <a:pt x="3517172" y="2820"/>
                </a:lnTo>
                <a:lnTo>
                  <a:pt x="34682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42169" y="1486905"/>
            <a:ext cx="3888104" cy="2516505"/>
          </a:xfrm>
          <a:custGeom>
            <a:avLst/>
            <a:gdLst/>
            <a:ahLst/>
            <a:cxnLst/>
            <a:rect l="l" t="t" r="r" b="b"/>
            <a:pathLst>
              <a:path w="3888104" h="2516504">
                <a:moveTo>
                  <a:pt x="0" y="419374"/>
                </a:moveTo>
                <a:lnTo>
                  <a:pt x="2820" y="370460"/>
                </a:lnTo>
                <a:lnTo>
                  <a:pt x="11074" y="323204"/>
                </a:lnTo>
                <a:lnTo>
                  <a:pt x="24445" y="277923"/>
                </a:lnTo>
                <a:lnTo>
                  <a:pt x="42619" y="234929"/>
                </a:lnTo>
                <a:lnTo>
                  <a:pt x="65283" y="194537"/>
                </a:lnTo>
                <a:lnTo>
                  <a:pt x="92121" y="157062"/>
                </a:lnTo>
                <a:lnTo>
                  <a:pt x="122819" y="122819"/>
                </a:lnTo>
                <a:lnTo>
                  <a:pt x="157062" y="92121"/>
                </a:lnTo>
                <a:lnTo>
                  <a:pt x="194537" y="65283"/>
                </a:lnTo>
                <a:lnTo>
                  <a:pt x="234929" y="42619"/>
                </a:lnTo>
                <a:lnTo>
                  <a:pt x="277923" y="24445"/>
                </a:lnTo>
                <a:lnTo>
                  <a:pt x="323204" y="11074"/>
                </a:lnTo>
                <a:lnTo>
                  <a:pt x="370460" y="2820"/>
                </a:lnTo>
                <a:lnTo>
                  <a:pt x="419374" y="0"/>
                </a:lnTo>
                <a:lnTo>
                  <a:pt x="3468258" y="0"/>
                </a:lnTo>
                <a:lnTo>
                  <a:pt x="3517171" y="2820"/>
                </a:lnTo>
                <a:lnTo>
                  <a:pt x="3564425" y="11074"/>
                </a:lnTo>
                <a:lnTo>
                  <a:pt x="3609705" y="24445"/>
                </a:lnTo>
                <a:lnTo>
                  <a:pt x="3652697" y="42619"/>
                </a:lnTo>
                <a:lnTo>
                  <a:pt x="3693085" y="65283"/>
                </a:lnTo>
                <a:lnTo>
                  <a:pt x="3730557" y="92121"/>
                </a:lnTo>
                <a:lnTo>
                  <a:pt x="3764798" y="122819"/>
                </a:lnTo>
                <a:lnTo>
                  <a:pt x="3795492" y="157062"/>
                </a:lnTo>
                <a:lnTo>
                  <a:pt x="3822327" y="194537"/>
                </a:lnTo>
                <a:lnTo>
                  <a:pt x="3844988" y="234929"/>
                </a:lnTo>
                <a:lnTo>
                  <a:pt x="3863160" y="277923"/>
                </a:lnTo>
                <a:lnTo>
                  <a:pt x="3876529" y="323204"/>
                </a:lnTo>
                <a:lnTo>
                  <a:pt x="3884781" y="370460"/>
                </a:lnTo>
                <a:lnTo>
                  <a:pt x="3887601" y="419374"/>
                </a:lnTo>
                <a:lnTo>
                  <a:pt x="3887601" y="2096649"/>
                </a:lnTo>
                <a:lnTo>
                  <a:pt x="3884781" y="2145563"/>
                </a:lnTo>
                <a:lnTo>
                  <a:pt x="3876529" y="2192819"/>
                </a:lnTo>
                <a:lnTo>
                  <a:pt x="3863160" y="2238101"/>
                </a:lnTo>
                <a:lnTo>
                  <a:pt x="3844988" y="2281096"/>
                </a:lnTo>
                <a:lnTo>
                  <a:pt x="3822327" y="2321489"/>
                </a:lnTo>
                <a:lnTo>
                  <a:pt x="3795492" y="2358965"/>
                </a:lnTo>
                <a:lnTo>
                  <a:pt x="3764798" y="2393210"/>
                </a:lnTo>
                <a:lnTo>
                  <a:pt x="3730557" y="2423909"/>
                </a:lnTo>
                <a:lnTo>
                  <a:pt x="3693085" y="2450748"/>
                </a:lnTo>
                <a:lnTo>
                  <a:pt x="3652697" y="2473413"/>
                </a:lnTo>
                <a:lnTo>
                  <a:pt x="3609705" y="2491588"/>
                </a:lnTo>
                <a:lnTo>
                  <a:pt x="3564425" y="2504960"/>
                </a:lnTo>
                <a:lnTo>
                  <a:pt x="3517171" y="2513214"/>
                </a:lnTo>
                <a:lnTo>
                  <a:pt x="3468258" y="2516035"/>
                </a:lnTo>
                <a:lnTo>
                  <a:pt x="419374" y="2516035"/>
                </a:lnTo>
                <a:lnTo>
                  <a:pt x="370460" y="2513214"/>
                </a:lnTo>
                <a:lnTo>
                  <a:pt x="323204" y="2504960"/>
                </a:lnTo>
                <a:lnTo>
                  <a:pt x="277923" y="2491588"/>
                </a:lnTo>
                <a:lnTo>
                  <a:pt x="234929" y="2473413"/>
                </a:lnTo>
                <a:lnTo>
                  <a:pt x="194537" y="2450748"/>
                </a:lnTo>
                <a:lnTo>
                  <a:pt x="157062" y="2423909"/>
                </a:lnTo>
                <a:lnTo>
                  <a:pt x="122819" y="2393210"/>
                </a:lnTo>
                <a:lnTo>
                  <a:pt x="92121" y="2358965"/>
                </a:lnTo>
                <a:lnTo>
                  <a:pt x="65283" y="2321489"/>
                </a:lnTo>
                <a:lnTo>
                  <a:pt x="42619" y="2281096"/>
                </a:lnTo>
                <a:lnTo>
                  <a:pt x="24445" y="2238101"/>
                </a:lnTo>
                <a:lnTo>
                  <a:pt x="11074" y="2192819"/>
                </a:lnTo>
                <a:lnTo>
                  <a:pt x="2820" y="2145563"/>
                </a:lnTo>
                <a:lnTo>
                  <a:pt x="0" y="2096649"/>
                </a:lnTo>
                <a:lnTo>
                  <a:pt x="0" y="419374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9776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Advantages </a:t>
            </a:r>
            <a:r>
              <a:rPr spc="10" dirty="0"/>
              <a:t>of </a:t>
            </a:r>
            <a:r>
              <a:rPr spc="5" dirty="0"/>
              <a:t>Agile</a:t>
            </a:r>
            <a:r>
              <a:rPr spc="75" dirty="0"/>
              <a:t> </a:t>
            </a:r>
            <a:r>
              <a:rPr spc="15" dirty="0"/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78149" y="2085020"/>
            <a:ext cx="292163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Customer </a:t>
            </a:r>
            <a:r>
              <a:rPr sz="1200" dirty="0">
                <a:latin typeface="Calibri"/>
                <a:cs typeface="Calibri"/>
              </a:rPr>
              <a:t>Satisfaction </a:t>
            </a:r>
            <a:r>
              <a:rPr sz="1200" spc="1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high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15" dirty="0">
                <a:latin typeface="Calibri"/>
                <a:cs typeface="Calibri"/>
              </a:rPr>
              <a:t>Less </a:t>
            </a:r>
            <a:r>
              <a:rPr sz="1200" spc="-10" dirty="0">
                <a:latin typeface="Calibri"/>
                <a:cs typeface="Calibri"/>
              </a:rPr>
              <a:t>Planning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Required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98300"/>
              </a:lnSpc>
              <a:spcBef>
                <a:spcPts val="75"/>
              </a:spcBef>
            </a:pPr>
            <a:r>
              <a:rPr sz="1200" spc="-15" dirty="0">
                <a:latin typeface="Calibri"/>
                <a:cs typeface="Calibri"/>
              </a:rPr>
              <a:t>Requirements </a:t>
            </a:r>
            <a:r>
              <a:rPr sz="1200" spc="10" dirty="0">
                <a:latin typeface="Calibri"/>
                <a:cs typeface="Calibri"/>
              </a:rPr>
              <a:t>can </a:t>
            </a:r>
            <a:r>
              <a:rPr sz="1200" spc="-20" dirty="0">
                <a:latin typeface="Calibri"/>
                <a:cs typeface="Calibri"/>
              </a:rPr>
              <a:t>be dynamic </a:t>
            </a:r>
            <a:r>
              <a:rPr sz="1200" spc="10" dirty="0">
                <a:latin typeface="Calibri"/>
                <a:cs typeface="Calibri"/>
              </a:rPr>
              <a:t>in </a:t>
            </a:r>
            <a:r>
              <a:rPr sz="1200" spc="-20" dirty="0">
                <a:latin typeface="Calibri"/>
                <a:cs typeface="Calibri"/>
              </a:rPr>
              <a:t>nature  </a:t>
            </a:r>
            <a:r>
              <a:rPr sz="1200" spc="-10" dirty="0">
                <a:latin typeface="Calibri"/>
                <a:cs typeface="Calibri"/>
              </a:rPr>
              <a:t>Functionality </a:t>
            </a:r>
            <a:r>
              <a:rPr sz="1200" spc="10" dirty="0">
                <a:latin typeface="Calibri"/>
                <a:cs typeface="Calibri"/>
              </a:rPr>
              <a:t>can </a:t>
            </a:r>
            <a:r>
              <a:rPr sz="1200" spc="-20" dirty="0">
                <a:latin typeface="Calibri"/>
                <a:cs typeface="Calibri"/>
              </a:rPr>
              <a:t>be </a:t>
            </a:r>
            <a:r>
              <a:rPr sz="1200" spc="-5" dirty="0">
                <a:latin typeface="Calibri"/>
                <a:cs typeface="Calibri"/>
              </a:rPr>
              <a:t>created and </a:t>
            </a:r>
            <a:r>
              <a:rPr sz="1200" dirty="0">
                <a:latin typeface="Calibri"/>
                <a:cs typeface="Calibri"/>
              </a:rPr>
              <a:t>tested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quickly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36750" y="1826514"/>
            <a:ext cx="1836801" cy="1836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70170" y="2078735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70170" y="2447162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70170" y="2817241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70170" y="3181096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4415" y="1466850"/>
            <a:ext cx="3695700" cy="260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42169" y="1486905"/>
            <a:ext cx="3604895" cy="2516505"/>
          </a:xfrm>
          <a:custGeom>
            <a:avLst/>
            <a:gdLst/>
            <a:ahLst/>
            <a:cxnLst/>
            <a:rect l="l" t="t" r="r" b="b"/>
            <a:pathLst>
              <a:path w="3604895" h="2516504">
                <a:moveTo>
                  <a:pt x="3185038" y="0"/>
                </a:moveTo>
                <a:lnTo>
                  <a:pt x="419374" y="0"/>
                </a:lnTo>
                <a:lnTo>
                  <a:pt x="370460" y="2820"/>
                </a:lnTo>
                <a:lnTo>
                  <a:pt x="323204" y="11074"/>
                </a:lnTo>
                <a:lnTo>
                  <a:pt x="277923" y="24445"/>
                </a:lnTo>
                <a:lnTo>
                  <a:pt x="234929" y="42619"/>
                </a:lnTo>
                <a:lnTo>
                  <a:pt x="194537" y="65283"/>
                </a:lnTo>
                <a:lnTo>
                  <a:pt x="157062" y="92121"/>
                </a:lnTo>
                <a:lnTo>
                  <a:pt x="122819" y="122819"/>
                </a:lnTo>
                <a:lnTo>
                  <a:pt x="92121" y="157062"/>
                </a:lnTo>
                <a:lnTo>
                  <a:pt x="65283" y="194537"/>
                </a:lnTo>
                <a:lnTo>
                  <a:pt x="42619" y="234929"/>
                </a:lnTo>
                <a:lnTo>
                  <a:pt x="24445" y="277923"/>
                </a:lnTo>
                <a:lnTo>
                  <a:pt x="11074" y="323204"/>
                </a:lnTo>
                <a:lnTo>
                  <a:pt x="2820" y="370460"/>
                </a:lnTo>
                <a:lnTo>
                  <a:pt x="0" y="419374"/>
                </a:lnTo>
                <a:lnTo>
                  <a:pt x="0" y="2096649"/>
                </a:lnTo>
                <a:lnTo>
                  <a:pt x="2820" y="2145563"/>
                </a:lnTo>
                <a:lnTo>
                  <a:pt x="11074" y="2192819"/>
                </a:lnTo>
                <a:lnTo>
                  <a:pt x="24445" y="2238101"/>
                </a:lnTo>
                <a:lnTo>
                  <a:pt x="42619" y="2281096"/>
                </a:lnTo>
                <a:lnTo>
                  <a:pt x="65283" y="2321489"/>
                </a:lnTo>
                <a:lnTo>
                  <a:pt x="92121" y="2358965"/>
                </a:lnTo>
                <a:lnTo>
                  <a:pt x="122819" y="2393210"/>
                </a:lnTo>
                <a:lnTo>
                  <a:pt x="157062" y="2423909"/>
                </a:lnTo>
                <a:lnTo>
                  <a:pt x="194537" y="2450748"/>
                </a:lnTo>
                <a:lnTo>
                  <a:pt x="234929" y="2473413"/>
                </a:lnTo>
                <a:lnTo>
                  <a:pt x="277923" y="2491588"/>
                </a:lnTo>
                <a:lnTo>
                  <a:pt x="323204" y="2504960"/>
                </a:lnTo>
                <a:lnTo>
                  <a:pt x="370460" y="2513214"/>
                </a:lnTo>
                <a:lnTo>
                  <a:pt x="419374" y="2516035"/>
                </a:lnTo>
                <a:lnTo>
                  <a:pt x="3185038" y="2516035"/>
                </a:lnTo>
                <a:lnTo>
                  <a:pt x="3233952" y="2513214"/>
                </a:lnTo>
                <a:lnTo>
                  <a:pt x="3281207" y="2504960"/>
                </a:lnTo>
                <a:lnTo>
                  <a:pt x="3326489" y="2491588"/>
                </a:lnTo>
                <a:lnTo>
                  <a:pt x="3369483" y="2473413"/>
                </a:lnTo>
                <a:lnTo>
                  <a:pt x="3409874" y="2450748"/>
                </a:lnTo>
                <a:lnTo>
                  <a:pt x="3447349" y="2423909"/>
                </a:lnTo>
                <a:lnTo>
                  <a:pt x="3481593" y="2393210"/>
                </a:lnTo>
                <a:lnTo>
                  <a:pt x="3512291" y="2358965"/>
                </a:lnTo>
                <a:lnTo>
                  <a:pt x="3539129" y="2321489"/>
                </a:lnTo>
                <a:lnTo>
                  <a:pt x="3561792" y="2281096"/>
                </a:lnTo>
                <a:lnTo>
                  <a:pt x="3579967" y="2238101"/>
                </a:lnTo>
                <a:lnTo>
                  <a:pt x="3593338" y="2192819"/>
                </a:lnTo>
                <a:lnTo>
                  <a:pt x="3601591" y="2145563"/>
                </a:lnTo>
                <a:lnTo>
                  <a:pt x="3604412" y="2096649"/>
                </a:lnTo>
                <a:lnTo>
                  <a:pt x="3604412" y="419374"/>
                </a:lnTo>
                <a:lnTo>
                  <a:pt x="3601591" y="370460"/>
                </a:lnTo>
                <a:lnTo>
                  <a:pt x="3593338" y="323204"/>
                </a:lnTo>
                <a:lnTo>
                  <a:pt x="3579967" y="277923"/>
                </a:lnTo>
                <a:lnTo>
                  <a:pt x="3561792" y="234929"/>
                </a:lnTo>
                <a:lnTo>
                  <a:pt x="3539129" y="194537"/>
                </a:lnTo>
                <a:lnTo>
                  <a:pt x="3512291" y="157062"/>
                </a:lnTo>
                <a:lnTo>
                  <a:pt x="3481593" y="122819"/>
                </a:lnTo>
                <a:lnTo>
                  <a:pt x="3447349" y="92121"/>
                </a:lnTo>
                <a:lnTo>
                  <a:pt x="3409874" y="65283"/>
                </a:lnTo>
                <a:lnTo>
                  <a:pt x="3369483" y="42619"/>
                </a:lnTo>
                <a:lnTo>
                  <a:pt x="3326489" y="24445"/>
                </a:lnTo>
                <a:lnTo>
                  <a:pt x="3281207" y="11074"/>
                </a:lnTo>
                <a:lnTo>
                  <a:pt x="3233952" y="2820"/>
                </a:lnTo>
                <a:lnTo>
                  <a:pt x="31850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42169" y="1486905"/>
            <a:ext cx="3604895" cy="2516505"/>
          </a:xfrm>
          <a:custGeom>
            <a:avLst/>
            <a:gdLst/>
            <a:ahLst/>
            <a:cxnLst/>
            <a:rect l="l" t="t" r="r" b="b"/>
            <a:pathLst>
              <a:path w="3604895" h="2516504">
                <a:moveTo>
                  <a:pt x="0" y="419374"/>
                </a:moveTo>
                <a:lnTo>
                  <a:pt x="2820" y="370460"/>
                </a:lnTo>
                <a:lnTo>
                  <a:pt x="11074" y="323204"/>
                </a:lnTo>
                <a:lnTo>
                  <a:pt x="24445" y="277923"/>
                </a:lnTo>
                <a:lnTo>
                  <a:pt x="42619" y="234929"/>
                </a:lnTo>
                <a:lnTo>
                  <a:pt x="65283" y="194537"/>
                </a:lnTo>
                <a:lnTo>
                  <a:pt x="92121" y="157062"/>
                </a:lnTo>
                <a:lnTo>
                  <a:pt x="122819" y="122819"/>
                </a:lnTo>
                <a:lnTo>
                  <a:pt x="157062" y="92121"/>
                </a:lnTo>
                <a:lnTo>
                  <a:pt x="194537" y="65283"/>
                </a:lnTo>
                <a:lnTo>
                  <a:pt x="234929" y="42619"/>
                </a:lnTo>
                <a:lnTo>
                  <a:pt x="277923" y="24445"/>
                </a:lnTo>
                <a:lnTo>
                  <a:pt x="323204" y="11074"/>
                </a:lnTo>
                <a:lnTo>
                  <a:pt x="370460" y="2820"/>
                </a:lnTo>
                <a:lnTo>
                  <a:pt x="419374" y="0"/>
                </a:lnTo>
                <a:lnTo>
                  <a:pt x="3185038" y="0"/>
                </a:lnTo>
                <a:lnTo>
                  <a:pt x="3233952" y="2820"/>
                </a:lnTo>
                <a:lnTo>
                  <a:pt x="3281207" y="11074"/>
                </a:lnTo>
                <a:lnTo>
                  <a:pt x="3326489" y="24445"/>
                </a:lnTo>
                <a:lnTo>
                  <a:pt x="3369483" y="42619"/>
                </a:lnTo>
                <a:lnTo>
                  <a:pt x="3409874" y="65283"/>
                </a:lnTo>
                <a:lnTo>
                  <a:pt x="3447349" y="92121"/>
                </a:lnTo>
                <a:lnTo>
                  <a:pt x="3481593" y="122819"/>
                </a:lnTo>
                <a:lnTo>
                  <a:pt x="3512291" y="157062"/>
                </a:lnTo>
                <a:lnTo>
                  <a:pt x="3539129" y="194537"/>
                </a:lnTo>
                <a:lnTo>
                  <a:pt x="3561792" y="234929"/>
                </a:lnTo>
                <a:lnTo>
                  <a:pt x="3579967" y="277923"/>
                </a:lnTo>
                <a:lnTo>
                  <a:pt x="3593338" y="323204"/>
                </a:lnTo>
                <a:lnTo>
                  <a:pt x="3601591" y="370460"/>
                </a:lnTo>
                <a:lnTo>
                  <a:pt x="3604412" y="419374"/>
                </a:lnTo>
                <a:lnTo>
                  <a:pt x="3604412" y="2096649"/>
                </a:lnTo>
                <a:lnTo>
                  <a:pt x="3601591" y="2145563"/>
                </a:lnTo>
                <a:lnTo>
                  <a:pt x="3593338" y="2192819"/>
                </a:lnTo>
                <a:lnTo>
                  <a:pt x="3579967" y="2238101"/>
                </a:lnTo>
                <a:lnTo>
                  <a:pt x="3561792" y="2281096"/>
                </a:lnTo>
                <a:lnTo>
                  <a:pt x="3539129" y="2321489"/>
                </a:lnTo>
                <a:lnTo>
                  <a:pt x="3512291" y="2358965"/>
                </a:lnTo>
                <a:lnTo>
                  <a:pt x="3481593" y="2393210"/>
                </a:lnTo>
                <a:lnTo>
                  <a:pt x="3447349" y="2423909"/>
                </a:lnTo>
                <a:lnTo>
                  <a:pt x="3409874" y="2450748"/>
                </a:lnTo>
                <a:lnTo>
                  <a:pt x="3369483" y="2473413"/>
                </a:lnTo>
                <a:lnTo>
                  <a:pt x="3326489" y="2491588"/>
                </a:lnTo>
                <a:lnTo>
                  <a:pt x="3281207" y="2504960"/>
                </a:lnTo>
                <a:lnTo>
                  <a:pt x="3233952" y="2513214"/>
                </a:lnTo>
                <a:lnTo>
                  <a:pt x="3185038" y="2516035"/>
                </a:lnTo>
                <a:lnTo>
                  <a:pt x="419374" y="2516035"/>
                </a:lnTo>
                <a:lnTo>
                  <a:pt x="370460" y="2513214"/>
                </a:lnTo>
                <a:lnTo>
                  <a:pt x="323204" y="2504960"/>
                </a:lnTo>
                <a:lnTo>
                  <a:pt x="277923" y="2491588"/>
                </a:lnTo>
                <a:lnTo>
                  <a:pt x="234929" y="2473413"/>
                </a:lnTo>
                <a:lnTo>
                  <a:pt x="194537" y="2450748"/>
                </a:lnTo>
                <a:lnTo>
                  <a:pt x="157062" y="2423909"/>
                </a:lnTo>
                <a:lnTo>
                  <a:pt x="122819" y="2393210"/>
                </a:lnTo>
                <a:lnTo>
                  <a:pt x="92121" y="2358965"/>
                </a:lnTo>
                <a:lnTo>
                  <a:pt x="65283" y="2321489"/>
                </a:lnTo>
                <a:lnTo>
                  <a:pt x="42619" y="2281096"/>
                </a:lnTo>
                <a:lnTo>
                  <a:pt x="24445" y="2238101"/>
                </a:lnTo>
                <a:lnTo>
                  <a:pt x="11074" y="2192819"/>
                </a:lnTo>
                <a:lnTo>
                  <a:pt x="2820" y="2145563"/>
                </a:lnTo>
                <a:lnTo>
                  <a:pt x="0" y="2096649"/>
                </a:lnTo>
                <a:lnTo>
                  <a:pt x="0" y="419374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38721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Disadvantages </a:t>
            </a:r>
            <a:r>
              <a:rPr spc="10" dirty="0"/>
              <a:t>of </a:t>
            </a:r>
            <a:r>
              <a:rPr spc="5" dirty="0"/>
              <a:t>Agile</a:t>
            </a:r>
            <a:r>
              <a:rPr spc="80" dirty="0"/>
              <a:t> </a:t>
            </a:r>
            <a:r>
              <a:rPr spc="15" dirty="0"/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42970" y="1956749"/>
            <a:ext cx="2618105" cy="148780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23240">
              <a:lnSpc>
                <a:spcPts val="1430"/>
              </a:lnSpc>
              <a:spcBef>
                <a:spcPts val="155"/>
              </a:spcBef>
            </a:pPr>
            <a:r>
              <a:rPr sz="1200" spc="-25" dirty="0">
                <a:latin typeface="Calibri"/>
                <a:cs typeface="Calibri"/>
              </a:rPr>
              <a:t>Not </a:t>
            </a:r>
            <a:r>
              <a:rPr sz="1200" dirty="0">
                <a:latin typeface="Calibri"/>
                <a:cs typeface="Calibri"/>
              </a:rPr>
              <a:t>suitable </a:t>
            </a:r>
            <a:r>
              <a:rPr sz="1200" spc="-10" dirty="0">
                <a:latin typeface="Calibri"/>
                <a:cs typeface="Calibri"/>
              </a:rPr>
              <a:t>for handling </a:t>
            </a:r>
            <a:r>
              <a:rPr sz="1200" spc="-15" dirty="0">
                <a:latin typeface="Calibri"/>
                <a:cs typeface="Calibri"/>
              </a:rPr>
              <a:t>complex  </a:t>
            </a:r>
            <a:r>
              <a:rPr sz="1200" spc="-10" dirty="0">
                <a:latin typeface="Calibri"/>
                <a:cs typeface="Calibri"/>
              </a:rPr>
              <a:t>dependencies </a:t>
            </a:r>
            <a:r>
              <a:rPr sz="1200" spc="10" dirty="0">
                <a:latin typeface="Calibri"/>
                <a:cs typeface="Calibri"/>
              </a:rPr>
              <a:t>in</a:t>
            </a:r>
            <a:r>
              <a:rPr sz="1200" spc="-19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projects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200" spc="-15" dirty="0">
                <a:latin typeface="Calibri"/>
                <a:cs typeface="Calibri"/>
              </a:rPr>
              <a:t>Knowledge </a:t>
            </a:r>
            <a:r>
              <a:rPr sz="1200" spc="-5" dirty="0">
                <a:latin typeface="Calibri"/>
                <a:cs typeface="Calibri"/>
              </a:rPr>
              <a:t>transfer </a:t>
            </a:r>
            <a:r>
              <a:rPr sz="1200" spc="-15" dirty="0">
                <a:latin typeface="Calibri"/>
                <a:cs typeface="Calibri"/>
              </a:rPr>
              <a:t>to </a:t>
            </a:r>
            <a:r>
              <a:rPr sz="1200" dirty="0">
                <a:latin typeface="Calibri"/>
                <a:cs typeface="Calibri"/>
              </a:rPr>
              <a:t>colleagues </a:t>
            </a:r>
            <a:r>
              <a:rPr sz="1200" spc="10" dirty="0">
                <a:latin typeface="Calibri"/>
                <a:cs typeface="Calibri"/>
              </a:rPr>
              <a:t>can </a:t>
            </a:r>
            <a:r>
              <a:rPr sz="1200" spc="-20" dirty="0">
                <a:latin typeface="Calibri"/>
                <a:cs typeface="Calibri"/>
              </a:rPr>
              <a:t>be  </a:t>
            </a:r>
            <a:r>
              <a:rPr sz="1200" dirty="0">
                <a:latin typeface="Calibri"/>
                <a:cs typeface="Calibri"/>
              </a:rPr>
              <a:t>difficult </a:t>
            </a:r>
            <a:r>
              <a:rPr sz="1200" spc="10" dirty="0">
                <a:latin typeface="Calibri"/>
                <a:cs typeface="Calibri"/>
              </a:rPr>
              <a:t>since </a:t>
            </a:r>
            <a:r>
              <a:rPr sz="1200" spc="-25" dirty="0">
                <a:latin typeface="Calibri"/>
                <a:cs typeface="Calibri"/>
              </a:rPr>
              <a:t>there </a:t>
            </a:r>
            <a:r>
              <a:rPr sz="1200" spc="10" dirty="0">
                <a:latin typeface="Calibri"/>
                <a:cs typeface="Calibri"/>
              </a:rPr>
              <a:t>is </a:t>
            </a:r>
            <a:r>
              <a:rPr sz="1200" dirty="0">
                <a:latin typeface="Calibri"/>
                <a:cs typeface="Calibri"/>
              </a:rPr>
              <a:t>little</a:t>
            </a:r>
            <a:r>
              <a:rPr sz="1200" spc="-14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documentation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22860">
              <a:lnSpc>
                <a:spcPts val="1430"/>
              </a:lnSpc>
            </a:pPr>
            <a:r>
              <a:rPr sz="1200" dirty="0">
                <a:latin typeface="Calibri"/>
                <a:cs typeface="Calibri"/>
              </a:rPr>
              <a:t>Success </a:t>
            </a:r>
            <a:r>
              <a:rPr sz="1200" spc="-20" dirty="0">
                <a:latin typeface="Calibri"/>
                <a:cs typeface="Calibri"/>
              </a:rPr>
              <a:t>of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spc="-15" dirty="0">
                <a:latin typeface="Calibri"/>
                <a:cs typeface="Calibri"/>
              </a:rPr>
              <a:t>project </a:t>
            </a:r>
            <a:r>
              <a:rPr sz="1200" spc="-20" dirty="0">
                <a:latin typeface="Calibri"/>
                <a:cs typeface="Calibri"/>
              </a:rPr>
              <a:t>depends </a:t>
            </a:r>
            <a:r>
              <a:rPr sz="1200" dirty="0">
                <a:latin typeface="Calibri"/>
                <a:cs typeface="Calibri"/>
              </a:rPr>
              <a:t>heavily </a:t>
            </a:r>
            <a:r>
              <a:rPr sz="1200" spc="-20" dirty="0">
                <a:latin typeface="Calibri"/>
                <a:cs typeface="Calibri"/>
              </a:rPr>
              <a:t>on  </a:t>
            </a:r>
            <a:r>
              <a:rPr sz="1200" spc="-15" dirty="0">
                <a:latin typeface="Calibri"/>
                <a:cs typeface="Calibri"/>
              </a:rPr>
              <a:t>customer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interaction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04025" y="1775335"/>
            <a:ext cx="2030752" cy="2062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60960" y="1982075"/>
            <a:ext cx="301129" cy="301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59161" y="2546083"/>
            <a:ext cx="301129" cy="301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57271" y="3077831"/>
            <a:ext cx="301129" cy="301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8249" y="2353561"/>
            <a:ext cx="26447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15" dirty="0">
                <a:solidFill>
                  <a:srgbClr val="7F7F7F"/>
                </a:solidFill>
                <a:latin typeface="Arial"/>
                <a:cs typeface="Arial"/>
              </a:rPr>
              <a:t>Lean</a:t>
            </a:r>
            <a:r>
              <a:rPr sz="3950" b="0" spc="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30" dirty="0">
                <a:solidFill>
                  <a:srgbClr val="7F7F7F"/>
                </a:solidFill>
                <a:latin typeface="Arial"/>
                <a:cs typeface="Arial"/>
              </a:rPr>
              <a:t>Model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10134" y="1685925"/>
            <a:ext cx="3600450" cy="260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6914" y="1706361"/>
            <a:ext cx="3510915" cy="2516505"/>
          </a:xfrm>
          <a:custGeom>
            <a:avLst/>
            <a:gdLst/>
            <a:ahLst/>
            <a:cxnLst/>
            <a:rect l="l" t="t" r="r" b="b"/>
            <a:pathLst>
              <a:path w="3510915" h="2516504">
                <a:moveTo>
                  <a:pt x="3090915" y="0"/>
                </a:moveTo>
                <a:lnTo>
                  <a:pt x="419343" y="0"/>
                </a:lnTo>
                <a:lnTo>
                  <a:pt x="370430" y="2820"/>
                </a:lnTo>
                <a:lnTo>
                  <a:pt x="323176" y="11074"/>
                </a:lnTo>
                <a:lnTo>
                  <a:pt x="277896" y="24445"/>
                </a:lnTo>
                <a:lnTo>
                  <a:pt x="234904" y="42619"/>
                </a:lnTo>
                <a:lnTo>
                  <a:pt x="194516" y="65282"/>
                </a:lnTo>
                <a:lnTo>
                  <a:pt x="157044" y="92120"/>
                </a:lnTo>
                <a:lnTo>
                  <a:pt x="122803" y="122818"/>
                </a:lnTo>
                <a:lnTo>
                  <a:pt x="92109" y="157061"/>
                </a:lnTo>
                <a:lnTo>
                  <a:pt x="65274" y="194536"/>
                </a:lnTo>
                <a:lnTo>
                  <a:pt x="42613" y="234927"/>
                </a:lnTo>
                <a:lnTo>
                  <a:pt x="24441" y="277920"/>
                </a:lnTo>
                <a:lnTo>
                  <a:pt x="11072" y="323201"/>
                </a:lnTo>
                <a:lnTo>
                  <a:pt x="2820" y="370455"/>
                </a:lnTo>
                <a:lnTo>
                  <a:pt x="0" y="419368"/>
                </a:lnTo>
                <a:lnTo>
                  <a:pt x="0" y="2096780"/>
                </a:lnTo>
                <a:lnTo>
                  <a:pt x="2820" y="2145680"/>
                </a:lnTo>
                <a:lnTo>
                  <a:pt x="11072" y="2192924"/>
                </a:lnTo>
                <a:lnTo>
                  <a:pt x="24441" y="2238196"/>
                </a:lnTo>
                <a:lnTo>
                  <a:pt x="42613" y="2281182"/>
                </a:lnTo>
                <a:lnTo>
                  <a:pt x="65274" y="2321568"/>
                </a:lnTo>
                <a:lnTo>
                  <a:pt x="92109" y="2359038"/>
                </a:lnTo>
                <a:lnTo>
                  <a:pt x="122803" y="2393278"/>
                </a:lnTo>
                <a:lnTo>
                  <a:pt x="157044" y="2423974"/>
                </a:lnTo>
                <a:lnTo>
                  <a:pt x="194516" y="2450810"/>
                </a:lnTo>
                <a:lnTo>
                  <a:pt x="234904" y="2473473"/>
                </a:lnTo>
                <a:lnTo>
                  <a:pt x="277896" y="2491647"/>
                </a:lnTo>
                <a:lnTo>
                  <a:pt x="323176" y="2505019"/>
                </a:lnTo>
                <a:lnTo>
                  <a:pt x="370430" y="2513272"/>
                </a:lnTo>
                <a:lnTo>
                  <a:pt x="419343" y="2516093"/>
                </a:lnTo>
                <a:lnTo>
                  <a:pt x="3090915" y="2516093"/>
                </a:lnTo>
                <a:lnTo>
                  <a:pt x="3139830" y="2513272"/>
                </a:lnTo>
                <a:lnTo>
                  <a:pt x="3187085" y="2505019"/>
                </a:lnTo>
                <a:lnTo>
                  <a:pt x="3232367" y="2491647"/>
                </a:lnTo>
                <a:lnTo>
                  <a:pt x="3275360" y="2473473"/>
                </a:lnTo>
                <a:lnTo>
                  <a:pt x="3315752" y="2450810"/>
                </a:lnTo>
                <a:lnTo>
                  <a:pt x="3353227" y="2423974"/>
                </a:lnTo>
                <a:lnTo>
                  <a:pt x="3387471" y="2393278"/>
                </a:lnTo>
                <a:lnTo>
                  <a:pt x="3418169" y="2359038"/>
                </a:lnTo>
                <a:lnTo>
                  <a:pt x="3445007" y="2321568"/>
                </a:lnTo>
                <a:lnTo>
                  <a:pt x="3467670" y="2281182"/>
                </a:lnTo>
                <a:lnTo>
                  <a:pt x="3485844" y="2238196"/>
                </a:lnTo>
                <a:lnTo>
                  <a:pt x="3499216" y="2192924"/>
                </a:lnTo>
                <a:lnTo>
                  <a:pt x="3507469" y="2145680"/>
                </a:lnTo>
                <a:lnTo>
                  <a:pt x="3510290" y="2096780"/>
                </a:lnTo>
                <a:lnTo>
                  <a:pt x="3510290" y="419368"/>
                </a:lnTo>
                <a:lnTo>
                  <a:pt x="3507469" y="370455"/>
                </a:lnTo>
                <a:lnTo>
                  <a:pt x="3499216" y="323201"/>
                </a:lnTo>
                <a:lnTo>
                  <a:pt x="3485844" y="277920"/>
                </a:lnTo>
                <a:lnTo>
                  <a:pt x="3467670" y="234927"/>
                </a:lnTo>
                <a:lnTo>
                  <a:pt x="3445007" y="194536"/>
                </a:lnTo>
                <a:lnTo>
                  <a:pt x="3418169" y="157061"/>
                </a:lnTo>
                <a:lnTo>
                  <a:pt x="3387471" y="122818"/>
                </a:lnTo>
                <a:lnTo>
                  <a:pt x="3353227" y="92120"/>
                </a:lnTo>
                <a:lnTo>
                  <a:pt x="3315752" y="65282"/>
                </a:lnTo>
                <a:lnTo>
                  <a:pt x="3275360" y="42619"/>
                </a:lnTo>
                <a:lnTo>
                  <a:pt x="3232367" y="24445"/>
                </a:lnTo>
                <a:lnTo>
                  <a:pt x="3187085" y="11074"/>
                </a:lnTo>
                <a:lnTo>
                  <a:pt x="3139830" y="2820"/>
                </a:lnTo>
                <a:lnTo>
                  <a:pt x="30909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26913" y="1706361"/>
            <a:ext cx="3510915" cy="2516505"/>
          </a:xfrm>
          <a:custGeom>
            <a:avLst/>
            <a:gdLst/>
            <a:ahLst/>
            <a:cxnLst/>
            <a:rect l="l" t="t" r="r" b="b"/>
            <a:pathLst>
              <a:path w="3510915" h="2516504">
                <a:moveTo>
                  <a:pt x="0" y="419368"/>
                </a:moveTo>
                <a:lnTo>
                  <a:pt x="2820" y="370455"/>
                </a:lnTo>
                <a:lnTo>
                  <a:pt x="11072" y="323201"/>
                </a:lnTo>
                <a:lnTo>
                  <a:pt x="24441" y="277920"/>
                </a:lnTo>
                <a:lnTo>
                  <a:pt x="42613" y="234927"/>
                </a:lnTo>
                <a:lnTo>
                  <a:pt x="65274" y="194536"/>
                </a:lnTo>
                <a:lnTo>
                  <a:pt x="92109" y="157061"/>
                </a:lnTo>
                <a:lnTo>
                  <a:pt x="122803" y="122818"/>
                </a:lnTo>
                <a:lnTo>
                  <a:pt x="157044" y="92120"/>
                </a:lnTo>
                <a:lnTo>
                  <a:pt x="194516" y="65282"/>
                </a:lnTo>
                <a:lnTo>
                  <a:pt x="234904" y="42619"/>
                </a:lnTo>
                <a:lnTo>
                  <a:pt x="277896" y="24445"/>
                </a:lnTo>
                <a:lnTo>
                  <a:pt x="323176" y="11074"/>
                </a:lnTo>
                <a:lnTo>
                  <a:pt x="370430" y="2820"/>
                </a:lnTo>
                <a:lnTo>
                  <a:pt x="419343" y="0"/>
                </a:lnTo>
                <a:lnTo>
                  <a:pt x="3090915" y="0"/>
                </a:lnTo>
                <a:lnTo>
                  <a:pt x="3139829" y="2820"/>
                </a:lnTo>
                <a:lnTo>
                  <a:pt x="3187085" y="11074"/>
                </a:lnTo>
                <a:lnTo>
                  <a:pt x="3232366" y="24445"/>
                </a:lnTo>
                <a:lnTo>
                  <a:pt x="3275360" y="42619"/>
                </a:lnTo>
                <a:lnTo>
                  <a:pt x="3315752" y="65282"/>
                </a:lnTo>
                <a:lnTo>
                  <a:pt x="3353227" y="92120"/>
                </a:lnTo>
                <a:lnTo>
                  <a:pt x="3387470" y="122818"/>
                </a:lnTo>
                <a:lnTo>
                  <a:pt x="3418168" y="157061"/>
                </a:lnTo>
                <a:lnTo>
                  <a:pt x="3445006" y="194536"/>
                </a:lnTo>
                <a:lnTo>
                  <a:pt x="3467670" y="234927"/>
                </a:lnTo>
                <a:lnTo>
                  <a:pt x="3485844" y="277920"/>
                </a:lnTo>
                <a:lnTo>
                  <a:pt x="3499215" y="323201"/>
                </a:lnTo>
                <a:lnTo>
                  <a:pt x="3507469" y="370455"/>
                </a:lnTo>
                <a:lnTo>
                  <a:pt x="3510290" y="419368"/>
                </a:lnTo>
                <a:lnTo>
                  <a:pt x="3510290" y="2096780"/>
                </a:lnTo>
                <a:lnTo>
                  <a:pt x="3507469" y="2145680"/>
                </a:lnTo>
                <a:lnTo>
                  <a:pt x="3499215" y="2192924"/>
                </a:lnTo>
                <a:lnTo>
                  <a:pt x="3485844" y="2238196"/>
                </a:lnTo>
                <a:lnTo>
                  <a:pt x="3467670" y="2281182"/>
                </a:lnTo>
                <a:lnTo>
                  <a:pt x="3445006" y="2321567"/>
                </a:lnTo>
                <a:lnTo>
                  <a:pt x="3418168" y="2359038"/>
                </a:lnTo>
                <a:lnTo>
                  <a:pt x="3387470" y="2393278"/>
                </a:lnTo>
                <a:lnTo>
                  <a:pt x="3353227" y="2423974"/>
                </a:lnTo>
                <a:lnTo>
                  <a:pt x="3315752" y="2450810"/>
                </a:lnTo>
                <a:lnTo>
                  <a:pt x="3275360" y="2473473"/>
                </a:lnTo>
                <a:lnTo>
                  <a:pt x="3232366" y="2491647"/>
                </a:lnTo>
                <a:lnTo>
                  <a:pt x="3187085" y="2505018"/>
                </a:lnTo>
                <a:lnTo>
                  <a:pt x="3139829" y="2513272"/>
                </a:lnTo>
                <a:lnTo>
                  <a:pt x="3090915" y="2516093"/>
                </a:lnTo>
                <a:lnTo>
                  <a:pt x="419343" y="2516093"/>
                </a:lnTo>
                <a:lnTo>
                  <a:pt x="370430" y="2513272"/>
                </a:lnTo>
                <a:lnTo>
                  <a:pt x="323176" y="2505018"/>
                </a:lnTo>
                <a:lnTo>
                  <a:pt x="277896" y="2491647"/>
                </a:lnTo>
                <a:lnTo>
                  <a:pt x="234904" y="2473473"/>
                </a:lnTo>
                <a:lnTo>
                  <a:pt x="194516" y="2450810"/>
                </a:lnTo>
                <a:lnTo>
                  <a:pt x="157044" y="2423974"/>
                </a:lnTo>
                <a:lnTo>
                  <a:pt x="122803" y="2393278"/>
                </a:lnTo>
                <a:lnTo>
                  <a:pt x="92109" y="2359038"/>
                </a:lnTo>
                <a:lnTo>
                  <a:pt x="65274" y="2321567"/>
                </a:lnTo>
                <a:lnTo>
                  <a:pt x="42613" y="2281182"/>
                </a:lnTo>
                <a:lnTo>
                  <a:pt x="24441" y="2238196"/>
                </a:lnTo>
                <a:lnTo>
                  <a:pt x="11072" y="2192924"/>
                </a:lnTo>
                <a:lnTo>
                  <a:pt x="2820" y="2145680"/>
                </a:lnTo>
                <a:lnTo>
                  <a:pt x="0" y="2096780"/>
                </a:lnTo>
                <a:lnTo>
                  <a:pt x="0" y="419368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175895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Lean</a:t>
            </a:r>
            <a:r>
              <a:rPr spc="-20" dirty="0"/>
              <a:t> </a:t>
            </a:r>
            <a:r>
              <a:rPr spc="15" dirty="0"/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83305" y="1965893"/>
            <a:ext cx="2540635" cy="1859914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5" dirty="0">
                <a:latin typeface="Calibri"/>
                <a:cs typeface="Calibri"/>
              </a:rPr>
              <a:t>Lean </a:t>
            </a:r>
            <a:r>
              <a:rPr sz="1200" spc="-20" dirty="0">
                <a:latin typeface="Calibri"/>
                <a:cs typeface="Calibri"/>
              </a:rPr>
              <a:t>development </a:t>
            </a:r>
            <a:r>
              <a:rPr sz="1200" spc="10" dirty="0">
                <a:latin typeface="Calibri"/>
                <a:cs typeface="Calibri"/>
              </a:rPr>
              <a:t>is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15" dirty="0">
                <a:latin typeface="Calibri"/>
                <a:cs typeface="Calibri"/>
              </a:rPr>
              <a:t>philosophy </a:t>
            </a:r>
            <a:r>
              <a:rPr sz="1200" spc="-20" dirty="0">
                <a:latin typeface="Calibri"/>
                <a:cs typeface="Calibri"/>
              </a:rPr>
              <a:t>of  </a:t>
            </a:r>
            <a:r>
              <a:rPr sz="1200" dirty="0">
                <a:latin typeface="Calibri"/>
                <a:cs typeface="Calibri"/>
              </a:rPr>
              <a:t>increasing </a:t>
            </a:r>
            <a:r>
              <a:rPr sz="1200" spc="-5" dirty="0">
                <a:latin typeface="Calibri"/>
                <a:cs typeface="Calibri"/>
              </a:rPr>
              <a:t>quality </a:t>
            </a:r>
            <a:r>
              <a:rPr sz="1200" spc="10" dirty="0">
                <a:latin typeface="Calibri"/>
                <a:cs typeface="Calibri"/>
              </a:rPr>
              <a:t>in </a:t>
            </a:r>
            <a:r>
              <a:rPr sz="1200" spc="-10" dirty="0">
                <a:latin typeface="Calibri"/>
                <a:cs typeface="Calibri"/>
              </a:rPr>
              <a:t>software delivery </a:t>
            </a:r>
            <a:r>
              <a:rPr sz="1200" spc="-20" dirty="0">
                <a:latin typeface="Calibri"/>
                <a:cs typeface="Calibri"/>
              </a:rPr>
              <a:t>by  </a:t>
            </a:r>
            <a:r>
              <a:rPr sz="1200" spc="-15" dirty="0">
                <a:latin typeface="Calibri"/>
                <a:cs typeface="Calibri"/>
              </a:rPr>
              <a:t>making </a:t>
            </a:r>
            <a:r>
              <a:rPr sz="1200" spc="5" dirty="0">
                <a:latin typeface="Calibri"/>
                <a:cs typeface="Calibri"/>
              </a:rPr>
              <a:t>use </a:t>
            </a:r>
            <a:r>
              <a:rPr sz="1200" spc="-20" dirty="0">
                <a:latin typeface="Calibri"/>
                <a:cs typeface="Calibri"/>
              </a:rPr>
              <a:t>of </a:t>
            </a:r>
            <a:r>
              <a:rPr sz="1200" spc="15" dirty="0">
                <a:latin typeface="Calibri"/>
                <a:cs typeface="Calibri"/>
              </a:rPr>
              <a:t>agile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methods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 marR="90170">
              <a:lnSpc>
                <a:spcPts val="1430"/>
              </a:lnSpc>
            </a:pPr>
            <a:r>
              <a:rPr sz="1200" spc="-15" dirty="0">
                <a:latin typeface="Calibri"/>
                <a:cs typeface="Calibri"/>
              </a:rPr>
              <a:t>Ignore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clutter for </a:t>
            </a:r>
            <a:r>
              <a:rPr sz="1200" dirty="0">
                <a:latin typeface="Calibri"/>
                <a:cs typeface="Calibri"/>
              </a:rPr>
              <a:t>later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spc="-10" dirty="0">
                <a:latin typeface="Calibri"/>
                <a:cs typeface="Calibri"/>
              </a:rPr>
              <a:t>focus </a:t>
            </a:r>
            <a:r>
              <a:rPr sz="1200" spc="-20" dirty="0">
                <a:latin typeface="Calibri"/>
                <a:cs typeface="Calibri"/>
              </a:rPr>
              <a:t>on  </a:t>
            </a:r>
            <a:r>
              <a:rPr sz="1200" spc="-15" dirty="0">
                <a:latin typeface="Calibri"/>
                <a:cs typeface="Calibri"/>
              </a:rPr>
              <a:t>what </a:t>
            </a:r>
            <a:r>
              <a:rPr sz="1200" spc="10" dirty="0">
                <a:latin typeface="Calibri"/>
                <a:cs typeface="Calibri"/>
              </a:rPr>
              <a:t>is </a:t>
            </a:r>
            <a:r>
              <a:rPr sz="1200" spc="-20" dirty="0">
                <a:latin typeface="Calibri"/>
                <a:cs typeface="Calibri"/>
              </a:rPr>
              <a:t>required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now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22860">
              <a:lnSpc>
                <a:spcPct val="101800"/>
              </a:lnSpc>
              <a:spcBef>
                <a:spcPts val="5"/>
              </a:spcBef>
            </a:pPr>
            <a:r>
              <a:rPr sz="1200" spc="5" dirty="0">
                <a:latin typeface="Calibri"/>
                <a:cs typeface="Calibri"/>
              </a:rPr>
              <a:t>Lean </a:t>
            </a:r>
            <a:r>
              <a:rPr sz="1200" spc="-20" dirty="0">
                <a:latin typeface="Calibri"/>
                <a:cs typeface="Calibri"/>
              </a:rPr>
              <a:t>Methodology </a:t>
            </a:r>
            <a:r>
              <a:rPr sz="1200" spc="-5" dirty="0">
                <a:latin typeface="Calibri"/>
                <a:cs typeface="Calibri"/>
              </a:rPr>
              <a:t>has it’s </a:t>
            </a:r>
            <a:r>
              <a:rPr sz="1200" spc="-20" dirty="0">
                <a:latin typeface="Calibri"/>
                <a:cs typeface="Calibri"/>
              </a:rPr>
              <a:t>primary </a:t>
            </a:r>
            <a:r>
              <a:rPr sz="1200" spc="-10" dirty="0">
                <a:latin typeface="Calibri"/>
                <a:cs typeface="Calibri"/>
              </a:rPr>
              <a:t>focus  </a:t>
            </a:r>
            <a:r>
              <a:rPr sz="1200" spc="-20" dirty="0">
                <a:latin typeface="Calibri"/>
                <a:cs typeface="Calibri"/>
              </a:rPr>
              <a:t>on </a:t>
            </a:r>
            <a:r>
              <a:rPr sz="1200" spc="-25" dirty="0">
                <a:latin typeface="Calibri"/>
                <a:cs typeface="Calibri"/>
              </a:rPr>
              <a:t>two </a:t>
            </a:r>
            <a:r>
              <a:rPr sz="1200" spc="-10" dirty="0">
                <a:latin typeface="Calibri"/>
                <a:cs typeface="Calibri"/>
              </a:rPr>
              <a:t>things </a:t>
            </a:r>
            <a:r>
              <a:rPr sz="1200" dirty="0">
                <a:latin typeface="Calibri"/>
                <a:cs typeface="Calibri"/>
              </a:rPr>
              <a:t>– </a:t>
            </a:r>
            <a:r>
              <a:rPr sz="1200" spc="5" dirty="0">
                <a:latin typeface="Calibri"/>
                <a:cs typeface="Calibri"/>
              </a:rPr>
              <a:t>Respect </a:t>
            </a:r>
            <a:r>
              <a:rPr sz="1200" spc="-10" dirty="0">
                <a:latin typeface="Calibri"/>
                <a:cs typeface="Calibri"/>
              </a:rPr>
              <a:t>for </a:t>
            </a:r>
            <a:r>
              <a:rPr sz="1200" spc="-15" dirty="0">
                <a:latin typeface="Calibri"/>
                <a:cs typeface="Calibri"/>
              </a:rPr>
              <a:t>frontline  </a:t>
            </a:r>
            <a:r>
              <a:rPr sz="1200" spc="-40" dirty="0">
                <a:latin typeface="Calibri"/>
                <a:cs typeface="Calibri"/>
              </a:rPr>
              <a:t>workers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spc="-20" dirty="0">
                <a:latin typeface="Calibri"/>
                <a:cs typeface="Calibri"/>
              </a:rPr>
              <a:t>Continuous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Improvement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21589" y="2097607"/>
            <a:ext cx="260273" cy="260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18938" y="2718512"/>
            <a:ext cx="260273" cy="260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21589" y="3370022"/>
            <a:ext cx="260273" cy="260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03985" y="1448579"/>
            <a:ext cx="300075" cy="300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03985" y="1862480"/>
            <a:ext cx="300075" cy="3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03985" y="2276246"/>
            <a:ext cx="300075" cy="3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3985" y="2690012"/>
            <a:ext cx="300075" cy="3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03985" y="3075331"/>
            <a:ext cx="300075" cy="3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12619" y="3488207"/>
            <a:ext cx="300088" cy="3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03985" y="3922382"/>
            <a:ext cx="300075" cy="3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7 Principles of </a:t>
            </a:r>
            <a:r>
              <a:rPr spc="-5" dirty="0"/>
              <a:t>Lean</a:t>
            </a:r>
            <a:r>
              <a:rPr spc="-190" dirty="0"/>
              <a:t> </a:t>
            </a:r>
            <a:r>
              <a:rPr spc="-5" dirty="0"/>
              <a:t>Methodology</a:t>
            </a:r>
          </a:p>
          <a:p>
            <a:pPr marL="988694" marR="1013460" algn="just">
              <a:lnSpc>
                <a:spcPct val="199400"/>
              </a:lnSpc>
              <a:spcBef>
                <a:spcPts val="270"/>
              </a:spcBef>
            </a:pPr>
            <a:r>
              <a:rPr sz="1350" b="0" spc="-10" dirty="0">
                <a:solidFill>
                  <a:srgbClr val="000000"/>
                </a:solidFill>
                <a:latin typeface="Calibri"/>
                <a:cs typeface="Calibri"/>
              </a:rPr>
              <a:t>Eliminate </a:t>
            </a:r>
            <a:r>
              <a:rPr sz="1350" b="0" spc="-15" dirty="0">
                <a:solidFill>
                  <a:srgbClr val="000000"/>
                </a:solidFill>
                <a:latin typeface="Calibri"/>
                <a:cs typeface="Calibri"/>
              </a:rPr>
              <a:t>Waste  Amplify</a:t>
            </a:r>
            <a:r>
              <a:rPr sz="1350" b="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350" b="0" spc="-10" dirty="0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  <a:endParaRPr sz="1350">
              <a:latin typeface="Calibri"/>
              <a:cs typeface="Calibri"/>
            </a:endParaRPr>
          </a:p>
          <a:p>
            <a:pPr marL="963294" marR="418465" indent="25400" algn="just">
              <a:lnSpc>
                <a:spcPct val="194900"/>
              </a:lnSpc>
              <a:spcBef>
                <a:spcPts val="70"/>
              </a:spcBef>
            </a:pPr>
            <a:r>
              <a:rPr sz="1350" b="0" spc="-5" dirty="0">
                <a:solidFill>
                  <a:srgbClr val="000000"/>
                </a:solidFill>
                <a:latin typeface="Calibri"/>
                <a:cs typeface="Calibri"/>
              </a:rPr>
              <a:t>Decide </a:t>
            </a:r>
            <a:r>
              <a:rPr sz="1350" b="0" spc="10" dirty="0">
                <a:solidFill>
                  <a:srgbClr val="000000"/>
                </a:solidFill>
                <a:latin typeface="Calibri"/>
                <a:cs typeface="Calibri"/>
              </a:rPr>
              <a:t>as </a:t>
            </a:r>
            <a:r>
              <a:rPr sz="1350" b="0" dirty="0">
                <a:solidFill>
                  <a:srgbClr val="000000"/>
                </a:solidFill>
                <a:latin typeface="Calibri"/>
                <a:cs typeface="Calibri"/>
              </a:rPr>
              <a:t>late </a:t>
            </a:r>
            <a:r>
              <a:rPr sz="1350" b="0" spc="10" dirty="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sz="1350" b="0" spc="-1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350" b="0" spc="-10" dirty="0">
                <a:solidFill>
                  <a:srgbClr val="000000"/>
                </a:solidFill>
                <a:latin typeface="Calibri"/>
                <a:cs typeface="Calibri"/>
              </a:rPr>
              <a:t>possible  </a:t>
            </a:r>
            <a:r>
              <a:rPr sz="1350" b="0" spc="-5" dirty="0">
                <a:solidFill>
                  <a:srgbClr val="000000"/>
                </a:solidFill>
                <a:latin typeface="Calibri"/>
                <a:cs typeface="Calibri"/>
              </a:rPr>
              <a:t>Deliver </a:t>
            </a:r>
            <a:r>
              <a:rPr sz="1350" b="0" spc="10" dirty="0">
                <a:solidFill>
                  <a:srgbClr val="000000"/>
                </a:solidFill>
                <a:latin typeface="Calibri"/>
                <a:cs typeface="Calibri"/>
              </a:rPr>
              <a:t>as fast as </a:t>
            </a:r>
            <a:r>
              <a:rPr sz="1350" b="0" spc="-10" dirty="0">
                <a:solidFill>
                  <a:srgbClr val="000000"/>
                </a:solidFill>
                <a:latin typeface="Calibri"/>
                <a:cs typeface="Calibri"/>
              </a:rPr>
              <a:t>possible  </a:t>
            </a:r>
            <a:r>
              <a:rPr sz="1350" b="0" spc="-5" dirty="0">
                <a:solidFill>
                  <a:srgbClr val="000000"/>
                </a:solidFill>
                <a:latin typeface="Calibri"/>
                <a:cs typeface="Calibri"/>
              </a:rPr>
              <a:t>Empower </a:t>
            </a:r>
            <a:r>
              <a:rPr sz="1350" b="0" spc="-1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350" b="0" spc="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350" b="0" spc="5" dirty="0">
                <a:solidFill>
                  <a:srgbClr val="000000"/>
                </a:solidFill>
                <a:latin typeface="Calibri"/>
                <a:cs typeface="Calibri"/>
              </a:rPr>
              <a:t>team</a:t>
            </a:r>
            <a:endParaRPr sz="1350">
              <a:latin typeface="Calibri"/>
              <a:cs typeface="Calibri"/>
            </a:endParaRPr>
          </a:p>
          <a:p>
            <a:pPr marL="963294" marR="1217930" algn="just">
              <a:lnSpc>
                <a:spcPct val="199400"/>
              </a:lnSpc>
              <a:spcBef>
                <a:spcPts val="5"/>
              </a:spcBef>
            </a:pPr>
            <a:r>
              <a:rPr sz="1350" b="0" spc="-15" dirty="0">
                <a:solidFill>
                  <a:srgbClr val="000000"/>
                </a:solidFill>
                <a:latin typeface="Calibri"/>
                <a:cs typeface="Calibri"/>
              </a:rPr>
              <a:t>Build </a:t>
            </a:r>
            <a:r>
              <a:rPr sz="1350" b="0" spc="-10" dirty="0">
                <a:solidFill>
                  <a:srgbClr val="000000"/>
                </a:solidFill>
                <a:latin typeface="Calibri"/>
                <a:cs typeface="Calibri"/>
              </a:rPr>
              <a:t>Integrity  See </a:t>
            </a:r>
            <a:r>
              <a:rPr sz="1350" b="0" spc="-2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350" b="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350" b="0" spc="-5" dirty="0">
                <a:solidFill>
                  <a:srgbClr val="000000"/>
                </a:solidFill>
                <a:latin typeface="Calibri"/>
                <a:cs typeface="Calibri"/>
              </a:rPr>
              <a:t>whole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4415" y="1466850"/>
            <a:ext cx="3981450" cy="260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42169" y="1486905"/>
            <a:ext cx="3888104" cy="2516505"/>
          </a:xfrm>
          <a:custGeom>
            <a:avLst/>
            <a:gdLst/>
            <a:ahLst/>
            <a:cxnLst/>
            <a:rect l="l" t="t" r="r" b="b"/>
            <a:pathLst>
              <a:path w="3888104" h="2516504">
                <a:moveTo>
                  <a:pt x="3468258" y="0"/>
                </a:moveTo>
                <a:lnTo>
                  <a:pt x="419374" y="0"/>
                </a:lnTo>
                <a:lnTo>
                  <a:pt x="370460" y="2820"/>
                </a:lnTo>
                <a:lnTo>
                  <a:pt x="323204" y="11074"/>
                </a:lnTo>
                <a:lnTo>
                  <a:pt x="277923" y="24445"/>
                </a:lnTo>
                <a:lnTo>
                  <a:pt x="234929" y="42619"/>
                </a:lnTo>
                <a:lnTo>
                  <a:pt x="194537" y="65283"/>
                </a:lnTo>
                <a:lnTo>
                  <a:pt x="157062" y="92121"/>
                </a:lnTo>
                <a:lnTo>
                  <a:pt x="122819" y="122819"/>
                </a:lnTo>
                <a:lnTo>
                  <a:pt x="92121" y="157062"/>
                </a:lnTo>
                <a:lnTo>
                  <a:pt x="65283" y="194537"/>
                </a:lnTo>
                <a:lnTo>
                  <a:pt x="42619" y="234929"/>
                </a:lnTo>
                <a:lnTo>
                  <a:pt x="24445" y="277923"/>
                </a:lnTo>
                <a:lnTo>
                  <a:pt x="11074" y="323204"/>
                </a:lnTo>
                <a:lnTo>
                  <a:pt x="2820" y="370460"/>
                </a:lnTo>
                <a:lnTo>
                  <a:pt x="0" y="419374"/>
                </a:lnTo>
                <a:lnTo>
                  <a:pt x="0" y="2096649"/>
                </a:lnTo>
                <a:lnTo>
                  <a:pt x="2820" y="2145563"/>
                </a:lnTo>
                <a:lnTo>
                  <a:pt x="11074" y="2192819"/>
                </a:lnTo>
                <a:lnTo>
                  <a:pt x="24445" y="2238101"/>
                </a:lnTo>
                <a:lnTo>
                  <a:pt x="42619" y="2281096"/>
                </a:lnTo>
                <a:lnTo>
                  <a:pt x="65283" y="2321489"/>
                </a:lnTo>
                <a:lnTo>
                  <a:pt x="92121" y="2358965"/>
                </a:lnTo>
                <a:lnTo>
                  <a:pt x="122819" y="2393210"/>
                </a:lnTo>
                <a:lnTo>
                  <a:pt x="157062" y="2423909"/>
                </a:lnTo>
                <a:lnTo>
                  <a:pt x="194537" y="2450748"/>
                </a:lnTo>
                <a:lnTo>
                  <a:pt x="234929" y="2473413"/>
                </a:lnTo>
                <a:lnTo>
                  <a:pt x="277923" y="2491588"/>
                </a:lnTo>
                <a:lnTo>
                  <a:pt x="323204" y="2504960"/>
                </a:lnTo>
                <a:lnTo>
                  <a:pt x="370460" y="2513214"/>
                </a:lnTo>
                <a:lnTo>
                  <a:pt x="419374" y="2516035"/>
                </a:lnTo>
                <a:lnTo>
                  <a:pt x="3468258" y="2516035"/>
                </a:lnTo>
                <a:lnTo>
                  <a:pt x="3517172" y="2513214"/>
                </a:lnTo>
                <a:lnTo>
                  <a:pt x="3564426" y="2504960"/>
                </a:lnTo>
                <a:lnTo>
                  <a:pt x="3609705" y="2491588"/>
                </a:lnTo>
                <a:lnTo>
                  <a:pt x="3652697" y="2473413"/>
                </a:lnTo>
                <a:lnTo>
                  <a:pt x="3693086" y="2450748"/>
                </a:lnTo>
                <a:lnTo>
                  <a:pt x="3730557" y="2423909"/>
                </a:lnTo>
                <a:lnTo>
                  <a:pt x="3764798" y="2393210"/>
                </a:lnTo>
                <a:lnTo>
                  <a:pt x="3795493" y="2358965"/>
                </a:lnTo>
                <a:lnTo>
                  <a:pt x="3822327" y="2321489"/>
                </a:lnTo>
                <a:lnTo>
                  <a:pt x="3844988" y="2281096"/>
                </a:lnTo>
                <a:lnTo>
                  <a:pt x="3863160" y="2238101"/>
                </a:lnTo>
                <a:lnTo>
                  <a:pt x="3876529" y="2192819"/>
                </a:lnTo>
                <a:lnTo>
                  <a:pt x="3884781" y="2145563"/>
                </a:lnTo>
                <a:lnTo>
                  <a:pt x="3887602" y="2096649"/>
                </a:lnTo>
                <a:lnTo>
                  <a:pt x="3887602" y="419374"/>
                </a:lnTo>
                <a:lnTo>
                  <a:pt x="3884781" y="370460"/>
                </a:lnTo>
                <a:lnTo>
                  <a:pt x="3876529" y="323204"/>
                </a:lnTo>
                <a:lnTo>
                  <a:pt x="3863160" y="277923"/>
                </a:lnTo>
                <a:lnTo>
                  <a:pt x="3844988" y="234929"/>
                </a:lnTo>
                <a:lnTo>
                  <a:pt x="3822327" y="194537"/>
                </a:lnTo>
                <a:lnTo>
                  <a:pt x="3795493" y="157062"/>
                </a:lnTo>
                <a:lnTo>
                  <a:pt x="3764798" y="122819"/>
                </a:lnTo>
                <a:lnTo>
                  <a:pt x="3730557" y="92121"/>
                </a:lnTo>
                <a:lnTo>
                  <a:pt x="3693086" y="65283"/>
                </a:lnTo>
                <a:lnTo>
                  <a:pt x="3652697" y="42619"/>
                </a:lnTo>
                <a:lnTo>
                  <a:pt x="3609705" y="24445"/>
                </a:lnTo>
                <a:lnTo>
                  <a:pt x="3564426" y="11074"/>
                </a:lnTo>
                <a:lnTo>
                  <a:pt x="3517172" y="2820"/>
                </a:lnTo>
                <a:lnTo>
                  <a:pt x="34682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42169" y="1486905"/>
            <a:ext cx="3888104" cy="2516505"/>
          </a:xfrm>
          <a:custGeom>
            <a:avLst/>
            <a:gdLst/>
            <a:ahLst/>
            <a:cxnLst/>
            <a:rect l="l" t="t" r="r" b="b"/>
            <a:pathLst>
              <a:path w="3888104" h="2516504">
                <a:moveTo>
                  <a:pt x="0" y="419374"/>
                </a:moveTo>
                <a:lnTo>
                  <a:pt x="2820" y="370460"/>
                </a:lnTo>
                <a:lnTo>
                  <a:pt x="11074" y="323204"/>
                </a:lnTo>
                <a:lnTo>
                  <a:pt x="24445" y="277923"/>
                </a:lnTo>
                <a:lnTo>
                  <a:pt x="42619" y="234929"/>
                </a:lnTo>
                <a:lnTo>
                  <a:pt x="65283" y="194537"/>
                </a:lnTo>
                <a:lnTo>
                  <a:pt x="92121" y="157062"/>
                </a:lnTo>
                <a:lnTo>
                  <a:pt x="122819" y="122819"/>
                </a:lnTo>
                <a:lnTo>
                  <a:pt x="157062" y="92121"/>
                </a:lnTo>
                <a:lnTo>
                  <a:pt x="194537" y="65283"/>
                </a:lnTo>
                <a:lnTo>
                  <a:pt x="234929" y="42619"/>
                </a:lnTo>
                <a:lnTo>
                  <a:pt x="277923" y="24445"/>
                </a:lnTo>
                <a:lnTo>
                  <a:pt x="323204" y="11074"/>
                </a:lnTo>
                <a:lnTo>
                  <a:pt x="370460" y="2820"/>
                </a:lnTo>
                <a:lnTo>
                  <a:pt x="419374" y="0"/>
                </a:lnTo>
                <a:lnTo>
                  <a:pt x="3468258" y="0"/>
                </a:lnTo>
                <a:lnTo>
                  <a:pt x="3517171" y="2820"/>
                </a:lnTo>
                <a:lnTo>
                  <a:pt x="3564425" y="11074"/>
                </a:lnTo>
                <a:lnTo>
                  <a:pt x="3609705" y="24445"/>
                </a:lnTo>
                <a:lnTo>
                  <a:pt x="3652697" y="42619"/>
                </a:lnTo>
                <a:lnTo>
                  <a:pt x="3693085" y="65283"/>
                </a:lnTo>
                <a:lnTo>
                  <a:pt x="3730557" y="92121"/>
                </a:lnTo>
                <a:lnTo>
                  <a:pt x="3764798" y="122819"/>
                </a:lnTo>
                <a:lnTo>
                  <a:pt x="3795492" y="157062"/>
                </a:lnTo>
                <a:lnTo>
                  <a:pt x="3822327" y="194537"/>
                </a:lnTo>
                <a:lnTo>
                  <a:pt x="3844988" y="234929"/>
                </a:lnTo>
                <a:lnTo>
                  <a:pt x="3863160" y="277923"/>
                </a:lnTo>
                <a:lnTo>
                  <a:pt x="3876529" y="323204"/>
                </a:lnTo>
                <a:lnTo>
                  <a:pt x="3884781" y="370460"/>
                </a:lnTo>
                <a:lnTo>
                  <a:pt x="3887601" y="419374"/>
                </a:lnTo>
                <a:lnTo>
                  <a:pt x="3887601" y="2096649"/>
                </a:lnTo>
                <a:lnTo>
                  <a:pt x="3884781" y="2145563"/>
                </a:lnTo>
                <a:lnTo>
                  <a:pt x="3876529" y="2192819"/>
                </a:lnTo>
                <a:lnTo>
                  <a:pt x="3863160" y="2238101"/>
                </a:lnTo>
                <a:lnTo>
                  <a:pt x="3844988" y="2281096"/>
                </a:lnTo>
                <a:lnTo>
                  <a:pt x="3822327" y="2321489"/>
                </a:lnTo>
                <a:lnTo>
                  <a:pt x="3795492" y="2358965"/>
                </a:lnTo>
                <a:lnTo>
                  <a:pt x="3764798" y="2393210"/>
                </a:lnTo>
                <a:lnTo>
                  <a:pt x="3730557" y="2423909"/>
                </a:lnTo>
                <a:lnTo>
                  <a:pt x="3693085" y="2450748"/>
                </a:lnTo>
                <a:lnTo>
                  <a:pt x="3652697" y="2473413"/>
                </a:lnTo>
                <a:lnTo>
                  <a:pt x="3609705" y="2491588"/>
                </a:lnTo>
                <a:lnTo>
                  <a:pt x="3564425" y="2504960"/>
                </a:lnTo>
                <a:lnTo>
                  <a:pt x="3517171" y="2513214"/>
                </a:lnTo>
                <a:lnTo>
                  <a:pt x="3468258" y="2516035"/>
                </a:lnTo>
                <a:lnTo>
                  <a:pt x="419374" y="2516035"/>
                </a:lnTo>
                <a:lnTo>
                  <a:pt x="370460" y="2513214"/>
                </a:lnTo>
                <a:lnTo>
                  <a:pt x="323204" y="2504960"/>
                </a:lnTo>
                <a:lnTo>
                  <a:pt x="277923" y="2491588"/>
                </a:lnTo>
                <a:lnTo>
                  <a:pt x="234929" y="2473413"/>
                </a:lnTo>
                <a:lnTo>
                  <a:pt x="194537" y="2450748"/>
                </a:lnTo>
                <a:lnTo>
                  <a:pt x="157062" y="2423909"/>
                </a:lnTo>
                <a:lnTo>
                  <a:pt x="122819" y="2393210"/>
                </a:lnTo>
                <a:lnTo>
                  <a:pt x="92121" y="2358965"/>
                </a:lnTo>
                <a:lnTo>
                  <a:pt x="65283" y="2321489"/>
                </a:lnTo>
                <a:lnTo>
                  <a:pt x="42619" y="2281096"/>
                </a:lnTo>
                <a:lnTo>
                  <a:pt x="24445" y="2238101"/>
                </a:lnTo>
                <a:lnTo>
                  <a:pt x="11074" y="2192819"/>
                </a:lnTo>
                <a:lnTo>
                  <a:pt x="2820" y="2145563"/>
                </a:lnTo>
                <a:lnTo>
                  <a:pt x="0" y="2096649"/>
                </a:lnTo>
                <a:lnTo>
                  <a:pt x="0" y="419374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9395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Advantages </a:t>
            </a:r>
            <a:r>
              <a:rPr spc="10" dirty="0"/>
              <a:t>of </a:t>
            </a:r>
            <a:r>
              <a:rPr spc="15" dirty="0"/>
              <a:t>Lean</a:t>
            </a:r>
            <a:r>
              <a:rPr spc="65" dirty="0"/>
              <a:t> </a:t>
            </a:r>
            <a:r>
              <a:rPr spc="15" dirty="0"/>
              <a:t>Model</a:t>
            </a:r>
          </a:p>
        </p:txBody>
      </p:sp>
      <p:sp>
        <p:nvSpPr>
          <p:cNvPr id="6" name="object 6"/>
          <p:cNvSpPr/>
          <p:nvPr/>
        </p:nvSpPr>
        <p:spPr>
          <a:xfrm>
            <a:off x="1436750" y="1826514"/>
            <a:ext cx="1836801" cy="1836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25495" y="2091370"/>
            <a:ext cx="318579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Carries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same </a:t>
            </a:r>
            <a:r>
              <a:rPr sz="1200" spc="-5" dirty="0">
                <a:latin typeface="Calibri"/>
                <a:cs typeface="Calibri"/>
              </a:rPr>
              <a:t>advantages </a:t>
            </a:r>
            <a:r>
              <a:rPr sz="1200" spc="10" dirty="0">
                <a:latin typeface="Calibri"/>
                <a:cs typeface="Calibri"/>
              </a:rPr>
              <a:t>as Agile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Methodology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Creates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positive </a:t>
            </a:r>
            <a:r>
              <a:rPr sz="1200" spc="-25" dirty="0">
                <a:latin typeface="Calibri"/>
                <a:cs typeface="Calibri"/>
              </a:rPr>
              <a:t>working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environment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98300"/>
              </a:lnSpc>
              <a:spcBef>
                <a:spcPts val="75"/>
              </a:spcBef>
            </a:pPr>
            <a:r>
              <a:rPr sz="1200" spc="-10" dirty="0">
                <a:latin typeface="Calibri"/>
                <a:cs typeface="Calibri"/>
              </a:rPr>
              <a:t>Customer Feedback </a:t>
            </a:r>
            <a:r>
              <a:rPr sz="1200" spc="10" dirty="0">
                <a:latin typeface="Calibri"/>
                <a:cs typeface="Calibri"/>
              </a:rPr>
              <a:t>is </a:t>
            </a:r>
            <a:r>
              <a:rPr sz="1200" spc="5" dirty="0">
                <a:latin typeface="Calibri"/>
                <a:cs typeface="Calibri"/>
              </a:rPr>
              <a:t>given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spc="-20" dirty="0">
                <a:latin typeface="Calibri"/>
                <a:cs typeface="Calibri"/>
              </a:rPr>
              <a:t>utmost importance  </a:t>
            </a:r>
            <a:r>
              <a:rPr sz="1200" spc="-10" dirty="0">
                <a:latin typeface="Calibri"/>
                <a:cs typeface="Calibri"/>
              </a:rPr>
              <a:t>Limiting Wastes </a:t>
            </a:r>
            <a:r>
              <a:rPr sz="1200" spc="10" dirty="0">
                <a:latin typeface="Calibri"/>
                <a:cs typeface="Calibri"/>
              </a:rPr>
              <a:t>saves </a:t>
            </a:r>
            <a:r>
              <a:rPr sz="1200" spc="-20" dirty="0">
                <a:latin typeface="Calibri"/>
                <a:cs typeface="Calibri"/>
              </a:rPr>
              <a:t>time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money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17526" y="2085212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17526" y="2453638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17526" y="2823718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17526" y="3193797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4415" y="1466850"/>
            <a:ext cx="3695700" cy="260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42169" y="1486905"/>
            <a:ext cx="3604895" cy="2516505"/>
          </a:xfrm>
          <a:custGeom>
            <a:avLst/>
            <a:gdLst/>
            <a:ahLst/>
            <a:cxnLst/>
            <a:rect l="l" t="t" r="r" b="b"/>
            <a:pathLst>
              <a:path w="3604895" h="2516504">
                <a:moveTo>
                  <a:pt x="3185038" y="0"/>
                </a:moveTo>
                <a:lnTo>
                  <a:pt x="419374" y="0"/>
                </a:lnTo>
                <a:lnTo>
                  <a:pt x="370460" y="2820"/>
                </a:lnTo>
                <a:lnTo>
                  <a:pt x="323204" y="11074"/>
                </a:lnTo>
                <a:lnTo>
                  <a:pt x="277923" y="24445"/>
                </a:lnTo>
                <a:lnTo>
                  <a:pt x="234929" y="42619"/>
                </a:lnTo>
                <a:lnTo>
                  <a:pt x="194537" y="65283"/>
                </a:lnTo>
                <a:lnTo>
                  <a:pt x="157062" y="92121"/>
                </a:lnTo>
                <a:lnTo>
                  <a:pt x="122819" y="122819"/>
                </a:lnTo>
                <a:lnTo>
                  <a:pt x="92121" y="157062"/>
                </a:lnTo>
                <a:lnTo>
                  <a:pt x="65283" y="194537"/>
                </a:lnTo>
                <a:lnTo>
                  <a:pt x="42619" y="234929"/>
                </a:lnTo>
                <a:lnTo>
                  <a:pt x="24445" y="277923"/>
                </a:lnTo>
                <a:lnTo>
                  <a:pt x="11074" y="323204"/>
                </a:lnTo>
                <a:lnTo>
                  <a:pt x="2820" y="370460"/>
                </a:lnTo>
                <a:lnTo>
                  <a:pt x="0" y="419374"/>
                </a:lnTo>
                <a:lnTo>
                  <a:pt x="0" y="2096649"/>
                </a:lnTo>
                <a:lnTo>
                  <a:pt x="2820" y="2145563"/>
                </a:lnTo>
                <a:lnTo>
                  <a:pt x="11074" y="2192819"/>
                </a:lnTo>
                <a:lnTo>
                  <a:pt x="24445" y="2238101"/>
                </a:lnTo>
                <a:lnTo>
                  <a:pt x="42619" y="2281096"/>
                </a:lnTo>
                <a:lnTo>
                  <a:pt x="65283" y="2321489"/>
                </a:lnTo>
                <a:lnTo>
                  <a:pt x="92121" y="2358965"/>
                </a:lnTo>
                <a:lnTo>
                  <a:pt x="122819" y="2393210"/>
                </a:lnTo>
                <a:lnTo>
                  <a:pt x="157062" y="2423909"/>
                </a:lnTo>
                <a:lnTo>
                  <a:pt x="194537" y="2450748"/>
                </a:lnTo>
                <a:lnTo>
                  <a:pt x="234929" y="2473413"/>
                </a:lnTo>
                <a:lnTo>
                  <a:pt x="277923" y="2491588"/>
                </a:lnTo>
                <a:lnTo>
                  <a:pt x="323204" y="2504960"/>
                </a:lnTo>
                <a:lnTo>
                  <a:pt x="370460" y="2513214"/>
                </a:lnTo>
                <a:lnTo>
                  <a:pt x="419374" y="2516035"/>
                </a:lnTo>
                <a:lnTo>
                  <a:pt x="3185038" y="2516035"/>
                </a:lnTo>
                <a:lnTo>
                  <a:pt x="3233952" y="2513214"/>
                </a:lnTo>
                <a:lnTo>
                  <a:pt x="3281207" y="2504960"/>
                </a:lnTo>
                <a:lnTo>
                  <a:pt x="3326489" y="2491588"/>
                </a:lnTo>
                <a:lnTo>
                  <a:pt x="3369483" y="2473413"/>
                </a:lnTo>
                <a:lnTo>
                  <a:pt x="3409874" y="2450748"/>
                </a:lnTo>
                <a:lnTo>
                  <a:pt x="3447349" y="2423909"/>
                </a:lnTo>
                <a:lnTo>
                  <a:pt x="3481593" y="2393210"/>
                </a:lnTo>
                <a:lnTo>
                  <a:pt x="3512291" y="2358965"/>
                </a:lnTo>
                <a:lnTo>
                  <a:pt x="3539129" y="2321489"/>
                </a:lnTo>
                <a:lnTo>
                  <a:pt x="3561792" y="2281096"/>
                </a:lnTo>
                <a:lnTo>
                  <a:pt x="3579967" y="2238101"/>
                </a:lnTo>
                <a:lnTo>
                  <a:pt x="3593338" y="2192819"/>
                </a:lnTo>
                <a:lnTo>
                  <a:pt x="3601591" y="2145563"/>
                </a:lnTo>
                <a:lnTo>
                  <a:pt x="3604412" y="2096649"/>
                </a:lnTo>
                <a:lnTo>
                  <a:pt x="3604412" y="419374"/>
                </a:lnTo>
                <a:lnTo>
                  <a:pt x="3601591" y="370460"/>
                </a:lnTo>
                <a:lnTo>
                  <a:pt x="3593338" y="323204"/>
                </a:lnTo>
                <a:lnTo>
                  <a:pt x="3579967" y="277923"/>
                </a:lnTo>
                <a:lnTo>
                  <a:pt x="3561792" y="234929"/>
                </a:lnTo>
                <a:lnTo>
                  <a:pt x="3539129" y="194537"/>
                </a:lnTo>
                <a:lnTo>
                  <a:pt x="3512291" y="157062"/>
                </a:lnTo>
                <a:lnTo>
                  <a:pt x="3481593" y="122819"/>
                </a:lnTo>
                <a:lnTo>
                  <a:pt x="3447349" y="92121"/>
                </a:lnTo>
                <a:lnTo>
                  <a:pt x="3409874" y="65283"/>
                </a:lnTo>
                <a:lnTo>
                  <a:pt x="3369483" y="42619"/>
                </a:lnTo>
                <a:lnTo>
                  <a:pt x="3326489" y="24445"/>
                </a:lnTo>
                <a:lnTo>
                  <a:pt x="3281207" y="11074"/>
                </a:lnTo>
                <a:lnTo>
                  <a:pt x="3233952" y="2820"/>
                </a:lnTo>
                <a:lnTo>
                  <a:pt x="31850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42169" y="1486905"/>
            <a:ext cx="3604895" cy="2516505"/>
          </a:xfrm>
          <a:custGeom>
            <a:avLst/>
            <a:gdLst/>
            <a:ahLst/>
            <a:cxnLst/>
            <a:rect l="l" t="t" r="r" b="b"/>
            <a:pathLst>
              <a:path w="3604895" h="2516504">
                <a:moveTo>
                  <a:pt x="0" y="419374"/>
                </a:moveTo>
                <a:lnTo>
                  <a:pt x="2820" y="370460"/>
                </a:lnTo>
                <a:lnTo>
                  <a:pt x="11074" y="323204"/>
                </a:lnTo>
                <a:lnTo>
                  <a:pt x="24445" y="277923"/>
                </a:lnTo>
                <a:lnTo>
                  <a:pt x="42619" y="234929"/>
                </a:lnTo>
                <a:lnTo>
                  <a:pt x="65283" y="194537"/>
                </a:lnTo>
                <a:lnTo>
                  <a:pt x="92121" y="157062"/>
                </a:lnTo>
                <a:lnTo>
                  <a:pt x="122819" y="122819"/>
                </a:lnTo>
                <a:lnTo>
                  <a:pt x="157062" y="92121"/>
                </a:lnTo>
                <a:lnTo>
                  <a:pt x="194537" y="65283"/>
                </a:lnTo>
                <a:lnTo>
                  <a:pt x="234929" y="42619"/>
                </a:lnTo>
                <a:lnTo>
                  <a:pt x="277923" y="24445"/>
                </a:lnTo>
                <a:lnTo>
                  <a:pt x="323204" y="11074"/>
                </a:lnTo>
                <a:lnTo>
                  <a:pt x="370460" y="2820"/>
                </a:lnTo>
                <a:lnTo>
                  <a:pt x="419374" y="0"/>
                </a:lnTo>
                <a:lnTo>
                  <a:pt x="3185038" y="0"/>
                </a:lnTo>
                <a:lnTo>
                  <a:pt x="3233952" y="2820"/>
                </a:lnTo>
                <a:lnTo>
                  <a:pt x="3281207" y="11074"/>
                </a:lnTo>
                <a:lnTo>
                  <a:pt x="3326489" y="24445"/>
                </a:lnTo>
                <a:lnTo>
                  <a:pt x="3369483" y="42619"/>
                </a:lnTo>
                <a:lnTo>
                  <a:pt x="3409874" y="65283"/>
                </a:lnTo>
                <a:lnTo>
                  <a:pt x="3447349" y="92121"/>
                </a:lnTo>
                <a:lnTo>
                  <a:pt x="3481593" y="122819"/>
                </a:lnTo>
                <a:lnTo>
                  <a:pt x="3512291" y="157062"/>
                </a:lnTo>
                <a:lnTo>
                  <a:pt x="3539129" y="194537"/>
                </a:lnTo>
                <a:lnTo>
                  <a:pt x="3561792" y="234929"/>
                </a:lnTo>
                <a:lnTo>
                  <a:pt x="3579967" y="277923"/>
                </a:lnTo>
                <a:lnTo>
                  <a:pt x="3593338" y="323204"/>
                </a:lnTo>
                <a:lnTo>
                  <a:pt x="3601591" y="370460"/>
                </a:lnTo>
                <a:lnTo>
                  <a:pt x="3604412" y="419374"/>
                </a:lnTo>
                <a:lnTo>
                  <a:pt x="3604412" y="2096649"/>
                </a:lnTo>
                <a:lnTo>
                  <a:pt x="3601591" y="2145563"/>
                </a:lnTo>
                <a:lnTo>
                  <a:pt x="3593338" y="2192819"/>
                </a:lnTo>
                <a:lnTo>
                  <a:pt x="3579967" y="2238101"/>
                </a:lnTo>
                <a:lnTo>
                  <a:pt x="3561792" y="2281096"/>
                </a:lnTo>
                <a:lnTo>
                  <a:pt x="3539129" y="2321489"/>
                </a:lnTo>
                <a:lnTo>
                  <a:pt x="3512291" y="2358965"/>
                </a:lnTo>
                <a:lnTo>
                  <a:pt x="3481593" y="2393210"/>
                </a:lnTo>
                <a:lnTo>
                  <a:pt x="3447349" y="2423909"/>
                </a:lnTo>
                <a:lnTo>
                  <a:pt x="3409874" y="2450748"/>
                </a:lnTo>
                <a:lnTo>
                  <a:pt x="3369483" y="2473413"/>
                </a:lnTo>
                <a:lnTo>
                  <a:pt x="3326489" y="2491588"/>
                </a:lnTo>
                <a:lnTo>
                  <a:pt x="3281207" y="2504960"/>
                </a:lnTo>
                <a:lnTo>
                  <a:pt x="3233952" y="2513214"/>
                </a:lnTo>
                <a:lnTo>
                  <a:pt x="3185038" y="2516035"/>
                </a:lnTo>
                <a:lnTo>
                  <a:pt x="419374" y="2516035"/>
                </a:lnTo>
                <a:lnTo>
                  <a:pt x="370460" y="2513214"/>
                </a:lnTo>
                <a:lnTo>
                  <a:pt x="323204" y="2504960"/>
                </a:lnTo>
                <a:lnTo>
                  <a:pt x="277923" y="2491588"/>
                </a:lnTo>
                <a:lnTo>
                  <a:pt x="234929" y="2473413"/>
                </a:lnTo>
                <a:lnTo>
                  <a:pt x="194537" y="2450748"/>
                </a:lnTo>
                <a:lnTo>
                  <a:pt x="157062" y="2423909"/>
                </a:lnTo>
                <a:lnTo>
                  <a:pt x="122819" y="2393210"/>
                </a:lnTo>
                <a:lnTo>
                  <a:pt x="92121" y="2358965"/>
                </a:lnTo>
                <a:lnTo>
                  <a:pt x="65283" y="2321489"/>
                </a:lnTo>
                <a:lnTo>
                  <a:pt x="42619" y="2281096"/>
                </a:lnTo>
                <a:lnTo>
                  <a:pt x="24445" y="2238101"/>
                </a:lnTo>
                <a:lnTo>
                  <a:pt x="11074" y="2192819"/>
                </a:lnTo>
                <a:lnTo>
                  <a:pt x="2820" y="2145563"/>
                </a:lnTo>
                <a:lnTo>
                  <a:pt x="0" y="2096649"/>
                </a:lnTo>
                <a:lnTo>
                  <a:pt x="0" y="419374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34911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Disadvantages </a:t>
            </a:r>
            <a:r>
              <a:rPr spc="10" dirty="0"/>
              <a:t>of </a:t>
            </a:r>
            <a:r>
              <a:rPr spc="15" dirty="0"/>
              <a:t>Lean</a:t>
            </a:r>
            <a:r>
              <a:rPr spc="65" dirty="0"/>
              <a:t> </a:t>
            </a:r>
            <a:r>
              <a:rPr spc="15" dirty="0"/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42970" y="1956749"/>
            <a:ext cx="2600325" cy="148780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113664">
              <a:lnSpc>
                <a:spcPts val="1430"/>
              </a:lnSpc>
              <a:spcBef>
                <a:spcPts val="155"/>
              </a:spcBef>
            </a:pPr>
            <a:r>
              <a:rPr sz="1200" spc="5" dirty="0">
                <a:latin typeface="Calibri"/>
                <a:cs typeface="Calibri"/>
              </a:rPr>
              <a:t>Largely </a:t>
            </a:r>
            <a:r>
              <a:rPr sz="1200" spc="-20" dirty="0">
                <a:latin typeface="Calibri"/>
                <a:cs typeface="Calibri"/>
              </a:rPr>
              <a:t>dependent on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spc="10" dirty="0">
                <a:latin typeface="Calibri"/>
                <a:cs typeface="Calibri"/>
              </a:rPr>
              <a:t>skill </a:t>
            </a:r>
            <a:r>
              <a:rPr sz="1200" spc="15" dirty="0">
                <a:latin typeface="Calibri"/>
                <a:cs typeface="Calibri"/>
              </a:rPr>
              <a:t>set </a:t>
            </a:r>
            <a:r>
              <a:rPr sz="1200" spc="-20" dirty="0">
                <a:latin typeface="Calibri"/>
                <a:cs typeface="Calibri"/>
              </a:rPr>
              <a:t>of </a:t>
            </a:r>
            <a:r>
              <a:rPr sz="1200" spc="-25" dirty="0">
                <a:latin typeface="Calibri"/>
                <a:cs typeface="Calibri"/>
              </a:rPr>
              <a:t>the  </a:t>
            </a:r>
            <a:r>
              <a:rPr sz="1200" spc="-15" dirty="0">
                <a:latin typeface="Calibri"/>
                <a:cs typeface="Calibri"/>
              </a:rPr>
              <a:t>team, </a:t>
            </a:r>
            <a:r>
              <a:rPr sz="1200" spc="-20" dirty="0">
                <a:latin typeface="Calibri"/>
                <a:cs typeface="Calibri"/>
              </a:rPr>
              <a:t>therefore requires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15" dirty="0">
                <a:latin typeface="Calibri"/>
                <a:cs typeface="Calibri"/>
              </a:rPr>
              <a:t>strong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team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91440">
              <a:lnSpc>
                <a:spcPct val="100000"/>
              </a:lnSpc>
            </a:pPr>
            <a:r>
              <a:rPr sz="1200" spc="-15" dirty="0">
                <a:latin typeface="Calibri"/>
                <a:cs typeface="Calibri"/>
              </a:rPr>
              <a:t>No </a:t>
            </a:r>
            <a:r>
              <a:rPr sz="1200" spc="-30" dirty="0">
                <a:latin typeface="Calibri"/>
                <a:cs typeface="Calibri"/>
              </a:rPr>
              <a:t>room </a:t>
            </a:r>
            <a:r>
              <a:rPr sz="1200" spc="-10" dirty="0">
                <a:latin typeface="Calibri"/>
                <a:cs typeface="Calibri"/>
              </a:rPr>
              <a:t>for </a:t>
            </a:r>
            <a:r>
              <a:rPr sz="1200" spc="-40" dirty="0">
                <a:latin typeface="Calibri"/>
                <a:cs typeface="Calibri"/>
              </a:rPr>
              <a:t>error,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10" dirty="0">
                <a:latin typeface="Calibri"/>
                <a:cs typeface="Calibri"/>
              </a:rPr>
              <a:t>missed </a:t>
            </a:r>
            <a:r>
              <a:rPr sz="1200" spc="-10" dirty="0">
                <a:latin typeface="Calibri"/>
                <a:cs typeface="Calibri"/>
              </a:rPr>
              <a:t>delivery </a:t>
            </a:r>
            <a:r>
              <a:rPr sz="1200" spc="10" dirty="0">
                <a:latin typeface="Calibri"/>
                <a:cs typeface="Calibri"/>
              </a:rPr>
              <a:t>can  </a:t>
            </a:r>
            <a:r>
              <a:rPr sz="1200" spc="-20" dirty="0">
                <a:latin typeface="Calibri"/>
                <a:cs typeface="Calibri"/>
              </a:rPr>
              <a:t>be </a:t>
            </a:r>
            <a:r>
              <a:rPr sz="1200" spc="-5" dirty="0">
                <a:latin typeface="Calibri"/>
                <a:cs typeface="Calibri"/>
              </a:rPr>
              <a:t>bad </a:t>
            </a:r>
            <a:r>
              <a:rPr sz="1200" spc="-10" dirty="0">
                <a:latin typeface="Calibri"/>
                <a:cs typeface="Calibri"/>
              </a:rPr>
              <a:t>for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business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ts val="1430"/>
              </a:lnSpc>
            </a:pPr>
            <a:r>
              <a:rPr sz="1200" dirty="0">
                <a:latin typeface="Calibri"/>
                <a:cs typeface="Calibri"/>
              </a:rPr>
              <a:t>Success </a:t>
            </a:r>
            <a:r>
              <a:rPr sz="1200" spc="-20" dirty="0">
                <a:latin typeface="Calibri"/>
                <a:cs typeface="Calibri"/>
              </a:rPr>
              <a:t>of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spc="-15" dirty="0">
                <a:latin typeface="Calibri"/>
                <a:cs typeface="Calibri"/>
              </a:rPr>
              <a:t>project </a:t>
            </a:r>
            <a:r>
              <a:rPr sz="1200" spc="-20" dirty="0">
                <a:latin typeface="Calibri"/>
                <a:cs typeface="Calibri"/>
              </a:rPr>
              <a:t>depends </a:t>
            </a:r>
            <a:r>
              <a:rPr sz="1200" dirty="0">
                <a:latin typeface="Calibri"/>
                <a:cs typeface="Calibri"/>
              </a:rPr>
              <a:t>heavily </a:t>
            </a:r>
            <a:r>
              <a:rPr sz="1200" spc="-20" dirty="0">
                <a:latin typeface="Calibri"/>
                <a:cs typeface="Calibri"/>
              </a:rPr>
              <a:t>on  </a:t>
            </a:r>
            <a:r>
              <a:rPr sz="1200" spc="-15" dirty="0">
                <a:latin typeface="Calibri"/>
                <a:cs typeface="Calibri"/>
              </a:rPr>
              <a:t>customer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interaction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04025" y="1775335"/>
            <a:ext cx="2030752" cy="2062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60960" y="1982075"/>
            <a:ext cx="301129" cy="301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59161" y="2546083"/>
            <a:ext cx="301129" cy="301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57271" y="3077831"/>
            <a:ext cx="301129" cy="301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1049" y="2353561"/>
            <a:ext cx="580453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5" dirty="0">
                <a:solidFill>
                  <a:srgbClr val="7F7F7F"/>
                </a:solidFill>
                <a:latin typeface="Arial"/>
                <a:cs typeface="Arial"/>
              </a:rPr>
              <a:t>Waterfall </a:t>
            </a:r>
            <a:r>
              <a:rPr sz="3950" b="0" spc="30" dirty="0">
                <a:solidFill>
                  <a:srgbClr val="7F7F7F"/>
                </a:solidFill>
                <a:latin typeface="Arial"/>
                <a:cs typeface="Arial"/>
              </a:rPr>
              <a:t>vs </a:t>
            </a: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Agile </a:t>
            </a:r>
            <a:r>
              <a:rPr sz="3950" b="0" spc="30" dirty="0">
                <a:solidFill>
                  <a:srgbClr val="7F7F7F"/>
                </a:solidFill>
                <a:latin typeface="Arial"/>
                <a:cs typeface="Arial"/>
              </a:rPr>
              <a:t>vs</a:t>
            </a:r>
            <a:r>
              <a:rPr sz="3950" b="0" spc="-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15" dirty="0">
                <a:solidFill>
                  <a:srgbClr val="7F7F7F"/>
                </a:solidFill>
                <a:latin typeface="Arial"/>
                <a:cs typeface="Arial"/>
              </a:rPr>
              <a:t>Lean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531" y="2078416"/>
            <a:ext cx="3838575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98450" marR="5080" indent="-286385">
              <a:lnSpc>
                <a:spcPts val="4360"/>
              </a:lnSpc>
              <a:spcBef>
                <a:spcPts val="595"/>
              </a:spcBef>
            </a:pP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Software  </a:t>
            </a:r>
            <a:r>
              <a:rPr sz="3950" b="0" spc="-5" dirty="0">
                <a:solidFill>
                  <a:srgbClr val="7F7F7F"/>
                </a:solidFill>
                <a:latin typeface="Arial"/>
                <a:cs typeface="Arial"/>
              </a:rPr>
              <a:t>Development?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7668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Waterfall </a:t>
            </a:r>
            <a:r>
              <a:rPr spc="25" dirty="0"/>
              <a:t>vs </a:t>
            </a:r>
            <a:r>
              <a:rPr spc="5" dirty="0"/>
              <a:t>Agile </a:t>
            </a:r>
            <a:r>
              <a:rPr spc="25" dirty="0"/>
              <a:t>vs</a:t>
            </a:r>
            <a:r>
              <a:rPr spc="20" dirty="0"/>
              <a:t> </a:t>
            </a:r>
            <a:r>
              <a:rPr spc="15" dirty="0"/>
              <a:t>Lean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1600200"/>
            <a:ext cx="167640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0337" y="1615317"/>
            <a:ext cx="1590040" cy="408305"/>
          </a:xfrm>
          <a:custGeom>
            <a:avLst/>
            <a:gdLst/>
            <a:ahLst/>
            <a:cxnLst/>
            <a:rect l="l" t="t" r="r" b="b"/>
            <a:pathLst>
              <a:path w="1590039" h="408305">
                <a:moveTo>
                  <a:pt x="1521771" y="0"/>
                </a:moveTo>
                <a:lnTo>
                  <a:pt x="68043" y="0"/>
                </a:lnTo>
                <a:lnTo>
                  <a:pt x="41559" y="5349"/>
                </a:lnTo>
                <a:lnTo>
                  <a:pt x="19930" y="19937"/>
                </a:lnTo>
                <a:lnTo>
                  <a:pt x="5347" y="41572"/>
                </a:lnTo>
                <a:lnTo>
                  <a:pt x="0" y="68061"/>
                </a:lnTo>
                <a:lnTo>
                  <a:pt x="0" y="340217"/>
                </a:lnTo>
                <a:lnTo>
                  <a:pt x="5347" y="366701"/>
                </a:lnTo>
                <a:lnTo>
                  <a:pt x="19930" y="388292"/>
                </a:lnTo>
                <a:lnTo>
                  <a:pt x="41559" y="402831"/>
                </a:lnTo>
                <a:lnTo>
                  <a:pt x="68043" y="408157"/>
                </a:lnTo>
                <a:lnTo>
                  <a:pt x="1521771" y="408157"/>
                </a:lnTo>
                <a:lnTo>
                  <a:pt x="1548196" y="402831"/>
                </a:lnTo>
                <a:lnTo>
                  <a:pt x="1569797" y="388292"/>
                </a:lnTo>
                <a:lnTo>
                  <a:pt x="1584373" y="366701"/>
                </a:lnTo>
                <a:lnTo>
                  <a:pt x="1589721" y="340217"/>
                </a:lnTo>
                <a:lnTo>
                  <a:pt x="1589721" y="68061"/>
                </a:lnTo>
                <a:lnTo>
                  <a:pt x="1584373" y="41572"/>
                </a:lnTo>
                <a:lnTo>
                  <a:pt x="1569797" y="19937"/>
                </a:lnTo>
                <a:lnTo>
                  <a:pt x="1548196" y="5349"/>
                </a:lnTo>
                <a:lnTo>
                  <a:pt x="1521771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3475" y="2190750"/>
            <a:ext cx="16764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8907" y="2207382"/>
            <a:ext cx="1590040" cy="408305"/>
          </a:xfrm>
          <a:custGeom>
            <a:avLst/>
            <a:gdLst/>
            <a:ahLst/>
            <a:cxnLst/>
            <a:rect l="l" t="t" r="r" b="b"/>
            <a:pathLst>
              <a:path w="1590039" h="408305">
                <a:moveTo>
                  <a:pt x="1521771" y="0"/>
                </a:moveTo>
                <a:lnTo>
                  <a:pt x="68043" y="0"/>
                </a:lnTo>
                <a:lnTo>
                  <a:pt x="41559" y="5331"/>
                </a:lnTo>
                <a:lnTo>
                  <a:pt x="19930" y="19879"/>
                </a:lnTo>
                <a:lnTo>
                  <a:pt x="5347" y="41474"/>
                </a:lnTo>
                <a:lnTo>
                  <a:pt x="0" y="67949"/>
                </a:lnTo>
                <a:lnTo>
                  <a:pt x="0" y="340114"/>
                </a:lnTo>
                <a:lnTo>
                  <a:pt x="5347" y="366607"/>
                </a:lnTo>
                <a:lnTo>
                  <a:pt x="19930" y="388243"/>
                </a:lnTo>
                <a:lnTo>
                  <a:pt x="41559" y="402832"/>
                </a:lnTo>
                <a:lnTo>
                  <a:pt x="68043" y="408182"/>
                </a:lnTo>
                <a:lnTo>
                  <a:pt x="1521771" y="408182"/>
                </a:lnTo>
                <a:lnTo>
                  <a:pt x="1548196" y="402832"/>
                </a:lnTo>
                <a:lnTo>
                  <a:pt x="1569797" y="388243"/>
                </a:lnTo>
                <a:lnTo>
                  <a:pt x="1584373" y="366607"/>
                </a:lnTo>
                <a:lnTo>
                  <a:pt x="1589721" y="340114"/>
                </a:lnTo>
                <a:lnTo>
                  <a:pt x="1589721" y="67949"/>
                </a:lnTo>
                <a:lnTo>
                  <a:pt x="1584373" y="41474"/>
                </a:lnTo>
                <a:lnTo>
                  <a:pt x="1569797" y="19879"/>
                </a:lnTo>
                <a:lnTo>
                  <a:pt x="1548196" y="5331"/>
                </a:lnTo>
                <a:lnTo>
                  <a:pt x="1521771" y="0"/>
                </a:lnTo>
                <a:close/>
              </a:path>
            </a:pathLst>
          </a:custGeom>
          <a:solidFill>
            <a:srgbClr val="B35F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8907" y="2207383"/>
            <a:ext cx="1590040" cy="408305"/>
          </a:xfrm>
          <a:custGeom>
            <a:avLst/>
            <a:gdLst/>
            <a:ahLst/>
            <a:cxnLst/>
            <a:rect l="l" t="t" r="r" b="b"/>
            <a:pathLst>
              <a:path w="1590039" h="408305">
                <a:moveTo>
                  <a:pt x="0" y="67949"/>
                </a:moveTo>
                <a:lnTo>
                  <a:pt x="5347" y="41474"/>
                </a:lnTo>
                <a:lnTo>
                  <a:pt x="19930" y="19879"/>
                </a:lnTo>
                <a:lnTo>
                  <a:pt x="41559" y="5331"/>
                </a:lnTo>
                <a:lnTo>
                  <a:pt x="68043" y="0"/>
                </a:lnTo>
                <a:lnTo>
                  <a:pt x="1521771" y="0"/>
                </a:lnTo>
                <a:lnTo>
                  <a:pt x="1548196" y="5331"/>
                </a:lnTo>
                <a:lnTo>
                  <a:pt x="1569797" y="19879"/>
                </a:lnTo>
                <a:lnTo>
                  <a:pt x="1584372" y="41474"/>
                </a:lnTo>
                <a:lnTo>
                  <a:pt x="1589720" y="67949"/>
                </a:lnTo>
                <a:lnTo>
                  <a:pt x="1589720" y="340114"/>
                </a:lnTo>
                <a:lnTo>
                  <a:pt x="1584372" y="366607"/>
                </a:lnTo>
                <a:lnTo>
                  <a:pt x="1569797" y="388243"/>
                </a:lnTo>
                <a:lnTo>
                  <a:pt x="1548196" y="402832"/>
                </a:lnTo>
                <a:lnTo>
                  <a:pt x="1521771" y="408182"/>
                </a:lnTo>
                <a:lnTo>
                  <a:pt x="68043" y="408182"/>
                </a:lnTo>
                <a:lnTo>
                  <a:pt x="41559" y="402832"/>
                </a:lnTo>
                <a:lnTo>
                  <a:pt x="19930" y="388243"/>
                </a:lnTo>
                <a:lnTo>
                  <a:pt x="5347" y="366607"/>
                </a:lnTo>
                <a:lnTo>
                  <a:pt x="0" y="340114"/>
                </a:lnTo>
                <a:lnTo>
                  <a:pt x="0" y="67949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2525" y="1009650"/>
            <a:ext cx="1676400" cy="485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67551" y="1021323"/>
            <a:ext cx="1590040" cy="408305"/>
          </a:xfrm>
          <a:custGeom>
            <a:avLst/>
            <a:gdLst/>
            <a:ahLst/>
            <a:cxnLst/>
            <a:rect l="l" t="t" r="r" b="b"/>
            <a:pathLst>
              <a:path w="1590039" h="408305">
                <a:moveTo>
                  <a:pt x="1521677" y="0"/>
                </a:moveTo>
                <a:lnTo>
                  <a:pt x="68043" y="0"/>
                </a:lnTo>
                <a:lnTo>
                  <a:pt x="41559" y="5350"/>
                </a:lnTo>
                <a:lnTo>
                  <a:pt x="19930" y="19941"/>
                </a:lnTo>
                <a:lnTo>
                  <a:pt x="5347" y="41585"/>
                </a:lnTo>
                <a:lnTo>
                  <a:pt x="0" y="68092"/>
                </a:lnTo>
                <a:lnTo>
                  <a:pt x="0" y="340248"/>
                </a:lnTo>
                <a:lnTo>
                  <a:pt x="5347" y="366667"/>
                </a:lnTo>
                <a:lnTo>
                  <a:pt x="19930" y="388265"/>
                </a:lnTo>
                <a:lnTo>
                  <a:pt x="41559" y="402840"/>
                </a:lnTo>
                <a:lnTo>
                  <a:pt x="68043" y="408188"/>
                </a:lnTo>
                <a:lnTo>
                  <a:pt x="1521677" y="408188"/>
                </a:lnTo>
                <a:lnTo>
                  <a:pt x="1548170" y="402840"/>
                </a:lnTo>
                <a:lnTo>
                  <a:pt x="1569806" y="388265"/>
                </a:lnTo>
                <a:lnTo>
                  <a:pt x="1584395" y="366667"/>
                </a:lnTo>
                <a:lnTo>
                  <a:pt x="1589745" y="340248"/>
                </a:lnTo>
                <a:lnTo>
                  <a:pt x="1589745" y="68092"/>
                </a:lnTo>
                <a:lnTo>
                  <a:pt x="1584395" y="41585"/>
                </a:lnTo>
                <a:lnTo>
                  <a:pt x="1569806" y="19941"/>
                </a:lnTo>
                <a:lnTo>
                  <a:pt x="1548170" y="5350"/>
                </a:lnTo>
                <a:lnTo>
                  <a:pt x="1521677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7180" y="1224534"/>
            <a:ext cx="1214755" cy="0"/>
          </a:xfrm>
          <a:custGeom>
            <a:avLst/>
            <a:gdLst/>
            <a:ahLst/>
            <a:cxnLst/>
            <a:rect l="l" t="t" r="r" b="b"/>
            <a:pathLst>
              <a:path w="1214754">
                <a:moveTo>
                  <a:pt x="0" y="0"/>
                </a:moveTo>
                <a:lnTo>
                  <a:pt x="1214240" y="0"/>
                </a:lnTo>
              </a:path>
            </a:pathLst>
          </a:custGeom>
          <a:ln w="7619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85082" y="1224534"/>
            <a:ext cx="1214755" cy="0"/>
          </a:xfrm>
          <a:custGeom>
            <a:avLst/>
            <a:gdLst/>
            <a:ahLst/>
            <a:cxnLst/>
            <a:rect l="l" t="t" r="r" b="b"/>
            <a:pathLst>
              <a:path w="1214754">
                <a:moveTo>
                  <a:pt x="0" y="0"/>
                </a:moveTo>
                <a:lnTo>
                  <a:pt x="1214262" y="0"/>
                </a:lnTo>
              </a:path>
            </a:pathLst>
          </a:custGeom>
          <a:ln w="76199">
            <a:solidFill>
              <a:srgbClr val="6B9E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99343" y="1224534"/>
            <a:ext cx="1193165" cy="0"/>
          </a:xfrm>
          <a:custGeom>
            <a:avLst/>
            <a:gdLst/>
            <a:ahLst/>
            <a:cxnLst/>
            <a:rect l="l" t="t" r="r" b="b"/>
            <a:pathLst>
              <a:path w="1193164">
                <a:moveTo>
                  <a:pt x="0" y="0"/>
                </a:moveTo>
                <a:lnTo>
                  <a:pt x="1193017" y="0"/>
                </a:lnTo>
              </a:path>
            </a:pathLst>
          </a:custGeom>
          <a:ln w="76199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92361" y="1224534"/>
            <a:ext cx="1214755" cy="0"/>
          </a:xfrm>
          <a:custGeom>
            <a:avLst/>
            <a:gdLst/>
            <a:ahLst/>
            <a:cxnLst/>
            <a:rect l="l" t="t" r="r" b="b"/>
            <a:pathLst>
              <a:path w="1214754">
                <a:moveTo>
                  <a:pt x="0" y="0"/>
                </a:moveTo>
                <a:lnTo>
                  <a:pt x="1214262" y="0"/>
                </a:lnTo>
              </a:path>
            </a:pathLst>
          </a:custGeom>
          <a:ln w="76199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12908" y="1166987"/>
            <a:ext cx="114421" cy="1150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27304" y="1147632"/>
            <a:ext cx="163220" cy="1585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13063" y="1747022"/>
            <a:ext cx="114421" cy="1149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27582" y="1725766"/>
            <a:ext cx="163220" cy="1573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38178" y="1760463"/>
            <a:ext cx="114421" cy="1149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52544" y="1739238"/>
            <a:ext cx="163220" cy="1573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09372" y="1747022"/>
            <a:ext cx="114421" cy="1149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23859" y="1725766"/>
            <a:ext cx="163220" cy="1573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77180" y="1818010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0" y="0"/>
                </a:moveTo>
                <a:lnTo>
                  <a:pt x="301242" y="0"/>
                </a:lnTo>
              </a:path>
            </a:pathLst>
          </a:custGeom>
          <a:ln w="7619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72677" y="1815206"/>
            <a:ext cx="290830" cy="0"/>
          </a:xfrm>
          <a:custGeom>
            <a:avLst/>
            <a:gdLst/>
            <a:ahLst/>
            <a:cxnLst/>
            <a:rect l="l" t="t" r="r" b="b"/>
            <a:pathLst>
              <a:path w="290829">
                <a:moveTo>
                  <a:pt x="0" y="0"/>
                </a:moveTo>
                <a:lnTo>
                  <a:pt x="290596" y="0"/>
                </a:lnTo>
              </a:path>
            </a:pathLst>
          </a:custGeom>
          <a:ln w="76199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63274" y="1815846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185" y="0"/>
                </a:lnTo>
              </a:path>
            </a:pathLst>
          </a:custGeom>
          <a:ln w="76199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71444" y="1815206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0" y="0"/>
                </a:moveTo>
                <a:lnTo>
                  <a:pt x="301233" y="0"/>
                </a:lnTo>
              </a:path>
            </a:pathLst>
          </a:custGeom>
          <a:ln w="76199">
            <a:solidFill>
              <a:srgbClr val="6B9E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32319" y="1809232"/>
            <a:ext cx="325120" cy="0"/>
          </a:xfrm>
          <a:custGeom>
            <a:avLst/>
            <a:gdLst/>
            <a:ahLst/>
            <a:cxnLst/>
            <a:rect l="l" t="t" r="r" b="b"/>
            <a:pathLst>
              <a:path w="325120">
                <a:moveTo>
                  <a:pt x="0" y="0"/>
                </a:moveTo>
                <a:lnTo>
                  <a:pt x="324886" y="0"/>
                </a:lnTo>
              </a:path>
            </a:pathLst>
          </a:custGeom>
          <a:ln w="7619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88523" y="1808744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870" y="0"/>
                </a:lnTo>
              </a:path>
            </a:pathLst>
          </a:custGeom>
          <a:ln w="76199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05393" y="1809232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>
                <a:moveTo>
                  <a:pt x="0" y="0"/>
                </a:moveTo>
                <a:lnTo>
                  <a:pt x="327934" y="0"/>
                </a:lnTo>
              </a:path>
            </a:pathLst>
          </a:custGeom>
          <a:ln w="76199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57205" y="1809232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317" y="0"/>
                </a:lnTo>
              </a:path>
            </a:pathLst>
          </a:custGeom>
          <a:ln w="76199">
            <a:solidFill>
              <a:srgbClr val="6B9E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10162" y="1804294"/>
            <a:ext cx="294005" cy="0"/>
          </a:xfrm>
          <a:custGeom>
            <a:avLst/>
            <a:gdLst/>
            <a:ahLst/>
            <a:cxnLst/>
            <a:rect l="l" t="t" r="r" b="b"/>
            <a:pathLst>
              <a:path w="294004">
                <a:moveTo>
                  <a:pt x="0" y="0"/>
                </a:moveTo>
                <a:lnTo>
                  <a:pt x="293491" y="0"/>
                </a:lnTo>
              </a:path>
            </a:pathLst>
          </a:custGeom>
          <a:ln w="7619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05650" y="1804537"/>
            <a:ext cx="290830" cy="0"/>
          </a:xfrm>
          <a:custGeom>
            <a:avLst/>
            <a:gdLst/>
            <a:ahLst/>
            <a:cxnLst/>
            <a:rect l="l" t="t" r="r" b="b"/>
            <a:pathLst>
              <a:path w="290829">
                <a:moveTo>
                  <a:pt x="0" y="0"/>
                </a:moveTo>
                <a:lnTo>
                  <a:pt x="290565" y="0"/>
                </a:lnTo>
              </a:path>
            </a:pathLst>
          </a:custGeom>
          <a:ln w="76199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96215" y="1804537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216" y="0"/>
                </a:lnTo>
              </a:path>
            </a:pathLst>
          </a:custGeom>
          <a:ln w="76199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03653" y="1804537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0" y="0"/>
                </a:moveTo>
                <a:lnTo>
                  <a:pt x="301111" y="0"/>
                </a:lnTo>
              </a:path>
            </a:pathLst>
          </a:custGeom>
          <a:ln w="76199">
            <a:solidFill>
              <a:srgbClr val="6B9E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81752" y="2425065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0" y="0"/>
                </a:moveTo>
                <a:lnTo>
                  <a:pt x="301121" y="0"/>
                </a:lnTo>
              </a:path>
            </a:pathLst>
          </a:custGeom>
          <a:ln w="7619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77127" y="2422398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216" y="0"/>
                </a:lnTo>
              </a:path>
            </a:pathLst>
          </a:custGeom>
          <a:ln w="76199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75343" y="2423029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185" y="0"/>
                </a:lnTo>
              </a:path>
            </a:pathLst>
          </a:custGeom>
          <a:ln w="76199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76016" y="2422398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0" y="0"/>
                </a:moveTo>
                <a:lnTo>
                  <a:pt x="301111" y="0"/>
                </a:lnTo>
              </a:path>
            </a:pathLst>
          </a:custGeom>
          <a:ln w="76199">
            <a:solidFill>
              <a:srgbClr val="6B9E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36770" y="2416433"/>
            <a:ext cx="325120" cy="0"/>
          </a:xfrm>
          <a:custGeom>
            <a:avLst/>
            <a:gdLst/>
            <a:ahLst/>
            <a:cxnLst/>
            <a:rect l="l" t="t" r="r" b="b"/>
            <a:pathLst>
              <a:path w="325120">
                <a:moveTo>
                  <a:pt x="0" y="0"/>
                </a:moveTo>
                <a:lnTo>
                  <a:pt x="325008" y="0"/>
                </a:lnTo>
              </a:path>
            </a:pathLst>
          </a:custGeom>
          <a:ln w="7619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92973" y="2415921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870" y="0"/>
                </a:lnTo>
              </a:path>
            </a:pathLst>
          </a:custGeom>
          <a:ln w="76199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09844" y="2416433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>
                <a:moveTo>
                  <a:pt x="0" y="0"/>
                </a:moveTo>
                <a:lnTo>
                  <a:pt x="328056" y="0"/>
                </a:lnTo>
              </a:path>
            </a:pathLst>
          </a:custGeom>
          <a:ln w="76199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61778" y="2416433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195" y="0"/>
                </a:lnTo>
              </a:path>
            </a:pathLst>
          </a:custGeom>
          <a:ln w="76199">
            <a:solidFill>
              <a:srgbClr val="6B9E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14581" y="2411480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0" y="0"/>
                </a:moveTo>
                <a:lnTo>
                  <a:pt x="301264" y="0"/>
                </a:lnTo>
              </a:path>
            </a:pathLst>
          </a:custGeom>
          <a:ln w="7619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16957" y="2411598"/>
            <a:ext cx="291465" cy="0"/>
          </a:xfrm>
          <a:custGeom>
            <a:avLst/>
            <a:gdLst/>
            <a:ahLst/>
            <a:cxnLst/>
            <a:rect l="l" t="t" r="r" b="b"/>
            <a:pathLst>
              <a:path w="291465">
                <a:moveTo>
                  <a:pt x="0" y="0"/>
                </a:moveTo>
                <a:lnTo>
                  <a:pt x="291449" y="0"/>
                </a:lnTo>
              </a:path>
            </a:pathLst>
          </a:custGeom>
          <a:ln w="76199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408407" y="2411598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216" y="0"/>
                </a:lnTo>
              </a:path>
            </a:pathLst>
          </a:custGeom>
          <a:ln w="76199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15845" y="2411598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0" y="0"/>
                </a:moveTo>
                <a:lnTo>
                  <a:pt x="301111" y="0"/>
                </a:lnTo>
              </a:path>
            </a:pathLst>
          </a:custGeom>
          <a:ln w="76199">
            <a:solidFill>
              <a:srgbClr val="6B9E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363346" y="1100134"/>
            <a:ext cx="1194435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50" b="1" spc="-20" dirty="0">
                <a:solidFill>
                  <a:srgbClr val="FFFFFF"/>
                </a:solidFill>
                <a:latin typeface="Calibri"/>
                <a:cs typeface="Calibri"/>
              </a:rPr>
              <a:t>Waterfall</a:t>
            </a:r>
            <a:r>
              <a:rPr sz="135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350">
              <a:latin typeface="Calibri"/>
              <a:cs typeface="Calibri"/>
            </a:endParaRPr>
          </a:p>
          <a:p>
            <a:pPr marL="187960" marR="137160" algn="ctr">
              <a:lnSpc>
                <a:spcPct val="287700"/>
              </a:lnSpc>
            </a:pPr>
            <a:r>
              <a:rPr sz="1350" b="1" spc="-10" dirty="0">
                <a:solidFill>
                  <a:srgbClr val="FFFFFF"/>
                </a:solidFill>
                <a:latin typeface="Calibri"/>
                <a:cs typeface="Calibri"/>
              </a:rPr>
              <a:t>Agile</a:t>
            </a:r>
            <a:r>
              <a:rPr sz="135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10" dirty="0">
                <a:solidFill>
                  <a:srgbClr val="FFFFFF"/>
                </a:solidFill>
                <a:latin typeface="Calibri"/>
                <a:cs typeface="Calibri"/>
              </a:rPr>
              <a:t>Model  </a:t>
            </a:r>
            <a:r>
              <a:rPr sz="1350" b="1" spc="5" dirty="0">
                <a:solidFill>
                  <a:srgbClr val="FFFFFF"/>
                </a:solidFill>
                <a:latin typeface="Calibri"/>
                <a:cs typeface="Calibri"/>
              </a:rPr>
              <a:t>Lean</a:t>
            </a:r>
            <a:r>
              <a:rPr sz="1350" b="1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293991" y="2366744"/>
            <a:ext cx="122989" cy="11991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40708" y="2365497"/>
            <a:ext cx="123078" cy="12115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54133" y="2363669"/>
            <a:ext cx="122989" cy="1229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58118" y="2368649"/>
            <a:ext cx="122989" cy="11991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04804" y="2367402"/>
            <a:ext cx="122956" cy="12115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18138" y="2365574"/>
            <a:ext cx="122989" cy="1229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33059" y="2347694"/>
            <a:ext cx="122989" cy="11991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79776" y="2346578"/>
            <a:ext cx="123047" cy="12102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93202" y="2344619"/>
            <a:ext cx="122989" cy="1229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14725" y="2762250"/>
            <a:ext cx="2914650" cy="20859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35436" y="2777489"/>
            <a:ext cx="2814955" cy="1998980"/>
          </a:xfrm>
          <a:custGeom>
            <a:avLst/>
            <a:gdLst/>
            <a:ahLst/>
            <a:cxnLst/>
            <a:rect l="l" t="t" r="r" b="b"/>
            <a:pathLst>
              <a:path w="2814954" h="1998979">
                <a:moveTo>
                  <a:pt x="2481834" y="0"/>
                </a:moveTo>
                <a:lnTo>
                  <a:pt x="333115" y="0"/>
                </a:lnTo>
                <a:lnTo>
                  <a:pt x="283876" y="3610"/>
                </a:lnTo>
                <a:lnTo>
                  <a:pt x="236884" y="14100"/>
                </a:lnTo>
                <a:lnTo>
                  <a:pt x="192655" y="30954"/>
                </a:lnTo>
                <a:lnTo>
                  <a:pt x="151702" y="53657"/>
                </a:lnTo>
                <a:lnTo>
                  <a:pt x="114541" y="81695"/>
                </a:lnTo>
                <a:lnTo>
                  <a:pt x="81686" y="114553"/>
                </a:lnTo>
                <a:lnTo>
                  <a:pt x="53651" y="151715"/>
                </a:lnTo>
                <a:lnTo>
                  <a:pt x="30950" y="192669"/>
                </a:lnTo>
                <a:lnTo>
                  <a:pt x="14098" y="236898"/>
                </a:lnTo>
                <a:lnTo>
                  <a:pt x="3610" y="283888"/>
                </a:lnTo>
                <a:lnTo>
                  <a:pt x="0" y="333125"/>
                </a:lnTo>
                <a:lnTo>
                  <a:pt x="0" y="1665732"/>
                </a:lnTo>
                <a:lnTo>
                  <a:pt x="3610" y="1714963"/>
                </a:lnTo>
                <a:lnTo>
                  <a:pt x="14098" y="1761953"/>
                </a:lnTo>
                <a:lnTo>
                  <a:pt x="30950" y="1806183"/>
                </a:lnTo>
                <a:lnTo>
                  <a:pt x="53651" y="1847141"/>
                </a:lnTo>
                <a:lnTo>
                  <a:pt x="81686" y="1884309"/>
                </a:lnTo>
                <a:lnTo>
                  <a:pt x="114541" y="1917174"/>
                </a:lnTo>
                <a:lnTo>
                  <a:pt x="151702" y="1945218"/>
                </a:lnTo>
                <a:lnTo>
                  <a:pt x="192655" y="1967928"/>
                </a:lnTo>
                <a:lnTo>
                  <a:pt x="236884" y="1984787"/>
                </a:lnTo>
                <a:lnTo>
                  <a:pt x="283876" y="1995281"/>
                </a:lnTo>
                <a:lnTo>
                  <a:pt x="333115" y="1998893"/>
                </a:lnTo>
                <a:lnTo>
                  <a:pt x="2481834" y="1998893"/>
                </a:lnTo>
                <a:lnTo>
                  <a:pt x="2531066" y="1995281"/>
                </a:lnTo>
                <a:lnTo>
                  <a:pt x="2578054" y="1984787"/>
                </a:lnTo>
                <a:lnTo>
                  <a:pt x="2622281" y="1967928"/>
                </a:lnTo>
                <a:lnTo>
                  <a:pt x="2663233" y="1945218"/>
                </a:lnTo>
                <a:lnTo>
                  <a:pt x="2700395" y="1917174"/>
                </a:lnTo>
                <a:lnTo>
                  <a:pt x="2733253" y="1884309"/>
                </a:lnTo>
                <a:lnTo>
                  <a:pt x="2761291" y="1847141"/>
                </a:lnTo>
                <a:lnTo>
                  <a:pt x="2783994" y="1806183"/>
                </a:lnTo>
                <a:lnTo>
                  <a:pt x="2800848" y="1761953"/>
                </a:lnTo>
                <a:lnTo>
                  <a:pt x="2811338" y="1714963"/>
                </a:lnTo>
                <a:lnTo>
                  <a:pt x="2814950" y="1665732"/>
                </a:lnTo>
                <a:lnTo>
                  <a:pt x="2814950" y="333125"/>
                </a:lnTo>
                <a:lnTo>
                  <a:pt x="2811338" y="283888"/>
                </a:lnTo>
                <a:lnTo>
                  <a:pt x="2800848" y="236898"/>
                </a:lnTo>
                <a:lnTo>
                  <a:pt x="2783994" y="192669"/>
                </a:lnTo>
                <a:lnTo>
                  <a:pt x="2761291" y="151715"/>
                </a:lnTo>
                <a:lnTo>
                  <a:pt x="2733253" y="114553"/>
                </a:lnTo>
                <a:lnTo>
                  <a:pt x="2700395" y="81695"/>
                </a:lnTo>
                <a:lnTo>
                  <a:pt x="2663233" y="53657"/>
                </a:lnTo>
                <a:lnTo>
                  <a:pt x="2622281" y="30954"/>
                </a:lnTo>
                <a:lnTo>
                  <a:pt x="2578054" y="14100"/>
                </a:lnTo>
                <a:lnTo>
                  <a:pt x="2531066" y="3610"/>
                </a:lnTo>
                <a:lnTo>
                  <a:pt x="24818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35436" y="2777489"/>
            <a:ext cx="2814955" cy="1998980"/>
          </a:xfrm>
          <a:custGeom>
            <a:avLst/>
            <a:gdLst/>
            <a:ahLst/>
            <a:cxnLst/>
            <a:rect l="l" t="t" r="r" b="b"/>
            <a:pathLst>
              <a:path w="2814954" h="1998979">
                <a:moveTo>
                  <a:pt x="0" y="333125"/>
                </a:moveTo>
                <a:lnTo>
                  <a:pt x="3610" y="283888"/>
                </a:lnTo>
                <a:lnTo>
                  <a:pt x="14098" y="236898"/>
                </a:lnTo>
                <a:lnTo>
                  <a:pt x="30950" y="192669"/>
                </a:lnTo>
                <a:lnTo>
                  <a:pt x="53651" y="151715"/>
                </a:lnTo>
                <a:lnTo>
                  <a:pt x="81686" y="114553"/>
                </a:lnTo>
                <a:lnTo>
                  <a:pt x="114541" y="81695"/>
                </a:lnTo>
                <a:lnTo>
                  <a:pt x="151702" y="53657"/>
                </a:lnTo>
                <a:lnTo>
                  <a:pt x="192655" y="30954"/>
                </a:lnTo>
                <a:lnTo>
                  <a:pt x="236884" y="14100"/>
                </a:lnTo>
                <a:lnTo>
                  <a:pt x="283876" y="3610"/>
                </a:lnTo>
                <a:lnTo>
                  <a:pt x="333115" y="0"/>
                </a:lnTo>
                <a:lnTo>
                  <a:pt x="2481833" y="0"/>
                </a:lnTo>
                <a:lnTo>
                  <a:pt x="2531066" y="3610"/>
                </a:lnTo>
                <a:lnTo>
                  <a:pt x="2578054" y="14100"/>
                </a:lnTo>
                <a:lnTo>
                  <a:pt x="2622281" y="30954"/>
                </a:lnTo>
                <a:lnTo>
                  <a:pt x="2663233" y="53657"/>
                </a:lnTo>
                <a:lnTo>
                  <a:pt x="2700395" y="81695"/>
                </a:lnTo>
                <a:lnTo>
                  <a:pt x="2733253" y="114553"/>
                </a:lnTo>
                <a:lnTo>
                  <a:pt x="2761291" y="151715"/>
                </a:lnTo>
                <a:lnTo>
                  <a:pt x="2783994" y="192669"/>
                </a:lnTo>
                <a:lnTo>
                  <a:pt x="2800848" y="236898"/>
                </a:lnTo>
                <a:lnTo>
                  <a:pt x="2811338" y="283888"/>
                </a:lnTo>
                <a:lnTo>
                  <a:pt x="2814949" y="333125"/>
                </a:lnTo>
                <a:lnTo>
                  <a:pt x="2814949" y="1665731"/>
                </a:lnTo>
                <a:lnTo>
                  <a:pt x="2811338" y="1714963"/>
                </a:lnTo>
                <a:lnTo>
                  <a:pt x="2800848" y="1761952"/>
                </a:lnTo>
                <a:lnTo>
                  <a:pt x="2783994" y="1806183"/>
                </a:lnTo>
                <a:lnTo>
                  <a:pt x="2761291" y="1847141"/>
                </a:lnTo>
                <a:lnTo>
                  <a:pt x="2733253" y="1884309"/>
                </a:lnTo>
                <a:lnTo>
                  <a:pt x="2700395" y="1917174"/>
                </a:lnTo>
                <a:lnTo>
                  <a:pt x="2663233" y="1945218"/>
                </a:lnTo>
                <a:lnTo>
                  <a:pt x="2622281" y="1967928"/>
                </a:lnTo>
                <a:lnTo>
                  <a:pt x="2578054" y="1984787"/>
                </a:lnTo>
                <a:lnTo>
                  <a:pt x="2531066" y="1995281"/>
                </a:lnTo>
                <a:lnTo>
                  <a:pt x="2481833" y="1998893"/>
                </a:lnTo>
                <a:lnTo>
                  <a:pt x="333115" y="1998893"/>
                </a:lnTo>
                <a:lnTo>
                  <a:pt x="283876" y="1995281"/>
                </a:lnTo>
                <a:lnTo>
                  <a:pt x="236884" y="1984787"/>
                </a:lnTo>
                <a:lnTo>
                  <a:pt x="192655" y="1967928"/>
                </a:lnTo>
                <a:lnTo>
                  <a:pt x="151702" y="1945218"/>
                </a:lnTo>
                <a:lnTo>
                  <a:pt x="114541" y="1917174"/>
                </a:lnTo>
                <a:lnTo>
                  <a:pt x="81686" y="1884309"/>
                </a:lnTo>
                <a:lnTo>
                  <a:pt x="53651" y="1847141"/>
                </a:lnTo>
                <a:lnTo>
                  <a:pt x="30950" y="1806183"/>
                </a:lnTo>
                <a:lnTo>
                  <a:pt x="14098" y="1761952"/>
                </a:lnTo>
                <a:lnTo>
                  <a:pt x="3610" y="1714963"/>
                </a:lnTo>
                <a:lnTo>
                  <a:pt x="0" y="1665731"/>
                </a:lnTo>
                <a:lnTo>
                  <a:pt x="0" y="33312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94037" y="3019294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113" y="0"/>
                </a:lnTo>
              </a:path>
            </a:pathLst>
          </a:custGeom>
          <a:ln w="7619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998731" y="331089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113" y="0"/>
                </a:lnTo>
              </a:path>
            </a:pathLst>
          </a:custGeom>
          <a:ln w="76199">
            <a:solidFill>
              <a:srgbClr val="6B9E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98731" y="3567303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113" y="0"/>
                </a:lnTo>
              </a:path>
            </a:pathLst>
          </a:custGeom>
          <a:ln w="76199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98731" y="384086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113" y="0"/>
                </a:lnTo>
              </a:path>
            </a:pathLst>
          </a:custGeom>
          <a:ln w="76199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02430" y="3999582"/>
            <a:ext cx="114421" cy="11496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85148" y="4191597"/>
            <a:ext cx="163220" cy="1632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72955" y="4450435"/>
            <a:ext cx="209041" cy="20904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4705988" y="2838765"/>
            <a:ext cx="1175385" cy="1797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" marR="194310" indent="-16510">
              <a:lnSpc>
                <a:spcPct val="158900"/>
              </a:lnSpc>
              <a:spcBef>
                <a:spcPts val="95"/>
              </a:spcBef>
            </a:pPr>
            <a:r>
              <a:rPr sz="1100" spc="15" dirty="0">
                <a:latin typeface="Calibri"/>
                <a:cs typeface="Calibri"/>
              </a:rPr>
              <a:t>Requirements  </a:t>
            </a:r>
            <a:r>
              <a:rPr sz="1100" spc="20" dirty="0">
                <a:latin typeface="Calibri"/>
                <a:cs typeface="Calibri"/>
              </a:rPr>
              <a:t>Design  </a:t>
            </a:r>
            <a:r>
              <a:rPr sz="1100" spc="15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m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le</a:t>
            </a:r>
            <a:r>
              <a:rPr sz="1100" spc="20" dirty="0">
                <a:latin typeface="Calibri"/>
                <a:cs typeface="Calibri"/>
              </a:rPr>
              <a:t>m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6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5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on</a:t>
            </a:r>
            <a:endParaRPr sz="1100">
              <a:latin typeface="Calibri"/>
              <a:cs typeface="Calibri"/>
            </a:endParaRPr>
          </a:p>
          <a:p>
            <a:pPr marL="27305" marR="450850" indent="4445">
              <a:lnSpc>
                <a:spcPct val="129200"/>
              </a:lnSpc>
              <a:spcBef>
                <a:spcPts val="450"/>
              </a:spcBef>
            </a:pPr>
            <a:r>
              <a:rPr sz="1100" spc="45" dirty="0">
                <a:latin typeface="Calibri"/>
                <a:cs typeface="Calibri"/>
              </a:rPr>
              <a:t>Ve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35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-20" dirty="0">
                <a:latin typeface="Calibri"/>
                <a:cs typeface="Calibri"/>
              </a:rPr>
              <a:t>c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5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on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Calibri"/>
                <a:cs typeface="Calibri"/>
              </a:rPr>
              <a:t>Release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100" spc="15" dirty="0">
                <a:latin typeface="Calibri"/>
                <a:cs typeface="Calibri"/>
              </a:rPr>
              <a:t>Customer</a:t>
            </a:r>
            <a:r>
              <a:rPr sz="1100" spc="-14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Feedback</a:t>
            </a:r>
            <a:endParaRPr sz="1100">
              <a:latin typeface="Calibri"/>
              <a:cs typeface="Calibri"/>
            </a:endParaRPr>
          </a:p>
          <a:p>
            <a:pPr marL="20320">
              <a:lnSpc>
                <a:spcPct val="100000"/>
              </a:lnSpc>
              <a:spcBef>
                <a:spcPts val="670"/>
              </a:spcBef>
            </a:pPr>
            <a:r>
              <a:rPr sz="1100" spc="20" dirty="0">
                <a:latin typeface="Calibri"/>
                <a:cs typeface="Calibri"/>
              </a:rPr>
              <a:t>Eliminate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Waste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990600"/>
            <a:ext cx="8410575" cy="942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5205" y="1007485"/>
            <a:ext cx="8314690" cy="851535"/>
          </a:xfrm>
          <a:custGeom>
            <a:avLst/>
            <a:gdLst/>
            <a:ahLst/>
            <a:cxnLst/>
            <a:rect l="l" t="t" r="r" b="b"/>
            <a:pathLst>
              <a:path w="8314690" h="851535">
                <a:moveTo>
                  <a:pt x="8172806" y="0"/>
                </a:moveTo>
                <a:lnTo>
                  <a:pt x="141838" y="0"/>
                </a:lnTo>
                <a:lnTo>
                  <a:pt x="97003" y="7229"/>
                </a:lnTo>
                <a:lnTo>
                  <a:pt x="58067" y="27363"/>
                </a:lnTo>
                <a:lnTo>
                  <a:pt x="27364" y="58068"/>
                </a:lnTo>
                <a:lnTo>
                  <a:pt x="7230" y="97009"/>
                </a:lnTo>
                <a:lnTo>
                  <a:pt x="0" y="141853"/>
                </a:lnTo>
                <a:lnTo>
                  <a:pt x="0" y="709178"/>
                </a:lnTo>
                <a:lnTo>
                  <a:pt x="7230" y="754022"/>
                </a:lnTo>
                <a:lnTo>
                  <a:pt x="27364" y="792964"/>
                </a:lnTo>
                <a:lnTo>
                  <a:pt x="58067" y="823668"/>
                </a:lnTo>
                <a:lnTo>
                  <a:pt x="97003" y="843802"/>
                </a:lnTo>
                <a:lnTo>
                  <a:pt x="141838" y="851032"/>
                </a:lnTo>
                <a:lnTo>
                  <a:pt x="8172806" y="851032"/>
                </a:lnTo>
                <a:lnTo>
                  <a:pt x="8217651" y="843802"/>
                </a:lnTo>
                <a:lnTo>
                  <a:pt x="8256592" y="823668"/>
                </a:lnTo>
                <a:lnTo>
                  <a:pt x="8287297" y="792964"/>
                </a:lnTo>
                <a:lnTo>
                  <a:pt x="8307430" y="754022"/>
                </a:lnTo>
                <a:lnTo>
                  <a:pt x="8314660" y="709178"/>
                </a:lnTo>
                <a:lnTo>
                  <a:pt x="8314660" y="141853"/>
                </a:lnTo>
                <a:lnTo>
                  <a:pt x="8307430" y="97009"/>
                </a:lnTo>
                <a:lnTo>
                  <a:pt x="8287297" y="58068"/>
                </a:lnTo>
                <a:lnTo>
                  <a:pt x="8256592" y="27363"/>
                </a:lnTo>
                <a:lnTo>
                  <a:pt x="8217651" y="7229"/>
                </a:lnTo>
                <a:lnTo>
                  <a:pt x="81728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5205" y="1007485"/>
            <a:ext cx="8314690" cy="851535"/>
          </a:xfrm>
          <a:custGeom>
            <a:avLst/>
            <a:gdLst/>
            <a:ahLst/>
            <a:cxnLst/>
            <a:rect l="l" t="t" r="r" b="b"/>
            <a:pathLst>
              <a:path w="8314690" h="851535">
                <a:moveTo>
                  <a:pt x="0" y="141853"/>
                </a:moveTo>
                <a:lnTo>
                  <a:pt x="7230" y="97009"/>
                </a:lnTo>
                <a:lnTo>
                  <a:pt x="27364" y="58068"/>
                </a:lnTo>
                <a:lnTo>
                  <a:pt x="58067" y="27363"/>
                </a:lnTo>
                <a:lnTo>
                  <a:pt x="97003" y="7229"/>
                </a:lnTo>
                <a:lnTo>
                  <a:pt x="141838" y="0"/>
                </a:lnTo>
                <a:lnTo>
                  <a:pt x="8172806" y="0"/>
                </a:lnTo>
                <a:lnTo>
                  <a:pt x="8217651" y="7229"/>
                </a:lnTo>
                <a:lnTo>
                  <a:pt x="8256592" y="27363"/>
                </a:lnTo>
                <a:lnTo>
                  <a:pt x="8287296" y="58068"/>
                </a:lnTo>
                <a:lnTo>
                  <a:pt x="8307430" y="97009"/>
                </a:lnTo>
                <a:lnTo>
                  <a:pt x="8314660" y="141853"/>
                </a:lnTo>
                <a:lnTo>
                  <a:pt x="8314660" y="709178"/>
                </a:lnTo>
                <a:lnTo>
                  <a:pt x="8307430" y="754022"/>
                </a:lnTo>
                <a:lnTo>
                  <a:pt x="8287296" y="792964"/>
                </a:lnTo>
                <a:lnTo>
                  <a:pt x="8256592" y="823668"/>
                </a:lnTo>
                <a:lnTo>
                  <a:pt x="8217651" y="843802"/>
                </a:lnTo>
                <a:lnTo>
                  <a:pt x="8172806" y="851032"/>
                </a:lnTo>
                <a:lnTo>
                  <a:pt x="141838" y="851032"/>
                </a:lnTo>
                <a:lnTo>
                  <a:pt x="97003" y="843802"/>
                </a:lnTo>
                <a:lnTo>
                  <a:pt x="58067" y="823668"/>
                </a:lnTo>
                <a:lnTo>
                  <a:pt x="27364" y="792964"/>
                </a:lnTo>
                <a:lnTo>
                  <a:pt x="7230" y="754022"/>
                </a:lnTo>
                <a:lnTo>
                  <a:pt x="0" y="709178"/>
                </a:lnTo>
                <a:lnTo>
                  <a:pt x="0" y="14185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5905" y="183256"/>
            <a:ext cx="19177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30" dirty="0">
                <a:solidFill>
                  <a:srgbClr val="5F4778"/>
                </a:solidFill>
                <a:latin typeface="Calibri"/>
                <a:cs typeface="Calibri"/>
              </a:rPr>
              <a:t>S</a:t>
            </a: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umm</a:t>
            </a:r>
            <a:r>
              <a:rPr sz="2750" b="1" spc="-20" dirty="0">
                <a:solidFill>
                  <a:srgbClr val="5F4778"/>
                </a:solidFill>
                <a:latin typeface="Calibri"/>
                <a:cs typeface="Calibri"/>
              </a:rPr>
              <a:t>a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ri</a:t>
            </a:r>
            <a:r>
              <a:rPr sz="2750" b="1" spc="25" dirty="0">
                <a:solidFill>
                  <a:srgbClr val="5F4778"/>
                </a:solidFill>
                <a:latin typeface="Calibri"/>
                <a:cs typeface="Calibri"/>
              </a:rPr>
              <a:t>z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i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ng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844" y="1204909"/>
            <a:ext cx="809561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51560" marR="5080" indent="-1039494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latin typeface="Calibri"/>
                <a:cs typeface="Calibri"/>
              </a:rPr>
              <a:t>Problem </a:t>
            </a:r>
            <a:r>
              <a:rPr sz="1350" spc="-5" dirty="0">
                <a:latin typeface="Calibri"/>
                <a:cs typeface="Calibri"/>
              </a:rPr>
              <a:t>with Waterfall </a:t>
            </a:r>
            <a:r>
              <a:rPr sz="1350" spc="-10" dirty="0">
                <a:latin typeface="Calibri"/>
                <a:cs typeface="Calibri"/>
              </a:rPr>
              <a:t>Model </a:t>
            </a:r>
            <a:r>
              <a:rPr sz="1350" spc="5" dirty="0">
                <a:latin typeface="Calibri"/>
                <a:cs typeface="Calibri"/>
              </a:rPr>
              <a:t>was,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development </a:t>
            </a:r>
            <a:r>
              <a:rPr sz="1350" spc="5" dirty="0">
                <a:latin typeface="Calibri"/>
                <a:cs typeface="Calibri"/>
              </a:rPr>
              <a:t>lifecycle </a:t>
            </a:r>
            <a:r>
              <a:rPr sz="1350" spc="15" dirty="0">
                <a:latin typeface="Calibri"/>
                <a:cs typeface="Calibri"/>
              </a:rPr>
              <a:t>took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lot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0" dirty="0">
                <a:latin typeface="Calibri"/>
                <a:cs typeface="Calibri"/>
              </a:rPr>
              <a:t>time </a:t>
            </a:r>
            <a:r>
              <a:rPr sz="1350" dirty="0">
                <a:latin typeface="Calibri"/>
                <a:cs typeface="Calibri"/>
              </a:rPr>
              <a:t>to complete. Therefore, </a:t>
            </a:r>
            <a:r>
              <a:rPr sz="1350" spc="-20" dirty="0">
                <a:latin typeface="Calibri"/>
                <a:cs typeface="Calibri"/>
              </a:rPr>
              <a:t>by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time  finished product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spc="-10" dirty="0">
                <a:latin typeface="Calibri"/>
                <a:cs typeface="Calibri"/>
              </a:rPr>
              <a:t>delivered,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customer </a:t>
            </a:r>
            <a:r>
              <a:rPr sz="1350" spc="-15" dirty="0">
                <a:latin typeface="Calibri"/>
                <a:cs typeface="Calibri"/>
              </a:rPr>
              <a:t>requirements </a:t>
            </a:r>
            <a:r>
              <a:rPr sz="1350" spc="-5" dirty="0">
                <a:latin typeface="Calibri"/>
                <a:cs typeface="Calibri"/>
              </a:rPr>
              <a:t>were </a:t>
            </a:r>
            <a:r>
              <a:rPr sz="1350" spc="-20" dirty="0">
                <a:latin typeface="Calibri"/>
                <a:cs typeface="Calibri"/>
              </a:rPr>
              <a:t>no </a:t>
            </a:r>
            <a:r>
              <a:rPr sz="1350" spc="-10" dirty="0">
                <a:latin typeface="Calibri"/>
                <a:cs typeface="Calibri"/>
              </a:rPr>
              <a:t>longer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-6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same.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48231" y="2689435"/>
            <a:ext cx="1108176" cy="960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27469" y="2694643"/>
            <a:ext cx="958373" cy="9504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12773" y="3754757"/>
            <a:ext cx="56896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" dirty="0">
                <a:latin typeface="Calibri"/>
                <a:cs typeface="Calibri"/>
              </a:rPr>
              <a:t>Customers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7283" y="3740783"/>
            <a:ext cx="1004569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5" dirty="0">
                <a:latin typeface="Calibri"/>
                <a:cs typeface="Calibri"/>
              </a:rPr>
              <a:t>Software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Company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15796" y="2744379"/>
            <a:ext cx="850989" cy="8509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72468" y="3000984"/>
            <a:ext cx="365022" cy="3650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990600"/>
            <a:ext cx="8410575" cy="942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5205" y="1007485"/>
            <a:ext cx="8314690" cy="851535"/>
          </a:xfrm>
          <a:custGeom>
            <a:avLst/>
            <a:gdLst/>
            <a:ahLst/>
            <a:cxnLst/>
            <a:rect l="l" t="t" r="r" b="b"/>
            <a:pathLst>
              <a:path w="8314690" h="851535">
                <a:moveTo>
                  <a:pt x="8172806" y="0"/>
                </a:moveTo>
                <a:lnTo>
                  <a:pt x="141838" y="0"/>
                </a:lnTo>
                <a:lnTo>
                  <a:pt x="97003" y="7229"/>
                </a:lnTo>
                <a:lnTo>
                  <a:pt x="58067" y="27363"/>
                </a:lnTo>
                <a:lnTo>
                  <a:pt x="27364" y="58068"/>
                </a:lnTo>
                <a:lnTo>
                  <a:pt x="7230" y="97009"/>
                </a:lnTo>
                <a:lnTo>
                  <a:pt x="0" y="141853"/>
                </a:lnTo>
                <a:lnTo>
                  <a:pt x="0" y="709178"/>
                </a:lnTo>
                <a:lnTo>
                  <a:pt x="7230" y="754022"/>
                </a:lnTo>
                <a:lnTo>
                  <a:pt x="27364" y="792964"/>
                </a:lnTo>
                <a:lnTo>
                  <a:pt x="58067" y="823668"/>
                </a:lnTo>
                <a:lnTo>
                  <a:pt x="97003" y="843802"/>
                </a:lnTo>
                <a:lnTo>
                  <a:pt x="141838" y="851032"/>
                </a:lnTo>
                <a:lnTo>
                  <a:pt x="8172806" y="851032"/>
                </a:lnTo>
                <a:lnTo>
                  <a:pt x="8217651" y="843802"/>
                </a:lnTo>
                <a:lnTo>
                  <a:pt x="8256592" y="823668"/>
                </a:lnTo>
                <a:lnTo>
                  <a:pt x="8287297" y="792964"/>
                </a:lnTo>
                <a:lnTo>
                  <a:pt x="8307430" y="754022"/>
                </a:lnTo>
                <a:lnTo>
                  <a:pt x="8314660" y="709178"/>
                </a:lnTo>
                <a:lnTo>
                  <a:pt x="8314660" y="141853"/>
                </a:lnTo>
                <a:lnTo>
                  <a:pt x="8307430" y="97009"/>
                </a:lnTo>
                <a:lnTo>
                  <a:pt x="8287297" y="58068"/>
                </a:lnTo>
                <a:lnTo>
                  <a:pt x="8256592" y="27363"/>
                </a:lnTo>
                <a:lnTo>
                  <a:pt x="8217651" y="7229"/>
                </a:lnTo>
                <a:lnTo>
                  <a:pt x="81728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5205" y="1007485"/>
            <a:ext cx="8314690" cy="851535"/>
          </a:xfrm>
          <a:custGeom>
            <a:avLst/>
            <a:gdLst/>
            <a:ahLst/>
            <a:cxnLst/>
            <a:rect l="l" t="t" r="r" b="b"/>
            <a:pathLst>
              <a:path w="8314690" h="851535">
                <a:moveTo>
                  <a:pt x="0" y="141853"/>
                </a:moveTo>
                <a:lnTo>
                  <a:pt x="7230" y="97009"/>
                </a:lnTo>
                <a:lnTo>
                  <a:pt x="27364" y="58068"/>
                </a:lnTo>
                <a:lnTo>
                  <a:pt x="58067" y="27363"/>
                </a:lnTo>
                <a:lnTo>
                  <a:pt x="97003" y="7229"/>
                </a:lnTo>
                <a:lnTo>
                  <a:pt x="141838" y="0"/>
                </a:lnTo>
                <a:lnTo>
                  <a:pt x="8172806" y="0"/>
                </a:lnTo>
                <a:lnTo>
                  <a:pt x="8217651" y="7229"/>
                </a:lnTo>
                <a:lnTo>
                  <a:pt x="8256592" y="27363"/>
                </a:lnTo>
                <a:lnTo>
                  <a:pt x="8287296" y="58068"/>
                </a:lnTo>
                <a:lnTo>
                  <a:pt x="8307430" y="97009"/>
                </a:lnTo>
                <a:lnTo>
                  <a:pt x="8314660" y="141853"/>
                </a:lnTo>
                <a:lnTo>
                  <a:pt x="8314660" y="709178"/>
                </a:lnTo>
                <a:lnTo>
                  <a:pt x="8307430" y="754022"/>
                </a:lnTo>
                <a:lnTo>
                  <a:pt x="8287296" y="792964"/>
                </a:lnTo>
                <a:lnTo>
                  <a:pt x="8256592" y="823668"/>
                </a:lnTo>
                <a:lnTo>
                  <a:pt x="8217651" y="843802"/>
                </a:lnTo>
                <a:lnTo>
                  <a:pt x="8172806" y="851032"/>
                </a:lnTo>
                <a:lnTo>
                  <a:pt x="141838" y="851032"/>
                </a:lnTo>
                <a:lnTo>
                  <a:pt x="97003" y="843802"/>
                </a:lnTo>
                <a:lnTo>
                  <a:pt x="58067" y="823668"/>
                </a:lnTo>
                <a:lnTo>
                  <a:pt x="27364" y="792964"/>
                </a:lnTo>
                <a:lnTo>
                  <a:pt x="7230" y="754022"/>
                </a:lnTo>
                <a:lnTo>
                  <a:pt x="0" y="709178"/>
                </a:lnTo>
                <a:lnTo>
                  <a:pt x="0" y="14185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5905" y="183256"/>
            <a:ext cx="19177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30" dirty="0">
                <a:solidFill>
                  <a:srgbClr val="5F4778"/>
                </a:solidFill>
                <a:latin typeface="Calibri"/>
                <a:cs typeface="Calibri"/>
              </a:rPr>
              <a:t>S</a:t>
            </a: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umm</a:t>
            </a:r>
            <a:r>
              <a:rPr sz="2750" b="1" spc="-20" dirty="0">
                <a:solidFill>
                  <a:srgbClr val="5F4778"/>
                </a:solidFill>
                <a:latin typeface="Calibri"/>
                <a:cs typeface="Calibri"/>
              </a:rPr>
              <a:t>a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ri</a:t>
            </a:r>
            <a:r>
              <a:rPr sz="2750" b="1" spc="25" dirty="0">
                <a:solidFill>
                  <a:srgbClr val="5F4778"/>
                </a:solidFill>
                <a:latin typeface="Calibri"/>
                <a:cs typeface="Calibri"/>
              </a:rPr>
              <a:t>z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i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ng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48231" y="2689435"/>
            <a:ext cx="1108176" cy="960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27469" y="2694643"/>
            <a:ext cx="958373" cy="9504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12773" y="3754757"/>
            <a:ext cx="56896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" dirty="0">
                <a:latin typeface="Calibri"/>
                <a:cs typeface="Calibri"/>
              </a:rPr>
              <a:t>Customers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7283" y="3740783"/>
            <a:ext cx="1004569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5" dirty="0">
                <a:latin typeface="Calibri"/>
                <a:cs typeface="Calibri"/>
              </a:rPr>
              <a:t>Software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Company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15796" y="2744379"/>
            <a:ext cx="850989" cy="8509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9444" y="1204909"/>
            <a:ext cx="763778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737235" marR="5080" indent="-725170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latin typeface="Calibri"/>
                <a:cs typeface="Calibri"/>
              </a:rPr>
              <a:t>This problem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spc="5" dirty="0">
                <a:latin typeface="Calibri"/>
                <a:cs typeface="Calibri"/>
              </a:rPr>
              <a:t>fixed </a:t>
            </a:r>
            <a:r>
              <a:rPr sz="1350" spc="-20" dirty="0">
                <a:latin typeface="Calibri"/>
                <a:cs typeface="Calibri"/>
              </a:rPr>
              <a:t>by </a:t>
            </a:r>
            <a:r>
              <a:rPr sz="1350" spc="15" dirty="0">
                <a:latin typeface="Calibri"/>
                <a:cs typeface="Calibri"/>
              </a:rPr>
              <a:t>Lean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20" dirty="0">
                <a:latin typeface="Calibri"/>
                <a:cs typeface="Calibri"/>
              </a:rPr>
              <a:t>Agile </a:t>
            </a:r>
            <a:r>
              <a:rPr sz="1350" spc="-5" dirty="0">
                <a:latin typeface="Calibri"/>
                <a:cs typeface="Calibri"/>
              </a:rPr>
              <a:t>methodologies. These methodologies strictly </a:t>
            </a:r>
            <a:r>
              <a:rPr sz="1350" spc="5" dirty="0">
                <a:latin typeface="Calibri"/>
                <a:cs typeface="Calibri"/>
              </a:rPr>
              <a:t>focussed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5" dirty="0">
                <a:latin typeface="Calibri"/>
                <a:cs typeface="Calibri"/>
              </a:rPr>
              <a:t>customer  </a:t>
            </a:r>
            <a:r>
              <a:rPr sz="1350" dirty="0">
                <a:latin typeface="Calibri"/>
                <a:cs typeface="Calibri"/>
              </a:rPr>
              <a:t>feedback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5" dirty="0">
                <a:latin typeface="Calibri"/>
                <a:cs typeface="Calibri"/>
              </a:rPr>
              <a:t>improving the </a:t>
            </a:r>
            <a:r>
              <a:rPr sz="1350" spc="10" dirty="0">
                <a:latin typeface="Calibri"/>
                <a:cs typeface="Calibri"/>
              </a:rPr>
              <a:t>software </a:t>
            </a:r>
            <a:r>
              <a:rPr sz="1350" spc="-10" dirty="0">
                <a:latin typeface="Calibri"/>
                <a:cs typeface="Calibri"/>
              </a:rPr>
              <a:t>quality </a:t>
            </a:r>
            <a:r>
              <a:rPr sz="1350" spc="-5" dirty="0">
                <a:latin typeface="Calibri"/>
                <a:cs typeface="Calibri"/>
              </a:rPr>
              <a:t>that </a:t>
            </a:r>
            <a:r>
              <a:rPr sz="1350" spc="10" dirty="0">
                <a:latin typeface="Calibri"/>
                <a:cs typeface="Calibri"/>
              </a:rPr>
              <a:t>too </a:t>
            </a:r>
            <a:r>
              <a:rPr sz="1350" spc="-5" dirty="0">
                <a:latin typeface="Calibri"/>
                <a:cs typeface="Calibri"/>
              </a:rPr>
              <a:t>in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shorter </a:t>
            </a:r>
            <a:r>
              <a:rPr sz="1350" spc="-10" dirty="0">
                <a:latin typeface="Calibri"/>
                <a:cs typeface="Calibri"/>
              </a:rPr>
              <a:t>development</a:t>
            </a:r>
            <a:r>
              <a:rPr sz="1350" spc="-13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lifecycle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57228" y="2990340"/>
            <a:ext cx="393573" cy="3935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4175" y="4248150"/>
            <a:ext cx="2867025" cy="504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43737" y="4267794"/>
            <a:ext cx="2775585" cy="415290"/>
          </a:xfrm>
          <a:custGeom>
            <a:avLst/>
            <a:gdLst/>
            <a:ahLst/>
            <a:cxnLst/>
            <a:rect l="l" t="t" r="r" b="b"/>
            <a:pathLst>
              <a:path w="2775585" h="415289">
                <a:moveTo>
                  <a:pt x="2705974" y="0"/>
                </a:moveTo>
                <a:lnTo>
                  <a:pt x="69210" y="0"/>
                </a:lnTo>
                <a:lnTo>
                  <a:pt x="42267" y="5439"/>
                </a:lnTo>
                <a:lnTo>
                  <a:pt x="20268" y="20271"/>
                </a:lnTo>
                <a:lnTo>
                  <a:pt x="5437" y="42267"/>
                </a:lnTo>
                <a:lnTo>
                  <a:pt x="0" y="69198"/>
                </a:lnTo>
                <a:lnTo>
                  <a:pt x="0" y="345984"/>
                </a:lnTo>
                <a:lnTo>
                  <a:pt x="5437" y="372922"/>
                </a:lnTo>
                <a:lnTo>
                  <a:pt x="20268" y="394922"/>
                </a:lnTo>
                <a:lnTo>
                  <a:pt x="42267" y="409755"/>
                </a:lnTo>
                <a:lnTo>
                  <a:pt x="69210" y="415195"/>
                </a:lnTo>
                <a:lnTo>
                  <a:pt x="2705974" y="415195"/>
                </a:lnTo>
                <a:lnTo>
                  <a:pt x="2732928" y="409755"/>
                </a:lnTo>
                <a:lnTo>
                  <a:pt x="2754929" y="394922"/>
                </a:lnTo>
                <a:lnTo>
                  <a:pt x="2769758" y="372922"/>
                </a:lnTo>
                <a:lnTo>
                  <a:pt x="2775194" y="345984"/>
                </a:lnTo>
                <a:lnTo>
                  <a:pt x="2775194" y="69198"/>
                </a:lnTo>
                <a:lnTo>
                  <a:pt x="2769758" y="42267"/>
                </a:lnTo>
                <a:lnTo>
                  <a:pt x="2754929" y="20271"/>
                </a:lnTo>
                <a:lnTo>
                  <a:pt x="2732928" y="5439"/>
                </a:lnTo>
                <a:lnTo>
                  <a:pt x="27059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43736" y="4267794"/>
            <a:ext cx="2775585" cy="415290"/>
          </a:xfrm>
          <a:custGeom>
            <a:avLst/>
            <a:gdLst/>
            <a:ahLst/>
            <a:cxnLst/>
            <a:rect l="l" t="t" r="r" b="b"/>
            <a:pathLst>
              <a:path w="2775585" h="415289">
                <a:moveTo>
                  <a:pt x="0" y="69198"/>
                </a:moveTo>
                <a:lnTo>
                  <a:pt x="5437" y="42267"/>
                </a:lnTo>
                <a:lnTo>
                  <a:pt x="20268" y="20271"/>
                </a:lnTo>
                <a:lnTo>
                  <a:pt x="42267" y="5439"/>
                </a:lnTo>
                <a:lnTo>
                  <a:pt x="69210" y="0"/>
                </a:lnTo>
                <a:lnTo>
                  <a:pt x="2705974" y="0"/>
                </a:lnTo>
                <a:lnTo>
                  <a:pt x="2732928" y="5439"/>
                </a:lnTo>
                <a:lnTo>
                  <a:pt x="2754929" y="20271"/>
                </a:lnTo>
                <a:lnTo>
                  <a:pt x="2769758" y="42267"/>
                </a:lnTo>
                <a:lnTo>
                  <a:pt x="2775194" y="69198"/>
                </a:lnTo>
                <a:lnTo>
                  <a:pt x="2775194" y="345984"/>
                </a:lnTo>
                <a:lnTo>
                  <a:pt x="2769758" y="372922"/>
                </a:lnTo>
                <a:lnTo>
                  <a:pt x="2754929" y="394922"/>
                </a:lnTo>
                <a:lnTo>
                  <a:pt x="2732928" y="409755"/>
                </a:lnTo>
                <a:lnTo>
                  <a:pt x="2705974" y="415195"/>
                </a:lnTo>
                <a:lnTo>
                  <a:pt x="69210" y="415195"/>
                </a:lnTo>
                <a:lnTo>
                  <a:pt x="42267" y="409755"/>
                </a:lnTo>
                <a:lnTo>
                  <a:pt x="20268" y="394922"/>
                </a:lnTo>
                <a:lnTo>
                  <a:pt x="5437" y="372922"/>
                </a:lnTo>
                <a:lnTo>
                  <a:pt x="0" y="345984"/>
                </a:lnTo>
                <a:lnTo>
                  <a:pt x="0" y="69198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750" y="990600"/>
            <a:ext cx="8410575" cy="942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205" y="1007485"/>
            <a:ext cx="8314690" cy="851535"/>
          </a:xfrm>
          <a:custGeom>
            <a:avLst/>
            <a:gdLst/>
            <a:ahLst/>
            <a:cxnLst/>
            <a:rect l="l" t="t" r="r" b="b"/>
            <a:pathLst>
              <a:path w="8314690" h="851535">
                <a:moveTo>
                  <a:pt x="8172806" y="0"/>
                </a:moveTo>
                <a:lnTo>
                  <a:pt x="141838" y="0"/>
                </a:lnTo>
                <a:lnTo>
                  <a:pt x="97003" y="7229"/>
                </a:lnTo>
                <a:lnTo>
                  <a:pt x="58067" y="27363"/>
                </a:lnTo>
                <a:lnTo>
                  <a:pt x="27364" y="58068"/>
                </a:lnTo>
                <a:lnTo>
                  <a:pt x="7230" y="97009"/>
                </a:lnTo>
                <a:lnTo>
                  <a:pt x="0" y="141853"/>
                </a:lnTo>
                <a:lnTo>
                  <a:pt x="0" y="709178"/>
                </a:lnTo>
                <a:lnTo>
                  <a:pt x="7230" y="754022"/>
                </a:lnTo>
                <a:lnTo>
                  <a:pt x="27364" y="792964"/>
                </a:lnTo>
                <a:lnTo>
                  <a:pt x="58067" y="823668"/>
                </a:lnTo>
                <a:lnTo>
                  <a:pt x="97003" y="843802"/>
                </a:lnTo>
                <a:lnTo>
                  <a:pt x="141838" y="851032"/>
                </a:lnTo>
                <a:lnTo>
                  <a:pt x="8172806" y="851032"/>
                </a:lnTo>
                <a:lnTo>
                  <a:pt x="8217651" y="843802"/>
                </a:lnTo>
                <a:lnTo>
                  <a:pt x="8256592" y="823668"/>
                </a:lnTo>
                <a:lnTo>
                  <a:pt x="8287297" y="792964"/>
                </a:lnTo>
                <a:lnTo>
                  <a:pt x="8307430" y="754022"/>
                </a:lnTo>
                <a:lnTo>
                  <a:pt x="8314660" y="709178"/>
                </a:lnTo>
                <a:lnTo>
                  <a:pt x="8314660" y="141853"/>
                </a:lnTo>
                <a:lnTo>
                  <a:pt x="8307430" y="97009"/>
                </a:lnTo>
                <a:lnTo>
                  <a:pt x="8287297" y="58068"/>
                </a:lnTo>
                <a:lnTo>
                  <a:pt x="8256592" y="27363"/>
                </a:lnTo>
                <a:lnTo>
                  <a:pt x="8217651" y="7229"/>
                </a:lnTo>
                <a:lnTo>
                  <a:pt x="81728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5205" y="1007485"/>
            <a:ext cx="8314690" cy="851535"/>
          </a:xfrm>
          <a:custGeom>
            <a:avLst/>
            <a:gdLst/>
            <a:ahLst/>
            <a:cxnLst/>
            <a:rect l="l" t="t" r="r" b="b"/>
            <a:pathLst>
              <a:path w="8314690" h="851535">
                <a:moveTo>
                  <a:pt x="0" y="141853"/>
                </a:moveTo>
                <a:lnTo>
                  <a:pt x="7230" y="97009"/>
                </a:lnTo>
                <a:lnTo>
                  <a:pt x="27364" y="58068"/>
                </a:lnTo>
                <a:lnTo>
                  <a:pt x="58067" y="27363"/>
                </a:lnTo>
                <a:lnTo>
                  <a:pt x="97003" y="7229"/>
                </a:lnTo>
                <a:lnTo>
                  <a:pt x="141838" y="0"/>
                </a:lnTo>
                <a:lnTo>
                  <a:pt x="8172806" y="0"/>
                </a:lnTo>
                <a:lnTo>
                  <a:pt x="8217651" y="7229"/>
                </a:lnTo>
                <a:lnTo>
                  <a:pt x="8256592" y="27363"/>
                </a:lnTo>
                <a:lnTo>
                  <a:pt x="8287296" y="58068"/>
                </a:lnTo>
                <a:lnTo>
                  <a:pt x="8307430" y="97009"/>
                </a:lnTo>
                <a:lnTo>
                  <a:pt x="8314660" y="141853"/>
                </a:lnTo>
                <a:lnTo>
                  <a:pt x="8314660" y="709178"/>
                </a:lnTo>
                <a:lnTo>
                  <a:pt x="8307430" y="754022"/>
                </a:lnTo>
                <a:lnTo>
                  <a:pt x="8287296" y="792964"/>
                </a:lnTo>
                <a:lnTo>
                  <a:pt x="8256592" y="823668"/>
                </a:lnTo>
                <a:lnTo>
                  <a:pt x="8217651" y="843802"/>
                </a:lnTo>
                <a:lnTo>
                  <a:pt x="8172806" y="851032"/>
                </a:lnTo>
                <a:lnTo>
                  <a:pt x="141838" y="851032"/>
                </a:lnTo>
                <a:lnTo>
                  <a:pt x="97003" y="843802"/>
                </a:lnTo>
                <a:lnTo>
                  <a:pt x="58067" y="823668"/>
                </a:lnTo>
                <a:lnTo>
                  <a:pt x="27364" y="792964"/>
                </a:lnTo>
                <a:lnTo>
                  <a:pt x="7230" y="754022"/>
                </a:lnTo>
                <a:lnTo>
                  <a:pt x="0" y="709178"/>
                </a:lnTo>
                <a:lnTo>
                  <a:pt x="0" y="14185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19177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0" dirty="0"/>
              <a:t>S</a:t>
            </a:r>
            <a:r>
              <a:rPr spc="20" dirty="0"/>
              <a:t>umm</a:t>
            </a:r>
            <a:r>
              <a:rPr spc="-20" dirty="0"/>
              <a:t>a</a:t>
            </a:r>
            <a:r>
              <a:rPr spc="-5" dirty="0"/>
              <a:t>ri</a:t>
            </a:r>
            <a:r>
              <a:rPr spc="25" dirty="0"/>
              <a:t>z</a:t>
            </a:r>
            <a:r>
              <a:rPr spc="-5" dirty="0"/>
              <a:t>i</a:t>
            </a:r>
            <a:r>
              <a:rPr spc="15" dirty="0"/>
              <a:t>ng</a:t>
            </a:r>
          </a:p>
        </p:txBody>
      </p:sp>
      <p:sp>
        <p:nvSpPr>
          <p:cNvPr id="9" name="object 9"/>
          <p:cNvSpPr/>
          <p:nvPr/>
        </p:nvSpPr>
        <p:spPr>
          <a:xfrm>
            <a:off x="2348231" y="2689435"/>
            <a:ext cx="1108176" cy="960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27469" y="2694643"/>
            <a:ext cx="958373" cy="9504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12773" y="3754757"/>
            <a:ext cx="56896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" dirty="0">
                <a:latin typeface="Calibri"/>
                <a:cs typeface="Calibri"/>
              </a:rPr>
              <a:t>Customers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07283" y="3740783"/>
            <a:ext cx="1004569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5" dirty="0">
                <a:latin typeface="Calibri"/>
                <a:cs typeface="Calibri"/>
              </a:rPr>
              <a:t>Software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Company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15796" y="2744379"/>
            <a:ext cx="850989" cy="8509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9444" y="1204909"/>
            <a:ext cx="763778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737235" marR="5080" indent="-725170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latin typeface="Calibri"/>
                <a:cs typeface="Calibri"/>
              </a:rPr>
              <a:t>This problem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spc="5" dirty="0">
                <a:latin typeface="Calibri"/>
                <a:cs typeface="Calibri"/>
              </a:rPr>
              <a:t>fixed </a:t>
            </a:r>
            <a:r>
              <a:rPr sz="1350" spc="-20" dirty="0">
                <a:latin typeface="Calibri"/>
                <a:cs typeface="Calibri"/>
              </a:rPr>
              <a:t>by </a:t>
            </a:r>
            <a:r>
              <a:rPr sz="1350" spc="15" dirty="0">
                <a:latin typeface="Calibri"/>
                <a:cs typeface="Calibri"/>
              </a:rPr>
              <a:t>Lean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20" dirty="0">
                <a:latin typeface="Calibri"/>
                <a:cs typeface="Calibri"/>
              </a:rPr>
              <a:t>Agile </a:t>
            </a:r>
            <a:r>
              <a:rPr sz="1350" spc="-5" dirty="0">
                <a:latin typeface="Calibri"/>
                <a:cs typeface="Calibri"/>
              </a:rPr>
              <a:t>methodologies. These methodologies strictly </a:t>
            </a:r>
            <a:r>
              <a:rPr sz="1350" spc="5" dirty="0">
                <a:latin typeface="Calibri"/>
                <a:cs typeface="Calibri"/>
              </a:rPr>
              <a:t>focussed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5" dirty="0">
                <a:latin typeface="Calibri"/>
                <a:cs typeface="Calibri"/>
              </a:rPr>
              <a:t>customer  </a:t>
            </a:r>
            <a:r>
              <a:rPr sz="1350" dirty="0">
                <a:latin typeface="Calibri"/>
                <a:cs typeface="Calibri"/>
              </a:rPr>
              <a:t>feedback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5" dirty="0">
                <a:latin typeface="Calibri"/>
                <a:cs typeface="Calibri"/>
              </a:rPr>
              <a:t>improving the </a:t>
            </a:r>
            <a:r>
              <a:rPr sz="1350" spc="10" dirty="0">
                <a:latin typeface="Calibri"/>
                <a:cs typeface="Calibri"/>
              </a:rPr>
              <a:t>software </a:t>
            </a:r>
            <a:r>
              <a:rPr sz="1350" spc="-10" dirty="0">
                <a:latin typeface="Calibri"/>
                <a:cs typeface="Calibri"/>
              </a:rPr>
              <a:t>quality </a:t>
            </a:r>
            <a:r>
              <a:rPr sz="1350" spc="-5" dirty="0">
                <a:latin typeface="Calibri"/>
                <a:cs typeface="Calibri"/>
              </a:rPr>
              <a:t>that </a:t>
            </a:r>
            <a:r>
              <a:rPr sz="1350" spc="10" dirty="0">
                <a:latin typeface="Calibri"/>
                <a:cs typeface="Calibri"/>
              </a:rPr>
              <a:t>too </a:t>
            </a:r>
            <a:r>
              <a:rPr sz="1350" spc="-5" dirty="0">
                <a:latin typeface="Calibri"/>
                <a:cs typeface="Calibri"/>
              </a:rPr>
              <a:t>in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shorter </a:t>
            </a:r>
            <a:r>
              <a:rPr sz="1350" spc="-10" dirty="0">
                <a:latin typeface="Calibri"/>
                <a:cs typeface="Calibri"/>
              </a:rPr>
              <a:t>development</a:t>
            </a:r>
            <a:r>
              <a:rPr sz="1350" spc="-13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lifecycle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57228" y="2990340"/>
            <a:ext cx="393573" cy="3935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41423" y="4337370"/>
            <a:ext cx="218059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20" dirty="0">
                <a:latin typeface="Calibri"/>
                <a:cs typeface="Calibri"/>
              </a:rPr>
              <a:t>Why </a:t>
            </a:r>
            <a:r>
              <a:rPr sz="1550" spc="10" dirty="0">
                <a:latin typeface="Calibri"/>
                <a:cs typeface="Calibri"/>
              </a:rPr>
              <a:t>do </a:t>
            </a:r>
            <a:r>
              <a:rPr sz="1550" spc="15" dirty="0">
                <a:latin typeface="Calibri"/>
                <a:cs typeface="Calibri"/>
              </a:rPr>
              <a:t>we </a:t>
            </a:r>
            <a:r>
              <a:rPr sz="1550" spc="-5" dirty="0">
                <a:latin typeface="Calibri"/>
                <a:cs typeface="Calibri"/>
              </a:rPr>
              <a:t>need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DevOps?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181" y="2353561"/>
            <a:ext cx="327914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25" dirty="0">
                <a:solidFill>
                  <a:srgbClr val="7F7F7F"/>
                </a:solidFill>
                <a:latin typeface="Arial"/>
                <a:cs typeface="Arial"/>
              </a:rPr>
              <a:t>Why</a:t>
            </a:r>
            <a:r>
              <a:rPr sz="3950" b="0" spc="-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5" dirty="0">
                <a:solidFill>
                  <a:srgbClr val="7F7F7F"/>
                </a:solidFill>
                <a:latin typeface="Arial"/>
                <a:cs typeface="Arial"/>
              </a:rPr>
              <a:t>DevOps?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0840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Why</a:t>
            </a:r>
            <a:r>
              <a:rPr spc="-45" dirty="0"/>
              <a:t> </a:t>
            </a:r>
            <a:r>
              <a:rPr spc="15" dirty="0"/>
              <a:t>DevOps?</a:t>
            </a:r>
          </a:p>
        </p:txBody>
      </p:sp>
      <p:sp>
        <p:nvSpPr>
          <p:cNvPr id="3" name="object 3"/>
          <p:cNvSpPr/>
          <p:nvPr/>
        </p:nvSpPr>
        <p:spPr>
          <a:xfrm>
            <a:off x="5172075" y="1666875"/>
            <a:ext cx="3533775" cy="2085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8701" y="1685665"/>
            <a:ext cx="3438525" cy="1993900"/>
          </a:xfrm>
          <a:custGeom>
            <a:avLst/>
            <a:gdLst/>
            <a:ahLst/>
            <a:cxnLst/>
            <a:rect l="l" t="t" r="r" b="b"/>
            <a:pathLst>
              <a:path w="3438525" h="1993900">
                <a:moveTo>
                  <a:pt x="3105668" y="0"/>
                </a:moveTo>
                <a:lnTo>
                  <a:pt x="332232" y="0"/>
                </a:lnTo>
                <a:lnTo>
                  <a:pt x="283136" y="3604"/>
                </a:lnTo>
                <a:lnTo>
                  <a:pt x="236277" y="14074"/>
                </a:lnTo>
                <a:lnTo>
                  <a:pt x="192170" y="30895"/>
                </a:lnTo>
                <a:lnTo>
                  <a:pt x="151326" y="53552"/>
                </a:lnTo>
                <a:lnTo>
                  <a:pt x="114262" y="81532"/>
                </a:lnTo>
                <a:lnTo>
                  <a:pt x="81489" y="114319"/>
                </a:lnTo>
                <a:lnTo>
                  <a:pt x="53523" y="151398"/>
                </a:lnTo>
                <a:lnTo>
                  <a:pt x="30878" y="192256"/>
                </a:lnTo>
                <a:lnTo>
                  <a:pt x="14066" y="236378"/>
                </a:lnTo>
                <a:lnTo>
                  <a:pt x="3602" y="283248"/>
                </a:lnTo>
                <a:lnTo>
                  <a:pt x="0" y="332353"/>
                </a:lnTo>
                <a:lnTo>
                  <a:pt x="0" y="1661550"/>
                </a:lnTo>
                <a:lnTo>
                  <a:pt x="3602" y="1710653"/>
                </a:lnTo>
                <a:lnTo>
                  <a:pt x="14066" y="1757522"/>
                </a:lnTo>
                <a:lnTo>
                  <a:pt x="30878" y="1801643"/>
                </a:lnTo>
                <a:lnTo>
                  <a:pt x="53523" y="1842500"/>
                </a:lnTo>
                <a:lnTo>
                  <a:pt x="81489" y="1879579"/>
                </a:lnTo>
                <a:lnTo>
                  <a:pt x="114262" y="1912367"/>
                </a:lnTo>
                <a:lnTo>
                  <a:pt x="151326" y="1940346"/>
                </a:lnTo>
                <a:lnTo>
                  <a:pt x="192170" y="1963004"/>
                </a:lnTo>
                <a:lnTo>
                  <a:pt x="236277" y="1979826"/>
                </a:lnTo>
                <a:lnTo>
                  <a:pt x="283136" y="1990296"/>
                </a:lnTo>
                <a:lnTo>
                  <a:pt x="332232" y="1993901"/>
                </a:lnTo>
                <a:lnTo>
                  <a:pt x="3105668" y="1993901"/>
                </a:lnTo>
                <a:lnTo>
                  <a:pt x="3154773" y="1990296"/>
                </a:lnTo>
                <a:lnTo>
                  <a:pt x="3201644" y="1979826"/>
                </a:lnTo>
                <a:lnTo>
                  <a:pt x="3245765" y="1963004"/>
                </a:lnTo>
                <a:lnTo>
                  <a:pt x="3286623" y="1940346"/>
                </a:lnTo>
                <a:lnTo>
                  <a:pt x="3323703" y="1912367"/>
                </a:lnTo>
                <a:lnTo>
                  <a:pt x="3356489" y="1879579"/>
                </a:lnTo>
                <a:lnTo>
                  <a:pt x="3384469" y="1842500"/>
                </a:lnTo>
                <a:lnTo>
                  <a:pt x="3407126" y="1801643"/>
                </a:lnTo>
                <a:lnTo>
                  <a:pt x="3423947" y="1757522"/>
                </a:lnTo>
                <a:lnTo>
                  <a:pt x="3434417" y="1710653"/>
                </a:lnTo>
                <a:lnTo>
                  <a:pt x="3438022" y="1661550"/>
                </a:lnTo>
                <a:lnTo>
                  <a:pt x="3438022" y="332353"/>
                </a:lnTo>
                <a:lnTo>
                  <a:pt x="3434417" y="283248"/>
                </a:lnTo>
                <a:lnTo>
                  <a:pt x="3423947" y="236378"/>
                </a:lnTo>
                <a:lnTo>
                  <a:pt x="3407126" y="192256"/>
                </a:lnTo>
                <a:lnTo>
                  <a:pt x="3384469" y="151398"/>
                </a:lnTo>
                <a:lnTo>
                  <a:pt x="3356489" y="114319"/>
                </a:lnTo>
                <a:lnTo>
                  <a:pt x="3323703" y="81532"/>
                </a:lnTo>
                <a:lnTo>
                  <a:pt x="3286623" y="53552"/>
                </a:lnTo>
                <a:lnTo>
                  <a:pt x="3245765" y="30895"/>
                </a:lnTo>
                <a:lnTo>
                  <a:pt x="3201644" y="14074"/>
                </a:lnTo>
                <a:lnTo>
                  <a:pt x="3154773" y="3604"/>
                </a:lnTo>
                <a:lnTo>
                  <a:pt x="31056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88701" y="1685665"/>
            <a:ext cx="3438525" cy="1993900"/>
          </a:xfrm>
          <a:custGeom>
            <a:avLst/>
            <a:gdLst/>
            <a:ahLst/>
            <a:cxnLst/>
            <a:rect l="l" t="t" r="r" b="b"/>
            <a:pathLst>
              <a:path w="3438525" h="1993900">
                <a:moveTo>
                  <a:pt x="0" y="332353"/>
                </a:moveTo>
                <a:lnTo>
                  <a:pt x="3602" y="283248"/>
                </a:lnTo>
                <a:lnTo>
                  <a:pt x="14066" y="236378"/>
                </a:lnTo>
                <a:lnTo>
                  <a:pt x="30878" y="192256"/>
                </a:lnTo>
                <a:lnTo>
                  <a:pt x="53523" y="151398"/>
                </a:lnTo>
                <a:lnTo>
                  <a:pt x="81489" y="114319"/>
                </a:lnTo>
                <a:lnTo>
                  <a:pt x="114262" y="81532"/>
                </a:lnTo>
                <a:lnTo>
                  <a:pt x="151326" y="53552"/>
                </a:lnTo>
                <a:lnTo>
                  <a:pt x="192170" y="30895"/>
                </a:lnTo>
                <a:lnTo>
                  <a:pt x="236277" y="14074"/>
                </a:lnTo>
                <a:lnTo>
                  <a:pt x="283136" y="3604"/>
                </a:lnTo>
                <a:lnTo>
                  <a:pt x="332231" y="0"/>
                </a:lnTo>
                <a:lnTo>
                  <a:pt x="3105668" y="0"/>
                </a:lnTo>
                <a:lnTo>
                  <a:pt x="3154773" y="3604"/>
                </a:lnTo>
                <a:lnTo>
                  <a:pt x="3201643" y="14074"/>
                </a:lnTo>
                <a:lnTo>
                  <a:pt x="3245765" y="30895"/>
                </a:lnTo>
                <a:lnTo>
                  <a:pt x="3286623" y="53552"/>
                </a:lnTo>
                <a:lnTo>
                  <a:pt x="3323702" y="81532"/>
                </a:lnTo>
                <a:lnTo>
                  <a:pt x="3356489" y="114319"/>
                </a:lnTo>
                <a:lnTo>
                  <a:pt x="3384469" y="151398"/>
                </a:lnTo>
                <a:lnTo>
                  <a:pt x="3407126" y="192256"/>
                </a:lnTo>
                <a:lnTo>
                  <a:pt x="3423947" y="236378"/>
                </a:lnTo>
                <a:lnTo>
                  <a:pt x="3434417" y="283248"/>
                </a:lnTo>
                <a:lnTo>
                  <a:pt x="3438022" y="332353"/>
                </a:lnTo>
                <a:lnTo>
                  <a:pt x="3438022" y="1661550"/>
                </a:lnTo>
                <a:lnTo>
                  <a:pt x="3434417" y="1710653"/>
                </a:lnTo>
                <a:lnTo>
                  <a:pt x="3423947" y="1757522"/>
                </a:lnTo>
                <a:lnTo>
                  <a:pt x="3407126" y="1801642"/>
                </a:lnTo>
                <a:lnTo>
                  <a:pt x="3384469" y="1842500"/>
                </a:lnTo>
                <a:lnTo>
                  <a:pt x="3356489" y="1879579"/>
                </a:lnTo>
                <a:lnTo>
                  <a:pt x="3323702" y="1912366"/>
                </a:lnTo>
                <a:lnTo>
                  <a:pt x="3286623" y="1940346"/>
                </a:lnTo>
                <a:lnTo>
                  <a:pt x="3245765" y="1963004"/>
                </a:lnTo>
                <a:lnTo>
                  <a:pt x="3201643" y="1979826"/>
                </a:lnTo>
                <a:lnTo>
                  <a:pt x="3154773" y="1990296"/>
                </a:lnTo>
                <a:lnTo>
                  <a:pt x="3105668" y="1993900"/>
                </a:lnTo>
                <a:lnTo>
                  <a:pt x="332231" y="1993900"/>
                </a:lnTo>
                <a:lnTo>
                  <a:pt x="283136" y="1990296"/>
                </a:lnTo>
                <a:lnTo>
                  <a:pt x="236277" y="1979826"/>
                </a:lnTo>
                <a:lnTo>
                  <a:pt x="192170" y="1963004"/>
                </a:lnTo>
                <a:lnTo>
                  <a:pt x="151326" y="1940346"/>
                </a:lnTo>
                <a:lnTo>
                  <a:pt x="114262" y="1912366"/>
                </a:lnTo>
                <a:lnTo>
                  <a:pt x="81489" y="1879579"/>
                </a:lnTo>
                <a:lnTo>
                  <a:pt x="53523" y="1842500"/>
                </a:lnTo>
                <a:lnTo>
                  <a:pt x="30878" y="1801642"/>
                </a:lnTo>
                <a:lnTo>
                  <a:pt x="14066" y="1757522"/>
                </a:lnTo>
                <a:lnTo>
                  <a:pt x="3602" y="1710653"/>
                </a:lnTo>
                <a:lnTo>
                  <a:pt x="0" y="1661550"/>
                </a:lnTo>
                <a:lnTo>
                  <a:pt x="0" y="33235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50438" y="2123755"/>
            <a:ext cx="3298825" cy="126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lnSpc>
                <a:spcPct val="100200"/>
              </a:lnSpc>
              <a:spcBef>
                <a:spcPts val="100"/>
              </a:spcBef>
            </a:pPr>
            <a:r>
              <a:rPr sz="1350" spc="-20" dirty="0">
                <a:latin typeface="Calibri"/>
                <a:cs typeface="Calibri"/>
              </a:rPr>
              <a:t>Although,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software </a:t>
            </a:r>
            <a:r>
              <a:rPr sz="1350" spc="-10" dirty="0">
                <a:latin typeface="Calibri"/>
                <a:cs typeface="Calibri"/>
              </a:rPr>
              <a:t>quality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spc="-10" dirty="0">
                <a:latin typeface="Calibri"/>
                <a:cs typeface="Calibri"/>
              </a:rPr>
              <a:t>improved.  </a:t>
            </a:r>
            <a:r>
              <a:rPr sz="1350" spc="-40" dirty="0">
                <a:latin typeface="Calibri"/>
                <a:cs typeface="Calibri"/>
              </a:rPr>
              <a:t>We </a:t>
            </a:r>
            <a:r>
              <a:rPr sz="1350" spc="-10" dirty="0">
                <a:latin typeface="Calibri"/>
                <a:cs typeface="Calibri"/>
              </a:rPr>
              <a:t>still </a:t>
            </a:r>
            <a:r>
              <a:rPr sz="1350" spc="-5" dirty="0">
                <a:latin typeface="Calibri"/>
                <a:cs typeface="Calibri"/>
              </a:rPr>
              <a:t>had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lack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5" dirty="0">
                <a:latin typeface="Calibri"/>
                <a:cs typeface="Calibri"/>
              </a:rPr>
              <a:t>efficiency </a:t>
            </a:r>
            <a:r>
              <a:rPr sz="1350" dirty="0">
                <a:latin typeface="Calibri"/>
                <a:cs typeface="Calibri"/>
              </a:rPr>
              <a:t>among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spc="-10" dirty="0">
                <a:latin typeface="Calibri"/>
                <a:cs typeface="Calibri"/>
              </a:rPr>
              <a:t>development </a:t>
            </a:r>
            <a:r>
              <a:rPr sz="1350" dirty="0">
                <a:latin typeface="Calibri"/>
                <a:cs typeface="Calibri"/>
              </a:rPr>
              <a:t>team. A </a:t>
            </a:r>
            <a:r>
              <a:rPr sz="1350" spc="-5" dirty="0">
                <a:latin typeface="Calibri"/>
                <a:cs typeface="Calibri"/>
              </a:rPr>
              <a:t>typical </a:t>
            </a:r>
            <a:r>
              <a:rPr sz="1350" spc="10" dirty="0">
                <a:latin typeface="Calibri"/>
                <a:cs typeface="Calibri"/>
              </a:rPr>
              <a:t>software  </a:t>
            </a:r>
            <a:r>
              <a:rPr sz="1350" spc="-10" dirty="0">
                <a:latin typeface="Calibri"/>
                <a:cs typeface="Calibri"/>
              </a:rPr>
              <a:t>development </a:t>
            </a:r>
            <a:r>
              <a:rPr sz="1350" spc="5" dirty="0">
                <a:latin typeface="Calibri"/>
                <a:cs typeface="Calibri"/>
              </a:rPr>
              <a:t>team </a:t>
            </a:r>
            <a:r>
              <a:rPr sz="1350" dirty="0">
                <a:latin typeface="Calibri"/>
                <a:cs typeface="Calibri"/>
              </a:rPr>
              <a:t>consists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5" dirty="0">
                <a:latin typeface="Calibri"/>
                <a:cs typeface="Calibri"/>
              </a:rPr>
              <a:t>Developers and  Operations employees. </a:t>
            </a:r>
            <a:r>
              <a:rPr sz="1350" spc="5" dirty="0">
                <a:latin typeface="Calibri"/>
                <a:cs typeface="Calibri"/>
              </a:rPr>
              <a:t>Let </a:t>
            </a:r>
            <a:r>
              <a:rPr sz="1350" spc="-20" dirty="0">
                <a:latin typeface="Calibri"/>
                <a:cs typeface="Calibri"/>
              </a:rPr>
              <a:t>us </a:t>
            </a:r>
            <a:r>
              <a:rPr sz="1350" spc="-15" dirty="0">
                <a:latin typeface="Calibri"/>
                <a:cs typeface="Calibri"/>
              </a:rPr>
              <a:t>understand </a:t>
            </a:r>
            <a:r>
              <a:rPr sz="1350" spc="-10" dirty="0">
                <a:latin typeface="Calibri"/>
                <a:cs typeface="Calibri"/>
              </a:rPr>
              <a:t>their  </a:t>
            </a:r>
            <a:r>
              <a:rPr sz="1350" dirty="0">
                <a:latin typeface="Calibri"/>
                <a:cs typeface="Calibri"/>
              </a:rPr>
              <a:t>job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roles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9649" y="2877257"/>
            <a:ext cx="1046884" cy="930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03536" y="2799624"/>
            <a:ext cx="786936" cy="8509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46753" y="3338474"/>
            <a:ext cx="523213" cy="5232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15045" y="1296754"/>
            <a:ext cx="958373" cy="9504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91412" y="2309492"/>
            <a:ext cx="100393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5" dirty="0">
                <a:latin typeface="Calibri"/>
                <a:cs typeface="Calibri"/>
              </a:rPr>
              <a:t>Software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Company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21343" y="2146041"/>
            <a:ext cx="732790" cy="486409"/>
          </a:xfrm>
          <a:custGeom>
            <a:avLst/>
            <a:gdLst/>
            <a:ahLst/>
            <a:cxnLst/>
            <a:rect l="l" t="t" r="r" b="b"/>
            <a:pathLst>
              <a:path w="732789" h="486410">
                <a:moveTo>
                  <a:pt x="29561" y="411254"/>
                </a:moveTo>
                <a:lnTo>
                  <a:pt x="0" y="414028"/>
                </a:lnTo>
                <a:lnTo>
                  <a:pt x="44958" y="486287"/>
                </a:lnTo>
                <a:lnTo>
                  <a:pt x="69551" y="423172"/>
                </a:lnTo>
                <a:lnTo>
                  <a:pt x="29596" y="423172"/>
                </a:lnTo>
                <a:lnTo>
                  <a:pt x="29561" y="411254"/>
                </a:lnTo>
                <a:close/>
              </a:path>
              <a:path w="732789" h="486410">
                <a:moveTo>
                  <a:pt x="48607" y="409467"/>
                </a:moveTo>
                <a:lnTo>
                  <a:pt x="29561" y="411254"/>
                </a:lnTo>
                <a:lnTo>
                  <a:pt x="29596" y="423172"/>
                </a:lnTo>
                <a:lnTo>
                  <a:pt x="48646" y="423041"/>
                </a:lnTo>
                <a:lnTo>
                  <a:pt x="48607" y="409467"/>
                </a:lnTo>
                <a:close/>
              </a:path>
              <a:path w="732789" h="486410">
                <a:moveTo>
                  <a:pt x="75889" y="406908"/>
                </a:moveTo>
                <a:lnTo>
                  <a:pt x="48607" y="409467"/>
                </a:lnTo>
                <a:lnTo>
                  <a:pt x="48646" y="423041"/>
                </a:lnTo>
                <a:lnTo>
                  <a:pt x="29596" y="423172"/>
                </a:lnTo>
                <a:lnTo>
                  <a:pt x="69551" y="423172"/>
                </a:lnTo>
                <a:lnTo>
                  <a:pt x="75889" y="406908"/>
                </a:lnTo>
                <a:close/>
              </a:path>
              <a:path w="732789" h="486410">
                <a:moveTo>
                  <a:pt x="732733" y="0"/>
                </a:moveTo>
                <a:lnTo>
                  <a:pt x="28382" y="0"/>
                </a:lnTo>
                <a:lnTo>
                  <a:pt x="29561" y="411254"/>
                </a:lnTo>
                <a:lnTo>
                  <a:pt x="48607" y="409467"/>
                </a:lnTo>
                <a:lnTo>
                  <a:pt x="47508" y="19050"/>
                </a:lnTo>
                <a:lnTo>
                  <a:pt x="37956" y="19050"/>
                </a:lnTo>
                <a:lnTo>
                  <a:pt x="47481" y="9525"/>
                </a:lnTo>
                <a:lnTo>
                  <a:pt x="732733" y="9525"/>
                </a:lnTo>
                <a:lnTo>
                  <a:pt x="732733" y="0"/>
                </a:lnTo>
                <a:close/>
              </a:path>
              <a:path w="732789" h="486410">
                <a:moveTo>
                  <a:pt x="47481" y="9525"/>
                </a:moveTo>
                <a:lnTo>
                  <a:pt x="37956" y="19050"/>
                </a:lnTo>
                <a:lnTo>
                  <a:pt x="47508" y="19050"/>
                </a:lnTo>
                <a:lnTo>
                  <a:pt x="47481" y="9525"/>
                </a:lnTo>
                <a:close/>
              </a:path>
              <a:path w="732789" h="486410">
                <a:moveTo>
                  <a:pt x="732733" y="9525"/>
                </a:moveTo>
                <a:lnTo>
                  <a:pt x="47481" y="9525"/>
                </a:lnTo>
                <a:lnTo>
                  <a:pt x="47508" y="19050"/>
                </a:lnTo>
                <a:lnTo>
                  <a:pt x="732733" y="19050"/>
                </a:lnTo>
                <a:lnTo>
                  <a:pt x="732733" y="952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42463" y="2155697"/>
            <a:ext cx="752475" cy="486409"/>
          </a:xfrm>
          <a:custGeom>
            <a:avLst/>
            <a:gdLst/>
            <a:ahLst/>
            <a:cxnLst/>
            <a:rect l="l" t="t" r="r" b="b"/>
            <a:pathLst>
              <a:path w="752475" h="486410">
                <a:moveTo>
                  <a:pt x="706940" y="412402"/>
                </a:moveTo>
                <a:lnTo>
                  <a:pt x="676793" y="417444"/>
                </a:lnTo>
                <a:lnTo>
                  <a:pt x="727085" y="486287"/>
                </a:lnTo>
                <a:lnTo>
                  <a:pt x="746213" y="423672"/>
                </a:lnTo>
                <a:lnTo>
                  <a:pt x="706998" y="423672"/>
                </a:lnTo>
                <a:lnTo>
                  <a:pt x="706940" y="412402"/>
                </a:lnTo>
                <a:close/>
              </a:path>
              <a:path w="752475" h="486410">
                <a:moveTo>
                  <a:pt x="725976" y="409217"/>
                </a:moveTo>
                <a:lnTo>
                  <a:pt x="706940" y="412402"/>
                </a:lnTo>
                <a:lnTo>
                  <a:pt x="706998" y="423672"/>
                </a:lnTo>
                <a:lnTo>
                  <a:pt x="726048" y="423672"/>
                </a:lnTo>
                <a:lnTo>
                  <a:pt x="725976" y="409217"/>
                </a:lnTo>
                <a:close/>
              </a:path>
              <a:path w="752475" h="486410">
                <a:moveTo>
                  <a:pt x="751956" y="404871"/>
                </a:moveTo>
                <a:lnTo>
                  <a:pt x="725976" y="409217"/>
                </a:lnTo>
                <a:lnTo>
                  <a:pt x="726048" y="423672"/>
                </a:lnTo>
                <a:lnTo>
                  <a:pt x="746213" y="423672"/>
                </a:lnTo>
                <a:lnTo>
                  <a:pt x="751956" y="404871"/>
                </a:lnTo>
                <a:close/>
              </a:path>
              <a:path w="752475" h="486410">
                <a:moveTo>
                  <a:pt x="723963" y="9525"/>
                </a:moveTo>
                <a:lnTo>
                  <a:pt x="704865" y="9525"/>
                </a:lnTo>
                <a:lnTo>
                  <a:pt x="714375" y="19050"/>
                </a:lnTo>
                <a:lnTo>
                  <a:pt x="704914" y="19050"/>
                </a:lnTo>
                <a:lnTo>
                  <a:pt x="706940" y="412402"/>
                </a:lnTo>
                <a:lnTo>
                  <a:pt x="725976" y="409217"/>
                </a:lnTo>
                <a:lnTo>
                  <a:pt x="724011" y="19050"/>
                </a:lnTo>
                <a:lnTo>
                  <a:pt x="714375" y="19050"/>
                </a:lnTo>
                <a:lnTo>
                  <a:pt x="704865" y="9525"/>
                </a:lnTo>
                <a:lnTo>
                  <a:pt x="723963" y="9525"/>
                </a:lnTo>
                <a:close/>
              </a:path>
              <a:path w="752475" h="486410">
                <a:moveTo>
                  <a:pt x="723915" y="0"/>
                </a:moveTo>
                <a:lnTo>
                  <a:pt x="0" y="0"/>
                </a:lnTo>
                <a:lnTo>
                  <a:pt x="0" y="19050"/>
                </a:lnTo>
                <a:lnTo>
                  <a:pt x="704914" y="19050"/>
                </a:lnTo>
                <a:lnTo>
                  <a:pt x="704865" y="9525"/>
                </a:lnTo>
                <a:lnTo>
                  <a:pt x="723963" y="9525"/>
                </a:lnTo>
                <a:lnTo>
                  <a:pt x="723915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84070" y="3080915"/>
            <a:ext cx="692161" cy="5153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46146" y="3864926"/>
            <a:ext cx="69024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Developers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29634" y="3869049"/>
            <a:ext cx="68262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Operations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10134" y="1066800"/>
            <a:ext cx="3438539" cy="3714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554" y="1083685"/>
            <a:ext cx="3349625" cy="3625850"/>
          </a:xfrm>
          <a:custGeom>
            <a:avLst/>
            <a:gdLst/>
            <a:ahLst/>
            <a:cxnLst/>
            <a:rect l="l" t="t" r="r" b="b"/>
            <a:pathLst>
              <a:path w="3349625" h="3625850">
                <a:moveTo>
                  <a:pt x="2790962" y="0"/>
                </a:moveTo>
                <a:lnTo>
                  <a:pt x="558149" y="0"/>
                </a:lnTo>
                <a:lnTo>
                  <a:pt x="509979" y="2048"/>
                </a:lnTo>
                <a:lnTo>
                  <a:pt x="462949" y="8080"/>
                </a:lnTo>
                <a:lnTo>
                  <a:pt x="417226" y="17931"/>
                </a:lnTo>
                <a:lnTo>
                  <a:pt x="372977" y="31431"/>
                </a:lnTo>
                <a:lnTo>
                  <a:pt x="330371" y="48414"/>
                </a:lnTo>
                <a:lnTo>
                  <a:pt x="289574" y="68713"/>
                </a:lnTo>
                <a:lnTo>
                  <a:pt x="250753" y="92160"/>
                </a:lnTo>
                <a:lnTo>
                  <a:pt x="214077" y="118588"/>
                </a:lnTo>
                <a:lnTo>
                  <a:pt x="179712" y="147829"/>
                </a:lnTo>
                <a:lnTo>
                  <a:pt x="147826" y="179716"/>
                </a:lnTo>
                <a:lnTo>
                  <a:pt x="118585" y="214083"/>
                </a:lnTo>
                <a:lnTo>
                  <a:pt x="92158" y="250761"/>
                </a:lnTo>
                <a:lnTo>
                  <a:pt x="68712" y="289583"/>
                </a:lnTo>
                <a:lnTo>
                  <a:pt x="48414" y="330383"/>
                </a:lnTo>
                <a:lnTo>
                  <a:pt x="31431" y="372992"/>
                </a:lnTo>
                <a:lnTo>
                  <a:pt x="17931" y="417244"/>
                </a:lnTo>
                <a:lnTo>
                  <a:pt x="8080" y="462970"/>
                </a:lnTo>
                <a:lnTo>
                  <a:pt x="2048" y="510005"/>
                </a:lnTo>
                <a:lnTo>
                  <a:pt x="0" y="558180"/>
                </a:lnTo>
                <a:lnTo>
                  <a:pt x="0" y="3067428"/>
                </a:lnTo>
                <a:lnTo>
                  <a:pt x="2048" y="3115593"/>
                </a:lnTo>
                <a:lnTo>
                  <a:pt x="8080" y="3162621"/>
                </a:lnTo>
                <a:lnTo>
                  <a:pt x="17931" y="3208344"/>
                </a:lnTo>
                <a:lnTo>
                  <a:pt x="31431" y="3252594"/>
                </a:lnTo>
                <a:lnTo>
                  <a:pt x="48414" y="3295203"/>
                </a:lnTo>
                <a:lnTo>
                  <a:pt x="68712" y="3336005"/>
                </a:lnTo>
                <a:lnTo>
                  <a:pt x="92158" y="3374831"/>
                </a:lnTo>
                <a:lnTo>
                  <a:pt x="118585" y="3411514"/>
                </a:lnTo>
                <a:lnTo>
                  <a:pt x="147826" y="3445886"/>
                </a:lnTo>
                <a:lnTo>
                  <a:pt x="179712" y="3477779"/>
                </a:lnTo>
                <a:lnTo>
                  <a:pt x="214077" y="3507027"/>
                </a:lnTo>
                <a:lnTo>
                  <a:pt x="250753" y="3533462"/>
                </a:lnTo>
                <a:lnTo>
                  <a:pt x="289574" y="3556915"/>
                </a:lnTo>
                <a:lnTo>
                  <a:pt x="330371" y="3577221"/>
                </a:lnTo>
                <a:lnTo>
                  <a:pt x="372977" y="3594210"/>
                </a:lnTo>
                <a:lnTo>
                  <a:pt x="417226" y="3607715"/>
                </a:lnTo>
                <a:lnTo>
                  <a:pt x="462949" y="3617569"/>
                </a:lnTo>
                <a:lnTo>
                  <a:pt x="509979" y="3623604"/>
                </a:lnTo>
                <a:lnTo>
                  <a:pt x="558149" y="3625654"/>
                </a:lnTo>
                <a:lnTo>
                  <a:pt x="2790962" y="3625654"/>
                </a:lnTo>
                <a:lnTo>
                  <a:pt x="2839133" y="3623604"/>
                </a:lnTo>
                <a:lnTo>
                  <a:pt x="2886166" y="3617569"/>
                </a:lnTo>
                <a:lnTo>
                  <a:pt x="2931894" y="3607715"/>
                </a:lnTo>
                <a:lnTo>
                  <a:pt x="2976148" y="3594210"/>
                </a:lnTo>
                <a:lnTo>
                  <a:pt x="3018761" y="3577221"/>
                </a:lnTo>
                <a:lnTo>
                  <a:pt x="3059566" y="3556915"/>
                </a:lnTo>
                <a:lnTo>
                  <a:pt x="3098395" y="3533462"/>
                </a:lnTo>
                <a:lnTo>
                  <a:pt x="3135081" y="3507027"/>
                </a:lnTo>
                <a:lnTo>
                  <a:pt x="3169455" y="3477779"/>
                </a:lnTo>
                <a:lnTo>
                  <a:pt x="3201351" y="3445886"/>
                </a:lnTo>
                <a:lnTo>
                  <a:pt x="3230601" y="3411514"/>
                </a:lnTo>
                <a:lnTo>
                  <a:pt x="3257037" y="3374831"/>
                </a:lnTo>
                <a:lnTo>
                  <a:pt x="3280492" y="3336005"/>
                </a:lnTo>
                <a:lnTo>
                  <a:pt x="3300798" y="3295203"/>
                </a:lnTo>
                <a:lnTo>
                  <a:pt x="3317788" y="3252594"/>
                </a:lnTo>
                <a:lnTo>
                  <a:pt x="3331294" y="3208344"/>
                </a:lnTo>
                <a:lnTo>
                  <a:pt x="3341149" y="3162621"/>
                </a:lnTo>
                <a:lnTo>
                  <a:pt x="3347184" y="3115593"/>
                </a:lnTo>
                <a:lnTo>
                  <a:pt x="3349233" y="3067428"/>
                </a:lnTo>
                <a:lnTo>
                  <a:pt x="3349233" y="558180"/>
                </a:lnTo>
                <a:lnTo>
                  <a:pt x="3347184" y="510005"/>
                </a:lnTo>
                <a:lnTo>
                  <a:pt x="3341149" y="462970"/>
                </a:lnTo>
                <a:lnTo>
                  <a:pt x="3331294" y="417244"/>
                </a:lnTo>
                <a:lnTo>
                  <a:pt x="3317788" y="372992"/>
                </a:lnTo>
                <a:lnTo>
                  <a:pt x="3300798" y="330383"/>
                </a:lnTo>
                <a:lnTo>
                  <a:pt x="3280492" y="289583"/>
                </a:lnTo>
                <a:lnTo>
                  <a:pt x="3257037" y="250761"/>
                </a:lnTo>
                <a:lnTo>
                  <a:pt x="3230601" y="214083"/>
                </a:lnTo>
                <a:lnTo>
                  <a:pt x="3201351" y="179716"/>
                </a:lnTo>
                <a:lnTo>
                  <a:pt x="3169455" y="147829"/>
                </a:lnTo>
                <a:lnTo>
                  <a:pt x="3135081" y="118588"/>
                </a:lnTo>
                <a:lnTo>
                  <a:pt x="3098395" y="92160"/>
                </a:lnTo>
                <a:lnTo>
                  <a:pt x="3059566" y="68713"/>
                </a:lnTo>
                <a:lnTo>
                  <a:pt x="3018761" y="48414"/>
                </a:lnTo>
                <a:lnTo>
                  <a:pt x="2976148" y="31431"/>
                </a:lnTo>
                <a:lnTo>
                  <a:pt x="2931894" y="17931"/>
                </a:lnTo>
                <a:lnTo>
                  <a:pt x="2886166" y="8080"/>
                </a:lnTo>
                <a:lnTo>
                  <a:pt x="2839133" y="2048"/>
                </a:lnTo>
                <a:lnTo>
                  <a:pt x="27909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27553" y="1083685"/>
            <a:ext cx="3349625" cy="3625850"/>
          </a:xfrm>
          <a:custGeom>
            <a:avLst/>
            <a:gdLst/>
            <a:ahLst/>
            <a:cxnLst/>
            <a:rect l="l" t="t" r="r" b="b"/>
            <a:pathLst>
              <a:path w="3349625" h="3625850">
                <a:moveTo>
                  <a:pt x="0" y="558180"/>
                </a:moveTo>
                <a:lnTo>
                  <a:pt x="2048" y="510005"/>
                </a:lnTo>
                <a:lnTo>
                  <a:pt x="8080" y="462970"/>
                </a:lnTo>
                <a:lnTo>
                  <a:pt x="17931" y="417244"/>
                </a:lnTo>
                <a:lnTo>
                  <a:pt x="31431" y="372992"/>
                </a:lnTo>
                <a:lnTo>
                  <a:pt x="48414" y="330383"/>
                </a:lnTo>
                <a:lnTo>
                  <a:pt x="68712" y="289583"/>
                </a:lnTo>
                <a:lnTo>
                  <a:pt x="92158" y="250761"/>
                </a:lnTo>
                <a:lnTo>
                  <a:pt x="118585" y="214083"/>
                </a:lnTo>
                <a:lnTo>
                  <a:pt x="147826" y="179716"/>
                </a:lnTo>
                <a:lnTo>
                  <a:pt x="179712" y="147829"/>
                </a:lnTo>
                <a:lnTo>
                  <a:pt x="214077" y="118588"/>
                </a:lnTo>
                <a:lnTo>
                  <a:pt x="250753" y="92160"/>
                </a:lnTo>
                <a:lnTo>
                  <a:pt x="289574" y="68713"/>
                </a:lnTo>
                <a:lnTo>
                  <a:pt x="330371" y="48414"/>
                </a:lnTo>
                <a:lnTo>
                  <a:pt x="372977" y="31431"/>
                </a:lnTo>
                <a:lnTo>
                  <a:pt x="417225" y="17931"/>
                </a:lnTo>
                <a:lnTo>
                  <a:pt x="462949" y="8080"/>
                </a:lnTo>
                <a:lnTo>
                  <a:pt x="509979" y="2048"/>
                </a:lnTo>
                <a:lnTo>
                  <a:pt x="558149" y="0"/>
                </a:lnTo>
                <a:lnTo>
                  <a:pt x="2790962" y="0"/>
                </a:lnTo>
                <a:lnTo>
                  <a:pt x="2839133" y="2048"/>
                </a:lnTo>
                <a:lnTo>
                  <a:pt x="2886166" y="8080"/>
                </a:lnTo>
                <a:lnTo>
                  <a:pt x="2931894" y="17931"/>
                </a:lnTo>
                <a:lnTo>
                  <a:pt x="2976148" y="31431"/>
                </a:lnTo>
                <a:lnTo>
                  <a:pt x="3018761" y="48414"/>
                </a:lnTo>
                <a:lnTo>
                  <a:pt x="3059566" y="68713"/>
                </a:lnTo>
                <a:lnTo>
                  <a:pt x="3098395" y="92160"/>
                </a:lnTo>
                <a:lnTo>
                  <a:pt x="3135081" y="118588"/>
                </a:lnTo>
                <a:lnTo>
                  <a:pt x="3169455" y="147829"/>
                </a:lnTo>
                <a:lnTo>
                  <a:pt x="3201351" y="179716"/>
                </a:lnTo>
                <a:lnTo>
                  <a:pt x="3230601" y="214083"/>
                </a:lnTo>
                <a:lnTo>
                  <a:pt x="3257037" y="250761"/>
                </a:lnTo>
                <a:lnTo>
                  <a:pt x="3280492" y="289583"/>
                </a:lnTo>
                <a:lnTo>
                  <a:pt x="3300798" y="330383"/>
                </a:lnTo>
                <a:lnTo>
                  <a:pt x="3317788" y="372992"/>
                </a:lnTo>
                <a:lnTo>
                  <a:pt x="3331294" y="417244"/>
                </a:lnTo>
                <a:lnTo>
                  <a:pt x="3341149" y="462970"/>
                </a:lnTo>
                <a:lnTo>
                  <a:pt x="3347184" y="510005"/>
                </a:lnTo>
                <a:lnTo>
                  <a:pt x="3349233" y="558180"/>
                </a:lnTo>
                <a:lnTo>
                  <a:pt x="3349233" y="3067427"/>
                </a:lnTo>
                <a:lnTo>
                  <a:pt x="3347184" y="3115593"/>
                </a:lnTo>
                <a:lnTo>
                  <a:pt x="3341149" y="3162621"/>
                </a:lnTo>
                <a:lnTo>
                  <a:pt x="3331294" y="3208344"/>
                </a:lnTo>
                <a:lnTo>
                  <a:pt x="3317788" y="3252594"/>
                </a:lnTo>
                <a:lnTo>
                  <a:pt x="3300798" y="3295203"/>
                </a:lnTo>
                <a:lnTo>
                  <a:pt x="3280492" y="3336005"/>
                </a:lnTo>
                <a:lnTo>
                  <a:pt x="3257037" y="3374831"/>
                </a:lnTo>
                <a:lnTo>
                  <a:pt x="3230601" y="3411513"/>
                </a:lnTo>
                <a:lnTo>
                  <a:pt x="3201351" y="3445885"/>
                </a:lnTo>
                <a:lnTo>
                  <a:pt x="3169455" y="3477779"/>
                </a:lnTo>
                <a:lnTo>
                  <a:pt x="3135081" y="3507027"/>
                </a:lnTo>
                <a:lnTo>
                  <a:pt x="3098395" y="3533462"/>
                </a:lnTo>
                <a:lnTo>
                  <a:pt x="3059566" y="3556915"/>
                </a:lnTo>
                <a:lnTo>
                  <a:pt x="3018761" y="3577220"/>
                </a:lnTo>
                <a:lnTo>
                  <a:pt x="2976148" y="3594209"/>
                </a:lnTo>
                <a:lnTo>
                  <a:pt x="2931894" y="3607715"/>
                </a:lnTo>
                <a:lnTo>
                  <a:pt x="2886166" y="3617569"/>
                </a:lnTo>
                <a:lnTo>
                  <a:pt x="2839133" y="3623604"/>
                </a:lnTo>
                <a:lnTo>
                  <a:pt x="2790962" y="3625653"/>
                </a:lnTo>
                <a:lnTo>
                  <a:pt x="558149" y="3625653"/>
                </a:lnTo>
                <a:lnTo>
                  <a:pt x="509979" y="3623604"/>
                </a:lnTo>
                <a:lnTo>
                  <a:pt x="462949" y="3617569"/>
                </a:lnTo>
                <a:lnTo>
                  <a:pt x="417225" y="3607715"/>
                </a:lnTo>
                <a:lnTo>
                  <a:pt x="372977" y="3594209"/>
                </a:lnTo>
                <a:lnTo>
                  <a:pt x="330371" y="3577220"/>
                </a:lnTo>
                <a:lnTo>
                  <a:pt x="289574" y="3556915"/>
                </a:lnTo>
                <a:lnTo>
                  <a:pt x="250753" y="3533462"/>
                </a:lnTo>
                <a:lnTo>
                  <a:pt x="214077" y="3507027"/>
                </a:lnTo>
                <a:lnTo>
                  <a:pt x="179712" y="3477779"/>
                </a:lnTo>
                <a:lnTo>
                  <a:pt x="147826" y="3445885"/>
                </a:lnTo>
                <a:lnTo>
                  <a:pt x="118585" y="3411513"/>
                </a:lnTo>
                <a:lnTo>
                  <a:pt x="92158" y="3374831"/>
                </a:lnTo>
                <a:lnTo>
                  <a:pt x="68712" y="3336005"/>
                </a:lnTo>
                <a:lnTo>
                  <a:pt x="48414" y="3295203"/>
                </a:lnTo>
                <a:lnTo>
                  <a:pt x="31431" y="3252594"/>
                </a:lnTo>
                <a:lnTo>
                  <a:pt x="17931" y="3208344"/>
                </a:lnTo>
                <a:lnTo>
                  <a:pt x="8080" y="3162621"/>
                </a:lnTo>
                <a:lnTo>
                  <a:pt x="2048" y="3115593"/>
                </a:lnTo>
                <a:lnTo>
                  <a:pt x="0" y="3067427"/>
                </a:lnTo>
                <a:lnTo>
                  <a:pt x="0" y="55818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5325" y="1066800"/>
            <a:ext cx="3438539" cy="3714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4161" y="1083685"/>
            <a:ext cx="3349625" cy="3625850"/>
          </a:xfrm>
          <a:custGeom>
            <a:avLst/>
            <a:gdLst/>
            <a:ahLst/>
            <a:cxnLst/>
            <a:rect l="l" t="t" r="r" b="b"/>
            <a:pathLst>
              <a:path w="3349625" h="3625850">
                <a:moveTo>
                  <a:pt x="2791038" y="0"/>
                </a:moveTo>
                <a:lnTo>
                  <a:pt x="558247" y="0"/>
                </a:lnTo>
                <a:lnTo>
                  <a:pt x="510077" y="2048"/>
                </a:lnTo>
                <a:lnTo>
                  <a:pt x="463046" y="8080"/>
                </a:lnTo>
                <a:lnTo>
                  <a:pt x="417321" y="17931"/>
                </a:lnTo>
                <a:lnTo>
                  <a:pt x="373068" y="31431"/>
                </a:lnTo>
                <a:lnTo>
                  <a:pt x="330457" y="48414"/>
                </a:lnTo>
                <a:lnTo>
                  <a:pt x="289654" y="68713"/>
                </a:lnTo>
                <a:lnTo>
                  <a:pt x="250826" y="92160"/>
                </a:lnTo>
                <a:lnTo>
                  <a:pt x="214142" y="118588"/>
                </a:lnTo>
                <a:lnTo>
                  <a:pt x="179769" y="147829"/>
                </a:lnTo>
                <a:lnTo>
                  <a:pt x="147875" y="179716"/>
                </a:lnTo>
                <a:lnTo>
                  <a:pt x="118626" y="214083"/>
                </a:lnTo>
                <a:lnTo>
                  <a:pt x="92191" y="250761"/>
                </a:lnTo>
                <a:lnTo>
                  <a:pt x="68738" y="289583"/>
                </a:lnTo>
                <a:lnTo>
                  <a:pt x="48432" y="330383"/>
                </a:lnTo>
                <a:lnTo>
                  <a:pt x="31443" y="372992"/>
                </a:lnTo>
                <a:lnTo>
                  <a:pt x="17938" y="417244"/>
                </a:lnTo>
                <a:lnTo>
                  <a:pt x="8084" y="462970"/>
                </a:lnTo>
                <a:lnTo>
                  <a:pt x="2049" y="510005"/>
                </a:lnTo>
                <a:lnTo>
                  <a:pt x="0" y="558180"/>
                </a:lnTo>
                <a:lnTo>
                  <a:pt x="0" y="3067428"/>
                </a:lnTo>
                <a:lnTo>
                  <a:pt x="2049" y="3115593"/>
                </a:lnTo>
                <a:lnTo>
                  <a:pt x="8084" y="3162621"/>
                </a:lnTo>
                <a:lnTo>
                  <a:pt x="17938" y="3208344"/>
                </a:lnTo>
                <a:lnTo>
                  <a:pt x="31443" y="3252594"/>
                </a:lnTo>
                <a:lnTo>
                  <a:pt x="48432" y="3295203"/>
                </a:lnTo>
                <a:lnTo>
                  <a:pt x="68738" y="3336005"/>
                </a:lnTo>
                <a:lnTo>
                  <a:pt x="92191" y="3374831"/>
                </a:lnTo>
                <a:lnTo>
                  <a:pt x="118626" y="3411514"/>
                </a:lnTo>
                <a:lnTo>
                  <a:pt x="147875" y="3445886"/>
                </a:lnTo>
                <a:lnTo>
                  <a:pt x="179769" y="3477779"/>
                </a:lnTo>
                <a:lnTo>
                  <a:pt x="214142" y="3507027"/>
                </a:lnTo>
                <a:lnTo>
                  <a:pt x="250826" y="3533462"/>
                </a:lnTo>
                <a:lnTo>
                  <a:pt x="289654" y="3556915"/>
                </a:lnTo>
                <a:lnTo>
                  <a:pt x="330457" y="3577221"/>
                </a:lnTo>
                <a:lnTo>
                  <a:pt x="373068" y="3594210"/>
                </a:lnTo>
                <a:lnTo>
                  <a:pt x="417321" y="3607715"/>
                </a:lnTo>
                <a:lnTo>
                  <a:pt x="463046" y="3617569"/>
                </a:lnTo>
                <a:lnTo>
                  <a:pt x="510077" y="3623604"/>
                </a:lnTo>
                <a:lnTo>
                  <a:pt x="558247" y="3625654"/>
                </a:lnTo>
                <a:lnTo>
                  <a:pt x="2791038" y="3625654"/>
                </a:lnTo>
                <a:lnTo>
                  <a:pt x="2839196" y="3623604"/>
                </a:lnTo>
                <a:lnTo>
                  <a:pt x="2886217" y="3617569"/>
                </a:lnTo>
                <a:lnTo>
                  <a:pt x="2931933" y="3607715"/>
                </a:lnTo>
                <a:lnTo>
                  <a:pt x="2976178" y="3594210"/>
                </a:lnTo>
                <a:lnTo>
                  <a:pt x="3018783" y="3577221"/>
                </a:lnTo>
                <a:lnTo>
                  <a:pt x="3059580" y="3556915"/>
                </a:lnTo>
                <a:lnTo>
                  <a:pt x="3098403" y="3533462"/>
                </a:lnTo>
                <a:lnTo>
                  <a:pt x="3135083" y="3507027"/>
                </a:lnTo>
                <a:lnTo>
                  <a:pt x="3169453" y="3477779"/>
                </a:lnTo>
                <a:lnTo>
                  <a:pt x="3201346" y="3445886"/>
                </a:lnTo>
                <a:lnTo>
                  <a:pt x="3230593" y="3411514"/>
                </a:lnTo>
                <a:lnTo>
                  <a:pt x="3257026" y="3374831"/>
                </a:lnTo>
                <a:lnTo>
                  <a:pt x="3280480" y="3336005"/>
                </a:lnTo>
                <a:lnTo>
                  <a:pt x="3300785" y="3295203"/>
                </a:lnTo>
                <a:lnTo>
                  <a:pt x="3317774" y="3252594"/>
                </a:lnTo>
                <a:lnTo>
                  <a:pt x="3331279" y="3208344"/>
                </a:lnTo>
                <a:lnTo>
                  <a:pt x="3341134" y="3162621"/>
                </a:lnTo>
                <a:lnTo>
                  <a:pt x="3347169" y="3115593"/>
                </a:lnTo>
                <a:lnTo>
                  <a:pt x="3349218" y="3067428"/>
                </a:lnTo>
                <a:lnTo>
                  <a:pt x="3349218" y="558180"/>
                </a:lnTo>
                <a:lnTo>
                  <a:pt x="3347169" y="510005"/>
                </a:lnTo>
                <a:lnTo>
                  <a:pt x="3341134" y="462970"/>
                </a:lnTo>
                <a:lnTo>
                  <a:pt x="3331279" y="417244"/>
                </a:lnTo>
                <a:lnTo>
                  <a:pt x="3317774" y="372992"/>
                </a:lnTo>
                <a:lnTo>
                  <a:pt x="3300785" y="330383"/>
                </a:lnTo>
                <a:lnTo>
                  <a:pt x="3280480" y="289583"/>
                </a:lnTo>
                <a:lnTo>
                  <a:pt x="3257026" y="250761"/>
                </a:lnTo>
                <a:lnTo>
                  <a:pt x="3230593" y="214083"/>
                </a:lnTo>
                <a:lnTo>
                  <a:pt x="3201346" y="179716"/>
                </a:lnTo>
                <a:lnTo>
                  <a:pt x="3169453" y="147829"/>
                </a:lnTo>
                <a:lnTo>
                  <a:pt x="3135083" y="118588"/>
                </a:lnTo>
                <a:lnTo>
                  <a:pt x="3098403" y="92160"/>
                </a:lnTo>
                <a:lnTo>
                  <a:pt x="3059580" y="68713"/>
                </a:lnTo>
                <a:lnTo>
                  <a:pt x="3018783" y="48414"/>
                </a:lnTo>
                <a:lnTo>
                  <a:pt x="2976178" y="31431"/>
                </a:lnTo>
                <a:lnTo>
                  <a:pt x="2931933" y="17931"/>
                </a:lnTo>
                <a:lnTo>
                  <a:pt x="2886217" y="8080"/>
                </a:lnTo>
                <a:lnTo>
                  <a:pt x="2839196" y="2048"/>
                </a:lnTo>
                <a:lnTo>
                  <a:pt x="27910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4161" y="1083685"/>
            <a:ext cx="3349625" cy="3625850"/>
          </a:xfrm>
          <a:custGeom>
            <a:avLst/>
            <a:gdLst/>
            <a:ahLst/>
            <a:cxnLst/>
            <a:rect l="l" t="t" r="r" b="b"/>
            <a:pathLst>
              <a:path w="3349625" h="3625850">
                <a:moveTo>
                  <a:pt x="0" y="558180"/>
                </a:moveTo>
                <a:lnTo>
                  <a:pt x="2049" y="510005"/>
                </a:lnTo>
                <a:lnTo>
                  <a:pt x="8084" y="462970"/>
                </a:lnTo>
                <a:lnTo>
                  <a:pt x="17938" y="417244"/>
                </a:lnTo>
                <a:lnTo>
                  <a:pt x="31443" y="372992"/>
                </a:lnTo>
                <a:lnTo>
                  <a:pt x="48432" y="330383"/>
                </a:lnTo>
                <a:lnTo>
                  <a:pt x="68738" y="289583"/>
                </a:lnTo>
                <a:lnTo>
                  <a:pt x="92191" y="250761"/>
                </a:lnTo>
                <a:lnTo>
                  <a:pt x="118626" y="214083"/>
                </a:lnTo>
                <a:lnTo>
                  <a:pt x="147875" y="179716"/>
                </a:lnTo>
                <a:lnTo>
                  <a:pt x="179769" y="147829"/>
                </a:lnTo>
                <a:lnTo>
                  <a:pt x="214142" y="118588"/>
                </a:lnTo>
                <a:lnTo>
                  <a:pt x="250826" y="92160"/>
                </a:lnTo>
                <a:lnTo>
                  <a:pt x="289654" y="68713"/>
                </a:lnTo>
                <a:lnTo>
                  <a:pt x="330457" y="48414"/>
                </a:lnTo>
                <a:lnTo>
                  <a:pt x="373068" y="31431"/>
                </a:lnTo>
                <a:lnTo>
                  <a:pt x="417321" y="17931"/>
                </a:lnTo>
                <a:lnTo>
                  <a:pt x="463046" y="8080"/>
                </a:lnTo>
                <a:lnTo>
                  <a:pt x="510077" y="2048"/>
                </a:lnTo>
                <a:lnTo>
                  <a:pt x="558247" y="0"/>
                </a:lnTo>
                <a:lnTo>
                  <a:pt x="2791038" y="0"/>
                </a:lnTo>
                <a:lnTo>
                  <a:pt x="2839195" y="2048"/>
                </a:lnTo>
                <a:lnTo>
                  <a:pt x="2886216" y="8080"/>
                </a:lnTo>
                <a:lnTo>
                  <a:pt x="2931933" y="17931"/>
                </a:lnTo>
                <a:lnTo>
                  <a:pt x="2976177" y="31431"/>
                </a:lnTo>
                <a:lnTo>
                  <a:pt x="3018782" y="48414"/>
                </a:lnTo>
                <a:lnTo>
                  <a:pt x="3059580" y="68713"/>
                </a:lnTo>
                <a:lnTo>
                  <a:pt x="3098403" y="92160"/>
                </a:lnTo>
                <a:lnTo>
                  <a:pt x="3135083" y="118588"/>
                </a:lnTo>
                <a:lnTo>
                  <a:pt x="3169453" y="147829"/>
                </a:lnTo>
                <a:lnTo>
                  <a:pt x="3201345" y="179716"/>
                </a:lnTo>
                <a:lnTo>
                  <a:pt x="3230592" y="214083"/>
                </a:lnTo>
                <a:lnTo>
                  <a:pt x="3257026" y="250761"/>
                </a:lnTo>
                <a:lnTo>
                  <a:pt x="3280480" y="289583"/>
                </a:lnTo>
                <a:lnTo>
                  <a:pt x="3300785" y="330383"/>
                </a:lnTo>
                <a:lnTo>
                  <a:pt x="3317774" y="372992"/>
                </a:lnTo>
                <a:lnTo>
                  <a:pt x="3331279" y="417244"/>
                </a:lnTo>
                <a:lnTo>
                  <a:pt x="3341133" y="462970"/>
                </a:lnTo>
                <a:lnTo>
                  <a:pt x="3347169" y="510005"/>
                </a:lnTo>
                <a:lnTo>
                  <a:pt x="3349218" y="558180"/>
                </a:lnTo>
                <a:lnTo>
                  <a:pt x="3349218" y="3067427"/>
                </a:lnTo>
                <a:lnTo>
                  <a:pt x="3347169" y="3115593"/>
                </a:lnTo>
                <a:lnTo>
                  <a:pt x="3341133" y="3162621"/>
                </a:lnTo>
                <a:lnTo>
                  <a:pt x="3331279" y="3208344"/>
                </a:lnTo>
                <a:lnTo>
                  <a:pt x="3317774" y="3252594"/>
                </a:lnTo>
                <a:lnTo>
                  <a:pt x="3300785" y="3295203"/>
                </a:lnTo>
                <a:lnTo>
                  <a:pt x="3280480" y="3336005"/>
                </a:lnTo>
                <a:lnTo>
                  <a:pt x="3257026" y="3374831"/>
                </a:lnTo>
                <a:lnTo>
                  <a:pt x="3230592" y="3411513"/>
                </a:lnTo>
                <a:lnTo>
                  <a:pt x="3201345" y="3445885"/>
                </a:lnTo>
                <a:lnTo>
                  <a:pt x="3169453" y="3477779"/>
                </a:lnTo>
                <a:lnTo>
                  <a:pt x="3135083" y="3507027"/>
                </a:lnTo>
                <a:lnTo>
                  <a:pt x="3098403" y="3533462"/>
                </a:lnTo>
                <a:lnTo>
                  <a:pt x="3059580" y="3556915"/>
                </a:lnTo>
                <a:lnTo>
                  <a:pt x="3018782" y="3577220"/>
                </a:lnTo>
                <a:lnTo>
                  <a:pt x="2976177" y="3594209"/>
                </a:lnTo>
                <a:lnTo>
                  <a:pt x="2931933" y="3607715"/>
                </a:lnTo>
                <a:lnTo>
                  <a:pt x="2886216" y="3617569"/>
                </a:lnTo>
                <a:lnTo>
                  <a:pt x="2839195" y="3623604"/>
                </a:lnTo>
                <a:lnTo>
                  <a:pt x="2791038" y="3625653"/>
                </a:lnTo>
                <a:lnTo>
                  <a:pt x="558247" y="3625653"/>
                </a:lnTo>
                <a:lnTo>
                  <a:pt x="510077" y="3623604"/>
                </a:lnTo>
                <a:lnTo>
                  <a:pt x="463046" y="3617569"/>
                </a:lnTo>
                <a:lnTo>
                  <a:pt x="417321" y="3607715"/>
                </a:lnTo>
                <a:lnTo>
                  <a:pt x="373068" y="3594209"/>
                </a:lnTo>
                <a:lnTo>
                  <a:pt x="330457" y="3577220"/>
                </a:lnTo>
                <a:lnTo>
                  <a:pt x="289654" y="3556915"/>
                </a:lnTo>
                <a:lnTo>
                  <a:pt x="250826" y="3533462"/>
                </a:lnTo>
                <a:lnTo>
                  <a:pt x="214142" y="3507027"/>
                </a:lnTo>
                <a:lnTo>
                  <a:pt x="179769" y="3477779"/>
                </a:lnTo>
                <a:lnTo>
                  <a:pt x="147875" y="3445885"/>
                </a:lnTo>
                <a:lnTo>
                  <a:pt x="118626" y="3411513"/>
                </a:lnTo>
                <a:lnTo>
                  <a:pt x="92191" y="3374831"/>
                </a:lnTo>
                <a:lnTo>
                  <a:pt x="68738" y="3336005"/>
                </a:lnTo>
                <a:lnTo>
                  <a:pt x="48432" y="3295203"/>
                </a:lnTo>
                <a:lnTo>
                  <a:pt x="31443" y="3252594"/>
                </a:lnTo>
                <a:lnTo>
                  <a:pt x="17938" y="3208344"/>
                </a:lnTo>
                <a:lnTo>
                  <a:pt x="8084" y="3162621"/>
                </a:lnTo>
                <a:lnTo>
                  <a:pt x="2049" y="3115593"/>
                </a:lnTo>
                <a:lnTo>
                  <a:pt x="0" y="3067427"/>
                </a:lnTo>
                <a:lnTo>
                  <a:pt x="0" y="55818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0840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Why</a:t>
            </a:r>
            <a:r>
              <a:rPr spc="-45" dirty="0"/>
              <a:t> </a:t>
            </a:r>
            <a:r>
              <a:rPr spc="15" dirty="0"/>
              <a:t>DevOps?</a:t>
            </a:r>
          </a:p>
        </p:txBody>
      </p:sp>
      <p:sp>
        <p:nvSpPr>
          <p:cNvPr id="9" name="object 9"/>
          <p:cNvSpPr/>
          <p:nvPr/>
        </p:nvSpPr>
        <p:spPr>
          <a:xfrm>
            <a:off x="1827147" y="2744215"/>
            <a:ext cx="1123188" cy="1123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25092" y="3959859"/>
            <a:ext cx="65024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15" dirty="0">
                <a:latin typeface="Calibri"/>
                <a:cs typeface="Calibri"/>
              </a:rPr>
              <a:t>Developer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51691" y="2893987"/>
            <a:ext cx="850989" cy="8509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26814" y="3432898"/>
            <a:ext cx="523213" cy="5232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04996" y="3959859"/>
            <a:ext cx="68262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Calibri"/>
                <a:cs typeface="Calibri"/>
              </a:rPr>
              <a:t>Operations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5054" y="1504375"/>
            <a:ext cx="258254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13970" algn="ctr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latin typeface="Calibri"/>
                <a:cs typeface="Calibri"/>
              </a:rPr>
              <a:t>A </a:t>
            </a:r>
            <a:r>
              <a:rPr sz="1350" spc="-10" dirty="0">
                <a:latin typeface="Calibri"/>
                <a:cs typeface="Calibri"/>
              </a:rPr>
              <a:t>developer’s </a:t>
            </a:r>
            <a:r>
              <a:rPr sz="1350" dirty="0">
                <a:latin typeface="Calibri"/>
                <a:cs typeface="Calibri"/>
              </a:rPr>
              <a:t>job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develop  applications and pass </a:t>
            </a:r>
            <a:r>
              <a:rPr sz="1350" spc="-20" dirty="0">
                <a:latin typeface="Calibri"/>
                <a:cs typeface="Calibri"/>
              </a:rPr>
              <a:t>his </a:t>
            </a:r>
            <a:r>
              <a:rPr sz="1350" spc="5" dirty="0">
                <a:latin typeface="Calibri"/>
                <a:cs typeface="Calibri"/>
              </a:rPr>
              <a:t>code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dirty="0">
                <a:latin typeface="Calibri"/>
                <a:cs typeface="Calibri"/>
              </a:rPr>
              <a:t>operations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team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9875" y="1504375"/>
            <a:ext cx="2663190" cy="1052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5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operations </a:t>
            </a:r>
            <a:r>
              <a:rPr sz="1350" spc="5" dirty="0">
                <a:latin typeface="Calibri"/>
                <a:cs typeface="Calibri"/>
              </a:rPr>
              <a:t>team </a:t>
            </a:r>
            <a:r>
              <a:rPr sz="1350" dirty="0">
                <a:latin typeface="Calibri"/>
                <a:cs typeface="Calibri"/>
              </a:rPr>
              <a:t>job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test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spc="5" dirty="0">
                <a:latin typeface="Calibri"/>
                <a:cs typeface="Calibri"/>
              </a:rPr>
              <a:t>code,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5" dirty="0">
                <a:latin typeface="Calibri"/>
                <a:cs typeface="Calibri"/>
              </a:rPr>
              <a:t>provide </a:t>
            </a:r>
            <a:r>
              <a:rPr sz="1350" dirty="0">
                <a:latin typeface="Calibri"/>
                <a:cs typeface="Calibri"/>
              </a:rPr>
              <a:t>feedback to  </a:t>
            </a:r>
            <a:r>
              <a:rPr sz="1350" spc="-10" dirty="0">
                <a:latin typeface="Calibri"/>
                <a:cs typeface="Calibri"/>
              </a:rPr>
              <a:t>developers in </a:t>
            </a:r>
            <a:r>
              <a:rPr sz="1350" spc="10" dirty="0">
                <a:latin typeface="Calibri"/>
                <a:cs typeface="Calibri"/>
              </a:rPr>
              <a:t>case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25" dirty="0">
                <a:latin typeface="Calibri"/>
                <a:cs typeface="Calibri"/>
              </a:rPr>
              <a:t>bugs. </a:t>
            </a:r>
            <a:r>
              <a:rPr sz="1350" spc="15" dirty="0">
                <a:latin typeface="Calibri"/>
                <a:cs typeface="Calibri"/>
              </a:rPr>
              <a:t>If </a:t>
            </a:r>
            <a:r>
              <a:rPr sz="1350" dirty="0">
                <a:latin typeface="Calibri"/>
                <a:cs typeface="Calibri"/>
              </a:rPr>
              <a:t>all </a:t>
            </a:r>
            <a:r>
              <a:rPr sz="1350" spc="-5" dirty="0">
                <a:latin typeface="Calibri"/>
                <a:cs typeface="Calibri"/>
              </a:rPr>
              <a:t>goes  well,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operations </a:t>
            </a:r>
            <a:r>
              <a:rPr sz="1350" spc="5" dirty="0">
                <a:latin typeface="Calibri"/>
                <a:cs typeface="Calibri"/>
              </a:rPr>
              <a:t>team </a:t>
            </a:r>
            <a:r>
              <a:rPr sz="1350" spc="-10" dirty="0">
                <a:latin typeface="Calibri"/>
                <a:cs typeface="Calibri"/>
              </a:rPr>
              <a:t>uploads</a:t>
            </a:r>
            <a:r>
              <a:rPr sz="1350" spc="-4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spc="5" dirty="0">
                <a:latin typeface="Calibri"/>
                <a:cs typeface="Calibri"/>
              </a:rPr>
              <a:t>code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5" dirty="0">
                <a:latin typeface="Calibri"/>
                <a:cs typeface="Calibri"/>
              </a:rPr>
              <a:t>build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servers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0175" y="1038225"/>
            <a:ext cx="3438539" cy="3724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27716" y="1059423"/>
            <a:ext cx="3349625" cy="3625850"/>
          </a:xfrm>
          <a:custGeom>
            <a:avLst/>
            <a:gdLst/>
            <a:ahLst/>
            <a:cxnLst/>
            <a:rect l="l" t="t" r="r" b="b"/>
            <a:pathLst>
              <a:path w="3349625" h="3625850">
                <a:moveTo>
                  <a:pt x="2790931" y="0"/>
                </a:moveTo>
                <a:lnTo>
                  <a:pt x="558149" y="0"/>
                </a:lnTo>
                <a:lnTo>
                  <a:pt x="509996" y="2049"/>
                </a:lnTo>
                <a:lnTo>
                  <a:pt x="462979" y="8084"/>
                </a:lnTo>
                <a:lnTo>
                  <a:pt x="417266" y="17939"/>
                </a:lnTo>
                <a:lnTo>
                  <a:pt x="373025" y="31445"/>
                </a:lnTo>
                <a:lnTo>
                  <a:pt x="330423" y="48435"/>
                </a:lnTo>
                <a:lnTo>
                  <a:pt x="289628" y="68742"/>
                </a:lnTo>
                <a:lnTo>
                  <a:pt x="250807" y="92197"/>
                </a:lnTo>
                <a:lnTo>
                  <a:pt x="214129" y="118634"/>
                </a:lnTo>
                <a:lnTo>
                  <a:pt x="179760" y="147885"/>
                </a:lnTo>
                <a:lnTo>
                  <a:pt x="147869" y="179782"/>
                </a:lnTo>
                <a:lnTo>
                  <a:pt x="118623" y="214158"/>
                </a:lnTo>
                <a:lnTo>
                  <a:pt x="92190" y="250845"/>
                </a:lnTo>
                <a:lnTo>
                  <a:pt x="68737" y="289677"/>
                </a:lnTo>
                <a:lnTo>
                  <a:pt x="48432" y="330484"/>
                </a:lnTo>
                <a:lnTo>
                  <a:pt x="31444" y="373100"/>
                </a:lnTo>
                <a:lnTo>
                  <a:pt x="17938" y="417357"/>
                </a:lnTo>
                <a:lnTo>
                  <a:pt x="8084" y="463089"/>
                </a:lnTo>
                <a:lnTo>
                  <a:pt x="2049" y="510126"/>
                </a:lnTo>
                <a:lnTo>
                  <a:pt x="0" y="558302"/>
                </a:lnTo>
                <a:lnTo>
                  <a:pt x="0" y="3067519"/>
                </a:lnTo>
                <a:lnTo>
                  <a:pt x="2049" y="3115685"/>
                </a:lnTo>
                <a:lnTo>
                  <a:pt x="8084" y="3162714"/>
                </a:lnTo>
                <a:lnTo>
                  <a:pt x="17938" y="3208437"/>
                </a:lnTo>
                <a:lnTo>
                  <a:pt x="31444" y="3252687"/>
                </a:lnTo>
                <a:lnTo>
                  <a:pt x="48432" y="3295296"/>
                </a:lnTo>
                <a:lnTo>
                  <a:pt x="68737" y="3336098"/>
                </a:lnTo>
                <a:lnTo>
                  <a:pt x="92190" y="3374924"/>
                </a:lnTo>
                <a:lnTo>
                  <a:pt x="118623" y="3411606"/>
                </a:lnTo>
                <a:lnTo>
                  <a:pt x="147869" y="3445978"/>
                </a:lnTo>
                <a:lnTo>
                  <a:pt x="179760" y="3477872"/>
                </a:lnTo>
                <a:lnTo>
                  <a:pt x="214129" y="3507120"/>
                </a:lnTo>
                <a:lnTo>
                  <a:pt x="250807" y="3533554"/>
                </a:lnTo>
                <a:lnTo>
                  <a:pt x="289628" y="3557008"/>
                </a:lnTo>
                <a:lnTo>
                  <a:pt x="330423" y="3577313"/>
                </a:lnTo>
                <a:lnTo>
                  <a:pt x="373025" y="3594301"/>
                </a:lnTo>
                <a:lnTo>
                  <a:pt x="417266" y="3607807"/>
                </a:lnTo>
                <a:lnTo>
                  <a:pt x="462979" y="3617661"/>
                </a:lnTo>
                <a:lnTo>
                  <a:pt x="509996" y="3623696"/>
                </a:lnTo>
                <a:lnTo>
                  <a:pt x="558149" y="3625745"/>
                </a:lnTo>
                <a:lnTo>
                  <a:pt x="2790931" y="3625745"/>
                </a:lnTo>
                <a:lnTo>
                  <a:pt x="2839107" y="3623696"/>
                </a:lnTo>
                <a:lnTo>
                  <a:pt x="2886144" y="3617661"/>
                </a:lnTo>
                <a:lnTo>
                  <a:pt x="2931875" y="3607807"/>
                </a:lnTo>
                <a:lnTo>
                  <a:pt x="2976133" y="3594301"/>
                </a:lnTo>
                <a:lnTo>
                  <a:pt x="3018749" y="3577313"/>
                </a:lnTo>
                <a:lnTo>
                  <a:pt x="3059556" y="3557008"/>
                </a:lnTo>
                <a:lnTo>
                  <a:pt x="3098387" y="3533554"/>
                </a:lnTo>
                <a:lnTo>
                  <a:pt x="3135075" y="3507120"/>
                </a:lnTo>
                <a:lnTo>
                  <a:pt x="3169451" y="3477872"/>
                </a:lnTo>
                <a:lnTo>
                  <a:pt x="3201348" y="3445978"/>
                </a:lnTo>
                <a:lnTo>
                  <a:pt x="3230599" y="3411606"/>
                </a:lnTo>
                <a:lnTo>
                  <a:pt x="3257036" y="3374924"/>
                </a:lnTo>
                <a:lnTo>
                  <a:pt x="3280491" y="3336098"/>
                </a:lnTo>
                <a:lnTo>
                  <a:pt x="3300798" y="3295296"/>
                </a:lnTo>
                <a:lnTo>
                  <a:pt x="3317788" y="3252687"/>
                </a:lnTo>
                <a:lnTo>
                  <a:pt x="3331294" y="3208437"/>
                </a:lnTo>
                <a:lnTo>
                  <a:pt x="3341149" y="3162714"/>
                </a:lnTo>
                <a:lnTo>
                  <a:pt x="3347184" y="3115685"/>
                </a:lnTo>
                <a:lnTo>
                  <a:pt x="3349233" y="3067519"/>
                </a:lnTo>
                <a:lnTo>
                  <a:pt x="3349233" y="558302"/>
                </a:lnTo>
                <a:lnTo>
                  <a:pt x="3347184" y="510126"/>
                </a:lnTo>
                <a:lnTo>
                  <a:pt x="3341149" y="463089"/>
                </a:lnTo>
                <a:lnTo>
                  <a:pt x="3331294" y="417357"/>
                </a:lnTo>
                <a:lnTo>
                  <a:pt x="3317788" y="373100"/>
                </a:lnTo>
                <a:lnTo>
                  <a:pt x="3300798" y="330484"/>
                </a:lnTo>
                <a:lnTo>
                  <a:pt x="3280491" y="289677"/>
                </a:lnTo>
                <a:lnTo>
                  <a:pt x="3257036" y="250845"/>
                </a:lnTo>
                <a:lnTo>
                  <a:pt x="3230599" y="214158"/>
                </a:lnTo>
                <a:lnTo>
                  <a:pt x="3201348" y="179782"/>
                </a:lnTo>
                <a:lnTo>
                  <a:pt x="3169451" y="147885"/>
                </a:lnTo>
                <a:lnTo>
                  <a:pt x="3135075" y="118634"/>
                </a:lnTo>
                <a:lnTo>
                  <a:pt x="3098387" y="92197"/>
                </a:lnTo>
                <a:lnTo>
                  <a:pt x="3059556" y="68742"/>
                </a:lnTo>
                <a:lnTo>
                  <a:pt x="3018749" y="48435"/>
                </a:lnTo>
                <a:lnTo>
                  <a:pt x="2976133" y="31445"/>
                </a:lnTo>
                <a:lnTo>
                  <a:pt x="2931875" y="17939"/>
                </a:lnTo>
                <a:lnTo>
                  <a:pt x="2886144" y="8084"/>
                </a:lnTo>
                <a:lnTo>
                  <a:pt x="2839107" y="2049"/>
                </a:lnTo>
                <a:lnTo>
                  <a:pt x="27909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27716" y="1059423"/>
            <a:ext cx="3349625" cy="3625850"/>
          </a:xfrm>
          <a:custGeom>
            <a:avLst/>
            <a:gdLst/>
            <a:ahLst/>
            <a:cxnLst/>
            <a:rect l="l" t="t" r="r" b="b"/>
            <a:pathLst>
              <a:path w="3349625" h="3625850">
                <a:moveTo>
                  <a:pt x="0" y="558302"/>
                </a:moveTo>
                <a:lnTo>
                  <a:pt x="2049" y="510126"/>
                </a:lnTo>
                <a:lnTo>
                  <a:pt x="8084" y="463089"/>
                </a:lnTo>
                <a:lnTo>
                  <a:pt x="17938" y="417357"/>
                </a:lnTo>
                <a:lnTo>
                  <a:pt x="31444" y="373100"/>
                </a:lnTo>
                <a:lnTo>
                  <a:pt x="48432" y="330484"/>
                </a:lnTo>
                <a:lnTo>
                  <a:pt x="68737" y="289677"/>
                </a:lnTo>
                <a:lnTo>
                  <a:pt x="92190" y="250845"/>
                </a:lnTo>
                <a:lnTo>
                  <a:pt x="118623" y="214158"/>
                </a:lnTo>
                <a:lnTo>
                  <a:pt x="147869" y="179782"/>
                </a:lnTo>
                <a:lnTo>
                  <a:pt x="179760" y="147885"/>
                </a:lnTo>
                <a:lnTo>
                  <a:pt x="214129" y="118634"/>
                </a:lnTo>
                <a:lnTo>
                  <a:pt x="250807" y="92197"/>
                </a:lnTo>
                <a:lnTo>
                  <a:pt x="289628" y="68742"/>
                </a:lnTo>
                <a:lnTo>
                  <a:pt x="330423" y="48435"/>
                </a:lnTo>
                <a:lnTo>
                  <a:pt x="373025" y="31445"/>
                </a:lnTo>
                <a:lnTo>
                  <a:pt x="417266" y="17939"/>
                </a:lnTo>
                <a:lnTo>
                  <a:pt x="462979" y="8084"/>
                </a:lnTo>
                <a:lnTo>
                  <a:pt x="509996" y="2049"/>
                </a:lnTo>
                <a:lnTo>
                  <a:pt x="558149" y="0"/>
                </a:lnTo>
                <a:lnTo>
                  <a:pt x="2790931" y="0"/>
                </a:lnTo>
                <a:lnTo>
                  <a:pt x="2839107" y="2049"/>
                </a:lnTo>
                <a:lnTo>
                  <a:pt x="2886144" y="8084"/>
                </a:lnTo>
                <a:lnTo>
                  <a:pt x="2931875" y="17939"/>
                </a:lnTo>
                <a:lnTo>
                  <a:pt x="2976133" y="31445"/>
                </a:lnTo>
                <a:lnTo>
                  <a:pt x="3018749" y="48435"/>
                </a:lnTo>
                <a:lnTo>
                  <a:pt x="3059556" y="68742"/>
                </a:lnTo>
                <a:lnTo>
                  <a:pt x="3098387" y="92197"/>
                </a:lnTo>
                <a:lnTo>
                  <a:pt x="3135075" y="118634"/>
                </a:lnTo>
                <a:lnTo>
                  <a:pt x="3169451" y="147885"/>
                </a:lnTo>
                <a:lnTo>
                  <a:pt x="3201348" y="179782"/>
                </a:lnTo>
                <a:lnTo>
                  <a:pt x="3230599" y="214158"/>
                </a:lnTo>
                <a:lnTo>
                  <a:pt x="3257035" y="250845"/>
                </a:lnTo>
                <a:lnTo>
                  <a:pt x="3280491" y="289677"/>
                </a:lnTo>
                <a:lnTo>
                  <a:pt x="3300798" y="330484"/>
                </a:lnTo>
                <a:lnTo>
                  <a:pt x="3317788" y="373100"/>
                </a:lnTo>
                <a:lnTo>
                  <a:pt x="3331294" y="417357"/>
                </a:lnTo>
                <a:lnTo>
                  <a:pt x="3341149" y="463089"/>
                </a:lnTo>
                <a:lnTo>
                  <a:pt x="3347184" y="510126"/>
                </a:lnTo>
                <a:lnTo>
                  <a:pt x="3349233" y="558302"/>
                </a:lnTo>
                <a:lnTo>
                  <a:pt x="3349233" y="3067519"/>
                </a:lnTo>
                <a:lnTo>
                  <a:pt x="3347184" y="3115685"/>
                </a:lnTo>
                <a:lnTo>
                  <a:pt x="3341149" y="3162713"/>
                </a:lnTo>
                <a:lnTo>
                  <a:pt x="3331294" y="3208436"/>
                </a:lnTo>
                <a:lnTo>
                  <a:pt x="3317788" y="3252686"/>
                </a:lnTo>
                <a:lnTo>
                  <a:pt x="3300798" y="3295296"/>
                </a:lnTo>
                <a:lnTo>
                  <a:pt x="3280491" y="3336098"/>
                </a:lnTo>
                <a:lnTo>
                  <a:pt x="3257035" y="3374923"/>
                </a:lnTo>
                <a:lnTo>
                  <a:pt x="3230599" y="3411606"/>
                </a:lnTo>
                <a:lnTo>
                  <a:pt x="3201348" y="3445978"/>
                </a:lnTo>
                <a:lnTo>
                  <a:pt x="3169451" y="3477872"/>
                </a:lnTo>
                <a:lnTo>
                  <a:pt x="3135075" y="3507119"/>
                </a:lnTo>
                <a:lnTo>
                  <a:pt x="3098387" y="3533554"/>
                </a:lnTo>
                <a:lnTo>
                  <a:pt x="3059556" y="3557007"/>
                </a:lnTo>
                <a:lnTo>
                  <a:pt x="3018749" y="3577312"/>
                </a:lnTo>
                <a:lnTo>
                  <a:pt x="2976133" y="3594301"/>
                </a:lnTo>
                <a:lnTo>
                  <a:pt x="2931875" y="3607806"/>
                </a:lnTo>
                <a:lnTo>
                  <a:pt x="2886144" y="3617660"/>
                </a:lnTo>
                <a:lnTo>
                  <a:pt x="2839107" y="3623696"/>
                </a:lnTo>
                <a:lnTo>
                  <a:pt x="2790931" y="3625745"/>
                </a:lnTo>
                <a:lnTo>
                  <a:pt x="558149" y="3625745"/>
                </a:lnTo>
                <a:lnTo>
                  <a:pt x="509996" y="3623696"/>
                </a:lnTo>
                <a:lnTo>
                  <a:pt x="462979" y="3617660"/>
                </a:lnTo>
                <a:lnTo>
                  <a:pt x="417266" y="3607806"/>
                </a:lnTo>
                <a:lnTo>
                  <a:pt x="373025" y="3594301"/>
                </a:lnTo>
                <a:lnTo>
                  <a:pt x="330423" y="3577312"/>
                </a:lnTo>
                <a:lnTo>
                  <a:pt x="289628" y="3557007"/>
                </a:lnTo>
                <a:lnTo>
                  <a:pt x="250807" y="3533554"/>
                </a:lnTo>
                <a:lnTo>
                  <a:pt x="214129" y="3507119"/>
                </a:lnTo>
                <a:lnTo>
                  <a:pt x="179760" y="3477872"/>
                </a:lnTo>
                <a:lnTo>
                  <a:pt x="147869" y="3445978"/>
                </a:lnTo>
                <a:lnTo>
                  <a:pt x="118623" y="3411606"/>
                </a:lnTo>
                <a:lnTo>
                  <a:pt x="92190" y="3374923"/>
                </a:lnTo>
                <a:lnTo>
                  <a:pt x="68737" y="3336098"/>
                </a:lnTo>
                <a:lnTo>
                  <a:pt x="48432" y="3295296"/>
                </a:lnTo>
                <a:lnTo>
                  <a:pt x="31444" y="3252686"/>
                </a:lnTo>
                <a:lnTo>
                  <a:pt x="17938" y="3208436"/>
                </a:lnTo>
                <a:lnTo>
                  <a:pt x="8084" y="3162713"/>
                </a:lnTo>
                <a:lnTo>
                  <a:pt x="2049" y="3115685"/>
                </a:lnTo>
                <a:lnTo>
                  <a:pt x="0" y="3067519"/>
                </a:lnTo>
                <a:lnTo>
                  <a:pt x="0" y="55830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5300" y="1095375"/>
            <a:ext cx="3448065" cy="3714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5956" y="1110111"/>
            <a:ext cx="3349625" cy="3625850"/>
          </a:xfrm>
          <a:custGeom>
            <a:avLst/>
            <a:gdLst/>
            <a:ahLst/>
            <a:cxnLst/>
            <a:rect l="l" t="t" r="r" b="b"/>
            <a:pathLst>
              <a:path w="3349625" h="3625850">
                <a:moveTo>
                  <a:pt x="2791001" y="0"/>
                </a:moveTo>
                <a:lnTo>
                  <a:pt x="558225" y="0"/>
                </a:lnTo>
                <a:lnTo>
                  <a:pt x="510059" y="2049"/>
                </a:lnTo>
                <a:lnTo>
                  <a:pt x="463031" y="8084"/>
                </a:lnTo>
                <a:lnTo>
                  <a:pt x="417308" y="17939"/>
                </a:lnTo>
                <a:lnTo>
                  <a:pt x="373058" y="31445"/>
                </a:lnTo>
                <a:lnTo>
                  <a:pt x="330448" y="48435"/>
                </a:lnTo>
                <a:lnTo>
                  <a:pt x="289647" y="68741"/>
                </a:lnTo>
                <a:lnTo>
                  <a:pt x="250821" y="92196"/>
                </a:lnTo>
                <a:lnTo>
                  <a:pt x="214138" y="118632"/>
                </a:lnTo>
                <a:lnTo>
                  <a:pt x="179766" y="147882"/>
                </a:lnTo>
                <a:lnTo>
                  <a:pt x="147873" y="179778"/>
                </a:lnTo>
                <a:lnTo>
                  <a:pt x="118625" y="214152"/>
                </a:lnTo>
                <a:lnTo>
                  <a:pt x="92190" y="250838"/>
                </a:lnTo>
                <a:lnTo>
                  <a:pt x="68737" y="289667"/>
                </a:lnTo>
                <a:lnTo>
                  <a:pt x="48432" y="330472"/>
                </a:lnTo>
                <a:lnTo>
                  <a:pt x="31443" y="373085"/>
                </a:lnTo>
                <a:lnTo>
                  <a:pt x="17938" y="417339"/>
                </a:lnTo>
                <a:lnTo>
                  <a:pt x="8084" y="463067"/>
                </a:lnTo>
                <a:lnTo>
                  <a:pt x="2049" y="510100"/>
                </a:lnTo>
                <a:lnTo>
                  <a:pt x="0" y="558271"/>
                </a:lnTo>
                <a:lnTo>
                  <a:pt x="0" y="3067516"/>
                </a:lnTo>
                <a:lnTo>
                  <a:pt x="2049" y="3115682"/>
                </a:lnTo>
                <a:lnTo>
                  <a:pt x="8084" y="3162711"/>
                </a:lnTo>
                <a:lnTo>
                  <a:pt x="17938" y="3208434"/>
                </a:lnTo>
                <a:lnTo>
                  <a:pt x="31443" y="3252684"/>
                </a:lnTo>
                <a:lnTo>
                  <a:pt x="48432" y="3295293"/>
                </a:lnTo>
                <a:lnTo>
                  <a:pt x="68737" y="3336095"/>
                </a:lnTo>
                <a:lnTo>
                  <a:pt x="92190" y="3374921"/>
                </a:lnTo>
                <a:lnTo>
                  <a:pt x="118625" y="3411603"/>
                </a:lnTo>
                <a:lnTo>
                  <a:pt x="147873" y="3445975"/>
                </a:lnTo>
                <a:lnTo>
                  <a:pt x="179766" y="3477869"/>
                </a:lnTo>
                <a:lnTo>
                  <a:pt x="214138" y="3507117"/>
                </a:lnTo>
                <a:lnTo>
                  <a:pt x="250821" y="3533551"/>
                </a:lnTo>
                <a:lnTo>
                  <a:pt x="289647" y="3557005"/>
                </a:lnTo>
                <a:lnTo>
                  <a:pt x="330448" y="3577309"/>
                </a:lnTo>
                <a:lnTo>
                  <a:pt x="373058" y="3594298"/>
                </a:lnTo>
                <a:lnTo>
                  <a:pt x="417308" y="3607804"/>
                </a:lnTo>
                <a:lnTo>
                  <a:pt x="463031" y="3617658"/>
                </a:lnTo>
                <a:lnTo>
                  <a:pt x="510059" y="3623693"/>
                </a:lnTo>
                <a:lnTo>
                  <a:pt x="558225" y="3625742"/>
                </a:lnTo>
                <a:lnTo>
                  <a:pt x="2791001" y="3625742"/>
                </a:lnTo>
                <a:lnTo>
                  <a:pt x="2839177" y="3623693"/>
                </a:lnTo>
                <a:lnTo>
                  <a:pt x="2886215" y="3617658"/>
                </a:lnTo>
                <a:lnTo>
                  <a:pt x="2931946" y="3607804"/>
                </a:lnTo>
                <a:lnTo>
                  <a:pt x="2976203" y="3594298"/>
                </a:lnTo>
                <a:lnTo>
                  <a:pt x="3018819" y="3577309"/>
                </a:lnTo>
                <a:lnTo>
                  <a:pt x="3059626" y="3557005"/>
                </a:lnTo>
                <a:lnTo>
                  <a:pt x="3098458" y="3533551"/>
                </a:lnTo>
                <a:lnTo>
                  <a:pt x="3135145" y="3507117"/>
                </a:lnTo>
                <a:lnTo>
                  <a:pt x="3169521" y="3477869"/>
                </a:lnTo>
                <a:lnTo>
                  <a:pt x="3201418" y="3445975"/>
                </a:lnTo>
                <a:lnTo>
                  <a:pt x="3230669" y="3411603"/>
                </a:lnTo>
                <a:lnTo>
                  <a:pt x="3257106" y="3374921"/>
                </a:lnTo>
                <a:lnTo>
                  <a:pt x="3280561" y="3336095"/>
                </a:lnTo>
                <a:lnTo>
                  <a:pt x="3300868" y="3295293"/>
                </a:lnTo>
                <a:lnTo>
                  <a:pt x="3317858" y="3252684"/>
                </a:lnTo>
                <a:lnTo>
                  <a:pt x="3331364" y="3208434"/>
                </a:lnTo>
                <a:lnTo>
                  <a:pt x="3341219" y="3162711"/>
                </a:lnTo>
                <a:lnTo>
                  <a:pt x="3347254" y="3115682"/>
                </a:lnTo>
                <a:lnTo>
                  <a:pt x="3349304" y="3067516"/>
                </a:lnTo>
                <a:lnTo>
                  <a:pt x="3349304" y="558271"/>
                </a:lnTo>
                <a:lnTo>
                  <a:pt x="3347254" y="510100"/>
                </a:lnTo>
                <a:lnTo>
                  <a:pt x="3341219" y="463067"/>
                </a:lnTo>
                <a:lnTo>
                  <a:pt x="3331364" y="417339"/>
                </a:lnTo>
                <a:lnTo>
                  <a:pt x="3317858" y="373085"/>
                </a:lnTo>
                <a:lnTo>
                  <a:pt x="3300868" y="330472"/>
                </a:lnTo>
                <a:lnTo>
                  <a:pt x="3280561" y="289667"/>
                </a:lnTo>
                <a:lnTo>
                  <a:pt x="3257106" y="250838"/>
                </a:lnTo>
                <a:lnTo>
                  <a:pt x="3230669" y="214152"/>
                </a:lnTo>
                <a:lnTo>
                  <a:pt x="3201418" y="179778"/>
                </a:lnTo>
                <a:lnTo>
                  <a:pt x="3169521" y="147882"/>
                </a:lnTo>
                <a:lnTo>
                  <a:pt x="3135145" y="118632"/>
                </a:lnTo>
                <a:lnTo>
                  <a:pt x="3098458" y="92196"/>
                </a:lnTo>
                <a:lnTo>
                  <a:pt x="3059626" y="68741"/>
                </a:lnTo>
                <a:lnTo>
                  <a:pt x="3018819" y="48435"/>
                </a:lnTo>
                <a:lnTo>
                  <a:pt x="2976203" y="31445"/>
                </a:lnTo>
                <a:lnTo>
                  <a:pt x="2931946" y="17939"/>
                </a:lnTo>
                <a:lnTo>
                  <a:pt x="2886215" y="8084"/>
                </a:lnTo>
                <a:lnTo>
                  <a:pt x="2839177" y="2049"/>
                </a:lnTo>
                <a:lnTo>
                  <a:pt x="27910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5956" y="1110112"/>
            <a:ext cx="3349625" cy="3625850"/>
          </a:xfrm>
          <a:custGeom>
            <a:avLst/>
            <a:gdLst/>
            <a:ahLst/>
            <a:cxnLst/>
            <a:rect l="l" t="t" r="r" b="b"/>
            <a:pathLst>
              <a:path w="3349625" h="3625850">
                <a:moveTo>
                  <a:pt x="0" y="558271"/>
                </a:moveTo>
                <a:lnTo>
                  <a:pt x="2049" y="510100"/>
                </a:lnTo>
                <a:lnTo>
                  <a:pt x="8084" y="463067"/>
                </a:lnTo>
                <a:lnTo>
                  <a:pt x="17938" y="417339"/>
                </a:lnTo>
                <a:lnTo>
                  <a:pt x="31443" y="373085"/>
                </a:lnTo>
                <a:lnTo>
                  <a:pt x="48432" y="330472"/>
                </a:lnTo>
                <a:lnTo>
                  <a:pt x="68737" y="289667"/>
                </a:lnTo>
                <a:lnTo>
                  <a:pt x="92190" y="250838"/>
                </a:lnTo>
                <a:lnTo>
                  <a:pt x="118625" y="214152"/>
                </a:lnTo>
                <a:lnTo>
                  <a:pt x="147873" y="179778"/>
                </a:lnTo>
                <a:lnTo>
                  <a:pt x="179766" y="147882"/>
                </a:lnTo>
                <a:lnTo>
                  <a:pt x="214138" y="118632"/>
                </a:lnTo>
                <a:lnTo>
                  <a:pt x="250821" y="92196"/>
                </a:lnTo>
                <a:lnTo>
                  <a:pt x="289647" y="68741"/>
                </a:lnTo>
                <a:lnTo>
                  <a:pt x="330448" y="48435"/>
                </a:lnTo>
                <a:lnTo>
                  <a:pt x="373058" y="31445"/>
                </a:lnTo>
                <a:lnTo>
                  <a:pt x="417308" y="17939"/>
                </a:lnTo>
                <a:lnTo>
                  <a:pt x="463031" y="8084"/>
                </a:lnTo>
                <a:lnTo>
                  <a:pt x="510059" y="2049"/>
                </a:lnTo>
                <a:lnTo>
                  <a:pt x="558225" y="0"/>
                </a:lnTo>
                <a:lnTo>
                  <a:pt x="2791001" y="0"/>
                </a:lnTo>
                <a:lnTo>
                  <a:pt x="2839177" y="2049"/>
                </a:lnTo>
                <a:lnTo>
                  <a:pt x="2886214" y="8084"/>
                </a:lnTo>
                <a:lnTo>
                  <a:pt x="2931945" y="17939"/>
                </a:lnTo>
                <a:lnTo>
                  <a:pt x="2976203" y="31445"/>
                </a:lnTo>
                <a:lnTo>
                  <a:pt x="3018819" y="48435"/>
                </a:lnTo>
                <a:lnTo>
                  <a:pt x="3059626" y="68741"/>
                </a:lnTo>
                <a:lnTo>
                  <a:pt x="3098457" y="92196"/>
                </a:lnTo>
                <a:lnTo>
                  <a:pt x="3135145" y="118632"/>
                </a:lnTo>
                <a:lnTo>
                  <a:pt x="3169521" y="147882"/>
                </a:lnTo>
                <a:lnTo>
                  <a:pt x="3201418" y="179778"/>
                </a:lnTo>
                <a:lnTo>
                  <a:pt x="3230669" y="214152"/>
                </a:lnTo>
                <a:lnTo>
                  <a:pt x="3257106" y="250838"/>
                </a:lnTo>
                <a:lnTo>
                  <a:pt x="3280561" y="289667"/>
                </a:lnTo>
                <a:lnTo>
                  <a:pt x="3300868" y="330472"/>
                </a:lnTo>
                <a:lnTo>
                  <a:pt x="3317858" y="373085"/>
                </a:lnTo>
                <a:lnTo>
                  <a:pt x="3331364" y="417339"/>
                </a:lnTo>
                <a:lnTo>
                  <a:pt x="3341219" y="463067"/>
                </a:lnTo>
                <a:lnTo>
                  <a:pt x="3347254" y="510100"/>
                </a:lnTo>
                <a:lnTo>
                  <a:pt x="3349303" y="558271"/>
                </a:lnTo>
                <a:lnTo>
                  <a:pt x="3349303" y="3067516"/>
                </a:lnTo>
                <a:lnTo>
                  <a:pt x="3347254" y="3115682"/>
                </a:lnTo>
                <a:lnTo>
                  <a:pt x="3341219" y="3162710"/>
                </a:lnTo>
                <a:lnTo>
                  <a:pt x="3331364" y="3208433"/>
                </a:lnTo>
                <a:lnTo>
                  <a:pt x="3317858" y="3252683"/>
                </a:lnTo>
                <a:lnTo>
                  <a:pt x="3300868" y="3295293"/>
                </a:lnTo>
                <a:lnTo>
                  <a:pt x="3280561" y="3336094"/>
                </a:lnTo>
                <a:lnTo>
                  <a:pt x="3257106" y="3374920"/>
                </a:lnTo>
                <a:lnTo>
                  <a:pt x="3230669" y="3411603"/>
                </a:lnTo>
                <a:lnTo>
                  <a:pt x="3201418" y="3445975"/>
                </a:lnTo>
                <a:lnTo>
                  <a:pt x="3169521" y="3477869"/>
                </a:lnTo>
                <a:lnTo>
                  <a:pt x="3135145" y="3507116"/>
                </a:lnTo>
                <a:lnTo>
                  <a:pt x="3098457" y="3533551"/>
                </a:lnTo>
                <a:lnTo>
                  <a:pt x="3059626" y="3557004"/>
                </a:lnTo>
                <a:lnTo>
                  <a:pt x="3018819" y="3577309"/>
                </a:lnTo>
                <a:lnTo>
                  <a:pt x="2976203" y="3594298"/>
                </a:lnTo>
                <a:lnTo>
                  <a:pt x="2931945" y="3607803"/>
                </a:lnTo>
                <a:lnTo>
                  <a:pt x="2886214" y="3617657"/>
                </a:lnTo>
                <a:lnTo>
                  <a:pt x="2839177" y="3623693"/>
                </a:lnTo>
                <a:lnTo>
                  <a:pt x="2791001" y="3625742"/>
                </a:lnTo>
                <a:lnTo>
                  <a:pt x="558225" y="3625742"/>
                </a:lnTo>
                <a:lnTo>
                  <a:pt x="510059" y="3623693"/>
                </a:lnTo>
                <a:lnTo>
                  <a:pt x="463031" y="3617657"/>
                </a:lnTo>
                <a:lnTo>
                  <a:pt x="417308" y="3607803"/>
                </a:lnTo>
                <a:lnTo>
                  <a:pt x="373058" y="3594298"/>
                </a:lnTo>
                <a:lnTo>
                  <a:pt x="330448" y="3577309"/>
                </a:lnTo>
                <a:lnTo>
                  <a:pt x="289647" y="3557004"/>
                </a:lnTo>
                <a:lnTo>
                  <a:pt x="250821" y="3533551"/>
                </a:lnTo>
                <a:lnTo>
                  <a:pt x="214138" y="3507116"/>
                </a:lnTo>
                <a:lnTo>
                  <a:pt x="179766" y="3477869"/>
                </a:lnTo>
                <a:lnTo>
                  <a:pt x="147873" y="3445975"/>
                </a:lnTo>
                <a:lnTo>
                  <a:pt x="118625" y="3411603"/>
                </a:lnTo>
                <a:lnTo>
                  <a:pt x="92190" y="3374920"/>
                </a:lnTo>
                <a:lnTo>
                  <a:pt x="68737" y="3336094"/>
                </a:lnTo>
                <a:lnTo>
                  <a:pt x="48432" y="3295293"/>
                </a:lnTo>
                <a:lnTo>
                  <a:pt x="31443" y="3252683"/>
                </a:lnTo>
                <a:lnTo>
                  <a:pt x="17938" y="3208433"/>
                </a:lnTo>
                <a:lnTo>
                  <a:pt x="8084" y="3162710"/>
                </a:lnTo>
                <a:lnTo>
                  <a:pt x="2049" y="3115682"/>
                </a:lnTo>
                <a:lnTo>
                  <a:pt x="0" y="3067516"/>
                </a:lnTo>
                <a:lnTo>
                  <a:pt x="0" y="558271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0840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Why</a:t>
            </a:r>
            <a:r>
              <a:rPr spc="-45" dirty="0"/>
              <a:t> </a:t>
            </a:r>
            <a:r>
              <a:rPr spc="15" dirty="0"/>
              <a:t>DevOps?</a:t>
            </a:r>
          </a:p>
        </p:txBody>
      </p:sp>
      <p:sp>
        <p:nvSpPr>
          <p:cNvPr id="9" name="object 9"/>
          <p:cNvSpPr/>
          <p:nvPr/>
        </p:nvSpPr>
        <p:spPr>
          <a:xfrm>
            <a:off x="1531747" y="1659888"/>
            <a:ext cx="1123188" cy="1123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29436" y="2873690"/>
            <a:ext cx="6477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15" dirty="0">
                <a:latin typeface="Calibri"/>
                <a:cs typeface="Calibri"/>
              </a:rPr>
              <a:t>Developer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4907" y="3431606"/>
            <a:ext cx="213042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5"/>
              </a:spcBef>
            </a:pPr>
            <a:r>
              <a:rPr sz="1350" spc="-10" dirty="0">
                <a:latin typeface="Calibri"/>
                <a:cs typeface="Calibri"/>
              </a:rPr>
              <a:t>The developer </a:t>
            </a:r>
            <a:r>
              <a:rPr sz="1350" spc="-15" dirty="0">
                <a:latin typeface="Calibri"/>
                <a:cs typeface="Calibri"/>
              </a:rPr>
              <a:t>used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25" dirty="0">
                <a:latin typeface="Calibri"/>
                <a:cs typeface="Calibri"/>
              </a:rPr>
              <a:t>run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spc="5" dirty="0">
                <a:latin typeface="Calibri"/>
                <a:cs typeface="Calibri"/>
              </a:rPr>
              <a:t>code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20" dirty="0">
                <a:latin typeface="Calibri"/>
                <a:cs typeface="Calibri"/>
              </a:rPr>
              <a:t>his </a:t>
            </a:r>
            <a:r>
              <a:rPr sz="1350" spc="-10" dirty="0">
                <a:latin typeface="Calibri"/>
                <a:cs typeface="Calibri"/>
              </a:rPr>
              <a:t>system,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0" dirty="0">
                <a:latin typeface="Calibri"/>
                <a:cs typeface="Calibri"/>
              </a:rPr>
              <a:t>then  </a:t>
            </a:r>
            <a:r>
              <a:rPr sz="1350" spc="5" dirty="0">
                <a:latin typeface="Calibri"/>
                <a:cs typeface="Calibri"/>
              </a:rPr>
              <a:t>forward </a:t>
            </a:r>
            <a:r>
              <a:rPr sz="1350" spc="-10" dirty="0">
                <a:latin typeface="Calibri"/>
                <a:cs typeface="Calibri"/>
              </a:rPr>
              <a:t>it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operations</a:t>
            </a:r>
            <a:r>
              <a:rPr sz="1350" spc="-19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team.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20677" y="1837474"/>
            <a:ext cx="850989" cy="8509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95800" y="2376324"/>
            <a:ext cx="523213" cy="5232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74236" y="2901376"/>
            <a:ext cx="68262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Calibri"/>
                <a:cs typeface="Calibri"/>
              </a:rPr>
              <a:t>Operations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43858" y="3431602"/>
            <a:ext cx="206819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9525" algn="ctr">
              <a:lnSpc>
                <a:spcPct val="99800"/>
              </a:lnSpc>
              <a:spcBef>
                <a:spcPts val="105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operations </a:t>
            </a:r>
            <a:r>
              <a:rPr sz="1350" spc="-10" dirty="0">
                <a:latin typeface="Calibri"/>
                <a:cs typeface="Calibri"/>
              </a:rPr>
              <a:t>when tried </a:t>
            </a:r>
            <a:r>
              <a:rPr sz="1350" dirty="0">
                <a:latin typeface="Calibri"/>
                <a:cs typeface="Calibri"/>
              </a:rPr>
              <a:t>to  </a:t>
            </a:r>
            <a:r>
              <a:rPr sz="1350" spc="-25" dirty="0">
                <a:latin typeface="Calibri"/>
                <a:cs typeface="Calibri"/>
              </a:rPr>
              <a:t>run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code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0" dirty="0">
                <a:latin typeface="Calibri"/>
                <a:cs typeface="Calibri"/>
              </a:rPr>
              <a:t>their system,  it </a:t>
            </a:r>
            <a:r>
              <a:rPr sz="1350" spc="-20" dirty="0">
                <a:latin typeface="Calibri"/>
                <a:cs typeface="Calibri"/>
              </a:rPr>
              <a:t>did </a:t>
            </a:r>
            <a:r>
              <a:rPr sz="1350" spc="-5" dirty="0">
                <a:latin typeface="Calibri"/>
                <a:cs typeface="Calibri"/>
              </a:rPr>
              <a:t>not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run!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84508" y="2355881"/>
            <a:ext cx="1022171" cy="8544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0175" y="1038225"/>
            <a:ext cx="3438539" cy="3724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27716" y="1059423"/>
            <a:ext cx="3349625" cy="3625850"/>
          </a:xfrm>
          <a:custGeom>
            <a:avLst/>
            <a:gdLst/>
            <a:ahLst/>
            <a:cxnLst/>
            <a:rect l="l" t="t" r="r" b="b"/>
            <a:pathLst>
              <a:path w="3349625" h="3625850">
                <a:moveTo>
                  <a:pt x="2790931" y="0"/>
                </a:moveTo>
                <a:lnTo>
                  <a:pt x="558149" y="0"/>
                </a:lnTo>
                <a:lnTo>
                  <a:pt x="509996" y="2049"/>
                </a:lnTo>
                <a:lnTo>
                  <a:pt x="462979" y="8084"/>
                </a:lnTo>
                <a:lnTo>
                  <a:pt x="417266" y="17939"/>
                </a:lnTo>
                <a:lnTo>
                  <a:pt x="373025" y="31445"/>
                </a:lnTo>
                <a:lnTo>
                  <a:pt x="330423" y="48435"/>
                </a:lnTo>
                <a:lnTo>
                  <a:pt x="289628" y="68742"/>
                </a:lnTo>
                <a:lnTo>
                  <a:pt x="250807" y="92197"/>
                </a:lnTo>
                <a:lnTo>
                  <a:pt x="214129" y="118634"/>
                </a:lnTo>
                <a:lnTo>
                  <a:pt x="179760" y="147885"/>
                </a:lnTo>
                <a:lnTo>
                  <a:pt x="147869" y="179782"/>
                </a:lnTo>
                <a:lnTo>
                  <a:pt x="118623" y="214158"/>
                </a:lnTo>
                <a:lnTo>
                  <a:pt x="92190" y="250845"/>
                </a:lnTo>
                <a:lnTo>
                  <a:pt x="68737" y="289677"/>
                </a:lnTo>
                <a:lnTo>
                  <a:pt x="48432" y="330484"/>
                </a:lnTo>
                <a:lnTo>
                  <a:pt x="31444" y="373100"/>
                </a:lnTo>
                <a:lnTo>
                  <a:pt x="17938" y="417357"/>
                </a:lnTo>
                <a:lnTo>
                  <a:pt x="8084" y="463089"/>
                </a:lnTo>
                <a:lnTo>
                  <a:pt x="2049" y="510126"/>
                </a:lnTo>
                <a:lnTo>
                  <a:pt x="0" y="558302"/>
                </a:lnTo>
                <a:lnTo>
                  <a:pt x="0" y="3067519"/>
                </a:lnTo>
                <a:lnTo>
                  <a:pt x="2049" y="3115685"/>
                </a:lnTo>
                <a:lnTo>
                  <a:pt x="8084" y="3162714"/>
                </a:lnTo>
                <a:lnTo>
                  <a:pt x="17938" y="3208437"/>
                </a:lnTo>
                <a:lnTo>
                  <a:pt x="31444" y="3252687"/>
                </a:lnTo>
                <a:lnTo>
                  <a:pt x="48432" y="3295296"/>
                </a:lnTo>
                <a:lnTo>
                  <a:pt x="68737" y="3336098"/>
                </a:lnTo>
                <a:lnTo>
                  <a:pt x="92190" y="3374924"/>
                </a:lnTo>
                <a:lnTo>
                  <a:pt x="118623" y="3411606"/>
                </a:lnTo>
                <a:lnTo>
                  <a:pt x="147869" y="3445978"/>
                </a:lnTo>
                <a:lnTo>
                  <a:pt x="179760" y="3477872"/>
                </a:lnTo>
                <a:lnTo>
                  <a:pt x="214129" y="3507120"/>
                </a:lnTo>
                <a:lnTo>
                  <a:pt x="250807" y="3533554"/>
                </a:lnTo>
                <a:lnTo>
                  <a:pt x="289628" y="3557008"/>
                </a:lnTo>
                <a:lnTo>
                  <a:pt x="330423" y="3577313"/>
                </a:lnTo>
                <a:lnTo>
                  <a:pt x="373025" y="3594301"/>
                </a:lnTo>
                <a:lnTo>
                  <a:pt x="417266" y="3607807"/>
                </a:lnTo>
                <a:lnTo>
                  <a:pt x="462979" y="3617661"/>
                </a:lnTo>
                <a:lnTo>
                  <a:pt x="509996" y="3623696"/>
                </a:lnTo>
                <a:lnTo>
                  <a:pt x="558149" y="3625745"/>
                </a:lnTo>
                <a:lnTo>
                  <a:pt x="2790931" y="3625745"/>
                </a:lnTo>
                <a:lnTo>
                  <a:pt x="2839107" y="3623696"/>
                </a:lnTo>
                <a:lnTo>
                  <a:pt x="2886144" y="3617661"/>
                </a:lnTo>
                <a:lnTo>
                  <a:pt x="2931875" y="3607807"/>
                </a:lnTo>
                <a:lnTo>
                  <a:pt x="2976133" y="3594301"/>
                </a:lnTo>
                <a:lnTo>
                  <a:pt x="3018749" y="3577313"/>
                </a:lnTo>
                <a:lnTo>
                  <a:pt x="3059556" y="3557008"/>
                </a:lnTo>
                <a:lnTo>
                  <a:pt x="3098387" y="3533554"/>
                </a:lnTo>
                <a:lnTo>
                  <a:pt x="3135075" y="3507120"/>
                </a:lnTo>
                <a:lnTo>
                  <a:pt x="3169451" y="3477872"/>
                </a:lnTo>
                <a:lnTo>
                  <a:pt x="3201348" y="3445978"/>
                </a:lnTo>
                <a:lnTo>
                  <a:pt x="3230599" y="3411606"/>
                </a:lnTo>
                <a:lnTo>
                  <a:pt x="3257036" y="3374924"/>
                </a:lnTo>
                <a:lnTo>
                  <a:pt x="3280491" y="3336098"/>
                </a:lnTo>
                <a:lnTo>
                  <a:pt x="3300798" y="3295296"/>
                </a:lnTo>
                <a:lnTo>
                  <a:pt x="3317788" y="3252687"/>
                </a:lnTo>
                <a:lnTo>
                  <a:pt x="3331294" y="3208437"/>
                </a:lnTo>
                <a:lnTo>
                  <a:pt x="3341149" y="3162714"/>
                </a:lnTo>
                <a:lnTo>
                  <a:pt x="3347184" y="3115685"/>
                </a:lnTo>
                <a:lnTo>
                  <a:pt x="3349233" y="3067519"/>
                </a:lnTo>
                <a:lnTo>
                  <a:pt x="3349233" y="558302"/>
                </a:lnTo>
                <a:lnTo>
                  <a:pt x="3347184" y="510126"/>
                </a:lnTo>
                <a:lnTo>
                  <a:pt x="3341149" y="463089"/>
                </a:lnTo>
                <a:lnTo>
                  <a:pt x="3331294" y="417357"/>
                </a:lnTo>
                <a:lnTo>
                  <a:pt x="3317788" y="373100"/>
                </a:lnTo>
                <a:lnTo>
                  <a:pt x="3300798" y="330484"/>
                </a:lnTo>
                <a:lnTo>
                  <a:pt x="3280491" y="289677"/>
                </a:lnTo>
                <a:lnTo>
                  <a:pt x="3257036" y="250845"/>
                </a:lnTo>
                <a:lnTo>
                  <a:pt x="3230599" y="214158"/>
                </a:lnTo>
                <a:lnTo>
                  <a:pt x="3201348" y="179782"/>
                </a:lnTo>
                <a:lnTo>
                  <a:pt x="3169451" y="147885"/>
                </a:lnTo>
                <a:lnTo>
                  <a:pt x="3135075" y="118634"/>
                </a:lnTo>
                <a:lnTo>
                  <a:pt x="3098387" y="92197"/>
                </a:lnTo>
                <a:lnTo>
                  <a:pt x="3059556" y="68742"/>
                </a:lnTo>
                <a:lnTo>
                  <a:pt x="3018749" y="48435"/>
                </a:lnTo>
                <a:lnTo>
                  <a:pt x="2976133" y="31445"/>
                </a:lnTo>
                <a:lnTo>
                  <a:pt x="2931875" y="17939"/>
                </a:lnTo>
                <a:lnTo>
                  <a:pt x="2886144" y="8084"/>
                </a:lnTo>
                <a:lnTo>
                  <a:pt x="2839107" y="2049"/>
                </a:lnTo>
                <a:lnTo>
                  <a:pt x="27909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27716" y="1059423"/>
            <a:ext cx="3349625" cy="3625850"/>
          </a:xfrm>
          <a:custGeom>
            <a:avLst/>
            <a:gdLst/>
            <a:ahLst/>
            <a:cxnLst/>
            <a:rect l="l" t="t" r="r" b="b"/>
            <a:pathLst>
              <a:path w="3349625" h="3625850">
                <a:moveTo>
                  <a:pt x="0" y="558302"/>
                </a:moveTo>
                <a:lnTo>
                  <a:pt x="2049" y="510126"/>
                </a:lnTo>
                <a:lnTo>
                  <a:pt x="8084" y="463089"/>
                </a:lnTo>
                <a:lnTo>
                  <a:pt x="17938" y="417357"/>
                </a:lnTo>
                <a:lnTo>
                  <a:pt x="31444" y="373100"/>
                </a:lnTo>
                <a:lnTo>
                  <a:pt x="48432" y="330484"/>
                </a:lnTo>
                <a:lnTo>
                  <a:pt x="68737" y="289677"/>
                </a:lnTo>
                <a:lnTo>
                  <a:pt x="92190" y="250845"/>
                </a:lnTo>
                <a:lnTo>
                  <a:pt x="118623" y="214158"/>
                </a:lnTo>
                <a:lnTo>
                  <a:pt x="147869" y="179782"/>
                </a:lnTo>
                <a:lnTo>
                  <a:pt x="179760" y="147885"/>
                </a:lnTo>
                <a:lnTo>
                  <a:pt x="214129" y="118634"/>
                </a:lnTo>
                <a:lnTo>
                  <a:pt x="250807" y="92197"/>
                </a:lnTo>
                <a:lnTo>
                  <a:pt x="289628" y="68742"/>
                </a:lnTo>
                <a:lnTo>
                  <a:pt x="330423" y="48435"/>
                </a:lnTo>
                <a:lnTo>
                  <a:pt x="373025" y="31445"/>
                </a:lnTo>
                <a:lnTo>
                  <a:pt x="417266" y="17939"/>
                </a:lnTo>
                <a:lnTo>
                  <a:pt x="462979" y="8084"/>
                </a:lnTo>
                <a:lnTo>
                  <a:pt x="509996" y="2049"/>
                </a:lnTo>
                <a:lnTo>
                  <a:pt x="558149" y="0"/>
                </a:lnTo>
                <a:lnTo>
                  <a:pt x="2790931" y="0"/>
                </a:lnTo>
                <a:lnTo>
                  <a:pt x="2839107" y="2049"/>
                </a:lnTo>
                <a:lnTo>
                  <a:pt x="2886144" y="8084"/>
                </a:lnTo>
                <a:lnTo>
                  <a:pt x="2931875" y="17939"/>
                </a:lnTo>
                <a:lnTo>
                  <a:pt x="2976133" y="31445"/>
                </a:lnTo>
                <a:lnTo>
                  <a:pt x="3018749" y="48435"/>
                </a:lnTo>
                <a:lnTo>
                  <a:pt x="3059556" y="68742"/>
                </a:lnTo>
                <a:lnTo>
                  <a:pt x="3098387" y="92197"/>
                </a:lnTo>
                <a:lnTo>
                  <a:pt x="3135075" y="118634"/>
                </a:lnTo>
                <a:lnTo>
                  <a:pt x="3169451" y="147885"/>
                </a:lnTo>
                <a:lnTo>
                  <a:pt x="3201348" y="179782"/>
                </a:lnTo>
                <a:lnTo>
                  <a:pt x="3230599" y="214158"/>
                </a:lnTo>
                <a:lnTo>
                  <a:pt x="3257035" y="250845"/>
                </a:lnTo>
                <a:lnTo>
                  <a:pt x="3280491" y="289677"/>
                </a:lnTo>
                <a:lnTo>
                  <a:pt x="3300798" y="330484"/>
                </a:lnTo>
                <a:lnTo>
                  <a:pt x="3317788" y="373100"/>
                </a:lnTo>
                <a:lnTo>
                  <a:pt x="3331294" y="417357"/>
                </a:lnTo>
                <a:lnTo>
                  <a:pt x="3341149" y="463089"/>
                </a:lnTo>
                <a:lnTo>
                  <a:pt x="3347184" y="510126"/>
                </a:lnTo>
                <a:lnTo>
                  <a:pt x="3349233" y="558302"/>
                </a:lnTo>
                <a:lnTo>
                  <a:pt x="3349233" y="3067519"/>
                </a:lnTo>
                <a:lnTo>
                  <a:pt x="3347184" y="3115685"/>
                </a:lnTo>
                <a:lnTo>
                  <a:pt x="3341149" y="3162713"/>
                </a:lnTo>
                <a:lnTo>
                  <a:pt x="3331294" y="3208436"/>
                </a:lnTo>
                <a:lnTo>
                  <a:pt x="3317788" y="3252686"/>
                </a:lnTo>
                <a:lnTo>
                  <a:pt x="3300798" y="3295296"/>
                </a:lnTo>
                <a:lnTo>
                  <a:pt x="3280491" y="3336098"/>
                </a:lnTo>
                <a:lnTo>
                  <a:pt x="3257035" y="3374923"/>
                </a:lnTo>
                <a:lnTo>
                  <a:pt x="3230599" y="3411606"/>
                </a:lnTo>
                <a:lnTo>
                  <a:pt x="3201348" y="3445978"/>
                </a:lnTo>
                <a:lnTo>
                  <a:pt x="3169451" y="3477872"/>
                </a:lnTo>
                <a:lnTo>
                  <a:pt x="3135075" y="3507119"/>
                </a:lnTo>
                <a:lnTo>
                  <a:pt x="3098387" y="3533554"/>
                </a:lnTo>
                <a:lnTo>
                  <a:pt x="3059556" y="3557007"/>
                </a:lnTo>
                <a:lnTo>
                  <a:pt x="3018749" y="3577312"/>
                </a:lnTo>
                <a:lnTo>
                  <a:pt x="2976133" y="3594301"/>
                </a:lnTo>
                <a:lnTo>
                  <a:pt x="2931875" y="3607806"/>
                </a:lnTo>
                <a:lnTo>
                  <a:pt x="2886144" y="3617660"/>
                </a:lnTo>
                <a:lnTo>
                  <a:pt x="2839107" y="3623696"/>
                </a:lnTo>
                <a:lnTo>
                  <a:pt x="2790931" y="3625745"/>
                </a:lnTo>
                <a:lnTo>
                  <a:pt x="558149" y="3625745"/>
                </a:lnTo>
                <a:lnTo>
                  <a:pt x="509996" y="3623696"/>
                </a:lnTo>
                <a:lnTo>
                  <a:pt x="462979" y="3617660"/>
                </a:lnTo>
                <a:lnTo>
                  <a:pt x="417266" y="3607806"/>
                </a:lnTo>
                <a:lnTo>
                  <a:pt x="373025" y="3594301"/>
                </a:lnTo>
                <a:lnTo>
                  <a:pt x="330423" y="3577312"/>
                </a:lnTo>
                <a:lnTo>
                  <a:pt x="289628" y="3557007"/>
                </a:lnTo>
                <a:lnTo>
                  <a:pt x="250807" y="3533554"/>
                </a:lnTo>
                <a:lnTo>
                  <a:pt x="214129" y="3507119"/>
                </a:lnTo>
                <a:lnTo>
                  <a:pt x="179760" y="3477872"/>
                </a:lnTo>
                <a:lnTo>
                  <a:pt x="147869" y="3445978"/>
                </a:lnTo>
                <a:lnTo>
                  <a:pt x="118623" y="3411606"/>
                </a:lnTo>
                <a:lnTo>
                  <a:pt x="92190" y="3374923"/>
                </a:lnTo>
                <a:lnTo>
                  <a:pt x="68737" y="3336098"/>
                </a:lnTo>
                <a:lnTo>
                  <a:pt x="48432" y="3295296"/>
                </a:lnTo>
                <a:lnTo>
                  <a:pt x="31444" y="3252686"/>
                </a:lnTo>
                <a:lnTo>
                  <a:pt x="17938" y="3208436"/>
                </a:lnTo>
                <a:lnTo>
                  <a:pt x="8084" y="3162713"/>
                </a:lnTo>
                <a:lnTo>
                  <a:pt x="2049" y="3115685"/>
                </a:lnTo>
                <a:lnTo>
                  <a:pt x="0" y="3067519"/>
                </a:lnTo>
                <a:lnTo>
                  <a:pt x="0" y="55830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5300" y="1095375"/>
            <a:ext cx="3448065" cy="3714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5956" y="1110111"/>
            <a:ext cx="3349625" cy="3625850"/>
          </a:xfrm>
          <a:custGeom>
            <a:avLst/>
            <a:gdLst/>
            <a:ahLst/>
            <a:cxnLst/>
            <a:rect l="l" t="t" r="r" b="b"/>
            <a:pathLst>
              <a:path w="3349625" h="3625850">
                <a:moveTo>
                  <a:pt x="2791001" y="0"/>
                </a:moveTo>
                <a:lnTo>
                  <a:pt x="558225" y="0"/>
                </a:lnTo>
                <a:lnTo>
                  <a:pt x="510059" y="2049"/>
                </a:lnTo>
                <a:lnTo>
                  <a:pt x="463031" y="8084"/>
                </a:lnTo>
                <a:lnTo>
                  <a:pt x="417308" y="17939"/>
                </a:lnTo>
                <a:lnTo>
                  <a:pt x="373058" y="31445"/>
                </a:lnTo>
                <a:lnTo>
                  <a:pt x="330448" y="48435"/>
                </a:lnTo>
                <a:lnTo>
                  <a:pt x="289647" y="68741"/>
                </a:lnTo>
                <a:lnTo>
                  <a:pt x="250821" y="92196"/>
                </a:lnTo>
                <a:lnTo>
                  <a:pt x="214138" y="118632"/>
                </a:lnTo>
                <a:lnTo>
                  <a:pt x="179766" y="147882"/>
                </a:lnTo>
                <a:lnTo>
                  <a:pt x="147873" y="179778"/>
                </a:lnTo>
                <a:lnTo>
                  <a:pt x="118625" y="214152"/>
                </a:lnTo>
                <a:lnTo>
                  <a:pt x="92190" y="250838"/>
                </a:lnTo>
                <a:lnTo>
                  <a:pt x="68737" y="289667"/>
                </a:lnTo>
                <a:lnTo>
                  <a:pt x="48432" y="330472"/>
                </a:lnTo>
                <a:lnTo>
                  <a:pt x="31443" y="373085"/>
                </a:lnTo>
                <a:lnTo>
                  <a:pt x="17938" y="417339"/>
                </a:lnTo>
                <a:lnTo>
                  <a:pt x="8084" y="463067"/>
                </a:lnTo>
                <a:lnTo>
                  <a:pt x="2049" y="510100"/>
                </a:lnTo>
                <a:lnTo>
                  <a:pt x="0" y="558271"/>
                </a:lnTo>
                <a:lnTo>
                  <a:pt x="0" y="3067516"/>
                </a:lnTo>
                <a:lnTo>
                  <a:pt x="2049" y="3115682"/>
                </a:lnTo>
                <a:lnTo>
                  <a:pt x="8084" y="3162711"/>
                </a:lnTo>
                <a:lnTo>
                  <a:pt x="17938" y="3208434"/>
                </a:lnTo>
                <a:lnTo>
                  <a:pt x="31443" y="3252684"/>
                </a:lnTo>
                <a:lnTo>
                  <a:pt x="48432" y="3295293"/>
                </a:lnTo>
                <a:lnTo>
                  <a:pt x="68737" y="3336095"/>
                </a:lnTo>
                <a:lnTo>
                  <a:pt x="92190" y="3374921"/>
                </a:lnTo>
                <a:lnTo>
                  <a:pt x="118625" y="3411603"/>
                </a:lnTo>
                <a:lnTo>
                  <a:pt x="147873" y="3445975"/>
                </a:lnTo>
                <a:lnTo>
                  <a:pt x="179766" y="3477869"/>
                </a:lnTo>
                <a:lnTo>
                  <a:pt x="214138" y="3507117"/>
                </a:lnTo>
                <a:lnTo>
                  <a:pt x="250821" y="3533551"/>
                </a:lnTo>
                <a:lnTo>
                  <a:pt x="289647" y="3557005"/>
                </a:lnTo>
                <a:lnTo>
                  <a:pt x="330448" y="3577309"/>
                </a:lnTo>
                <a:lnTo>
                  <a:pt x="373058" y="3594298"/>
                </a:lnTo>
                <a:lnTo>
                  <a:pt x="417308" y="3607804"/>
                </a:lnTo>
                <a:lnTo>
                  <a:pt x="463031" y="3617658"/>
                </a:lnTo>
                <a:lnTo>
                  <a:pt x="510059" y="3623693"/>
                </a:lnTo>
                <a:lnTo>
                  <a:pt x="558225" y="3625742"/>
                </a:lnTo>
                <a:lnTo>
                  <a:pt x="2791001" y="3625742"/>
                </a:lnTo>
                <a:lnTo>
                  <a:pt x="2839177" y="3623693"/>
                </a:lnTo>
                <a:lnTo>
                  <a:pt x="2886215" y="3617658"/>
                </a:lnTo>
                <a:lnTo>
                  <a:pt x="2931946" y="3607804"/>
                </a:lnTo>
                <a:lnTo>
                  <a:pt x="2976203" y="3594298"/>
                </a:lnTo>
                <a:lnTo>
                  <a:pt x="3018819" y="3577309"/>
                </a:lnTo>
                <a:lnTo>
                  <a:pt x="3059626" y="3557005"/>
                </a:lnTo>
                <a:lnTo>
                  <a:pt x="3098458" y="3533551"/>
                </a:lnTo>
                <a:lnTo>
                  <a:pt x="3135145" y="3507117"/>
                </a:lnTo>
                <a:lnTo>
                  <a:pt x="3169521" y="3477869"/>
                </a:lnTo>
                <a:lnTo>
                  <a:pt x="3201418" y="3445975"/>
                </a:lnTo>
                <a:lnTo>
                  <a:pt x="3230669" y="3411603"/>
                </a:lnTo>
                <a:lnTo>
                  <a:pt x="3257106" y="3374921"/>
                </a:lnTo>
                <a:lnTo>
                  <a:pt x="3280561" y="3336095"/>
                </a:lnTo>
                <a:lnTo>
                  <a:pt x="3300868" y="3295293"/>
                </a:lnTo>
                <a:lnTo>
                  <a:pt x="3317858" y="3252684"/>
                </a:lnTo>
                <a:lnTo>
                  <a:pt x="3331364" y="3208434"/>
                </a:lnTo>
                <a:lnTo>
                  <a:pt x="3341219" y="3162711"/>
                </a:lnTo>
                <a:lnTo>
                  <a:pt x="3347254" y="3115682"/>
                </a:lnTo>
                <a:lnTo>
                  <a:pt x="3349304" y="3067516"/>
                </a:lnTo>
                <a:lnTo>
                  <a:pt x="3349304" y="558271"/>
                </a:lnTo>
                <a:lnTo>
                  <a:pt x="3347254" y="510100"/>
                </a:lnTo>
                <a:lnTo>
                  <a:pt x="3341219" y="463067"/>
                </a:lnTo>
                <a:lnTo>
                  <a:pt x="3331364" y="417339"/>
                </a:lnTo>
                <a:lnTo>
                  <a:pt x="3317858" y="373085"/>
                </a:lnTo>
                <a:lnTo>
                  <a:pt x="3300868" y="330472"/>
                </a:lnTo>
                <a:lnTo>
                  <a:pt x="3280561" y="289667"/>
                </a:lnTo>
                <a:lnTo>
                  <a:pt x="3257106" y="250838"/>
                </a:lnTo>
                <a:lnTo>
                  <a:pt x="3230669" y="214152"/>
                </a:lnTo>
                <a:lnTo>
                  <a:pt x="3201418" y="179778"/>
                </a:lnTo>
                <a:lnTo>
                  <a:pt x="3169521" y="147882"/>
                </a:lnTo>
                <a:lnTo>
                  <a:pt x="3135145" y="118632"/>
                </a:lnTo>
                <a:lnTo>
                  <a:pt x="3098458" y="92196"/>
                </a:lnTo>
                <a:lnTo>
                  <a:pt x="3059626" y="68741"/>
                </a:lnTo>
                <a:lnTo>
                  <a:pt x="3018819" y="48435"/>
                </a:lnTo>
                <a:lnTo>
                  <a:pt x="2976203" y="31445"/>
                </a:lnTo>
                <a:lnTo>
                  <a:pt x="2931946" y="17939"/>
                </a:lnTo>
                <a:lnTo>
                  <a:pt x="2886215" y="8084"/>
                </a:lnTo>
                <a:lnTo>
                  <a:pt x="2839177" y="2049"/>
                </a:lnTo>
                <a:lnTo>
                  <a:pt x="27910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5956" y="1110112"/>
            <a:ext cx="3349625" cy="3625850"/>
          </a:xfrm>
          <a:custGeom>
            <a:avLst/>
            <a:gdLst/>
            <a:ahLst/>
            <a:cxnLst/>
            <a:rect l="l" t="t" r="r" b="b"/>
            <a:pathLst>
              <a:path w="3349625" h="3625850">
                <a:moveTo>
                  <a:pt x="0" y="558271"/>
                </a:moveTo>
                <a:lnTo>
                  <a:pt x="2049" y="510100"/>
                </a:lnTo>
                <a:lnTo>
                  <a:pt x="8084" y="463067"/>
                </a:lnTo>
                <a:lnTo>
                  <a:pt x="17938" y="417339"/>
                </a:lnTo>
                <a:lnTo>
                  <a:pt x="31443" y="373085"/>
                </a:lnTo>
                <a:lnTo>
                  <a:pt x="48432" y="330472"/>
                </a:lnTo>
                <a:lnTo>
                  <a:pt x="68737" y="289667"/>
                </a:lnTo>
                <a:lnTo>
                  <a:pt x="92190" y="250838"/>
                </a:lnTo>
                <a:lnTo>
                  <a:pt x="118625" y="214152"/>
                </a:lnTo>
                <a:lnTo>
                  <a:pt x="147873" y="179778"/>
                </a:lnTo>
                <a:lnTo>
                  <a:pt x="179766" y="147882"/>
                </a:lnTo>
                <a:lnTo>
                  <a:pt x="214138" y="118632"/>
                </a:lnTo>
                <a:lnTo>
                  <a:pt x="250821" y="92196"/>
                </a:lnTo>
                <a:lnTo>
                  <a:pt x="289647" y="68741"/>
                </a:lnTo>
                <a:lnTo>
                  <a:pt x="330448" y="48435"/>
                </a:lnTo>
                <a:lnTo>
                  <a:pt x="373058" y="31445"/>
                </a:lnTo>
                <a:lnTo>
                  <a:pt x="417308" y="17939"/>
                </a:lnTo>
                <a:lnTo>
                  <a:pt x="463031" y="8084"/>
                </a:lnTo>
                <a:lnTo>
                  <a:pt x="510059" y="2049"/>
                </a:lnTo>
                <a:lnTo>
                  <a:pt x="558225" y="0"/>
                </a:lnTo>
                <a:lnTo>
                  <a:pt x="2791001" y="0"/>
                </a:lnTo>
                <a:lnTo>
                  <a:pt x="2839177" y="2049"/>
                </a:lnTo>
                <a:lnTo>
                  <a:pt x="2886214" y="8084"/>
                </a:lnTo>
                <a:lnTo>
                  <a:pt x="2931945" y="17939"/>
                </a:lnTo>
                <a:lnTo>
                  <a:pt x="2976203" y="31445"/>
                </a:lnTo>
                <a:lnTo>
                  <a:pt x="3018819" y="48435"/>
                </a:lnTo>
                <a:lnTo>
                  <a:pt x="3059626" y="68741"/>
                </a:lnTo>
                <a:lnTo>
                  <a:pt x="3098457" y="92196"/>
                </a:lnTo>
                <a:lnTo>
                  <a:pt x="3135145" y="118632"/>
                </a:lnTo>
                <a:lnTo>
                  <a:pt x="3169521" y="147882"/>
                </a:lnTo>
                <a:lnTo>
                  <a:pt x="3201418" y="179778"/>
                </a:lnTo>
                <a:lnTo>
                  <a:pt x="3230669" y="214152"/>
                </a:lnTo>
                <a:lnTo>
                  <a:pt x="3257106" y="250838"/>
                </a:lnTo>
                <a:lnTo>
                  <a:pt x="3280561" y="289667"/>
                </a:lnTo>
                <a:lnTo>
                  <a:pt x="3300868" y="330472"/>
                </a:lnTo>
                <a:lnTo>
                  <a:pt x="3317858" y="373085"/>
                </a:lnTo>
                <a:lnTo>
                  <a:pt x="3331364" y="417339"/>
                </a:lnTo>
                <a:lnTo>
                  <a:pt x="3341219" y="463067"/>
                </a:lnTo>
                <a:lnTo>
                  <a:pt x="3347254" y="510100"/>
                </a:lnTo>
                <a:lnTo>
                  <a:pt x="3349303" y="558271"/>
                </a:lnTo>
                <a:lnTo>
                  <a:pt x="3349303" y="3067516"/>
                </a:lnTo>
                <a:lnTo>
                  <a:pt x="3347254" y="3115682"/>
                </a:lnTo>
                <a:lnTo>
                  <a:pt x="3341219" y="3162710"/>
                </a:lnTo>
                <a:lnTo>
                  <a:pt x="3331364" y="3208433"/>
                </a:lnTo>
                <a:lnTo>
                  <a:pt x="3317858" y="3252683"/>
                </a:lnTo>
                <a:lnTo>
                  <a:pt x="3300868" y="3295293"/>
                </a:lnTo>
                <a:lnTo>
                  <a:pt x="3280561" y="3336094"/>
                </a:lnTo>
                <a:lnTo>
                  <a:pt x="3257106" y="3374920"/>
                </a:lnTo>
                <a:lnTo>
                  <a:pt x="3230669" y="3411603"/>
                </a:lnTo>
                <a:lnTo>
                  <a:pt x="3201418" y="3445975"/>
                </a:lnTo>
                <a:lnTo>
                  <a:pt x="3169521" y="3477869"/>
                </a:lnTo>
                <a:lnTo>
                  <a:pt x="3135145" y="3507116"/>
                </a:lnTo>
                <a:lnTo>
                  <a:pt x="3098457" y="3533551"/>
                </a:lnTo>
                <a:lnTo>
                  <a:pt x="3059626" y="3557004"/>
                </a:lnTo>
                <a:lnTo>
                  <a:pt x="3018819" y="3577309"/>
                </a:lnTo>
                <a:lnTo>
                  <a:pt x="2976203" y="3594298"/>
                </a:lnTo>
                <a:lnTo>
                  <a:pt x="2931945" y="3607803"/>
                </a:lnTo>
                <a:lnTo>
                  <a:pt x="2886214" y="3617657"/>
                </a:lnTo>
                <a:lnTo>
                  <a:pt x="2839177" y="3623693"/>
                </a:lnTo>
                <a:lnTo>
                  <a:pt x="2791001" y="3625742"/>
                </a:lnTo>
                <a:lnTo>
                  <a:pt x="558225" y="3625742"/>
                </a:lnTo>
                <a:lnTo>
                  <a:pt x="510059" y="3623693"/>
                </a:lnTo>
                <a:lnTo>
                  <a:pt x="463031" y="3617657"/>
                </a:lnTo>
                <a:lnTo>
                  <a:pt x="417308" y="3607803"/>
                </a:lnTo>
                <a:lnTo>
                  <a:pt x="373058" y="3594298"/>
                </a:lnTo>
                <a:lnTo>
                  <a:pt x="330448" y="3577309"/>
                </a:lnTo>
                <a:lnTo>
                  <a:pt x="289647" y="3557004"/>
                </a:lnTo>
                <a:lnTo>
                  <a:pt x="250821" y="3533551"/>
                </a:lnTo>
                <a:lnTo>
                  <a:pt x="214138" y="3507116"/>
                </a:lnTo>
                <a:lnTo>
                  <a:pt x="179766" y="3477869"/>
                </a:lnTo>
                <a:lnTo>
                  <a:pt x="147873" y="3445975"/>
                </a:lnTo>
                <a:lnTo>
                  <a:pt x="118625" y="3411603"/>
                </a:lnTo>
                <a:lnTo>
                  <a:pt x="92190" y="3374920"/>
                </a:lnTo>
                <a:lnTo>
                  <a:pt x="68737" y="3336094"/>
                </a:lnTo>
                <a:lnTo>
                  <a:pt x="48432" y="3295293"/>
                </a:lnTo>
                <a:lnTo>
                  <a:pt x="31443" y="3252683"/>
                </a:lnTo>
                <a:lnTo>
                  <a:pt x="17938" y="3208433"/>
                </a:lnTo>
                <a:lnTo>
                  <a:pt x="8084" y="3162710"/>
                </a:lnTo>
                <a:lnTo>
                  <a:pt x="2049" y="3115682"/>
                </a:lnTo>
                <a:lnTo>
                  <a:pt x="0" y="3067516"/>
                </a:lnTo>
                <a:lnTo>
                  <a:pt x="0" y="558271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0840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Why</a:t>
            </a:r>
            <a:r>
              <a:rPr spc="-45" dirty="0"/>
              <a:t> </a:t>
            </a:r>
            <a:r>
              <a:rPr spc="15" dirty="0"/>
              <a:t>DevOps?</a:t>
            </a:r>
          </a:p>
        </p:txBody>
      </p:sp>
      <p:sp>
        <p:nvSpPr>
          <p:cNvPr id="9" name="object 9"/>
          <p:cNvSpPr/>
          <p:nvPr/>
        </p:nvSpPr>
        <p:spPr>
          <a:xfrm>
            <a:off x="1531747" y="1659888"/>
            <a:ext cx="1123188" cy="1123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29436" y="2873690"/>
            <a:ext cx="6477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15" dirty="0">
                <a:latin typeface="Calibri"/>
                <a:cs typeface="Calibri"/>
              </a:rPr>
              <a:t>Developer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4432" y="3431606"/>
            <a:ext cx="211137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800"/>
              </a:lnSpc>
              <a:spcBef>
                <a:spcPts val="105"/>
              </a:spcBef>
            </a:pPr>
            <a:r>
              <a:rPr sz="1350" spc="-10" dirty="0">
                <a:latin typeface="Calibri"/>
                <a:cs typeface="Calibri"/>
              </a:rPr>
              <a:t>But,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code </a:t>
            </a:r>
            <a:r>
              <a:rPr sz="1350" spc="-30" dirty="0">
                <a:latin typeface="Calibri"/>
                <a:cs typeface="Calibri"/>
              </a:rPr>
              <a:t>runs </a:t>
            </a:r>
            <a:r>
              <a:rPr sz="1350" spc="-5" dirty="0">
                <a:latin typeface="Calibri"/>
                <a:cs typeface="Calibri"/>
              </a:rPr>
              <a:t>fine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  developer’s </a:t>
            </a:r>
            <a:r>
              <a:rPr sz="1350" spc="-10" dirty="0">
                <a:latin typeface="Calibri"/>
                <a:cs typeface="Calibri"/>
              </a:rPr>
              <a:t>system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0" dirty="0">
                <a:latin typeface="Calibri"/>
                <a:cs typeface="Calibri"/>
              </a:rPr>
              <a:t>hence  </a:t>
            </a:r>
            <a:r>
              <a:rPr sz="1350" spc="-20" dirty="0">
                <a:latin typeface="Calibri"/>
                <a:cs typeface="Calibri"/>
              </a:rPr>
              <a:t>he </a:t>
            </a:r>
            <a:r>
              <a:rPr sz="1350" dirty="0">
                <a:latin typeface="Calibri"/>
                <a:cs typeface="Calibri"/>
              </a:rPr>
              <a:t>says </a:t>
            </a:r>
            <a:r>
              <a:rPr sz="1350" spc="20" dirty="0">
                <a:latin typeface="Calibri"/>
                <a:cs typeface="Calibri"/>
              </a:rPr>
              <a:t>“It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5" dirty="0">
                <a:latin typeface="Calibri"/>
                <a:cs typeface="Calibri"/>
              </a:rPr>
              <a:t>not </a:t>
            </a:r>
            <a:r>
              <a:rPr sz="1350" spc="-15" dirty="0">
                <a:latin typeface="Calibri"/>
                <a:cs typeface="Calibri"/>
              </a:rPr>
              <a:t>my</a:t>
            </a:r>
            <a:r>
              <a:rPr sz="1350" spc="-16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fault!”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20677" y="1837474"/>
            <a:ext cx="850989" cy="8509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95800" y="2376324"/>
            <a:ext cx="523213" cy="5232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74236" y="2901376"/>
            <a:ext cx="68262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Calibri"/>
                <a:cs typeface="Calibri"/>
              </a:rPr>
              <a:t>Operations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81958" y="3431602"/>
            <a:ext cx="1991995" cy="852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499"/>
              </a:lnSpc>
              <a:spcBef>
                <a:spcPts val="95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operations </a:t>
            </a:r>
            <a:r>
              <a:rPr sz="1350" spc="-10" dirty="0">
                <a:latin typeface="Calibri"/>
                <a:cs typeface="Calibri"/>
              </a:rPr>
              <a:t>then </a:t>
            </a:r>
            <a:r>
              <a:rPr sz="1350" spc="-20" dirty="0">
                <a:latin typeface="Calibri"/>
                <a:cs typeface="Calibri"/>
              </a:rPr>
              <a:t>marked  </a:t>
            </a: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5" dirty="0">
                <a:latin typeface="Calibri"/>
                <a:cs typeface="Calibri"/>
              </a:rPr>
              <a:t>code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spc="-15" dirty="0">
                <a:latin typeface="Calibri"/>
                <a:cs typeface="Calibri"/>
              </a:rPr>
              <a:t>faulty, </a:t>
            </a:r>
            <a:r>
              <a:rPr sz="1350" spc="-5" dirty="0">
                <a:latin typeface="Calibri"/>
                <a:cs typeface="Calibri"/>
              </a:rPr>
              <a:t>and</a:t>
            </a:r>
            <a:r>
              <a:rPr sz="1350" spc="-14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used 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5" dirty="0">
                <a:latin typeface="Calibri"/>
                <a:cs typeface="Calibri"/>
              </a:rPr>
              <a:t>forward </a:t>
            </a: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dirty="0">
                <a:latin typeface="Calibri"/>
                <a:cs typeface="Calibri"/>
              </a:rPr>
              <a:t>feedback to 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-10" dirty="0">
                <a:latin typeface="Calibri"/>
                <a:cs typeface="Calibri"/>
              </a:rPr>
              <a:t> developer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84563" y="2355932"/>
            <a:ext cx="1022171" cy="8544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33650" y="3238500"/>
            <a:ext cx="3981465" cy="1123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54986" y="3260347"/>
            <a:ext cx="3881120" cy="1025525"/>
          </a:xfrm>
          <a:custGeom>
            <a:avLst/>
            <a:gdLst/>
            <a:ahLst/>
            <a:cxnLst/>
            <a:rect l="l" t="t" r="r" b="b"/>
            <a:pathLst>
              <a:path w="3881120" h="1025525">
                <a:moveTo>
                  <a:pt x="3710178" y="0"/>
                </a:moveTo>
                <a:lnTo>
                  <a:pt x="170937" y="0"/>
                </a:lnTo>
                <a:lnTo>
                  <a:pt x="125467" y="6099"/>
                </a:lnTo>
                <a:lnTo>
                  <a:pt x="84626" y="23315"/>
                </a:lnTo>
                <a:lnTo>
                  <a:pt x="50035" y="50019"/>
                </a:lnTo>
                <a:lnTo>
                  <a:pt x="23319" y="84587"/>
                </a:lnTo>
                <a:lnTo>
                  <a:pt x="6100" y="125391"/>
                </a:lnTo>
                <a:lnTo>
                  <a:pt x="0" y="170806"/>
                </a:lnTo>
                <a:lnTo>
                  <a:pt x="0" y="854427"/>
                </a:lnTo>
                <a:lnTo>
                  <a:pt x="6100" y="899858"/>
                </a:lnTo>
                <a:lnTo>
                  <a:pt x="23319" y="940682"/>
                </a:lnTo>
                <a:lnTo>
                  <a:pt x="50035" y="975271"/>
                </a:lnTo>
                <a:lnTo>
                  <a:pt x="84626" y="1001994"/>
                </a:lnTo>
                <a:lnTo>
                  <a:pt x="125467" y="1019223"/>
                </a:lnTo>
                <a:lnTo>
                  <a:pt x="170937" y="1025328"/>
                </a:lnTo>
                <a:lnTo>
                  <a:pt x="3710178" y="1025328"/>
                </a:lnTo>
                <a:lnTo>
                  <a:pt x="3755605" y="1019223"/>
                </a:lnTo>
                <a:lnTo>
                  <a:pt x="3796434" y="1001994"/>
                </a:lnTo>
                <a:lnTo>
                  <a:pt x="3831031" y="975271"/>
                </a:lnTo>
                <a:lnTo>
                  <a:pt x="3857764" y="940682"/>
                </a:lnTo>
                <a:lnTo>
                  <a:pt x="3875001" y="899858"/>
                </a:lnTo>
                <a:lnTo>
                  <a:pt x="3881109" y="854427"/>
                </a:lnTo>
                <a:lnTo>
                  <a:pt x="3881109" y="170806"/>
                </a:lnTo>
                <a:lnTo>
                  <a:pt x="3875001" y="125391"/>
                </a:lnTo>
                <a:lnTo>
                  <a:pt x="3857764" y="84587"/>
                </a:lnTo>
                <a:lnTo>
                  <a:pt x="3831031" y="50019"/>
                </a:lnTo>
                <a:lnTo>
                  <a:pt x="3796434" y="23315"/>
                </a:lnTo>
                <a:lnTo>
                  <a:pt x="3755605" y="6099"/>
                </a:lnTo>
                <a:lnTo>
                  <a:pt x="37101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54985" y="3260348"/>
            <a:ext cx="3881120" cy="1025525"/>
          </a:xfrm>
          <a:custGeom>
            <a:avLst/>
            <a:gdLst/>
            <a:ahLst/>
            <a:cxnLst/>
            <a:rect l="l" t="t" r="r" b="b"/>
            <a:pathLst>
              <a:path w="3881120" h="1025525">
                <a:moveTo>
                  <a:pt x="0" y="170806"/>
                </a:moveTo>
                <a:lnTo>
                  <a:pt x="6100" y="125391"/>
                </a:lnTo>
                <a:lnTo>
                  <a:pt x="23319" y="84587"/>
                </a:lnTo>
                <a:lnTo>
                  <a:pt x="50035" y="50019"/>
                </a:lnTo>
                <a:lnTo>
                  <a:pt x="84626" y="23315"/>
                </a:lnTo>
                <a:lnTo>
                  <a:pt x="125467" y="6099"/>
                </a:lnTo>
                <a:lnTo>
                  <a:pt x="170937" y="0"/>
                </a:lnTo>
                <a:lnTo>
                  <a:pt x="3710177" y="0"/>
                </a:lnTo>
                <a:lnTo>
                  <a:pt x="3755605" y="6099"/>
                </a:lnTo>
                <a:lnTo>
                  <a:pt x="3796434" y="23315"/>
                </a:lnTo>
                <a:lnTo>
                  <a:pt x="3831031" y="50019"/>
                </a:lnTo>
                <a:lnTo>
                  <a:pt x="3857764" y="84587"/>
                </a:lnTo>
                <a:lnTo>
                  <a:pt x="3875001" y="125391"/>
                </a:lnTo>
                <a:lnTo>
                  <a:pt x="3881109" y="170806"/>
                </a:lnTo>
                <a:lnTo>
                  <a:pt x="3881109" y="854427"/>
                </a:lnTo>
                <a:lnTo>
                  <a:pt x="3875001" y="899858"/>
                </a:lnTo>
                <a:lnTo>
                  <a:pt x="3857764" y="940682"/>
                </a:lnTo>
                <a:lnTo>
                  <a:pt x="3831031" y="975271"/>
                </a:lnTo>
                <a:lnTo>
                  <a:pt x="3796434" y="1001994"/>
                </a:lnTo>
                <a:lnTo>
                  <a:pt x="3755605" y="1019223"/>
                </a:lnTo>
                <a:lnTo>
                  <a:pt x="3710177" y="1025328"/>
                </a:lnTo>
                <a:lnTo>
                  <a:pt x="170937" y="1025328"/>
                </a:lnTo>
                <a:lnTo>
                  <a:pt x="125467" y="1019223"/>
                </a:lnTo>
                <a:lnTo>
                  <a:pt x="84626" y="1001994"/>
                </a:lnTo>
                <a:lnTo>
                  <a:pt x="50035" y="975271"/>
                </a:lnTo>
                <a:lnTo>
                  <a:pt x="23319" y="940682"/>
                </a:lnTo>
                <a:lnTo>
                  <a:pt x="6100" y="899858"/>
                </a:lnTo>
                <a:lnTo>
                  <a:pt x="0" y="854427"/>
                </a:lnTo>
                <a:lnTo>
                  <a:pt x="0" y="17080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0840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Why</a:t>
            </a:r>
            <a:r>
              <a:rPr spc="-45" dirty="0"/>
              <a:t> </a:t>
            </a:r>
            <a:r>
              <a:rPr spc="15" dirty="0"/>
              <a:t>DevOps?</a:t>
            </a:r>
          </a:p>
        </p:txBody>
      </p:sp>
      <p:sp>
        <p:nvSpPr>
          <p:cNvPr id="6" name="object 6"/>
          <p:cNvSpPr/>
          <p:nvPr/>
        </p:nvSpPr>
        <p:spPr>
          <a:xfrm>
            <a:off x="2066365" y="1369131"/>
            <a:ext cx="1046884" cy="930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09496" y="2435540"/>
            <a:ext cx="6477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15" dirty="0">
                <a:latin typeface="Calibri"/>
                <a:cs typeface="Calibri"/>
              </a:rPr>
              <a:t>Developer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10922" y="1410245"/>
            <a:ext cx="786936" cy="8509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54018" y="1949095"/>
            <a:ext cx="523213" cy="5232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31945" y="2473259"/>
            <a:ext cx="68262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Calibri"/>
                <a:cs typeface="Calibri"/>
              </a:rPr>
              <a:t>Operations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30583" y="1724760"/>
            <a:ext cx="1025399" cy="7610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23923" y="3446207"/>
            <a:ext cx="324358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5"/>
              </a:spcBef>
            </a:pP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5" dirty="0">
                <a:latin typeface="Calibri"/>
                <a:cs typeface="Calibri"/>
              </a:rPr>
              <a:t>led </a:t>
            </a:r>
            <a:r>
              <a:rPr sz="1350" dirty="0">
                <a:latin typeface="Calibri"/>
                <a:cs typeface="Calibri"/>
              </a:rPr>
              <a:t>to a </a:t>
            </a:r>
            <a:r>
              <a:rPr sz="1350" spc="5" dirty="0">
                <a:latin typeface="Calibri"/>
                <a:cs typeface="Calibri"/>
              </a:rPr>
              <a:t>lot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dirty="0">
                <a:latin typeface="Calibri"/>
                <a:cs typeface="Calibri"/>
              </a:rPr>
              <a:t>back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10" dirty="0">
                <a:latin typeface="Calibri"/>
                <a:cs typeface="Calibri"/>
              </a:rPr>
              <a:t>forth </a:t>
            </a:r>
            <a:r>
              <a:rPr sz="1350" spc="-5" dirty="0">
                <a:latin typeface="Calibri"/>
                <a:cs typeface="Calibri"/>
              </a:rPr>
              <a:t>between</a:t>
            </a:r>
            <a:r>
              <a:rPr sz="1350" spc="-18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spc="-10" dirty="0">
                <a:latin typeface="Calibri"/>
                <a:cs typeface="Calibri"/>
              </a:rPr>
              <a:t>developer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operations team, </a:t>
            </a:r>
            <a:r>
              <a:rPr sz="1350" spc="-10" dirty="0">
                <a:latin typeface="Calibri"/>
                <a:cs typeface="Calibri"/>
              </a:rPr>
              <a:t>hence  </a:t>
            </a:r>
            <a:r>
              <a:rPr sz="1350" spc="-5" dirty="0">
                <a:latin typeface="Calibri"/>
                <a:cs typeface="Calibri"/>
              </a:rPr>
              <a:t>impacted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efficiency.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962025"/>
            <a:ext cx="5686409" cy="107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6842" y="980175"/>
            <a:ext cx="5596255" cy="981710"/>
          </a:xfrm>
          <a:custGeom>
            <a:avLst/>
            <a:gdLst/>
            <a:ahLst/>
            <a:cxnLst/>
            <a:rect l="l" t="t" r="r" b="b"/>
            <a:pathLst>
              <a:path w="5596255" h="981710">
                <a:moveTo>
                  <a:pt x="5432551" y="0"/>
                </a:moveTo>
                <a:lnTo>
                  <a:pt x="163580" y="0"/>
                </a:lnTo>
                <a:lnTo>
                  <a:pt x="120109" y="5845"/>
                </a:lnTo>
                <a:lnTo>
                  <a:pt x="81038" y="22341"/>
                </a:lnTo>
                <a:lnTo>
                  <a:pt x="47928" y="47925"/>
                </a:lnTo>
                <a:lnTo>
                  <a:pt x="22343" y="81036"/>
                </a:lnTo>
                <a:lnTo>
                  <a:pt x="5846" y="120110"/>
                </a:lnTo>
                <a:lnTo>
                  <a:pt x="0" y="163586"/>
                </a:lnTo>
                <a:lnTo>
                  <a:pt x="0" y="817747"/>
                </a:lnTo>
                <a:lnTo>
                  <a:pt x="5846" y="861223"/>
                </a:lnTo>
                <a:lnTo>
                  <a:pt x="22343" y="900297"/>
                </a:lnTo>
                <a:lnTo>
                  <a:pt x="47928" y="933408"/>
                </a:lnTo>
                <a:lnTo>
                  <a:pt x="81038" y="958992"/>
                </a:lnTo>
                <a:lnTo>
                  <a:pt x="120109" y="975488"/>
                </a:lnTo>
                <a:lnTo>
                  <a:pt x="163580" y="981334"/>
                </a:lnTo>
                <a:lnTo>
                  <a:pt x="5432551" y="981334"/>
                </a:lnTo>
                <a:lnTo>
                  <a:pt x="5476027" y="975488"/>
                </a:lnTo>
                <a:lnTo>
                  <a:pt x="5515101" y="958992"/>
                </a:lnTo>
                <a:lnTo>
                  <a:pt x="5548211" y="933408"/>
                </a:lnTo>
                <a:lnTo>
                  <a:pt x="5573795" y="900297"/>
                </a:lnTo>
                <a:lnTo>
                  <a:pt x="5590291" y="861223"/>
                </a:lnTo>
                <a:lnTo>
                  <a:pt x="5596137" y="817747"/>
                </a:lnTo>
                <a:lnTo>
                  <a:pt x="5596137" y="163586"/>
                </a:lnTo>
                <a:lnTo>
                  <a:pt x="5590291" y="120110"/>
                </a:lnTo>
                <a:lnTo>
                  <a:pt x="5573795" y="81036"/>
                </a:lnTo>
                <a:lnTo>
                  <a:pt x="5548211" y="47925"/>
                </a:lnTo>
                <a:lnTo>
                  <a:pt x="5515101" y="22341"/>
                </a:lnTo>
                <a:lnTo>
                  <a:pt x="5476027" y="5845"/>
                </a:lnTo>
                <a:lnTo>
                  <a:pt x="54325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6842" y="980175"/>
            <a:ext cx="5596255" cy="981710"/>
          </a:xfrm>
          <a:custGeom>
            <a:avLst/>
            <a:gdLst/>
            <a:ahLst/>
            <a:cxnLst/>
            <a:rect l="l" t="t" r="r" b="b"/>
            <a:pathLst>
              <a:path w="5596255" h="981710">
                <a:moveTo>
                  <a:pt x="0" y="163586"/>
                </a:moveTo>
                <a:lnTo>
                  <a:pt x="5846" y="120110"/>
                </a:lnTo>
                <a:lnTo>
                  <a:pt x="22343" y="81036"/>
                </a:lnTo>
                <a:lnTo>
                  <a:pt x="47928" y="47925"/>
                </a:lnTo>
                <a:lnTo>
                  <a:pt x="81038" y="22341"/>
                </a:lnTo>
                <a:lnTo>
                  <a:pt x="120109" y="5845"/>
                </a:lnTo>
                <a:lnTo>
                  <a:pt x="163580" y="0"/>
                </a:lnTo>
                <a:lnTo>
                  <a:pt x="5432550" y="0"/>
                </a:lnTo>
                <a:lnTo>
                  <a:pt x="5476026" y="5845"/>
                </a:lnTo>
                <a:lnTo>
                  <a:pt x="5515100" y="22341"/>
                </a:lnTo>
                <a:lnTo>
                  <a:pt x="5548211" y="47925"/>
                </a:lnTo>
                <a:lnTo>
                  <a:pt x="5573795" y="81036"/>
                </a:lnTo>
                <a:lnTo>
                  <a:pt x="5590291" y="120110"/>
                </a:lnTo>
                <a:lnTo>
                  <a:pt x="5596137" y="163586"/>
                </a:lnTo>
                <a:lnTo>
                  <a:pt x="5596137" y="817747"/>
                </a:lnTo>
                <a:lnTo>
                  <a:pt x="5590291" y="861223"/>
                </a:lnTo>
                <a:lnTo>
                  <a:pt x="5573795" y="900297"/>
                </a:lnTo>
                <a:lnTo>
                  <a:pt x="5548211" y="933408"/>
                </a:lnTo>
                <a:lnTo>
                  <a:pt x="5515100" y="958992"/>
                </a:lnTo>
                <a:lnTo>
                  <a:pt x="5476026" y="975488"/>
                </a:lnTo>
                <a:lnTo>
                  <a:pt x="5432550" y="981334"/>
                </a:lnTo>
                <a:lnTo>
                  <a:pt x="163580" y="981334"/>
                </a:lnTo>
                <a:lnTo>
                  <a:pt x="120109" y="975488"/>
                </a:lnTo>
                <a:lnTo>
                  <a:pt x="81038" y="958992"/>
                </a:lnTo>
                <a:lnTo>
                  <a:pt x="47928" y="933408"/>
                </a:lnTo>
                <a:lnTo>
                  <a:pt x="22343" y="900297"/>
                </a:lnTo>
                <a:lnTo>
                  <a:pt x="5846" y="861223"/>
                </a:lnTo>
                <a:lnTo>
                  <a:pt x="0" y="817747"/>
                </a:lnTo>
                <a:lnTo>
                  <a:pt x="0" y="163586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5905" y="183256"/>
            <a:ext cx="480631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is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Software</a:t>
            </a:r>
            <a:r>
              <a:rPr sz="2750" b="1" spc="3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Development?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7051" y="1230944"/>
            <a:ext cx="538734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509395" marR="5080" indent="-1497330">
              <a:lnSpc>
                <a:spcPts val="1580"/>
              </a:lnSpc>
              <a:spcBef>
                <a:spcPts val="185"/>
              </a:spcBef>
            </a:pPr>
            <a:r>
              <a:rPr sz="1350" spc="5" dirty="0">
                <a:latin typeface="Calibri"/>
                <a:cs typeface="Calibri"/>
              </a:rPr>
              <a:t>Software </a:t>
            </a:r>
            <a:r>
              <a:rPr sz="1350" spc="-10" dirty="0">
                <a:latin typeface="Calibri"/>
                <a:cs typeface="Calibri"/>
              </a:rPr>
              <a:t>Development is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process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0" dirty="0">
                <a:latin typeface="Calibri"/>
                <a:cs typeface="Calibri"/>
              </a:rPr>
              <a:t>transforming </a:t>
            </a:r>
            <a:r>
              <a:rPr sz="1350" spc="-5" dirty="0">
                <a:latin typeface="Calibri"/>
                <a:cs typeface="Calibri"/>
              </a:rPr>
              <a:t>customer </a:t>
            </a:r>
            <a:r>
              <a:rPr sz="1350" spc="-20" dirty="0">
                <a:latin typeface="Calibri"/>
                <a:cs typeface="Calibri"/>
              </a:rPr>
              <a:t>requirements  </a:t>
            </a:r>
            <a:r>
              <a:rPr sz="1350" spc="-15" dirty="0">
                <a:latin typeface="Calibri"/>
                <a:cs typeface="Calibri"/>
              </a:rPr>
              <a:t>into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complete </a:t>
            </a:r>
            <a:r>
              <a:rPr sz="1350" spc="5" dirty="0">
                <a:latin typeface="Calibri"/>
                <a:cs typeface="Calibri"/>
              </a:rPr>
              <a:t>software</a:t>
            </a:r>
            <a:r>
              <a:rPr sz="1350" spc="-10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product.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46297" y="2078568"/>
            <a:ext cx="3697224" cy="27040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1725" y="3181350"/>
            <a:ext cx="3971940" cy="1114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88739" y="3197982"/>
            <a:ext cx="3881120" cy="1025525"/>
          </a:xfrm>
          <a:custGeom>
            <a:avLst/>
            <a:gdLst/>
            <a:ahLst/>
            <a:cxnLst/>
            <a:rect l="l" t="t" r="r" b="b"/>
            <a:pathLst>
              <a:path w="3881120" h="1025525">
                <a:moveTo>
                  <a:pt x="3710309" y="0"/>
                </a:moveTo>
                <a:lnTo>
                  <a:pt x="170950" y="0"/>
                </a:lnTo>
                <a:lnTo>
                  <a:pt x="125520" y="6100"/>
                </a:lnTo>
                <a:lnTo>
                  <a:pt x="84687" y="23318"/>
                </a:lnTo>
                <a:lnTo>
                  <a:pt x="50086" y="50025"/>
                </a:lnTo>
                <a:lnTo>
                  <a:pt x="23349" y="84596"/>
                </a:lnTo>
                <a:lnTo>
                  <a:pt x="6109" y="125402"/>
                </a:lnTo>
                <a:lnTo>
                  <a:pt x="0" y="170819"/>
                </a:lnTo>
                <a:lnTo>
                  <a:pt x="0" y="854451"/>
                </a:lnTo>
                <a:lnTo>
                  <a:pt x="6109" y="899882"/>
                </a:lnTo>
                <a:lnTo>
                  <a:pt x="23349" y="940706"/>
                </a:lnTo>
                <a:lnTo>
                  <a:pt x="50086" y="975295"/>
                </a:lnTo>
                <a:lnTo>
                  <a:pt x="84687" y="1002019"/>
                </a:lnTo>
                <a:lnTo>
                  <a:pt x="125520" y="1019248"/>
                </a:lnTo>
                <a:lnTo>
                  <a:pt x="170950" y="1025353"/>
                </a:lnTo>
                <a:lnTo>
                  <a:pt x="3710309" y="1025353"/>
                </a:lnTo>
                <a:lnTo>
                  <a:pt x="3755727" y="1019248"/>
                </a:lnTo>
                <a:lnTo>
                  <a:pt x="3796533" y="1002019"/>
                </a:lnTo>
                <a:lnTo>
                  <a:pt x="3831101" y="975295"/>
                </a:lnTo>
                <a:lnTo>
                  <a:pt x="3857805" y="940706"/>
                </a:lnTo>
                <a:lnTo>
                  <a:pt x="3875019" y="899882"/>
                </a:lnTo>
                <a:lnTo>
                  <a:pt x="3881119" y="854451"/>
                </a:lnTo>
                <a:lnTo>
                  <a:pt x="3881119" y="170819"/>
                </a:lnTo>
                <a:lnTo>
                  <a:pt x="3875019" y="125402"/>
                </a:lnTo>
                <a:lnTo>
                  <a:pt x="3857805" y="84596"/>
                </a:lnTo>
                <a:lnTo>
                  <a:pt x="3831101" y="50025"/>
                </a:lnTo>
                <a:lnTo>
                  <a:pt x="3796533" y="23318"/>
                </a:lnTo>
                <a:lnTo>
                  <a:pt x="3755727" y="6100"/>
                </a:lnTo>
                <a:lnTo>
                  <a:pt x="37103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88738" y="3197982"/>
            <a:ext cx="3881120" cy="1025525"/>
          </a:xfrm>
          <a:custGeom>
            <a:avLst/>
            <a:gdLst/>
            <a:ahLst/>
            <a:cxnLst/>
            <a:rect l="l" t="t" r="r" b="b"/>
            <a:pathLst>
              <a:path w="3881120" h="1025525">
                <a:moveTo>
                  <a:pt x="0" y="170819"/>
                </a:moveTo>
                <a:lnTo>
                  <a:pt x="6109" y="125402"/>
                </a:lnTo>
                <a:lnTo>
                  <a:pt x="23349" y="84596"/>
                </a:lnTo>
                <a:lnTo>
                  <a:pt x="50086" y="50025"/>
                </a:lnTo>
                <a:lnTo>
                  <a:pt x="84687" y="23318"/>
                </a:lnTo>
                <a:lnTo>
                  <a:pt x="125520" y="6100"/>
                </a:lnTo>
                <a:lnTo>
                  <a:pt x="170950" y="0"/>
                </a:lnTo>
                <a:lnTo>
                  <a:pt x="3710308" y="0"/>
                </a:lnTo>
                <a:lnTo>
                  <a:pt x="3755727" y="6100"/>
                </a:lnTo>
                <a:lnTo>
                  <a:pt x="3796533" y="23318"/>
                </a:lnTo>
                <a:lnTo>
                  <a:pt x="3831101" y="50025"/>
                </a:lnTo>
                <a:lnTo>
                  <a:pt x="3857805" y="84596"/>
                </a:lnTo>
                <a:lnTo>
                  <a:pt x="3875019" y="125402"/>
                </a:lnTo>
                <a:lnTo>
                  <a:pt x="3881118" y="170819"/>
                </a:lnTo>
                <a:lnTo>
                  <a:pt x="3881118" y="854451"/>
                </a:lnTo>
                <a:lnTo>
                  <a:pt x="3875019" y="899882"/>
                </a:lnTo>
                <a:lnTo>
                  <a:pt x="3857805" y="940706"/>
                </a:lnTo>
                <a:lnTo>
                  <a:pt x="3831101" y="975295"/>
                </a:lnTo>
                <a:lnTo>
                  <a:pt x="3796533" y="1002019"/>
                </a:lnTo>
                <a:lnTo>
                  <a:pt x="3755727" y="1019248"/>
                </a:lnTo>
                <a:lnTo>
                  <a:pt x="3710308" y="1025353"/>
                </a:lnTo>
                <a:lnTo>
                  <a:pt x="170950" y="1025353"/>
                </a:lnTo>
                <a:lnTo>
                  <a:pt x="125520" y="1019248"/>
                </a:lnTo>
                <a:lnTo>
                  <a:pt x="84687" y="1002019"/>
                </a:lnTo>
                <a:lnTo>
                  <a:pt x="50086" y="975295"/>
                </a:lnTo>
                <a:lnTo>
                  <a:pt x="23349" y="940706"/>
                </a:lnTo>
                <a:lnTo>
                  <a:pt x="6109" y="899882"/>
                </a:lnTo>
                <a:lnTo>
                  <a:pt x="0" y="854451"/>
                </a:lnTo>
                <a:lnTo>
                  <a:pt x="0" y="170819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0840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Why</a:t>
            </a:r>
            <a:r>
              <a:rPr spc="-45" dirty="0"/>
              <a:t> </a:t>
            </a:r>
            <a:r>
              <a:rPr spc="15" dirty="0"/>
              <a:t>DevOps?</a:t>
            </a:r>
          </a:p>
        </p:txBody>
      </p:sp>
      <p:sp>
        <p:nvSpPr>
          <p:cNvPr id="6" name="object 6"/>
          <p:cNvSpPr/>
          <p:nvPr/>
        </p:nvSpPr>
        <p:spPr>
          <a:xfrm>
            <a:off x="2066365" y="1369131"/>
            <a:ext cx="1046884" cy="930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09496" y="2435540"/>
            <a:ext cx="6477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15" dirty="0">
                <a:latin typeface="Calibri"/>
                <a:cs typeface="Calibri"/>
              </a:rPr>
              <a:t>Developer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10922" y="1410245"/>
            <a:ext cx="786936" cy="8509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54018" y="1949095"/>
            <a:ext cx="523213" cy="5232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31945" y="2473259"/>
            <a:ext cx="68262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Calibri"/>
                <a:cs typeface="Calibri"/>
              </a:rPr>
              <a:t>Operations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98218" y="3589089"/>
            <a:ext cx="275145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This problem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dirty="0">
                <a:latin typeface="Calibri"/>
                <a:cs typeface="Calibri"/>
              </a:rPr>
              <a:t>solved </a:t>
            </a:r>
            <a:r>
              <a:rPr sz="1350" spc="-20" dirty="0">
                <a:latin typeface="Calibri"/>
                <a:cs typeface="Calibri"/>
              </a:rPr>
              <a:t>using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Devops!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19515" y="1466850"/>
            <a:ext cx="1876425" cy="923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49046" y="1366241"/>
            <a:ext cx="2560191" cy="10790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57441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Traditional </a:t>
            </a:r>
            <a:r>
              <a:rPr spc="10" dirty="0"/>
              <a:t>IT </a:t>
            </a:r>
            <a:r>
              <a:rPr spc="25" dirty="0"/>
              <a:t>vs</a:t>
            </a:r>
            <a:r>
              <a:rPr spc="-420" dirty="0"/>
              <a:t> </a:t>
            </a:r>
            <a:r>
              <a:rPr spc="15" dirty="0"/>
              <a:t>DevOps</a:t>
            </a:r>
          </a:p>
        </p:txBody>
      </p:sp>
      <p:sp>
        <p:nvSpPr>
          <p:cNvPr id="3" name="object 3"/>
          <p:cNvSpPr/>
          <p:nvPr/>
        </p:nvSpPr>
        <p:spPr>
          <a:xfrm>
            <a:off x="809625" y="1419225"/>
            <a:ext cx="7581900" cy="2447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9444" y="1436481"/>
          <a:ext cx="7493000" cy="2351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946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Traditional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905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Devops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905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spc="5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Productive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spc="1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Productive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17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Skill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Centric</a:t>
                      </a:r>
                      <a:r>
                        <a:rPr sz="1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Team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45" dirty="0">
                          <a:latin typeface="Calibri"/>
                          <a:cs typeface="Calibri"/>
                        </a:rPr>
                        <a:t>Team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divided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into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specialized</a:t>
                      </a:r>
                      <a:r>
                        <a:rPr sz="1400" spc="-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silos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5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spc="10" dirty="0">
                          <a:latin typeface="Calibri"/>
                          <a:cs typeface="Calibri"/>
                        </a:rPr>
                        <a:t>More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Time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invested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planning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573405" marR="323215" indent="-247650">
                        <a:lnSpc>
                          <a:spcPct val="102899"/>
                        </a:lnSpc>
                        <a:spcBef>
                          <a:spcPts val="55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Smaller 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and Frequent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releases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lead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spc="-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easy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scheduling 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less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time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planning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5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Difficult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achieve target 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400" spc="-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goal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821055" marR="245110" indent="-572135">
                        <a:lnSpc>
                          <a:spcPct val="102800"/>
                        </a:lnSpc>
                        <a:spcBef>
                          <a:spcPts val="560"/>
                        </a:spcBef>
                      </a:pPr>
                      <a:r>
                        <a:rPr sz="1400" spc="5" dirty="0">
                          <a:latin typeface="Calibri"/>
                          <a:cs typeface="Calibri"/>
                        </a:rPr>
                        <a:t>Frequent</a:t>
                      </a:r>
                      <a:r>
                        <a:rPr sz="140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releases,</a:t>
                      </a:r>
                      <a:r>
                        <a:rPr sz="1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continuous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feedback 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makes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achieving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targets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easy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181" y="2353561"/>
            <a:ext cx="38538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10" dirty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3950" b="0" spc="114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5" dirty="0">
                <a:solidFill>
                  <a:srgbClr val="7F7F7F"/>
                </a:solidFill>
                <a:latin typeface="Arial"/>
                <a:cs typeface="Arial"/>
              </a:rPr>
              <a:t>Devops?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750" y="962025"/>
            <a:ext cx="7200900" cy="1428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3252" y="981699"/>
            <a:ext cx="7113270" cy="1336675"/>
          </a:xfrm>
          <a:custGeom>
            <a:avLst/>
            <a:gdLst/>
            <a:ahLst/>
            <a:cxnLst/>
            <a:rect l="l" t="t" r="r" b="b"/>
            <a:pathLst>
              <a:path w="7113270" h="1336675">
                <a:moveTo>
                  <a:pt x="6890504" y="0"/>
                </a:moveTo>
                <a:lnTo>
                  <a:pt x="222753" y="0"/>
                </a:lnTo>
                <a:lnTo>
                  <a:pt x="177856" y="4524"/>
                </a:lnTo>
                <a:lnTo>
                  <a:pt x="136041" y="17501"/>
                </a:lnTo>
                <a:lnTo>
                  <a:pt x="98203" y="38036"/>
                </a:lnTo>
                <a:lnTo>
                  <a:pt x="65237" y="65234"/>
                </a:lnTo>
                <a:lnTo>
                  <a:pt x="38038" y="98202"/>
                </a:lnTo>
                <a:lnTo>
                  <a:pt x="17502" y="136045"/>
                </a:lnTo>
                <a:lnTo>
                  <a:pt x="4524" y="177868"/>
                </a:lnTo>
                <a:lnTo>
                  <a:pt x="0" y="222778"/>
                </a:lnTo>
                <a:lnTo>
                  <a:pt x="0" y="1113556"/>
                </a:lnTo>
                <a:lnTo>
                  <a:pt x="4524" y="1158415"/>
                </a:lnTo>
                <a:lnTo>
                  <a:pt x="17502" y="1200199"/>
                </a:lnTo>
                <a:lnTo>
                  <a:pt x="38038" y="1238013"/>
                </a:lnTo>
                <a:lnTo>
                  <a:pt x="65237" y="1270961"/>
                </a:lnTo>
                <a:lnTo>
                  <a:pt x="98203" y="1298147"/>
                </a:lnTo>
                <a:lnTo>
                  <a:pt x="136041" y="1318675"/>
                </a:lnTo>
                <a:lnTo>
                  <a:pt x="177856" y="1331649"/>
                </a:lnTo>
                <a:lnTo>
                  <a:pt x="222753" y="1336173"/>
                </a:lnTo>
                <a:lnTo>
                  <a:pt x="6890504" y="1336173"/>
                </a:lnTo>
                <a:lnTo>
                  <a:pt x="6935363" y="1331649"/>
                </a:lnTo>
                <a:lnTo>
                  <a:pt x="6977148" y="1318675"/>
                </a:lnTo>
                <a:lnTo>
                  <a:pt x="7014964" y="1298147"/>
                </a:lnTo>
                <a:lnTo>
                  <a:pt x="7047914" y="1270961"/>
                </a:lnTo>
                <a:lnTo>
                  <a:pt x="7075101" y="1238013"/>
                </a:lnTo>
                <a:lnTo>
                  <a:pt x="7095631" y="1200199"/>
                </a:lnTo>
                <a:lnTo>
                  <a:pt x="7108605" y="1158415"/>
                </a:lnTo>
                <a:lnTo>
                  <a:pt x="7113130" y="1113556"/>
                </a:lnTo>
                <a:lnTo>
                  <a:pt x="7113130" y="222778"/>
                </a:lnTo>
                <a:lnTo>
                  <a:pt x="7108605" y="177868"/>
                </a:lnTo>
                <a:lnTo>
                  <a:pt x="7095631" y="136045"/>
                </a:lnTo>
                <a:lnTo>
                  <a:pt x="7075101" y="98202"/>
                </a:lnTo>
                <a:lnTo>
                  <a:pt x="7047914" y="65234"/>
                </a:lnTo>
                <a:lnTo>
                  <a:pt x="7014964" y="38036"/>
                </a:lnTo>
                <a:lnTo>
                  <a:pt x="6977148" y="17501"/>
                </a:lnTo>
                <a:lnTo>
                  <a:pt x="6935363" y="4524"/>
                </a:lnTo>
                <a:lnTo>
                  <a:pt x="68905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3252" y="981699"/>
            <a:ext cx="7113270" cy="1336675"/>
          </a:xfrm>
          <a:custGeom>
            <a:avLst/>
            <a:gdLst/>
            <a:ahLst/>
            <a:cxnLst/>
            <a:rect l="l" t="t" r="r" b="b"/>
            <a:pathLst>
              <a:path w="7113270" h="1336675">
                <a:moveTo>
                  <a:pt x="0" y="222778"/>
                </a:moveTo>
                <a:lnTo>
                  <a:pt x="4524" y="177868"/>
                </a:lnTo>
                <a:lnTo>
                  <a:pt x="17502" y="136045"/>
                </a:lnTo>
                <a:lnTo>
                  <a:pt x="38038" y="98202"/>
                </a:lnTo>
                <a:lnTo>
                  <a:pt x="65237" y="65234"/>
                </a:lnTo>
                <a:lnTo>
                  <a:pt x="98203" y="38036"/>
                </a:lnTo>
                <a:lnTo>
                  <a:pt x="136041" y="17501"/>
                </a:lnTo>
                <a:lnTo>
                  <a:pt x="177856" y="4524"/>
                </a:lnTo>
                <a:lnTo>
                  <a:pt x="222753" y="0"/>
                </a:lnTo>
                <a:lnTo>
                  <a:pt x="6890503" y="0"/>
                </a:lnTo>
                <a:lnTo>
                  <a:pt x="6935362" y="4524"/>
                </a:lnTo>
                <a:lnTo>
                  <a:pt x="6977148" y="17501"/>
                </a:lnTo>
                <a:lnTo>
                  <a:pt x="7014964" y="38036"/>
                </a:lnTo>
                <a:lnTo>
                  <a:pt x="7047913" y="65234"/>
                </a:lnTo>
                <a:lnTo>
                  <a:pt x="7075101" y="98202"/>
                </a:lnTo>
                <a:lnTo>
                  <a:pt x="7095630" y="136045"/>
                </a:lnTo>
                <a:lnTo>
                  <a:pt x="7108605" y="177868"/>
                </a:lnTo>
                <a:lnTo>
                  <a:pt x="7113129" y="222778"/>
                </a:lnTo>
                <a:lnTo>
                  <a:pt x="7113129" y="1113556"/>
                </a:lnTo>
                <a:lnTo>
                  <a:pt x="7108605" y="1158415"/>
                </a:lnTo>
                <a:lnTo>
                  <a:pt x="7095630" y="1200199"/>
                </a:lnTo>
                <a:lnTo>
                  <a:pt x="7075101" y="1238013"/>
                </a:lnTo>
                <a:lnTo>
                  <a:pt x="7047913" y="1270961"/>
                </a:lnTo>
                <a:lnTo>
                  <a:pt x="7014964" y="1298147"/>
                </a:lnTo>
                <a:lnTo>
                  <a:pt x="6977148" y="1318675"/>
                </a:lnTo>
                <a:lnTo>
                  <a:pt x="6935362" y="1331649"/>
                </a:lnTo>
                <a:lnTo>
                  <a:pt x="6890503" y="1336173"/>
                </a:lnTo>
                <a:lnTo>
                  <a:pt x="222753" y="1336173"/>
                </a:lnTo>
                <a:lnTo>
                  <a:pt x="177856" y="1331649"/>
                </a:lnTo>
                <a:lnTo>
                  <a:pt x="136041" y="1318675"/>
                </a:lnTo>
                <a:lnTo>
                  <a:pt x="98203" y="1298147"/>
                </a:lnTo>
                <a:lnTo>
                  <a:pt x="65237" y="1270961"/>
                </a:lnTo>
                <a:lnTo>
                  <a:pt x="38038" y="1238013"/>
                </a:lnTo>
                <a:lnTo>
                  <a:pt x="17502" y="1200199"/>
                </a:lnTo>
                <a:lnTo>
                  <a:pt x="4524" y="1158415"/>
                </a:lnTo>
                <a:lnTo>
                  <a:pt x="0" y="1113556"/>
                </a:lnTo>
                <a:lnTo>
                  <a:pt x="0" y="222778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53111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What </a:t>
            </a:r>
            <a:r>
              <a:rPr dirty="0"/>
              <a:t>is</a:t>
            </a:r>
            <a:r>
              <a:rPr spc="-15" dirty="0"/>
              <a:t> </a:t>
            </a:r>
            <a:r>
              <a:rPr spc="15" dirty="0"/>
              <a:t>DevOps?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44575" y="1213799"/>
            <a:ext cx="6061710" cy="852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11430" algn="ctr">
              <a:lnSpc>
                <a:spcPct val="100499"/>
              </a:lnSpc>
              <a:spcBef>
                <a:spcPts val="95"/>
              </a:spcBef>
            </a:pPr>
            <a:r>
              <a:rPr sz="1350" spc="-5" dirty="0">
                <a:latin typeface="Calibri"/>
                <a:cs typeface="Calibri"/>
              </a:rPr>
              <a:t>Devops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software </a:t>
            </a:r>
            <a:r>
              <a:rPr sz="1350" spc="-15" dirty="0">
                <a:latin typeface="Calibri"/>
                <a:cs typeface="Calibri"/>
              </a:rPr>
              <a:t>development </a:t>
            </a:r>
            <a:r>
              <a:rPr sz="1350" spc="-5" dirty="0">
                <a:latin typeface="Calibri"/>
                <a:cs typeface="Calibri"/>
              </a:rPr>
              <a:t>methodology which </a:t>
            </a:r>
            <a:r>
              <a:rPr sz="1350" spc="-15" dirty="0">
                <a:latin typeface="Calibri"/>
                <a:cs typeface="Calibri"/>
              </a:rPr>
              <a:t>improves the </a:t>
            </a:r>
            <a:r>
              <a:rPr sz="1350" spc="5" dirty="0">
                <a:latin typeface="Calibri"/>
                <a:cs typeface="Calibri"/>
              </a:rPr>
              <a:t>collaboration  </a:t>
            </a:r>
            <a:r>
              <a:rPr sz="1350" spc="-5" dirty="0">
                <a:latin typeface="Calibri"/>
                <a:cs typeface="Calibri"/>
              </a:rPr>
              <a:t>between </a:t>
            </a:r>
            <a:r>
              <a:rPr sz="1350" spc="-10" dirty="0">
                <a:latin typeface="Calibri"/>
                <a:cs typeface="Calibri"/>
              </a:rPr>
              <a:t>developers </a:t>
            </a:r>
            <a:r>
              <a:rPr sz="1350" spc="-5" dirty="0">
                <a:latin typeface="Calibri"/>
                <a:cs typeface="Calibri"/>
              </a:rPr>
              <a:t>and operations </a:t>
            </a:r>
            <a:r>
              <a:rPr sz="1350" spc="5" dirty="0">
                <a:latin typeface="Calibri"/>
                <a:cs typeface="Calibri"/>
              </a:rPr>
              <a:t>team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5" dirty="0">
                <a:latin typeface="Calibri"/>
                <a:cs typeface="Calibri"/>
              </a:rPr>
              <a:t>various </a:t>
            </a:r>
            <a:r>
              <a:rPr sz="1350" dirty="0">
                <a:latin typeface="Calibri"/>
                <a:cs typeface="Calibri"/>
              </a:rPr>
              <a:t>automation </a:t>
            </a:r>
            <a:r>
              <a:rPr sz="1350" spc="5" dirty="0">
                <a:latin typeface="Calibri"/>
                <a:cs typeface="Calibri"/>
              </a:rPr>
              <a:t>tools. </a:t>
            </a:r>
            <a:r>
              <a:rPr sz="1350" spc="-5" dirty="0">
                <a:latin typeface="Calibri"/>
                <a:cs typeface="Calibri"/>
              </a:rPr>
              <a:t>These  </a:t>
            </a:r>
            <a:r>
              <a:rPr sz="1350" dirty="0">
                <a:latin typeface="Calibri"/>
                <a:cs typeface="Calibri"/>
              </a:rPr>
              <a:t>automation </a:t>
            </a:r>
            <a:r>
              <a:rPr sz="1350" spc="10" dirty="0">
                <a:latin typeface="Calibri"/>
                <a:cs typeface="Calibri"/>
              </a:rPr>
              <a:t>tools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15" dirty="0">
                <a:latin typeface="Calibri"/>
                <a:cs typeface="Calibri"/>
              </a:rPr>
              <a:t>implemented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5" dirty="0">
                <a:latin typeface="Calibri"/>
                <a:cs typeface="Calibri"/>
              </a:rPr>
              <a:t>various stages which </a:t>
            </a:r>
            <a:r>
              <a:rPr sz="1350" dirty="0">
                <a:latin typeface="Calibri"/>
                <a:cs typeface="Calibri"/>
              </a:rPr>
              <a:t>are a </a:t>
            </a:r>
            <a:r>
              <a:rPr sz="1350" spc="-10" dirty="0">
                <a:latin typeface="Calibri"/>
                <a:cs typeface="Calibri"/>
              </a:rPr>
              <a:t>part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Devops  </a:t>
            </a:r>
            <a:r>
              <a:rPr sz="1350" spc="5" dirty="0">
                <a:latin typeface="Calibri"/>
                <a:cs typeface="Calibri"/>
              </a:rPr>
              <a:t>Lifecycle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57497" y="2876550"/>
            <a:ext cx="3467089" cy="1657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8237" y="2669490"/>
            <a:ext cx="4827391" cy="2034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4181" y="2353561"/>
            <a:ext cx="3935729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7F7F7F"/>
                </a:solidFill>
                <a:latin typeface="Arial"/>
                <a:cs typeface="Arial"/>
              </a:rPr>
              <a:t>DevOps</a:t>
            </a:r>
            <a:r>
              <a:rPr sz="395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spc="-15" dirty="0">
                <a:solidFill>
                  <a:srgbClr val="7F7F7F"/>
                </a:solidFill>
                <a:latin typeface="Arial"/>
                <a:cs typeface="Arial"/>
              </a:rPr>
              <a:t>Lifecycle</a:t>
            </a:r>
            <a:endParaRPr sz="3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1612" y="1905000"/>
            <a:ext cx="3467088" cy="1657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5563" y="1694940"/>
            <a:ext cx="4678435" cy="2034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11340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How </a:t>
            </a:r>
            <a:r>
              <a:rPr spc="15" dirty="0"/>
              <a:t>DevOps</a:t>
            </a:r>
            <a:r>
              <a:rPr spc="10" dirty="0"/>
              <a:t> Works?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4516" y="1077274"/>
            <a:ext cx="50336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Devops </a:t>
            </a:r>
            <a:r>
              <a:rPr sz="1350" spc="5" dirty="0">
                <a:latin typeface="Calibri"/>
                <a:cs typeface="Calibri"/>
              </a:rPr>
              <a:t>Lifecycle </a:t>
            </a:r>
            <a:r>
              <a:rPr sz="1350" spc="-20" dirty="0">
                <a:latin typeface="Calibri"/>
                <a:cs typeface="Calibri"/>
              </a:rPr>
              <a:t>divides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SDLC lifecycle </a:t>
            </a:r>
            <a:r>
              <a:rPr sz="1350" spc="-15" dirty="0">
                <a:latin typeface="Calibri"/>
                <a:cs typeface="Calibri"/>
              </a:rPr>
              <a:t>into 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stages: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47875" y="2085975"/>
            <a:ext cx="1495425" cy="428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76500" y="2076450"/>
            <a:ext cx="6762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61210" y="2101190"/>
            <a:ext cx="1414145" cy="340360"/>
          </a:xfrm>
          <a:custGeom>
            <a:avLst/>
            <a:gdLst/>
            <a:ahLst/>
            <a:cxnLst/>
            <a:rect l="l" t="t" r="r" b="b"/>
            <a:pathLst>
              <a:path w="1414145" h="340360">
                <a:moveTo>
                  <a:pt x="0" y="340257"/>
                </a:moveTo>
                <a:lnTo>
                  <a:pt x="1413891" y="340257"/>
                </a:lnTo>
                <a:lnTo>
                  <a:pt x="1413891" y="0"/>
                </a:lnTo>
                <a:lnTo>
                  <a:pt x="0" y="0"/>
                </a:lnTo>
                <a:lnTo>
                  <a:pt x="0" y="340257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09598" y="2150425"/>
            <a:ext cx="3251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19300" y="2476500"/>
            <a:ext cx="1552575" cy="466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8400" y="2495550"/>
            <a:ext cx="74295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61210" y="2512289"/>
            <a:ext cx="1414145" cy="340360"/>
          </a:xfrm>
          <a:custGeom>
            <a:avLst/>
            <a:gdLst/>
            <a:ahLst/>
            <a:cxnLst/>
            <a:rect l="l" t="t" r="r" b="b"/>
            <a:pathLst>
              <a:path w="1414145" h="340360">
                <a:moveTo>
                  <a:pt x="0" y="340257"/>
                </a:moveTo>
                <a:lnTo>
                  <a:pt x="1413891" y="340257"/>
                </a:lnTo>
                <a:lnTo>
                  <a:pt x="1413891" y="0"/>
                </a:lnTo>
                <a:lnTo>
                  <a:pt x="0" y="0"/>
                </a:lnTo>
                <a:lnTo>
                  <a:pt x="0" y="340257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71498" y="2561905"/>
            <a:ext cx="3873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350" spc="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spc="-4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19300" y="2886075"/>
            <a:ext cx="1552575" cy="466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47925" y="2905125"/>
            <a:ext cx="72390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61210" y="2923257"/>
            <a:ext cx="1414145" cy="340360"/>
          </a:xfrm>
          <a:custGeom>
            <a:avLst/>
            <a:gdLst/>
            <a:ahLst/>
            <a:cxnLst/>
            <a:rect l="l" t="t" r="r" b="b"/>
            <a:pathLst>
              <a:path w="1414145" h="340360">
                <a:moveTo>
                  <a:pt x="0" y="340257"/>
                </a:moveTo>
                <a:lnTo>
                  <a:pt x="1413891" y="340257"/>
                </a:lnTo>
                <a:lnTo>
                  <a:pt x="1413891" y="0"/>
                </a:lnTo>
                <a:lnTo>
                  <a:pt x="0" y="0"/>
                </a:lnTo>
                <a:lnTo>
                  <a:pt x="0" y="340257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81277" y="2973639"/>
            <a:ext cx="3733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Build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19300" y="3305175"/>
            <a:ext cx="1552575" cy="476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86025" y="3324225"/>
            <a:ext cx="657225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61210" y="3348453"/>
            <a:ext cx="1414145" cy="340360"/>
          </a:xfrm>
          <a:custGeom>
            <a:avLst/>
            <a:gdLst/>
            <a:ahLst/>
            <a:cxnLst/>
            <a:rect l="l" t="t" r="r" b="b"/>
            <a:pathLst>
              <a:path w="1414145" h="340360">
                <a:moveTo>
                  <a:pt x="0" y="340257"/>
                </a:moveTo>
                <a:lnTo>
                  <a:pt x="1413891" y="340257"/>
                </a:lnTo>
                <a:lnTo>
                  <a:pt x="1413891" y="0"/>
                </a:lnTo>
                <a:lnTo>
                  <a:pt x="0" y="0"/>
                </a:lnTo>
                <a:lnTo>
                  <a:pt x="0" y="340257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19377" y="3399852"/>
            <a:ext cx="3028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est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76875" y="2085975"/>
            <a:ext cx="1495425" cy="4286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81659" y="2076450"/>
            <a:ext cx="923925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0972" y="2101190"/>
            <a:ext cx="1414145" cy="340360"/>
          </a:xfrm>
          <a:custGeom>
            <a:avLst/>
            <a:gdLst/>
            <a:ahLst/>
            <a:cxnLst/>
            <a:rect l="l" t="t" r="r" b="b"/>
            <a:pathLst>
              <a:path w="1414145" h="340360">
                <a:moveTo>
                  <a:pt x="0" y="340257"/>
                </a:moveTo>
                <a:lnTo>
                  <a:pt x="1413891" y="340257"/>
                </a:lnTo>
                <a:lnTo>
                  <a:pt x="1413891" y="0"/>
                </a:lnTo>
                <a:lnTo>
                  <a:pt x="0" y="0"/>
                </a:lnTo>
                <a:lnTo>
                  <a:pt x="0" y="340257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19220" y="2150425"/>
            <a:ext cx="5702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5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48300" y="2476500"/>
            <a:ext cx="1552575" cy="4667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10250" y="2495550"/>
            <a:ext cx="866775" cy="495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90972" y="2512289"/>
            <a:ext cx="1414145" cy="340360"/>
          </a:xfrm>
          <a:custGeom>
            <a:avLst/>
            <a:gdLst/>
            <a:ahLst/>
            <a:cxnLst/>
            <a:rect l="l" t="t" r="r" b="b"/>
            <a:pathLst>
              <a:path w="1414145" h="340360">
                <a:moveTo>
                  <a:pt x="0" y="340257"/>
                </a:moveTo>
                <a:lnTo>
                  <a:pt x="1413891" y="340257"/>
                </a:lnTo>
                <a:lnTo>
                  <a:pt x="1413891" y="0"/>
                </a:lnTo>
                <a:lnTo>
                  <a:pt x="0" y="0"/>
                </a:lnTo>
                <a:lnTo>
                  <a:pt x="0" y="340257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947795" y="2561905"/>
            <a:ext cx="5143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50" spc="-3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350" spc="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448300" y="2886075"/>
            <a:ext cx="1552575" cy="4667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62609" y="2905125"/>
            <a:ext cx="952500" cy="495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90972" y="2923257"/>
            <a:ext cx="1414145" cy="340360"/>
          </a:xfrm>
          <a:custGeom>
            <a:avLst/>
            <a:gdLst/>
            <a:ahLst/>
            <a:cxnLst/>
            <a:rect l="l" t="t" r="r" b="b"/>
            <a:pathLst>
              <a:path w="1414145" h="340360">
                <a:moveTo>
                  <a:pt x="0" y="340257"/>
                </a:moveTo>
                <a:lnTo>
                  <a:pt x="1413891" y="340257"/>
                </a:lnTo>
                <a:lnTo>
                  <a:pt x="1413891" y="0"/>
                </a:lnTo>
                <a:lnTo>
                  <a:pt x="0" y="0"/>
                </a:lnTo>
                <a:lnTo>
                  <a:pt x="0" y="340257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99789" y="2973639"/>
            <a:ext cx="5988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spc="-3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5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448300" y="3305175"/>
            <a:ext cx="1552575" cy="4762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62609" y="3324225"/>
            <a:ext cx="952500" cy="495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90972" y="3344393"/>
            <a:ext cx="1414145" cy="340360"/>
          </a:xfrm>
          <a:custGeom>
            <a:avLst/>
            <a:gdLst/>
            <a:ahLst/>
            <a:cxnLst/>
            <a:rect l="l" t="t" r="r" b="b"/>
            <a:pathLst>
              <a:path w="1414145" h="340360">
                <a:moveTo>
                  <a:pt x="0" y="340257"/>
                </a:moveTo>
                <a:lnTo>
                  <a:pt x="1413891" y="340257"/>
                </a:lnTo>
                <a:lnTo>
                  <a:pt x="1413891" y="0"/>
                </a:lnTo>
                <a:lnTo>
                  <a:pt x="0" y="0"/>
                </a:lnTo>
                <a:lnTo>
                  <a:pt x="0" y="340257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899789" y="3395660"/>
            <a:ext cx="6019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350" spc="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spc="-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spc="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438540" y="2171700"/>
            <a:ext cx="2228850" cy="14859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74963" y="2259460"/>
            <a:ext cx="2016125" cy="1301750"/>
          </a:xfrm>
          <a:custGeom>
            <a:avLst/>
            <a:gdLst/>
            <a:ahLst/>
            <a:cxnLst/>
            <a:rect l="l" t="t" r="r" b="b"/>
            <a:pathLst>
              <a:path w="2016125" h="1301750">
                <a:moveTo>
                  <a:pt x="226710" y="1251703"/>
                </a:moveTo>
                <a:lnTo>
                  <a:pt x="181508" y="1259323"/>
                </a:lnTo>
                <a:lnTo>
                  <a:pt x="181996" y="1259323"/>
                </a:lnTo>
                <a:lnTo>
                  <a:pt x="136398" y="1265301"/>
                </a:lnTo>
                <a:lnTo>
                  <a:pt x="136916" y="1265301"/>
                </a:lnTo>
                <a:lnTo>
                  <a:pt x="91074" y="1269610"/>
                </a:lnTo>
                <a:lnTo>
                  <a:pt x="91592" y="1269610"/>
                </a:lnTo>
                <a:lnTo>
                  <a:pt x="45598" y="1272277"/>
                </a:lnTo>
                <a:lnTo>
                  <a:pt x="46116" y="1272277"/>
                </a:lnTo>
                <a:lnTo>
                  <a:pt x="0" y="1273170"/>
                </a:lnTo>
                <a:lnTo>
                  <a:pt x="640" y="1301745"/>
                </a:lnTo>
                <a:lnTo>
                  <a:pt x="47000" y="1300852"/>
                </a:lnTo>
                <a:lnTo>
                  <a:pt x="93482" y="1298067"/>
                </a:lnTo>
                <a:lnTo>
                  <a:pt x="139842" y="1293613"/>
                </a:lnTo>
                <a:lnTo>
                  <a:pt x="185928" y="1287648"/>
                </a:lnTo>
                <a:lnTo>
                  <a:pt x="231648" y="1279897"/>
                </a:lnTo>
                <a:lnTo>
                  <a:pt x="276880" y="1270503"/>
                </a:lnTo>
                <a:lnTo>
                  <a:pt x="321564" y="1259704"/>
                </a:lnTo>
                <a:lnTo>
                  <a:pt x="350013" y="1251834"/>
                </a:lnTo>
                <a:lnTo>
                  <a:pt x="226192" y="1251834"/>
                </a:lnTo>
                <a:lnTo>
                  <a:pt x="226710" y="1251703"/>
                </a:lnTo>
                <a:close/>
              </a:path>
              <a:path w="2016125" h="1301750">
                <a:moveTo>
                  <a:pt x="314584" y="1232022"/>
                </a:moveTo>
                <a:lnTo>
                  <a:pt x="270388" y="1242690"/>
                </a:lnTo>
                <a:lnTo>
                  <a:pt x="226192" y="1251834"/>
                </a:lnTo>
                <a:lnTo>
                  <a:pt x="350013" y="1251834"/>
                </a:lnTo>
                <a:lnTo>
                  <a:pt x="365638" y="1247512"/>
                </a:lnTo>
                <a:lnTo>
                  <a:pt x="408950" y="1233927"/>
                </a:lnTo>
                <a:lnTo>
                  <a:pt x="414029" y="1232154"/>
                </a:lnTo>
                <a:lnTo>
                  <a:pt x="314218" y="1232154"/>
                </a:lnTo>
                <a:lnTo>
                  <a:pt x="314584" y="1232022"/>
                </a:lnTo>
                <a:close/>
              </a:path>
              <a:path w="2016125" h="1301750">
                <a:moveTo>
                  <a:pt x="270906" y="1242559"/>
                </a:moveTo>
                <a:lnTo>
                  <a:pt x="270274" y="1242690"/>
                </a:lnTo>
                <a:lnTo>
                  <a:pt x="270906" y="1242559"/>
                </a:lnTo>
                <a:close/>
              </a:path>
              <a:path w="2016125" h="1301750">
                <a:moveTo>
                  <a:pt x="482978" y="1206745"/>
                </a:moveTo>
                <a:lnTo>
                  <a:pt x="400202" y="1206745"/>
                </a:lnTo>
                <a:lnTo>
                  <a:pt x="357378" y="1220211"/>
                </a:lnTo>
                <a:lnTo>
                  <a:pt x="314218" y="1232154"/>
                </a:lnTo>
                <a:lnTo>
                  <a:pt x="414029" y="1232154"/>
                </a:lnTo>
                <a:lnTo>
                  <a:pt x="451500" y="1219068"/>
                </a:lnTo>
                <a:lnTo>
                  <a:pt x="482978" y="1206745"/>
                </a:lnTo>
                <a:close/>
              </a:path>
              <a:path w="2016125" h="1301750">
                <a:moveTo>
                  <a:pt x="357774" y="1220080"/>
                </a:moveTo>
                <a:lnTo>
                  <a:pt x="357301" y="1220211"/>
                </a:lnTo>
                <a:lnTo>
                  <a:pt x="357774" y="1220080"/>
                </a:lnTo>
                <a:close/>
              </a:path>
              <a:path w="2016125" h="1301750">
                <a:moveTo>
                  <a:pt x="517763" y="1192149"/>
                </a:moveTo>
                <a:lnTo>
                  <a:pt x="441716" y="1192149"/>
                </a:lnTo>
                <a:lnTo>
                  <a:pt x="399684" y="1206876"/>
                </a:lnTo>
                <a:lnTo>
                  <a:pt x="400202" y="1206745"/>
                </a:lnTo>
                <a:lnTo>
                  <a:pt x="482978" y="1206745"/>
                </a:lnTo>
                <a:lnTo>
                  <a:pt x="493014" y="1202817"/>
                </a:lnTo>
                <a:lnTo>
                  <a:pt x="517763" y="1192149"/>
                </a:lnTo>
                <a:close/>
              </a:path>
              <a:path w="2016125" h="1301750">
                <a:moveTo>
                  <a:pt x="553029" y="1176265"/>
                </a:moveTo>
                <a:lnTo>
                  <a:pt x="482498" y="1176265"/>
                </a:lnTo>
                <a:lnTo>
                  <a:pt x="441350" y="1192267"/>
                </a:lnTo>
                <a:lnTo>
                  <a:pt x="441716" y="1192149"/>
                </a:lnTo>
                <a:lnTo>
                  <a:pt x="517763" y="1192149"/>
                </a:lnTo>
                <a:lnTo>
                  <a:pt x="533674" y="1185291"/>
                </a:lnTo>
                <a:lnTo>
                  <a:pt x="553029" y="1176265"/>
                </a:lnTo>
                <a:close/>
              </a:path>
              <a:path w="2016125" h="1301750">
                <a:moveTo>
                  <a:pt x="622206" y="1141095"/>
                </a:moveTo>
                <a:lnTo>
                  <a:pt x="560832" y="1141095"/>
                </a:lnTo>
                <a:lnTo>
                  <a:pt x="560344" y="1141344"/>
                </a:lnTo>
                <a:lnTo>
                  <a:pt x="521726" y="1159383"/>
                </a:lnTo>
                <a:lnTo>
                  <a:pt x="481980" y="1176396"/>
                </a:lnTo>
                <a:lnTo>
                  <a:pt x="482498" y="1176265"/>
                </a:lnTo>
                <a:lnTo>
                  <a:pt x="553029" y="1176265"/>
                </a:lnTo>
                <a:lnTo>
                  <a:pt x="573176" y="1166871"/>
                </a:lnTo>
                <a:lnTo>
                  <a:pt x="611520" y="1147059"/>
                </a:lnTo>
                <a:lnTo>
                  <a:pt x="622206" y="1141095"/>
                </a:lnTo>
                <a:close/>
              </a:path>
              <a:path w="2016125" h="1301750">
                <a:moveTo>
                  <a:pt x="522244" y="1159120"/>
                </a:moveTo>
                <a:lnTo>
                  <a:pt x="521633" y="1159383"/>
                </a:lnTo>
                <a:lnTo>
                  <a:pt x="522244" y="1159120"/>
                </a:lnTo>
                <a:close/>
              </a:path>
              <a:path w="2016125" h="1301750">
                <a:moveTo>
                  <a:pt x="560786" y="1141116"/>
                </a:moveTo>
                <a:lnTo>
                  <a:pt x="560297" y="1141344"/>
                </a:lnTo>
                <a:lnTo>
                  <a:pt x="560786" y="1141116"/>
                </a:lnTo>
                <a:close/>
              </a:path>
              <a:path w="2016125" h="1301750">
                <a:moveTo>
                  <a:pt x="598170" y="1121782"/>
                </a:moveTo>
                <a:lnTo>
                  <a:pt x="560786" y="1141116"/>
                </a:lnTo>
                <a:lnTo>
                  <a:pt x="622206" y="1141095"/>
                </a:lnTo>
                <a:lnTo>
                  <a:pt x="648614" y="1126354"/>
                </a:lnTo>
                <a:lnTo>
                  <a:pt x="655691" y="1122045"/>
                </a:lnTo>
                <a:lnTo>
                  <a:pt x="597804" y="1122045"/>
                </a:lnTo>
                <a:lnTo>
                  <a:pt x="598170" y="1121782"/>
                </a:lnTo>
                <a:close/>
              </a:path>
              <a:path w="2016125" h="1301750">
                <a:moveTo>
                  <a:pt x="688894" y="1101589"/>
                </a:moveTo>
                <a:lnTo>
                  <a:pt x="634502" y="1101589"/>
                </a:lnTo>
                <a:lnTo>
                  <a:pt x="597804" y="1122045"/>
                </a:lnTo>
                <a:lnTo>
                  <a:pt x="655691" y="1122045"/>
                </a:lnTo>
                <a:lnTo>
                  <a:pt x="684276" y="1104637"/>
                </a:lnTo>
                <a:lnTo>
                  <a:pt x="688894" y="1101589"/>
                </a:lnTo>
                <a:close/>
              </a:path>
              <a:path w="2016125" h="1301750">
                <a:moveTo>
                  <a:pt x="720844" y="1080384"/>
                </a:moveTo>
                <a:lnTo>
                  <a:pt x="669310" y="1080384"/>
                </a:lnTo>
                <a:lnTo>
                  <a:pt x="633984" y="1101852"/>
                </a:lnTo>
                <a:lnTo>
                  <a:pt x="634502" y="1101589"/>
                </a:lnTo>
                <a:lnTo>
                  <a:pt x="688894" y="1101589"/>
                </a:lnTo>
                <a:lnTo>
                  <a:pt x="718718" y="1081908"/>
                </a:lnTo>
                <a:lnTo>
                  <a:pt x="720844" y="1080384"/>
                </a:lnTo>
                <a:close/>
              </a:path>
              <a:path w="2016125" h="1301750">
                <a:moveTo>
                  <a:pt x="751651" y="1058286"/>
                </a:moveTo>
                <a:lnTo>
                  <a:pt x="702716" y="1058286"/>
                </a:lnTo>
                <a:lnTo>
                  <a:pt x="668792" y="1080634"/>
                </a:lnTo>
                <a:lnTo>
                  <a:pt x="669310" y="1080384"/>
                </a:lnTo>
                <a:lnTo>
                  <a:pt x="720844" y="1080384"/>
                </a:lnTo>
                <a:lnTo>
                  <a:pt x="751651" y="1058286"/>
                </a:lnTo>
                <a:close/>
              </a:path>
              <a:path w="2016125" h="1301750">
                <a:moveTo>
                  <a:pt x="808891" y="1011673"/>
                </a:moveTo>
                <a:lnTo>
                  <a:pt x="764804" y="1011673"/>
                </a:lnTo>
                <a:lnTo>
                  <a:pt x="734080" y="1035676"/>
                </a:lnTo>
                <a:lnTo>
                  <a:pt x="702320" y="1058536"/>
                </a:lnTo>
                <a:lnTo>
                  <a:pt x="702716" y="1058286"/>
                </a:lnTo>
                <a:lnTo>
                  <a:pt x="751651" y="1058286"/>
                </a:lnTo>
                <a:lnTo>
                  <a:pt x="782574" y="1034034"/>
                </a:lnTo>
                <a:lnTo>
                  <a:pt x="808891" y="1011673"/>
                </a:lnTo>
                <a:close/>
              </a:path>
              <a:path w="2016125" h="1301750">
                <a:moveTo>
                  <a:pt x="734568" y="1035295"/>
                </a:moveTo>
                <a:lnTo>
                  <a:pt x="734039" y="1035676"/>
                </a:lnTo>
                <a:lnTo>
                  <a:pt x="734568" y="1035295"/>
                </a:lnTo>
                <a:close/>
              </a:path>
              <a:path w="2016125" h="1301750">
                <a:moveTo>
                  <a:pt x="859837" y="962274"/>
                </a:moveTo>
                <a:lnTo>
                  <a:pt x="820064" y="962274"/>
                </a:lnTo>
                <a:lnTo>
                  <a:pt x="819546" y="962787"/>
                </a:lnTo>
                <a:lnTo>
                  <a:pt x="792876" y="987801"/>
                </a:lnTo>
                <a:lnTo>
                  <a:pt x="764286" y="1012054"/>
                </a:lnTo>
                <a:lnTo>
                  <a:pt x="764804" y="1011673"/>
                </a:lnTo>
                <a:lnTo>
                  <a:pt x="808891" y="1011673"/>
                </a:lnTo>
                <a:lnTo>
                  <a:pt x="812170" y="1008888"/>
                </a:lnTo>
                <a:lnTo>
                  <a:pt x="839724" y="982980"/>
                </a:lnTo>
                <a:lnTo>
                  <a:pt x="859837" y="962274"/>
                </a:lnTo>
                <a:close/>
              </a:path>
              <a:path w="2016125" h="1301750">
                <a:moveTo>
                  <a:pt x="793394" y="987289"/>
                </a:moveTo>
                <a:lnTo>
                  <a:pt x="792792" y="987801"/>
                </a:lnTo>
                <a:lnTo>
                  <a:pt x="793394" y="987289"/>
                </a:lnTo>
                <a:close/>
              </a:path>
              <a:path w="2016125" h="1301750">
                <a:moveTo>
                  <a:pt x="819825" y="962499"/>
                </a:moveTo>
                <a:lnTo>
                  <a:pt x="819519" y="962787"/>
                </a:lnTo>
                <a:lnTo>
                  <a:pt x="819825" y="962499"/>
                </a:lnTo>
                <a:close/>
              </a:path>
              <a:path w="2016125" h="1301750">
                <a:moveTo>
                  <a:pt x="882741" y="936747"/>
                </a:moveTo>
                <a:lnTo>
                  <a:pt x="844814" y="936747"/>
                </a:lnTo>
                <a:lnTo>
                  <a:pt x="819825" y="962499"/>
                </a:lnTo>
                <a:lnTo>
                  <a:pt x="820064" y="962274"/>
                </a:lnTo>
                <a:lnTo>
                  <a:pt x="859837" y="962274"/>
                </a:lnTo>
                <a:lnTo>
                  <a:pt x="865632" y="956310"/>
                </a:lnTo>
                <a:lnTo>
                  <a:pt x="882741" y="936747"/>
                </a:lnTo>
                <a:close/>
              </a:path>
              <a:path w="2016125" h="1301750">
                <a:moveTo>
                  <a:pt x="903871" y="910590"/>
                </a:moveTo>
                <a:lnTo>
                  <a:pt x="867552" y="910590"/>
                </a:lnTo>
                <a:lnTo>
                  <a:pt x="867034" y="911220"/>
                </a:lnTo>
                <a:lnTo>
                  <a:pt x="844296" y="937260"/>
                </a:lnTo>
                <a:lnTo>
                  <a:pt x="844814" y="936747"/>
                </a:lnTo>
                <a:lnTo>
                  <a:pt x="882741" y="936747"/>
                </a:lnTo>
                <a:lnTo>
                  <a:pt x="889406" y="929127"/>
                </a:lnTo>
                <a:lnTo>
                  <a:pt x="903871" y="910590"/>
                </a:lnTo>
                <a:close/>
              </a:path>
              <a:path w="2016125" h="1301750">
                <a:moveTo>
                  <a:pt x="867322" y="910853"/>
                </a:moveTo>
                <a:lnTo>
                  <a:pt x="867002" y="911220"/>
                </a:lnTo>
                <a:lnTo>
                  <a:pt x="867322" y="910853"/>
                </a:lnTo>
                <a:close/>
              </a:path>
              <a:path w="2016125" h="1301750">
                <a:moveTo>
                  <a:pt x="923043" y="884038"/>
                </a:moveTo>
                <a:lnTo>
                  <a:pt x="888370" y="884038"/>
                </a:lnTo>
                <a:lnTo>
                  <a:pt x="887882" y="884682"/>
                </a:lnTo>
                <a:lnTo>
                  <a:pt x="867322" y="910853"/>
                </a:lnTo>
                <a:lnTo>
                  <a:pt x="867552" y="910590"/>
                </a:lnTo>
                <a:lnTo>
                  <a:pt x="903871" y="910590"/>
                </a:lnTo>
                <a:lnTo>
                  <a:pt x="911108" y="901314"/>
                </a:lnTo>
                <a:lnTo>
                  <a:pt x="923043" y="884038"/>
                </a:lnTo>
                <a:close/>
              </a:path>
              <a:path w="2016125" h="1301750">
                <a:moveTo>
                  <a:pt x="888015" y="884490"/>
                </a:moveTo>
                <a:lnTo>
                  <a:pt x="887865" y="884682"/>
                </a:lnTo>
                <a:lnTo>
                  <a:pt x="888015" y="884490"/>
                </a:lnTo>
                <a:close/>
              </a:path>
              <a:path w="2016125" h="1301750">
                <a:moveTo>
                  <a:pt x="940490" y="857118"/>
                </a:moveTo>
                <a:lnTo>
                  <a:pt x="907054" y="857118"/>
                </a:lnTo>
                <a:lnTo>
                  <a:pt x="888015" y="884490"/>
                </a:lnTo>
                <a:lnTo>
                  <a:pt x="888370" y="884038"/>
                </a:lnTo>
                <a:lnTo>
                  <a:pt x="923043" y="884038"/>
                </a:lnTo>
                <a:lnTo>
                  <a:pt x="930676" y="872989"/>
                </a:lnTo>
                <a:lnTo>
                  <a:pt x="939698" y="858511"/>
                </a:lnTo>
                <a:lnTo>
                  <a:pt x="940490" y="857118"/>
                </a:lnTo>
                <a:close/>
              </a:path>
              <a:path w="2016125" h="1301750">
                <a:moveTo>
                  <a:pt x="948132" y="843652"/>
                </a:moveTo>
                <a:lnTo>
                  <a:pt x="915314" y="843652"/>
                </a:lnTo>
                <a:lnTo>
                  <a:pt x="906536" y="857749"/>
                </a:lnTo>
                <a:lnTo>
                  <a:pt x="907054" y="857118"/>
                </a:lnTo>
                <a:lnTo>
                  <a:pt x="940490" y="857118"/>
                </a:lnTo>
                <a:lnTo>
                  <a:pt x="948132" y="843652"/>
                </a:lnTo>
                <a:close/>
              </a:path>
              <a:path w="2016125" h="1301750">
                <a:moveTo>
                  <a:pt x="923056" y="829936"/>
                </a:moveTo>
                <a:lnTo>
                  <a:pt x="915040" y="844033"/>
                </a:lnTo>
                <a:lnTo>
                  <a:pt x="915314" y="843652"/>
                </a:lnTo>
                <a:lnTo>
                  <a:pt x="948132" y="843652"/>
                </a:lnTo>
                <a:lnTo>
                  <a:pt x="955220" y="830448"/>
                </a:lnTo>
                <a:lnTo>
                  <a:pt x="922934" y="830448"/>
                </a:lnTo>
                <a:lnTo>
                  <a:pt x="923056" y="829936"/>
                </a:lnTo>
                <a:close/>
              </a:path>
              <a:path w="2016125" h="1301750">
                <a:moveTo>
                  <a:pt x="962176" y="816351"/>
                </a:moveTo>
                <a:lnTo>
                  <a:pt x="930402" y="816351"/>
                </a:lnTo>
                <a:lnTo>
                  <a:pt x="922934" y="830448"/>
                </a:lnTo>
                <a:lnTo>
                  <a:pt x="955220" y="830448"/>
                </a:lnTo>
                <a:lnTo>
                  <a:pt x="955700" y="829555"/>
                </a:lnTo>
                <a:lnTo>
                  <a:pt x="962176" y="816351"/>
                </a:lnTo>
                <a:close/>
              </a:path>
              <a:path w="2016125" h="1301750">
                <a:moveTo>
                  <a:pt x="968458" y="802504"/>
                </a:moveTo>
                <a:lnTo>
                  <a:pt x="937138" y="802504"/>
                </a:lnTo>
                <a:lnTo>
                  <a:pt x="930158" y="816732"/>
                </a:lnTo>
                <a:lnTo>
                  <a:pt x="930402" y="816351"/>
                </a:lnTo>
                <a:lnTo>
                  <a:pt x="962176" y="816351"/>
                </a:lnTo>
                <a:lnTo>
                  <a:pt x="962924" y="814827"/>
                </a:lnTo>
                <a:lnTo>
                  <a:pt x="968458" y="802504"/>
                </a:lnTo>
                <a:close/>
              </a:path>
              <a:path w="2016125" h="1301750">
                <a:moveTo>
                  <a:pt x="979068" y="774822"/>
                </a:moveTo>
                <a:lnTo>
                  <a:pt x="948842" y="774822"/>
                </a:lnTo>
                <a:lnTo>
                  <a:pt x="943112" y="789300"/>
                </a:lnTo>
                <a:lnTo>
                  <a:pt x="936976" y="802833"/>
                </a:lnTo>
                <a:lnTo>
                  <a:pt x="937138" y="802504"/>
                </a:lnTo>
                <a:lnTo>
                  <a:pt x="968458" y="802504"/>
                </a:lnTo>
                <a:lnTo>
                  <a:pt x="969538" y="800100"/>
                </a:lnTo>
                <a:lnTo>
                  <a:pt x="975512" y="785109"/>
                </a:lnTo>
                <a:lnTo>
                  <a:pt x="979068" y="774822"/>
                </a:lnTo>
                <a:close/>
              </a:path>
              <a:path w="2016125" h="1301750">
                <a:moveTo>
                  <a:pt x="943356" y="788670"/>
                </a:moveTo>
                <a:lnTo>
                  <a:pt x="943071" y="789300"/>
                </a:lnTo>
                <a:lnTo>
                  <a:pt x="943356" y="788670"/>
                </a:lnTo>
                <a:close/>
              </a:path>
              <a:path w="2016125" h="1301750">
                <a:moveTo>
                  <a:pt x="987477" y="747009"/>
                </a:moveTo>
                <a:lnTo>
                  <a:pt x="957986" y="747009"/>
                </a:lnTo>
                <a:lnTo>
                  <a:pt x="953536" y="761487"/>
                </a:lnTo>
                <a:lnTo>
                  <a:pt x="948568" y="775453"/>
                </a:lnTo>
                <a:lnTo>
                  <a:pt x="948842" y="774822"/>
                </a:lnTo>
                <a:lnTo>
                  <a:pt x="979068" y="774822"/>
                </a:lnTo>
                <a:lnTo>
                  <a:pt x="980694" y="770119"/>
                </a:lnTo>
                <a:lnTo>
                  <a:pt x="985266" y="755260"/>
                </a:lnTo>
                <a:lnTo>
                  <a:pt x="987477" y="747009"/>
                </a:lnTo>
                <a:close/>
              </a:path>
              <a:path w="2016125" h="1301750">
                <a:moveTo>
                  <a:pt x="953658" y="760975"/>
                </a:moveTo>
                <a:lnTo>
                  <a:pt x="953478" y="761487"/>
                </a:lnTo>
                <a:lnTo>
                  <a:pt x="953658" y="760975"/>
                </a:lnTo>
                <a:close/>
              </a:path>
              <a:path w="2016125" h="1301750">
                <a:moveTo>
                  <a:pt x="993455" y="719328"/>
                </a:moveTo>
                <a:lnTo>
                  <a:pt x="964448" y="719328"/>
                </a:lnTo>
                <a:lnTo>
                  <a:pt x="961400" y="733806"/>
                </a:lnTo>
                <a:lnTo>
                  <a:pt x="957712" y="747640"/>
                </a:lnTo>
                <a:lnTo>
                  <a:pt x="957986" y="747009"/>
                </a:lnTo>
                <a:lnTo>
                  <a:pt x="987477" y="747009"/>
                </a:lnTo>
                <a:lnTo>
                  <a:pt x="989350" y="740020"/>
                </a:lnTo>
                <a:lnTo>
                  <a:pt x="992520" y="724911"/>
                </a:lnTo>
                <a:lnTo>
                  <a:pt x="993455" y="719328"/>
                </a:lnTo>
                <a:close/>
              </a:path>
              <a:path w="2016125" h="1301750">
                <a:moveTo>
                  <a:pt x="961522" y="733162"/>
                </a:moveTo>
                <a:lnTo>
                  <a:pt x="961352" y="733806"/>
                </a:lnTo>
                <a:lnTo>
                  <a:pt x="961522" y="733162"/>
                </a:lnTo>
                <a:close/>
              </a:path>
              <a:path w="2016125" h="1301750">
                <a:moveTo>
                  <a:pt x="995621" y="705231"/>
                </a:moveTo>
                <a:lnTo>
                  <a:pt x="966856" y="705231"/>
                </a:lnTo>
                <a:lnTo>
                  <a:pt x="964326" y="719827"/>
                </a:lnTo>
                <a:lnTo>
                  <a:pt x="964448" y="719328"/>
                </a:lnTo>
                <a:lnTo>
                  <a:pt x="993455" y="719328"/>
                </a:lnTo>
                <a:lnTo>
                  <a:pt x="995050" y="709803"/>
                </a:lnTo>
                <a:lnTo>
                  <a:pt x="995621" y="705231"/>
                </a:lnTo>
                <a:close/>
              </a:path>
              <a:path w="2016125" h="1301750">
                <a:moveTo>
                  <a:pt x="1929791" y="28562"/>
                </a:moveTo>
                <a:lnTo>
                  <a:pt x="1869826" y="33528"/>
                </a:lnTo>
                <a:lnTo>
                  <a:pt x="1821454" y="39742"/>
                </a:lnTo>
                <a:lnTo>
                  <a:pt x="1773570" y="47493"/>
                </a:lnTo>
                <a:lnTo>
                  <a:pt x="1726204" y="56769"/>
                </a:lnTo>
                <a:lnTo>
                  <a:pt x="1679326" y="67686"/>
                </a:lnTo>
                <a:lnTo>
                  <a:pt x="1633240" y="79878"/>
                </a:lnTo>
                <a:lnTo>
                  <a:pt x="1587764" y="93463"/>
                </a:lnTo>
                <a:lnTo>
                  <a:pt x="1543324" y="108453"/>
                </a:lnTo>
                <a:lnTo>
                  <a:pt x="1499768" y="124587"/>
                </a:lnTo>
                <a:lnTo>
                  <a:pt x="1457218" y="141981"/>
                </a:lnTo>
                <a:lnTo>
                  <a:pt x="1415796" y="160650"/>
                </a:lnTo>
                <a:lnTo>
                  <a:pt x="1375562" y="180331"/>
                </a:lnTo>
                <a:lnTo>
                  <a:pt x="1336700" y="201036"/>
                </a:lnTo>
                <a:lnTo>
                  <a:pt x="1299210" y="222885"/>
                </a:lnTo>
                <a:lnTo>
                  <a:pt x="1263274" y="245482"/>
                </a:lnTo>
                <a:lnTo>
                  <a:pt x="1228984" y="268986"/>
                </a:lnTo>
                <a:lnTo>
                  <a:pt x="1196218" y="293370"/>
                </a:lnTo>
                <a:lnTo>
                  <a:pt x="1165372" y="318516"/>
                </a:lnTo>
                <a:lnTo>
                  <a:pt x="1136294" y="344424"/>
                </a:lnTo>
                <a:lnTo>
                  <a:pt x="1084326" y="398263"/>
                </a:lnTo>
                <a:lnTo>
                  <a:pt x="1050950" y="440173"/>
                </a:lnTo>
                <a:lnTo>
                  <a:pt x="1022878" y="483357"/>
                </a:lnTo>
                <a:lnTo>
                  <a:pt x="1000262" y="527422"/>
                </a:lnTo>
                <a:lnTo>
                  <a:pt x="983620" y="572380"/>
                </a:lnTo>
                <a:lnTo>
                  <a:pt x="973348" y="617982"/>
                </a:lnTo>
                <a:lnTo>
                  <a:pt x="969538" y="678048"/>
                </a:lnTo>
                <a:lnTo>
                  <a:pt x="969412" y="679191"/>
                </a:lnTo>
                <a:lnTo>
                  <a:pt x="968502" y="692014"/>
                </a:lnTo>
                <a:lnTo>
                  <a:pt x="966734" y="705861"/>
                </a:lnTo>
                <a:lnTo>
                  <a:pt x="966856" y="705231"/>
                </a:lnTo>
                <a:lnTo>
                  <a:pt x="995621" y="705231"/>
                </a:lnTo>
                <a:lnTo>
                  <a:pt x="996970" y="694431"/>
                </a:lnTo>
                <a:lnTo>
                  <a:pt x="998098" y="679191"/>
                </a:lnTo>
                <a:lnTo>
                  <a:pt x="998840" y="650367"/>
                </a:lnTo>
                <a:lnTo>
                  <a:pt x="999846" y="636388"/>
                </a:lnTo>
                <a:lnTo>
                  <a:pt x="999972" y="635757"/>
                </a:lnTo>
                <a:lnTo>
                  <a:pt x="1001571" y="622554"/>
                </a:lnTo>
                <a:lnTo>
                  <a:pt x="1001664" y="621792"/>
                </a:lnTo>
                <a:lnTo>
                  <a:pt x="1004055" y="608706"/>
                </a:lnTo>
                <a:lnTo>
                  <a:pt x="1007244" y="594609"/>
                </a:lnTo>
                <a:lnTo>
                  <a:pt x="1011052" y="580131"/>
                </a:lnTo>
                <a:lnTo>
                  <a:pt x="1015415" y="566928"/>
                </a:lnTo>
                <a:lnTo>
                  <a:pt x="1020524" y="553080"/>
                </a:lnTo>
                <a:lnTo>
                  <a:pt x="1026354" y="539233"/>
                </a:lnTo>
                <a:lnTo>
                  <a:pt x="1032670" y="525399"/>
                </a:lnTo>
                <a:lnTo>
                  <a:pt x="1032906" y="524886"/>
                </a:lnTo>
                <a:lnTo>
                  <a:pt x="1039811" y="511551"/>
                </a:lnTo>
                <a:lnTo>
                  <a:pt x="1047628" y="497454"/>
                </a:lnTo>
                <a:lnTo>
                  <a:pt x="1055888" y="483738"/>
                </a:lnTo>
                <a:lnTo>
                  <a:pt x="1064623" y="470653"/>
                </a:lnTo>
                <a:lnTo>
                  <a:pt x="1074028" y="457200"/>
                </a:lnTo>
                <a:lnTo>
                  <a:pt x="1084204" y="443484"/>
                </a:lnTo>
                <a:lnTo>
                  <a:pt x="1105664" y="417313"/>
                </a:lnTo>
                <a:lnTo>
                  <a:pt x="1106180" y="416682"/>
                </a:lnTo>
                <a:lnTo>
                  <a:pt x="1129727" y="391155"/>
                </a:lnTo>
                <a:lnTo>
                  <a:pt x="1155601" y="365497"/>
                </a:lnTo>
                <a:lnTo>
                  <a:pt x="1156106" y="364998"/>
                </a:lnTo>
                <a:lnTo>
                  <a:pt x="1183719" y="340482"/>
                </a:lnTo>
                <a:lnTo>
                  <a:pt x="1213671" y="316098"/>
                </a:lnTo>
                <a:lnTo>
                  <a:pt x="1245748" y="292095"/>
                </a:lnTo>
                <a:lnTo>
                  <a:pt x="1245937" y="292095"/>
                </a:lnTo>
                <a:lnTo>
                  <a:pt x="1278911" y="269485"/>
                </a:lnTo>
                <a:lnTo>
                  <a:pt x="1314206" y="247137"/>
                </a:lnTo>
                <a:lnTo>
                  <a:pt x="1350782" y="225933"/>
                </a:lnTo>
                <a:lnTo>
                  <a:pt x="1388294" y="205858"/>
                </a:lnTo>
                <a:lnTo>
                  <a:pt x="1428140" y="186427"/>
                </a:lnTo>
                <a:lnTo>
                  <a:pt x="1428322" y="186427"/>
                </a:lnTo>
                <a:lnTo>
                  <a:pt x="1468648" y="168139"/>
                </a:lnTo>
                <a:lnTo>
                  <a:pt x="1468889" y="168139"/>
                </a:lnTo>
                <a:lnTo>
                  <a:pt x="1509965" y="151257"/>
                </a:lnTo>
                <a:lnTo>
                  <a:pt x="1552636" y="135373"/>
                </a:lnTo>
                <a:lnTo>
                  <a:pt x="1596664" y="120514"/>
                </a:lnTo>
                <a:lnTo>
                  <a:pt x="1597143" y="120514"/>
                </a:lnTo>
                <a:lnTo>
                  <a:pt x="1640788" y="107442"/>
                </a:lnTo>
                <a:lnTo>
                  <a:pt x="1686458" y="95368"/>
                </a:lnTo>
                <a:lnTo>
                  <a:pt x="1686062" y="95368"/>
                </a:lnTo>
                <a:lnTo>
                  <a:pt x="1732422" y="84700"/>
                </a:lnTo>
                <a:lnTo>
                  <a:pt x="1731904" y="84700"/>
                </a:lnTo>
                <a:lnTo>
                  <a:pt x="1778782" y="75556"/>
                </a:lnTo>
                <a:lnTo>
                  <a:pt x="1779187" y="75556"/>
                </a:lnTo>
                <a:lnTo>
                  <a:pt x="1825752" y="67936"/>
                </a:lnTo>
                <a:lnTo>
                  <a:pt x="1826293" y="67936"/>
                </a:lnTo>
                <a:lnTo>
                  <a:pt x="1873148" y="61971"/>
                </a:lnTo>
                <a:lnTo>
                  <a:pt x="1872630" y="61971"/>
                </a:lnTo>
                <a:lnTo>
                  <a:pt x="1920636" y="57649"/>
                </a:lnTo>
                <a:lnTo>
                  <a:pt x="1919996" y="57649"/>
                </a:lnTo>
                <a:lnTo>
                  <a:pt x="1930809" y="57158"/>
                </a:lnTo>
                <a:lnTo>
                  <a:pt x="1929791" y="28562"/>
                </a:lnTo>
                <a:close/>
              </a:path>
              <a:path w="2016125" h="1301750">
                <a:moveTo>
                  <a:pt x="968502" y="691252"/>
                </a:moveTo>
                <a:lnTo>
                  <a:pt x="968409" y="692014"/>
                </a:lnTo>
                <a:lnTo>
                  <a:pt x="968502" y="691252"/>
                </a:lnTo>
                <a:close/>
              </a:path>
              <a:path w="2016125" h="1301750">
                <a:moveTo>
                  <a:pt x="969538" y="677418"/>
                </a:moveTo>
                <a:lnTo>
                  <a:pt x="969493" y="678048"/>
                </a:lnTo>
                <a:lnTo>
                  <a:pt x="969538" y="677418"/>
                </a:lnTo>
                <a:close/>
              </a:path>
              <a:path w="2016125" h="1301750">
                <a:moveTo>
                  <a:pt x="998860" y="649605"/>
                </a:moveTo>
                <a:lnTo>
                  <a:pt x="998738" y="650367"/>
                </a:lnTo>
                <a:lnTo>
                  <a:pt x="998860" y="649605"/>
                </a:lnTo>
                <a:close/>
              </a:path>
              <a:path w="2016125" h="1301750">
                <a:moveTo>
                  <a:pt x="999972" y="635757"/>
                </a:moveTo>
                <a:lnTo>
                  <a:pt x="999896" y="636388"/>
                </a:lnTo>
                <a:lnTo>
                  <a:pt x="999972" y="635757"/>
                </a:lnTo>
                <a:close/>
              </a:path>
              <a:path w="2016125" h="1301750">
                <a:moveTo>
                  <a:pt x="1001631" y="622063"/>
                </a:moveTo>
                <a:lnTo>
                  <a:pt x="1001542" y="622554"/>
                </a:lnTo>
                <a:lnTo>
                  <a:pt x="1001631" y="622063"/>
                </a:lnTo>
                <a:close/>
              </a:path>
              <a:path w="2016125" h="1301750">
                <a:moveTo>
                  <a:pt x="1001680" y="621792"/>
                </a:moveTo>
                <a:lnTo>
                  <a:pt x="1001631" y="622063"/>
                </a:lnTo>
                <a:lnTo>
                  <a:pt x="1001680" y="621792"/>
                </a:lnTo>
                <a:close/>
              </a:path>
              <a:path w="2016125" h="1301750">
                <a:moveTo>
                  <a:pt x="1004194" y="607944"/>
                </a:moveTo>
                <a:lnTo>
                  <a:pt x="1003950" y="608706"/>
                </a:lnTo>
                <a:lnTo>
                  <a:pt x="1004194" y="607944"/>
                </a:lnTo>
                <a:close/>
              </a:path>
              <a:path w="2016125" h="1301750">
                <a:moveTo>
                  <a:pt x="1011134" y="580131"/>
                </a:moveTo>
                <a:lnTo>
                  <a:pt x="1010930" y="580762"/>
                </a:lnTo>
                <a:lnTo>
                  <a:pt x="1011134" y="580131"/>
                </a:lnTo>
                <a:close/>
              </a:path>
              <a:path w="2016125" h="1301750">
                <a:moveTo>
                  <a:pt x="1015624" y="566284"/>
                </a:moveTo>
                <a:lnTo>
                  <a:pt x="1015380" y="566928"/>
                </a:lnTo>
                <a:lnTo>
                  <a:pt x="1015624" y="566284"/>
                </a:lnTo>
                <a:close/>
              </a:path>
              <a:path w="2016125" h="1301750">
                <a:moveTo>
                  <a:pt x="1020714" y="552568"/>
                </a:moveTo>
                <a:lnTo>
                  <a:pt x="1020470" y="553080"/>
                </a:lnTo>
                <a:lnTo>
                  <a:pt x="1020714" y="552568"/>
                </a:lnTo>
                <a:close/>
              </a:path>
              <a:path w="2016125" h="1301750">
                <a:moveTo>
                  <a:pt x="1026566" y="538734"/>
                </a:moveTo>
                <a:lnTo>
                  <a:pt x="1026292" y="539233"/>
                </a:lnTo>
                <a:lnTo>
                  <a:pt x="1026566" y="538734"/>
                </a:lnTo>
                <a:close/>
              </a:path>
              <a:path w="2016125" h="1301750">
                <a:moveTo>
                  <a:pt x="1032926" y="524886"/>
                </a:moveTo>
                <a:lnTo>
                  <a:pt x="1032735" y="525258"/>
                </a:lnTo>
                <a:lnTo>
                  <a:pt x="1032926" y="524886"/>
                </a:lnTo>
                <a:close/>
              </a:path>
              <a:path w="2016125" h="1301750">
                <a:moveTo>
                  <a:pt x="1040008" y="511170"/>
                </a:moveTo>
                <a:lnTo>
                  <a:pt x="1039764" y="511551"/>
                </a:lnTo>
                <a:lnTo>
                  <a:pt x="1040008" y="511170"/>
                </a:lnTo>
                <a:close/>
              </a:path>
              <a:path w="2016125" h="1301750">
                <a:moveTo>
                  <a:pt x="1047732" y="497454"/>
                </a:moveTo>
                <a:lnTo>
                  <a:pt x="1047506" y="497835"/>
                </a:lnTo>
                <a:lnTo>
                  <a:pt x="1047732" y="497454"/>
                </a:lnTo>
                <a:close/>
              </a:path>
              <a:path w="2016125" h="1301750">
                <a:moveTo>
                  <a:pt x="1055982" y="483738"/>
                </a:moveTo>
                <a:lnTo>
                  <a:pt x="1055644" y="484251"/>
                </a:lnTo>
                <a:lnTo>
                  <a:pt x="1055982" y="483738"/>
                </a:lnTo>
                <a:close/>
              </a:path>
              <a:path w="2016125" h="1301750">
                <a:moveTo>
                  <a:pt x="1064788" y="470403"/>
                </a:moveTo>
                <a:lnTo>
                  <a:pt x="1064514" y="470653"/>
                </a:lnTo>
                <a:lnTo>
                  <a:pt x="1064788" y="470403"/>
                </a:lnTo>
                <a:close/>
              </a:path>
              <a:path w="2016125" h="1301750">
                <a:moveTo>
                  <a:pt x="1074298" y="456819"/>
                </a:moveTo>
                <a:lnTo>
                  <a:pt x="1073932" y="457200"/>
                </a:lnTo>
                <a:lnTo>
                  <a:pt x="1074298" y="456819"/>
                </a:lnTo>
                <a:close/>
              </a:path>
              <a:path w="2016125" h="1301750">
                <a:moveTo>
                  <a:pt x="1084271" y="443484"/>
                </a:moveTo>
                <a:lnTo>
                  <a:pt x="1083960" y="443865"/>
                </a:lnTo>
                <a:lnTo>
                  <a:pt x="1084271" y="443484"/>
                </a:lnTo>
                <a:close/>
              </a:path>
              <a:path w="2016125" h="1301750">
                <a:moveTo>
                  <a:pt x="1106242" y="416682"/>
                </a:moveTo>
                <a:lnTo>
                  <a:pt x="1105683" y="417290"/>
                </a:lnTo>
                <a:lnTo>
                  <a:pt x="1106242" y="416682"/>
                </a:lnTo>
                <a:close/>
              </a:path>
              <a:path w="2016125" h="1301750">
                <a:moveTo>
                  <a:pt x="1130198" y="390643"/>
                </a:moveTo>
                <a:lnTo>
                  <a:pt x="1129680" y="391155"/>
                </a:lnTo>
                <a:lnTo>
                  <a:pt x="1130198" y="390643"/>
                </a:lnTo>
                <a:close/>
              </a:path>
              <a:path w="2016125" h="1301750">
                <a:moveTo>
                  <a:pt x="1156150" y="364998"/>
                </a:moveTo>
                <a:lnTo>
                  <a:pt x="1155717" y="365382"/>
                </a:lnTo>
                <a:lnTo>
                  <a:pt x="1156150" y="364998"/>
                </a:lnTo>
                <a:close/>
              </a:path>
              <a:path w="2016125" h="1301750">
                <a:moveTo>
                  <a:pt x="1184148" y="340101"/>
                </a:moveTo>
                <a:lnTo>
                  <a:pt x="1183660" y="340482"/>
                </a:lnTo>
                <a:lnTo>
                  <a:pt x="1184148" y="340101"/>
                </a:lnTo>
                <a:close/>
              </a:path>
              <a:path w="2016125" h="1301750">
                <a:moveTo>
                  <a:pt x="1214140" y="315717"/>
                </a:moveTo>
                <a:lnTo>
                  <a:pt x="1213622" y="316098"/>
                </a:lnTo>
                <a:lnTo>
                  <a:pt x="1214140" y="315717"/>
                </a:lnTo>
                <a:close/>
              </a:path>
              <a:path w="2016125" h="1301750">
                <a:moveTo>
                  <a:pt x="1245937" y="292095"/>
                </a:moveTo>
                <a:lnTo>
                  <a:pt x="1245748" y="292095"/>
                </a:lnTo>
                <a:lnTo>
                  <a:pt x="1245382" y="292476"/>
                </a:lnTo>
                <a:lnTo>
                  <a:pt x="1245937" y="292095"/>
                </a:lnTo>
                <a:close/>
              </a:path>
              <a:path w="2016125" h="1301750">
                <a:moveTo>
                  <a:pt x="1279276" y="269235"/>
                </a:moveTo>
                <a:lnTo>
                  <a:pt x="1278788" y="269485"/>
                </a:lnTo>
                <a:lnTo>
                  <a:pt x="1279276" y="269235"/>
                </a:lnTo>
                <a:close/>
              </a:path>
              <a:path w="2016125" h="1301750">
                <a:moveTo>
                  <a:pt x="1314270" y="247137"/>
                </a:moveTo>
                <a:lnTo>
                  <a:pt x="1313840" y="247387"/>
                </a:lnTo>
                <a:lnTo>
                  <a:pt x="1314270" y="247137"/>
                </a:lnTo>
                <a:close/>
              </a:path>
              <a:path w="2016125" h="1301750">
                <a:moveTo>
                  <a:pt x="1350882" y="225933"/>
                </a:moveTo>
                <a:lnTo>
                  <a:pt x="1350416" y="226182"/>
                </a:lnTo>
                <a:lnTo>
                  <a:pt x="1350882" y="225933"/>
                </a:lnTo>
                <a:close/>
              </a:path>
              <a:path w="2016125" h="1301750">
                <a:moveTo>
                  <a:pt x="1388760" y="205608"/>
                </a:moveTo>
                <a:lnTo>
                  <a:pt x="1388242" y="205858"/>
                </a:lnTo>
                <a:lnTo>
                  <a:pt x="1388760" y="205608"/>
                </a:lnTo>
                <a:close/>
              </a:path>
              <a:path w="2016125" h="1301750">
                <a:moveTo>
                  <a:pt x="1428322" y="186427"/>
                </a:moveTo>
                <a:lnTo>
                  <a:pt x="1428140" y="186427"/>
                </a:lnTo>
                <a:lnTo>
                  <a:pt x="1427744" y="186690"/>
                </a:lnTo>
                <a:lnTo>
                  <a:pt x="1428322" y="186427"/>
                </a:lnTo>
                <a:close/>
              </a:path>
              <a:path w="2016125" h="1301750">
                <a:moveTo>
                  <a:pt x="1468889" y="168139"/>
                </a:moveTo>
                <a:lnTo>
                  <a:pt x="1468648" y="168139"/>
                </a:lnTo>
                <a:lnTo>
                  <a:pt x="1468252" y="168402"/>
                </a:lnTo>
                <a:lnTo>
                  <a:pt x="1468889" y="168139"/>
                </a:lnTo>
                <a:close/>
              </a:path>
              <a:path w="2016125" h="1301750">
                <a:moveTo>
                  <a:pt x="1510284" y="151125"/>
                </a:moveTo>
                <a:lnTo>
                  <a:pt x="1509918" y="151257"/>
                </a:lnTo>
                <a:lnTo>
                  <a:pt x="1510284" y="151125"/>
                </a:lnTo>
                <a:close/>
              </a:path>
              <a:path w="2016125" h="1301750">
                <a:moveTo>
                  <a:pt x="1552956" y="135255"/>
                </a:moveTo>
                <a:lnTo>
                  <a:pt x="1552590" y="135373"/>
                </a:lnTo>
                <a:lnTo>
                  <a:pt x="1552956" y="135255"/>
                </a:lnTo>
                <a:close/>
              </a:path>
              <a:path w="2016125" h="1301750">
                <a:moveTo>
                  <a:pt x="1597143" y="120514"/>
                </a:moveTo>
                <a:lnTo>
                  <a:pt x="1596664" y="120514"/>
                </a:lnTo>
                <a:lnTo>
                  <a:pt x="1596268" y="120777"/>
                </a:lnTo>
                <a:lnTo>
                  <a:pt x="1597143" y="120514"/>
                </a:lnTo>
                <a:close/>
              </a:path>
              <a:path w="2016125" h="1301750">
                <a:moveTo>
                  <a:pt x="1641161" y="107330"/>
                </a:moveTo>
                <a:lnTo>
                  <a:pt x="1640738" y="107442"/>
                </a:lnTo>
                <a:lnTo>
                  <a:pt x="1641161" y="107330"/>
                </a:lnTo>
                <a:close/>
              </a:path>
              <a:path w="2016125" h="1301750">
                <a:moveTo>
                  <a:pt x="1990181" y="27931"/>
                </a:moveTo>
                <a:lnTo>
                  <a:pt x="1943862" y="27931"/>
                </a:lnTo>
                <a:lnTo>
                  <a:pt x="1945142" y="56506"/>
                </a:lnTo>
                <a:lnTo>
                  <a:pt x="1930809" y="57158"/>
                </a:lnTo>
                <a:lnTo>
                  <a:pt x="1931822" y="85593"/>
                </a:lnTo>
                <a:lnTo>
                  <a:pt x="2015886" y="39624"/>
                </a:lnTo>
                <a:lnTo>
                  <a:pt x="1990181" y="27931"/>
                </a:lnTo>
                <a:close/>
              </a:path>
              <a:path w="2016125" h="1301750">
                <a:moveTo>
                  <a:pt x="1779187" y="75556"/>
                </a:moveTo>
                <a:lnTo>
                  <a:pt x="1778782" y="75556"/>
                </a:lnTo>
                <a:lnTo>
                  <a:pt x="1778386" y="75687"/>
                </a:lnTo>
                <a:lnTo>
                  <a:pt x="1779187" y="75556"/>
                </a:lnTo>
                <a:close/>
              </a:path>
              <a:path w="2016125" h="1301750">
                <a:moveTo>
                  <a:pt x="1826293" y="67936"/>
                </a:moveTo>
                <a:lnTo>
                  <a:pt x="1825752" y="67936"/>
                </a:lnTo>
                <a:lnTo>
                  <a:pt x="1825264" y="68067"/>
                </a:lnTo>
                <a:lnTo>
                  <a:pt x="1826293" y="67936"/>
                </a:lnTo>
                <a:close/>
              </a:path>
              <a:path w="2016125" h="1301750">
                <a:moveTo>
                  <a:pt x="1943862" y="27931"/>
                </a:moveTo>
                <a:lnTo>
                  <a:pt x="1929791" y="28562"/>
                </a:lnTo>
                <a:lnTo>
                  <a:pt x="1930809" y="57158"/>
                </a:lnTo>
                <a:lnTo>
                  <a:pt x="1945142" y="56506"/>
                </a:lnTo>
                <a:lnTo>
                  <a:pt x="1943862" y="27931"/>
                </a:lnTo>
                <a:close/>
              </a:path>
              <a:path w="2016125" h="1301750">
                <a:moveTo>
                  <a:pt x="1928774" y="0"/>
                </a:moveTo>
                <a:lnTo>
                  <a:pt x="1929791" y="28562"/>
                </a:lnTo>
                <a:lnTo>
                  <a:pt x="1943862" y="27931"/>
                </a:lnTo>
                <a:lnTo>
                  <a:pt x="1990181" y="27931"/>
                </a:lnTo>
                <a:lnTo>
                  <a:pt x="1928774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52800" y="2143125"/>
            <a:ext cx="2228850" cy="14763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75238" y="2231385"/>
            <a:ext cx="2016125" cy="1297940"/>
          </a:xfrm>
          <a:custGeom>
            <a:avLst/>
            <a:gdLst/>
            <a:ahLst/>
            <a:cxnLst/>
            <a:rect l="l" t="t" r="r" b="b"/>
            <a:pathLst>
              <a:path w="2016125" h="1297939">
                <a:moveTo>
                  <a:pt x="1021869" y="647450"/>
                </a:moveTo>
                <a:lnTo>
                  <a:pt x="993251" y="647450"/>
                </a:lnTo>
                <a:lnTo>
                  <a:pt x="993648" y="662059"/>
                </a:lnTo>
                <a:lnTo>
                  <a:pt x="994013" y="676918"/>
                </a:lnTo>
                <a:lnTo>
                  <a:pt x="999744" y="722638"/>
                </a:lnTo>
                <a:lnTo>
                  <a:pt x="1011814" y="767846"/>
                </a:lnTo>
                <a:lnTo>
                  <a:pt x="1029949" y="812292"/>
                </a:lnTo>
                <a:lnTo>
                  <a:pt x="1053967" y="855857"/>
                </a:lnTo>
                <a:lnTo>
                  <a:pt x="1083167" y="898529"/>
                </a:lnTo>
                <a:lnTo>
                  <a:pt x="1129771" y="953262"/>
                </a:lnTo>
                <a:lnTo>
                  <a:pt x="1184513" y="1005590"/>
                </a:lnTo>
                <a:lnTo>
                  <a:pt x="1214749" y="1030736"/>
                </a:lnTo>
                <a:lnTo>
                  <a:pt x="1246632" y="1054989"/>
                </a:lnTo>
                <a:lnTo>
                  <a:pt x="1280281" y="1078492"/>
                </a:lnTo>
                <a:lnTo>
                  <a:pt x="1315333" y="1101090"/>
                </a:lnTo>
                <a:lnTo>
                  <a:pt x="1351909" y="1122688"/>
                </a:lnTo>
                <a:lnTo>
                  <a:pt x="1389888" y="1143381"/>
                </a:lnTo>
                <a:lnTo>
                  <a:pt x="1429237" y="1162943"/>
                </a:lnTo>
                <a:lnTo>
                  <a:pt x="1469623" y="1181612"/>
                </a:lnTo>
                <a:lnTo>
                  <a:pt x="1511289" y="1198888"/>
                </a:lnTo>
                <a:lnTo>
                  <a:pt x="1553839" y="1215009"/>
                </a:lnTo>
                <a:lnTo>
                  <a:pt x="1597395" y="1229868"/>
                </a:lnTo>
                <a:lnTo>
                  <a:pt x="1641713" y="1243465"/>
                </a:lnTo>
                <a:lnTo>
                  <a:pt x="1686793" y="1255657"/>
                </a:lnTo>
                <a:lnTo>
                  <a:pt x="1732513" y="1266325"/>
                </a:lnTo>
                <a:lnTo>
                  <a:pt x="1778873" y="1275588"/>
                </a:lnTo>
                <a:lnTo>
                  <a:pt x="1825752" y="1283339"/>
                </a:lnTo>
                <a:lnTo>
                  <a:pt x="1872874" y="1289435"/>
                </a:lnTo>
                <a:lnTo>
                  <a:pt x="1920240" y="1293876"/>
                </a:lnTo>
                <a:lnTo>
                  <a:pt x="1967971" y="1296543"/>
                </a:lnTo>
                <a:lnTo>
                  <a:pt x="2015490" y="1297436"/>
                </a:lnTo>
                <a:lnTo>
                  <a:pt x="2015977" y="1268861"/>
                </a:lnTo>
                <a:lnTo>
                  <a:pt x="1968733" y="1267968"/>
                </a:lnTo>
                <a:lnTo>
                  <a:pt x="1969251" y="1267968"/>
                </a:lnTo>
                <a:lnTo>
                  <a:pt x="1924445" y="1265432"/>
                </a:lnTo>
                <a:lnTo>
                  <a:pt x="1922647" y="1265432"/>
                </a:lnTo>
                <a:lnTo>
                  <a:pt x="1877024" y="1261110"/>
                </a:lnTo>
                <a:lnTo>
                  <a:pt x="1876287" y="1261110"/>
                </a:lnTo>
                <a:lnTo>
                  <a:pt x="1829683" y="1255014"/>
                </a:lnTo>
                <a:lnTo>
                  <a:pt x="1830049" y="1255014"/>
                </a:lnTo>
                <a:lnTo>
                  <a:pt x="1784517" y="1247525"/>
                </a:lnTo>
                <a:lnTo>
                  <a:pt x="1784207" y="1247525"/>
                </a:lnTo>
                <a:lnTo>
                  <a:pt x="1739022" y="1238512"/>
                </a:lnTo>
                <a:lnTo>
                  <a:pt x="1738884" y="1238512"/>
                </a:lnTo>
                <a:lnTo>
                  <a:pt x="1694155" y="1227963"/>
                </a:lnTo>
                <a:lnTo>
                  <a:pt x="1649940" y="1216033"/>
                </a:lnTo>
                <a:lnTo>
                  <a:pt x="1606715" y="1202817"/>
                </a:lnTo>
                <a:lnTo>
                  <a:pt x="1606417" y="1202817"/>
                </a:lnTo>
                <a:lnTo>
                  <a:pt x="1563349" y="1188089"/>
                </a:lnTo>
                <a:lnTo>
                  <a:pt x="1522250" y="1172468"/>
                </a:lnTo>
                <a:lnTo>
                  <a:pt x="1522079" y="1172468"/>
                </a:lnTo>
                <a:lnTo>
                  <a:pt x="1480931" y="1155323"/>
                </a:lnTo>
                <a:lnTo>
                  <a:pt x="1441307" y="1137166"/>
                </a:lnTo>
                <a:lnTo>
                  <a:pt x="1441464" y="1137166"/>
                </a:lnTo>
                <a:lnTo>
                  <a:pt x="1402842" y="1117985"/>
                </a:lnTo>
                <a:lnTo>
                  <a:pt x="1366347" y="1097923"/>
                </a:lnTo>
                <a:lnTo>
                  <a:pt x="1330822" y="1076968"/>
                </a:lnTo>
                <a:lnTo>
                  <a:pt x="1330573" y="1076968"/>
                </a:lnTo>
                <a:lnTo>
                  <a:pt x="1296478" y="1054989"/>
                </a:lnTo>
                <a:lnTo>
                  <a:pt x="1263817" y="1032129"/>
                </a:lnTo>
                <a:lnTo>
                  <a:pt x="1232275" y="1008126"/>
                </a:lnTo>
                <a:lnTo>
                  <a:pt x="1203076" y="983873"/>
                </a:lnTo>
                <a:lnTo>
                  <a:pt x="1175766" y="958977"/>
                </a:lnTo>
                <a:lnTo>
                  <a:pt x="1150345" y="933450"/>
                </a:lnTo>
                <a:lnTo>
                  <a:pt x="1126876" y="907423"/>
                </a:lnTo>
                <a:lnTo>
                  <a:pt x="1106072" y="881384"/>
                </a:lnTo>
                <a:lnTo>
                  <a:pt x="1096278" y="868049"/>
                </a:lnTo>
                <a:lnTo>
                  <a:pt x="1087085" y="854714"/>
                </a:lnTo>
                <a:lnTo>
                  <a:pt x="1078108" y="840748"/>
                </a:lnTo>
                <a:lnTo>
                  <a:pt x="1069969" y="827032"/>
                </a:lnTo>
                <a:lnTo>
                  <a:pt x="1062746" y="813816"/>
                </a:lnTo>
                <a:lnTo>
                  <a:pt x="1055722" y="799946"/>
                </a:lnTo>
                <a:lnTo>
                  <a:pt x="1049395" y="786003"/>
                </a:lnTo>
                <a:lnTo>
                  <a:pt x="1044020" y="772668"/>
                </a:lnTo>
                <a:lnTo>
                  <a:pt x="1038727" y="758321"/>
                </a:lnTo>
                <a:lnTo>
                  <a:pt x="1034604" y="745117"/>
                </a:lnTo>
                <a:lnTo>
                  <a:pt x="1030589" y="730639"/>
                </a:lnTo>
                <a:lnTo>
                  <a:pt x="1030724" y="730639"/>
                </a:lnTo>
                <a:lnTo>
                  <a:pt x="1027776" y="717304"/>
                </a:lnTo>
                <a:lnTo>
                  <a:pt x="1027725" y="716792"/>
                </a:lnTo>
                <a:lnTo>
                  <a:pt x="1025367" y="703457"/>
                </a:lnTo>
                <a:lnTo>
                  <a:pt x="1023580" y="689741"/>
                </a:lnTo>
                <a:lnTo>
                  <a:pt x="1023551" y="688979"/>
                </a:lnTo>
                <a:lnTo>
                  <a:pt x="1022540" y="675894"/>
                </a:lnTo>
                <a:lnTo>
                  <a:pt x="1022583" y="675132"/>
                </a:lnTo>
                <a:lnTo>
                  <a:pt x="1022207" y="661297"/>
                </a:lnTo>
                <a:lnTo>
                  <a:pt x="1021869" y="647450"/>
                </a:lnTo>
                <a:close/>
              </a:path>
              <a:path w="2016125" h="1297939">
                <a:moveTo>
                  <a:pt x="1922129" y="1265301"/>
                </a:moveTo>
                <a:lnTo>
                  <a:pt x="1922647" y="1265432"/>
                </a:lnTo>
                <a:lnTo>
                  <a:pt x="1924445" y="1265432"/>
                </a:lnTo>
                <a:lnTo>
                  <a:pt x="1922129" y="1265301"/>
                </a:lnTo>
                <a:close/>
              </a:path>
              <a:path w="2016125" h="1297939">
                <a:moveTo>
                  <a:pt x="1875769" y="1260991"/>
                </a:moveTo>
                <a:lnTo>
                  <a:pt x="1876287" y="1261110"/>
                </a:lnTo>
                <a:lnTo>
                  <a:pt x="1877024" y="1261110"/>
                </a:lnTo>
                <a:lnTo>
                  <a:pt x="1875769" y="1260991"/>
                </a:lnTo>
                <a:close/>
              </a:path>
              <a:path w="2016125" h="1297939">
                <a:moveTo>
                  <a:pt x="1783720" y="1247394"/>
                </a:moveTo>
                <a:lnTo>
                  <a:pt x="1784207" y="1247525"/>
                </a:lnTo>
                <a:lnTo>
                  <a:pt x="1784517" y="1247525"/>
                </a:lnTo>
                <a:lnTo>
                  <a:pt x="1783720" y="1247394"/>
                </a:lnTo>
                <a:close/>
              </a:path>
              <a:path w="2016125" h="1297939">
                <a:moveTo>
                  <a:pt x="1738365" y="1238381"/>
                </a:moveTo>
                <a:lnTo>
                  <a:pt x="1738884" y="1238512"/>
                </a:lnTo>
                <a:lnTo>
                  <a:pt x="1739022" y="1238512"/>
                </a:lnTo>
                <a:lnTo>
                  <a:pt x="1738365" y="1238381"/>
                </a:lnTo>
                <a:close/>
              </a:path>
              <a:path w="2016125" h="1297939">
                <a:moveTo>
                  <a:pt x="1693651" y="1227844"/>
                </a:moveTo>
                <a:lnTo>
                  <a:pt x="1694047" y="1227963"/>
                </a:lnTo>
                <a:lnTo>
                  <a:pt x="1693651" y="1227844"/>
                </a:lnTo>
                <a:close/>
              </a:path>
              <a:path w="2016125" h="1297939">
                <a:moveTo>
                  <a:pt x="1649455" y="1215902"/>
                </a:moveTo>
                <a:lnTo>
                  <a:pt x="1649851" y="1216033"/>
                </a:lnTo>
                <a:lnTo>
                  <a:pt x="1649455" y="1215902"/>
                </a:lnTo>
                <a:close/>
              </a:path>
              <a:path w="2016125" h="1297939">
                <a:moveTo>
                  <a:pt x="1605899" y="1202567"/>
                </a:moveTo>
                <a:lnTo>
                  <a:pt x="1606417" y="1202817"/>
                </a:lnTo>
                <a:lnTo>
                  <a:pt x="1606715" y="1202817"/>
                </a:lnTo>
                <a:lnTo>
                  <a:pt x="1605899" y="1202567"/>
                </a:lnTo>
                <a:close/>
              </a:path>
              <a:path w="2016125" h="1297939">
                <a:moveTo>
                  <a:pt x="1563400" y="1188089"/>
                </a:moveTo>
                <a:lnTo>
                  <a:pt x="1563745" y="1188220"/>
                </a:lnTo>
                <a:lnTo>
                  <a:pt x="1563400" y="1188089"/>
                </a:lnTo>
                <a:close/>
              </a:path>
              <a:path w="2016125" h="1297939">
                <a:moveTo>
                  <a:pt x="1521592" y="1172218"/>
                </a:moveTo>
                <a:lnTo>
                  <a:pt x="1522079" y="1172468"/>
                </a:lnTo>
                <a:lnTo>
                  <a:pt x="1522250" y="1172468"/>
                </a:lnTo>
                <a:lnTo>
                  <a:pt x="1521592" y="1172218"/>
                </a:lnTo>
                <a:close/>
              </a:path>
              <a:path w="2016125" h="1297939">
                <a:moveTo>
                  <a:pt x="1481041" y="1155323"/>
                </a:moveTo>
                <a:lnTo>
                  <a:pt x="1481328" y="1155454"/>
                </a:lnTo>
                <a:lnTo>
                  <a:pt x="1481041" y="1155323"/>
                </a:lnTo>
                <a:close/>
              </a:path>
              <a:path w="2016125" h="1297939">
                <a:moveTo>
                  <a:pt x="1441464" y="1137166"/>
                </a:moveTo>
                <a:lnTo>
                  <a:pt x="1441307" y="1137166"/>
                </a:lnTo>
                <a:lnTo>
                  <a:pt x="1441704" y="1137285"/>
                </a:lnTo>
                <a:lnTo>
                  <a:pt x="1441464" y="1137166"/>
                </a:lnTo>
                <a:close/>
              </a:path>
              <a:path w="2016125" h="1297939">
                <a:moveTo>
                  <a:pt x="1403182" y="1118154"/>
                </a:moveTo>
                <a:lnTo>
                  <a:pt x="1403329" y="1118235"/>
                </a:lnTo>
                <a:lnTo>
                  <a:pt x="1403182" y="1118154"/>
                </a:lnTo>
                <a:close/>
              </a:path>
              <a:path w="2016125" h="1297939">
                <a:moveTo>
                  <a:pt x="1402874" y="1117985"/>
                </a:moveTo>
                <a:lnTo>
                  <a:pt x="1403182" y="1118154"/>
                </a:lnTo>
                <a:lnTo>
                  <a:pt x="1402874" y="1117985"/>
                </a:lnTo>
                <a:close/>
              </a:path>
              <a:path w="2016125" h="1297939">
                <a:moveTo>
                  <a:pt x="1365869" y="1097661"/>
                </a:moveTo>
                <a:lnTo>
                  <a:pt x="1366266" y="1097923"/>
                </a:lnTo>
                <a:lnTo>
                  <a:pt x="1365869" y="1097661"/>
                </a:lnTo>
                <a:close/>
              </a:path>
              <a:path w="2016125" h="1297939">
                <a:moveTo>
                  <a:pt x="1330177" y="1076587"/>
                </a:moveTo>
                <a:lnTo>
                  <a:pt x="1330573" y="1076968"/>
                </a:lnTo>
                <a:lnTo>
                  <a:pt x="1330822" y="1076968"/>
                </a:lnTo>
                <a:lnTo>
                  <a:pt x="1330177" y="1076587"/>
                </a:lnTo>
                <a:close/>
              </a:path>
              <a:path w="2016125" h="1297939">
                <a:moveTo>
                  <a:pt x="1295887" y="1054608"/>
                </a:moveTo>
                <a:lnTo>
                  <a:pt x="1296405" y="1054989"/>
                </a:lnTo>
                <a:lnTo>
                  <a:pt x="1295887" y="1054608"/>
                </a:lnTo>
                <a:close/>
              </a:path>
              <a:path w="2016125" h="1297939">
                <a:moveTo>
                  <a:pt x="1263274" y="1031748"/>
                </a:moveTo>
                <a:lnTo>
                  <a:pt x="1263761" y="1032129"/>
                </a:lnTo>
                <a:lnTo>
                  <a:pt x="1263274" y="1031748"/>
                </a:lnTo>
                <a:close/>
              </a:path>
              <a:path w="2016125" h="1297939">
                <a:moveTo>
                  <a:pt x="1232334" y="1008126"/>
                </a:moveTo>
                <a:lnTo>
                  <a:pt x="1232794" y="1008507"/>
                </a:lnTo>
                <a:lnTo>
                  <a:pt x="1232334" y="1008126"/>
                </a:lnTo>
                <a:close/>
              </a:path>
              <a:path w="2016125" h="1297939">
                <a:moveTo>
                  <a:pt x="1203144" y="983873"/>
                </a:moveTo>
                <a:lnTo>
                  <a:pt x="1203563" y="984254"/>
                </a:lnTo>
                <a:lnTo>
                  <a:pt x="1203144" y="983873"/>
                </a:lnTo>
                <a:close/>
              </a:path>
              <a:path w="2016125" h="1297939">
                <a:moveTo>
                  <a:pt x="1175872" y="958977"/>
                </a:moveTo>
                <a:lnTo>
                  <a:pt x="1176253" y="959358"/>
                </a:lnTo>
                <a:lnTo>
                  <a:pt x="1175872" y="958977"/>
                </a:lnTo>
                <a:close/>
              </a:path>
              <a:path w="2016125" h="1297939">
                <a:moveTo>
                  <a:pt x="1150401" y="933450"/>
                </a:moveTo>
                <a:lnTo>
                  <a:pt x="1150863" y="933962"/>
                </a:lnTo>
                <a:lnTo>
                  <a:pt x="1150401" y="933450"/>
                </a:lnTo>
                <a:close/>
              </a:path>
              <a:path w="2016125" h="1297939">
                <a:moveTo>
                  <a:pt x="1126962" y="907423"/>
                </a:moveTo>
                <a:lnTo>
                  <a:pt x="1127363" y="907923"/>
                </a:lnTo>
                <a:lnTo>
                  <a:pt x="1126962" y="907423"/>
                </a:lnTo>
                <a:close/>
              </a:path>
              <a:path w="2016125" h="1297939">
                <a:moveTo>
                  <a:pt x="1105662" y="880872"/>
                </a:moveTo>
                <a:lnTo>
                  <a:pt x="1106027" y="881384"/>
                </a:lnTo>
                <a:lnTo>
                  <a:pt x="1105662" y="880872"/>
                </a:lnTo>
                <a:close/>
              </a:path>
              <a:path w="2016125" h="1297939">
                <a:moveTo>
                  <a:pt x="1095999" y="867668"/>
                </a:moveTo>
                <a:lnTo>
                  <a:pt x="1096243" y="868049"/>
                </a:lnTo>
                <a:lnTo>
                  <a:pt x="1095999" y="867668"/>
                </a:lnTo>
                <a:close/>
              </a:path>
              <a:path w="2016125" h="1297939">
                <a:moveTo>
                  <a:pt x="1086733" y="854202"/>
                </a:moveTo>
                <a:lnTo>
                  <a:pt x="1086977" y="854714"/>
                </a:lnTo>
                <a:lnTo>
                  <a:pt x="1086733" y="854202"/>
                </a:lnTo>
                <a:close/>
              </a:path>
              <a:path w="2016125" h="1297939">
                <a:moveTo>
                  <a:pt x="1078125" y="840748"/>
                </a:moveTo>
                <a:lnTo>
                  <a:pt x="1078351" y="841129"/>
                </a:lnTo>
                <a:lnTo>
                  <a:pt x="1078125" y="840748"/>
                </a:lnTo>
                <a:close/>
              </a:path>
              <a:path w="2016125" h="1297939">
                <a:moveTo>
                  <a:pt x="1070004" y="827032"/>
                </a:moveTo>
                <a:lnTo>
                  <a:pt x="1070213" y="827413"/>
                </a:lnTo>
                <a:lnTo>
                  <a:pt x="1070004" y="827032"/>
                </a:lnTo>
                <a:close/>
              </a:path>
              <a:path w="2016125" h="1297939">
                <a:moveTo>
                  <a:pt x="1062471" y="813316"/>
                </a:moveTo>
                <a:lnTo>
                  <a:pt x="1062715" y="813816"/>
                </a:lnTo>
                <a:lnTo>
                  <a:pt x="1062471" y="813316"/>
                </a:lnTo>
                <a:close/>
              </a:path>
              <a:path w="2016125" h="1297939">
                <a:moveTo>
                  <a:pt x="1055728" y="799946"/>
                </a:moveTo>
                <a:lnTo>
                  <a:pt x="1055857" y="800231"/>
                </a:lnTo>
                <a:lnTo>
                  <a:pt x="1055728" y="799946"/>
                </a:lnTo>
                <a:close/>
              </a:path>
              <a:path w="2016125" h="1297939">
                <a:moveTo>
                  <a:pt x="1055625" y="799719"/>
                </a:moveTo>
                <a:lnTo>
                  <a:pt x="1055728" y="799946"/>
                </a:lnTo>
                <a:lnTo>
                  <a:pt x="1055625" y="799719"/>
                </a:lnTo>
                <a:close/>
              </a:path>
              <a:path w="2016125" h="1297939">
                <a:moveTo>
                  <a:pt x="1049432" y="786003"/>
                </a:moveTo>
                <a:lnTo>
                  <a:pt x="1049639" y="786515"/>
                </a:lnTo>
                <a:lnTo>
                  <a:pt x="1049432" y="786003"/>
                </a:lnTo>
                <a:close/>
              </a:path>
              <a:path w="2016125" h="1297939">
                <a:moveTo>
                  <a:pt x="1043818" y="772168"/>
                </a:moveTo>
                <a:lnTo>
                  <a:pt x="1043940" y="772668"/>
                </a:lnTo>
                <a:lnTo>
                  <a:pt x="1043818" y="772168"/>
                </a:lnTo>
                <a:close/>
              </a:path>
              <a:path w="2016125" h="1297939">
                <a:moveTo>
                  <a:pt x="1038808" y="758321"/>
                </a:moveTo>
                <a:lnTo>
                  <a:pt x="1038971" y="758833"/>
                </a:lnTo>
                <a:lnTo>
                  <a:pt x="1038808" y="758321"/>
                </a:lnTo>
                <a:close/>
              </a:path>
              <a:path w="2016125" h="1297939">
                <a:moveTo>
                  <a:pt x="1034399" y="744474"/>
                </a:moveTo>
                <a:lnTo>
                  <a:pt x="1034521" y="745117"/>
                </a:lnTo>
                <a:lnTo>
                  <a:pt x="1034399" y="744474"/>
                </a:lnTo>
                <a:close/>
              </a:path>
              <a:path w="2016125" h="1297939">
                <a:moveTo>
                  <a:pt x="1030724" y="730639"/>
                </a:moveTo>
                <a:lnTo>
                  <a:pt x="1030589" y="730639"/>
                </a:lnTo>
                <a:lnTo>
                  <a:pt x="1030864" y="731270"/>
                </a:lnTo>
                <a:lnTo>
                  <a:pt x="1030724" y="730639"/>
                </a:lnTo>
                <a:close/>
              </a:path>
              <a:path w="2016125" h="1297939">
                <a:moveTo>
                  <a:pt x="1027725" y="716792"/>
                </a:moveTo>
                <a:lnTo>
                  <a:pt x="1027816" y="717304"/>
                </a:lnTo>
                <a:lnTo>
                  <a:pt x="1027725" y="716792"/>
                </a:lnTo>
                <a:close/>
              </a:path>
              <a:path w="2016125" h="1297939">
                <a:moveTo>
                  <a:pt x="1025255" y="702826"/>
                </a:moveTo>
                <a:lnTo>
                  <a:pt x="1025255" y="703457"/>
                </a:lnTo>
                <a:lnTo>
                  <a:pt x="1025255" y="702826"/>
                </a:lnTo>
                <a:close/>
              </a:path>
              <a:path w="2016125" h="1297939">
                <a:moveTo>
                  <a:pt x="1023551" y="688979"/>
                </a:moveTo>
                <a:lnTo>
                  <a:pt x="1023609" y="689741"/>
                </a:lnTo>
                <a:lnTo>
                  <a:pt x="1023551" y="688979"/>
                </a:lnTo>
                <a:close/>
              </a:path>
              <a:path w="2016125" h="1297939">
                <a:moveTo>
                  <a:pt x="1022583" y="675132"/>
                </a:moveTo>
                <a:lnTo>
                  <a:pt x="1022604" y="675894"/>
                </a:lnTo>
                <a:lnTo>
                  <a:pt x="1022583" y="675132"/>
                </a:lnTo>
                <a:close/>
              </a:path>
              <a:path w="2016125" h="1297939">
                <a:moveTo>
                  <a:pt x="1020867" y="633484"/>
                </a:moveTo>
                <a:lnTo>
                  <a:pt x="992245" y="633484"/>
                </a:lnTo>
                <a:lnTo>
                  <a:pt x="993251" y="648081"/>
                </a:lnTo>
                <a:lnTo>
                  <a:pt x="993251" y="647450"/>
                </a:lnTo>
                <a:lnTo>
                  <a:pt x="1021869" y="647450"/>
                </a:lnTo>
                <a:lnTo>
                  <a:pt x="1021842" y="646307"/>
                </a:lnTo>
                <a:lnTo>
                  <a:pt x="1020867" y="633484"/>
                </a:lnTo>
                <a:close/>
              </a:path>
              <a:path w="2016125" h="1297939">
                <a:moveTo>
                  <a:pt x="1019266" y="619637"/>
                </a:moveTo>
                <a:lnTo>
                  <a:pt x="990478" y="619637"/>
                </a:lnTo>
                <a:lnTo>
                  <a:pt x="990600" y="620399"/>
                </a:lnTo>
                <a:lnTo>
                  <a:pt x="992245" y="634246"/>
                </a:lnTo>
                <a:lnTo>
                  <a:pt x="992245" y="633484"/>
                </a:lnTo>
                <a:lnTo>
                  <a:pt x="1020867" y="633484"/>
                </a:lnTo>
                <a:lnTo>
                  <a:pt x="1020683" y="631067"/>
                </a:lnTo>
                <a:lnTo>
                  <a:pt x="1019266" y="619637"/>
                </a:lnTo>
                <a:close/>
              </a:path>
              <a:path w="2016125" h="1297939">
                <a:moveTo>
                  <a:pt x="990505" y="619866"/>
                </a:moveTo>
                <a:lnTo>
                  <a:pt x="990570" y="620399"/>
                </a:lnTo>
                <a:lnTo>
                  <a:pt x="990505" y="619866"/>
                </a:lnTo>
                <a:close/>
              </a:path>
              <a:path w="2016125" h="1297939">
                <a:moveTo>
                  <a:pt x="1014204" y="591955"/>
                </a:moveTo>
                <a:lnTo>
                  <a:pt x="984991" y="591955"/>
                </a:lnTo>
                <a:lnTo>
                  <a:pt x="988192" y="606433"/>
                </a:lnTo>
                <a:lnTo>
                  <a:pt x="990505" y="619866"/>
                </a:lnTo>
                <a:lnTo>
                  <a:pt x="990478" y="619637"/>
                </a:lnTo>
                <a:lnTo>
                  <a:pt x="1019266" y="619637"/>
                </a:lnTo>
                <a:lnTo>
                  <a:pt x="1018794" y="615827"/>
                </a:lnTo>
                <a:lnTo>
                  <a:pt x="1016111" y="600718"/>
                </a:lnTo>
                <a:lnTo>
                  <a:pt x="1014204" y="591955"/>
                </a:lnTo>
                <a:close/>
              </a:path>
              <a:path w="2016125" h="1297939">
                <a:moveTo>
                  <a:pt x="988039" y="605921"/>
                </a:moveTo>
                <a:lnTo>
                  <a:pt x="988130" y="606433"/>
                </a:lnTo>
                <a:lnTo>
                  <a:pt x="988039" y="605921"/>
                </a:lnTo>
                <a:close/>
              </a:path>
              <a:path w="2016125" h="1297939">
                <a:moveTo>
                  <a:pt x="1006844" y="564392"/>
                </a:moveTo>
                <a:lnTo>
                  <a:pt x="976884" y="564392"/>
                </a:lnTo>
                <a:lnTo>
                  <a:pt x="981456" y="578870"/>
                </a:lnTo>
                <a:lnTo>
                  <a:pt x="985144" y="592717"/>
                </a:lnTo>
                <a:lnTo>
                  <a:pt x="984991" y="591955"/>
                </a:lnTo>
                <a:lnTo>
                  <a:pt x="1014204" y="591955"/>
                </a:lnTo>
                <a:lnTo>
                  <a:pt x="1012819" y="585597"/>
                </a:lnTo>
                <a:lnTo>
                  <a:pt x="1008766" y="570488"/>
                </a:lnTo>
                <a:lnTo>
                  <a:pt x="1006844" y="564392"/>
                </a:lnTo>
                <a:close/>
              </a:path>
              <a:path w="2016125" h="1297939">
                <a:moveTo>
                  <a:pt x="981181" y="578239"/>
                </a:moveTo>
                <a:lnTo>
                  <a:pt x="981354" y="578870"/>
                </a:lnTo>
                <a:lnTo>
                  <a:pt x="981181" y="578239"/>
                </a:lnTo>
                <a:close/>
              </a:path>
              <a:path w="2016125" h="1297939">
                <a:moveTo>
                  <a:pt x="1002271" y="550676"/>
                </a:moveTo>
                <a:lnTo>
                  <a:pt x="971793" y="550676"/>
                </a:lnTo>
                <a:lnTo>
                  <a:pt x="977005" y="565023"/>
                </a:lnTo>
                <a:lnTo>
                  <a:pt x="976884" y="564392"/>
                </a:lnTo>
                <a:lnTo>
                  <a:pt x="1006844" y="564392"/>
                </a:lnTo>
                <a:lnTo>
                  <a:pt x="1004041" y="555498"/>
                </a:lnTo>
                <a:lnTo>
                  <a:pt x="1002271" y="550676"/>
                </a:lnTo>
                <a:close/>
              </a:path>
              <a:path w="2016125" h="1297939">
                <a:moveTo>
                  <a:pt x="991325" y="523113"/>
                </a:moveTo>
                <a:lnTo>
                  <a:pt x="959998" y="523113"/>
                </a:lnTo>
                <a:lnTo>
                  <a:pt x="960241" y="523625"/>
                </a:lnTo>
                <a:lnTo>
                  <a:pt x="966459" y="537210"/>
                </a:lnTo>
                <a:lnTo>
                  <a:pt x="971915" y="551057"/>
                </a:lnTo>
                <a:lnTo>
                  <a:pt x="971793" y="550676"/>
                </a:lnTo>
                <a:lnTo>
                  <a:pt x="1002271" y="550676"/>
                </a:lnTo>
                <a:lnTo>
                  <a:pt x="998585" y="540639"/>
                </a:lnTo>
                <a:lnTo>
                  <a:pt x="992489" y="525661"/>
                </a:lnTo>
                <a:lnTo>
                  <a:pt x="991325" y="523113"/>
                </a:lnTo>
                <a:close/>
              </a:path>
              <a:path w="2016125" h="1297939">
                <a:moveTo>
                  <a:pt x="966216" y="536710"/>
                </a:moveTo>
                <a:lnTo>
                  <a:pt x="966414" y="537210"/>
                </a:lnTo>
                <a:lnTo>
                  <a:pt x="966216" y="536710"/>
                </a:lnTo>
                <a:close/>
              </a:path>
              <a:path w="2016125" h="1297939">
                <a:moveTo>
                  <a:pt x="960151" y="523447"/>
                </a:moveTo>
                <a:lnTo>
                  <a:pt x="960232" y="523625"/>
                </a:lnTo>
                <a:lnTo>
                  <a:pt x="960151" y="523447"/>
                </a:lnTo>
                <a:close/>
              </a:path>
              <a:path w="2016125" h="1297939">
                <a:moveTo>
                  <a:pt x="978060" y="495681"/>
                </a:moveTo>
                <a:lnTo>
                  <a:pt x="945520" y="495681"/>
                </a:lnTo>
                <a:lnTo>
                  <a:pt x="953262" y="509778"/>
                </a:lnTo>
                <a:lnTo>
                  <a:pt x="960151" y="523447"/>
                </a:lnTo>
                <a:lnTo>
                  <a:pt x="959998" y="523113"/>
                </a:lnTo>
                <a:lnTo>
                  <a:pt x="991325" y="523113"/>
                </a:lnTo>
                <a:lnTo>
                  <a:pt x="985753" y="510921"/>
                </a:lnTo>
                <a:lnTo>
                  <a:pt x="978337" y="496193"/>
                </a:lnTo>
                <a:lnTo>
                  <a:pt x="978060" y="495681"/>
                </a:lnTo>
                <a:close/>
              </a:path>
              <a:path w="2016125" h="1297939">
                <a:moveTo>
                  <a:pt x="952987" y="509397"/>
                </a:moveTo>
                <a:lnTo>
                  <a:pt x="953181" y="509778"/>
                </a:lnTo>
                <a:lnTo>
                  <a:pt x="952987" y="509397"/>
                </a:lnTo>
                <a:close/>
              </a:path>
              <a:path w="2016125" h="1297939">
                <a:moveTo>
                  <a:pt x="954199" y="455295"/>
                </a:moveTo>
                <a:lnTo>
                  <a:pt x="919612" y="455295"/>
                </a:lnTo>
                <a:lnTo>
                  <a:pt x="929121" y="469011"/>
                </a:lnTo>
                <a:lnTo>
                  <a:pt x="937625" y="482477"/>
                </a:lnTo>
                <a:lnTo>
                  <a:pt x="945763" y="496193"/>
                </a:lnTo>
                <a:lnTo>
                  <a:pt x="945520" y="495681"/>
                </a:lnTo>
                <a:lnTo>
                  <a:pt x="978060" y="495681"/>
                </a:lnTo>
                <a:lnTo>
                  <a:pt x="970513" y="481715"/>
                </a:lnTo>
                <a:lnTo>
                  <a:pt x="961887" y="467368"/>
                </a:lnTo>
                <a:lnTo>
                  <a:pt x="954199" y="455295"/>
                </a:lnTo>
                <a:close/>
              </a:path>
              <a:path w="2016125" h="1297939">
                <a:moveTo>
                  <a:pt x="937381" y="482227"/>
                </a:moveTo>
                <a:lnTo>
                  <a:pt x="937531" y="482477"/>
                </a:lnTo>
                <a:lnTo>
                  <a:pt x="937381" y="482227"/>
                </a:lnTo>
                <a:close/>
              </a:path>
              <a:path w="2016125" h="1297939">
                <a:moveTo>
                  <a:pt x="928756" y="468630"/>
                </a:moveTo>
                <a:lnTo>
                  <a:pt x="929000" y="469011"/>
                </a:lnTo>
                <a:lnTo>
                  <a:pt x="928756" y="468630"/>
                </a:lnTo>
                <a:close/>
              </a:path>
              <a:path w="2016125" h="1297939">
                <a:moveTo>
                  <a:pt x="944992" y="441841"/>
                </a:moveTo>
                <a:lnTo>
                  <a:pt x="909828" y="441841"/>
                </a:lnTo>
                <a:lnTo>
                  <a:pt x="910193" y="442341"/>
                </a:lnTo>
                <a:lnTo>
                  <a:pt x="919734" y="455557"/>
                </a:lnTo>
                <a:lnTo>
                  <a:pt x="919612" y="455295"/>
                </a:lnTo>
                <a:lnTo>
                  <a:pt x="954199" y="455295"/>
                </a:lnTo>
                <a:lnTo>
                  <a:pt x="952743" y="453009"/>
                </a:lnTo>
                <a:lnTo>
                  <a:pt x="944992" y="441841"/>
                </a:lnTo>
                <a:close/>
              </a:path>
              <a:path w="2016125" h="1297939">
                <a:moveTo>
                  <a:pt x="910146" y="442282"/>
                </a:moveTo>
                <a:close/>
              </a:path>
              <a:path w="2016125" h="1297939">
                <a:moveTo>
                  <a:pt x="924993" y="415171"/>
                </a:moveTo>
                <a:lnTo>
                  <a:pt x="888370" y="415171"/>
                </a:lnTo>
                <a:lnTo>
                  <a:pt x="910146" y="442282"/>
                </a:lnTo>
                <a:lnTo>
                  <a:pt x="909828" y="441841"/>
                </a:lnTo>
                <a:lnTo>
                  <a:pt x="944992" y="441841"/>
                </a:lnTo>
                <a:lnTo>
                  <a:pt x="942959" y="438912"/>
                </a:lnTo>
                <a:lnTo>
                  <a:pt x="932688" y="424696"/>
                </a:lnTo>
                <a:lnTo>
                  <a:pt x="924993" y="415171"/>
                </a:lnTo>
                <a:close/>
              </a:path>
              <a:path w="2016125" h="1297939">
                <a:moveTo>
                  <a:pt x="879841" y="363736"/>
                </a:moveTo>
                <a:lnTo>
                  <a:pt x="839602" y="363736"/>
                </a:lnTo>
                <a:lnTo>
                  <a:pt x="865510" y="389763"/>
                </a:lnTo>
                <a:lnTo>
                  <a:pt x="888857" y="415802"/>
                </a:lnTo>
                <a:lnTo>
                  <a:pt x="888370" y="415171"/>
                </a:lnTo>
                <a:lnTo>
                  <a:pt x="924993" y="415171"/>
                </a:lnTo>
                <a:lnTo>
                  <a:pt x="910315" y="397002"/>
                </a:lnTo>
                <a:lnTo>
                  <a:pt x="885931" y="369832"/>
                </a:lnTo>
                <a:lnTo>
                  <a:pt x="879841" y="363736"/>
                </a:lnTo>
                <a:close/>
              </a:path>
              <a:path w="2016125" h="1297939">
                <a:moveTo>
                  <a:pt x="864991" y="389263"/>
                </a:moveTo>
                <a:lnTo>
                  <a:pt x="865441" y="389763"/>
                </a:lnTo>
                <a:lnTo>
                  <a:pt x="864991" y="389263"/>
                </a:lnTo>
                <a:close/>
              </a:path>
              <a:path w="2016125" h="1297939">
                <a:moveTo>
                  <a:pt x="827712" y="314706"/>
                </a:moveTo>
                <a:lnTo>
                  <a:pt x="783061" y="314706"/>
                </a:lnTo>
                <a:lnTo>
                  <a:pt x="812779" y="339352"/>
                </a:lnTo>
                <a:lnTo>
                  <a:pt x="840089" y="364236"/>
                </a:lnTo>
                <a:lnTo>
                  <a:pt x="839602" y="363736"/>
                </a:lnTo>
                <a:lnTo>
                  <a:pt x="879841" y="363736"/>
                </a:lnTo>
                <a:lnTo>
                  <a:pt x="859536" y="343412"/>
                </a:lnTo>
                <a:lnTo>
                  <a:pt x="831220" y="317635"/>
                </a:lnTo>
                <a:lnTo>
                  <a:pt x="827712" y="314706"/>
                </a:lnTo>
                <a:close/>
              </a:path>
              <a:path w="2016125" h="1297939">
                <a:moveTo>
                  <a:pt x="812292" y="338971"/>
                </a:moveTo>
                <a:lnTo>
                  <a:pt x="812711" y="339352"/>
                </a:lnTo>
                <a:lnTo>
                  <a:pt x="812292" y="338971"/>
                </a:lnTo>
                <a:close/>
              </a:path>
              <a:path w="2016125" h="1297939">
                <a:moveTo>
                  <a:pt x="752094" y="291084"/>
                </a:moveTo>
                <a:lnTo>
                  <a:pt x="783457" y="315087"/>
                </a:lnTo>
                <a:lnTo>
                  <a:pt x="783061" y="314706"/>
                </a:lnTo>
                <a:lnTo>
                  <a:pt x="827712" y="314706"/>
                </a:lnTo>
                <a:lnTo>
                  <a:pt x="801105" y="292489"/>
                </a:lnTo>
                <a:lnTo>
                  <a:pt x="799605" y="291346"/>
                </a:lnTo>
                <a:lnTo>
                  <a:pt x="752581" y="291346"/>
                </a:lnTo>
                <a:lnTo>
                  <a:pt x="752094" y="291084"/>
                </a:lnTo>
                <a:close/>
              </a:path>
              <a:path w="2016125" h="1297939">
                <a:moveTo>
                  <a:pt x="769257" y="268224"/>
                </a:moveTo>
                <a:lnTo>
                  <a:pt x="719449" y="268224"/>
                </a:lnTo>
                <a:lnTo>
                  <a:pt x="752581" y="291346"/>
                </a:lnTo>
                <a:lnTo>
                  <a:pt x="799605" y="291346"/>
                </a:lnTo>
                <a:lnTo>
                  <a:pt x="769257" y="268224"/>
                </a:lnTo>
                <a:close/>
              </a:path>
              <a:path w="2016125" h="1297939">
                <a:moveTo>
                  <a:pt x="685159" y="246257"/>
                </a:moveTo>
                <a:lnTo>
                  <a:pt x="719815" y="268605"/>
                </a:lnTo>
                <a:lnTo>
                  <a:pt x="719449" y="268224"/>
                </a:lnTo>
                <a:lnTo>
                  <a:pt x="769257" y="268224"/>
                </a:lnTo>
                <a:lnTo>
                  <a:pt x="738118" y="246507"/>
                </a:lnTo>
                <a:lnTo>
                  <a:pt x="685678" y="246507"/>
                </a:lnTo>
                <a:lnTo>
                  <a:pt x="685159" y="246257"/>
                </a:lnTo>
                <a:close/>
              </a:path>
              <a:path w="2016125" h="1297939">
                <a:moveTo>
                  <a:pt x="705141" y="225171"/>
                </a:moveTo>
                <a:lnTo>
                  <a:pt x="649467" y="225171"/>
                </a:lnTo>
                <a:lnTo>
                  <a:pt x="685678" y="246507"/>
                </a:lnTo>
                <a:lnTo>
                  <a:pt x="738118" y="246507"/>
                </a:lnTo>
                <a:lnTo>
                  <a:pt x="735573" y="244733"/>
                </a:lnTo>
                <a:lnTo>
                  <a:pt x="705141" y="225171"/>
                </a:lnTo>
                <a:close/>
              </a:path>
              <a:path w="2016125" h="1297939">
                <a:moveTo>
                  <a:pt x="671524" y="204978"/>
                </a:moveTo>
                <a:lnTo>
                  <a:pt x="612373" y="204978"/>
                </a:lnTo>
                <a:lnTo>
                  <a:pt x="649864" y="225433"/>
                </a:lnTo>
                <a:lnTo>
                  <a:pt x="649467" y="225171"/>
                </a:lnTo>
                <a:lnTo>
                  <a:pt x="705141" y="225171"/>
                </a:lnTo>
                <a:lnTo>
                  <a:pt x="700399" y="222123"/>
                </a:lnTo>
                <a:lnTo>
                  <a:pt x="671524" y="204978"/>
                </a:lnTo>
                <a:close/>
              </a:path>
              <a:path w="2016125" h="1297939">
                <a:moveTo>
                  <a:pt x="636879" y="185809"/>
                </a:moveTo>
                <a:lnTo>
                  <a:pt x="574029" y="185809"/>
                </a:lnTo>
                <a:lnTo>
                  <a:pt x="612769" y="205240"/>
                </a:lnTo>
                <a:lnTo>
                  <a:pt x="612373" y="204978"/>
                </a:lnTo>
                <a:lnTo>
                  <a:pt x="671524" y="204978"/>
                </a:lnTo>
                <a:lnTo>
                  <a:pt x="663823" y="200406"/>
                </a:lnTo>
                <a:lnTo>
                  <a:pt x="636879" y="185809"/>
                </a:lnTo>
                <a:close/>
              </a:path>
              <a:path w="2016125" h="1297939">
                <a:moveTo>
                  <a:pt x="565935" y="150626"/>
                </a:moveTo>
                <a:lnTo>
                  <a:pt x="493654" y="150626"/>
                </a:lnTo>
                <a:lnTo>
                  <a:pt x="534802" y="167771"/>
                </a:lnTo>
                <a:lnTo>
                  <a:pt x="574426" y="186059"/>
                </a:lnTo>
                <a:lnTo>
                  <a:pt x="574029" y="185809"/>
                </a:lnTo>
                <a:lnTo>
                  <a:pt x="636879" y="185809"/>
                </a:lnTo>
                <a:lnTo>
                  <a:pt x="625845" y="179832"/>
                </a:lnTo>
                <a:lnTo>
                  <a:pt x="586618" y="160151"/>
                </a:lnTo>
                <a:lnTo>
                  <a:pt x="565935" y="150626"/>
                </a:lnTo>
                <a:close/>
              </a:path>
              <a:path w="2016125" h="1297939">
                <a:moveTo>
                  <a:pt x="534405" y="167640"/>
                </a:moveTo>
                <a:lnTo>
                  <a:pt x="534690" y="167771"/>
                </a:lnTo>
                <a:lnTo>
                  <a:pt x="534405" y="167640"/>
                </a:lnTo>
                <a:close/>
              </a:path>
              <a:path w="2016125" h="1297939">
                <a:moveTo>
                  <a:pt x="451987" y="134874"/>
                </a:moveTo>
                <a:lnTo>
                  <a:pt x="494141" y="150876"/>
                </a:lnTo>
                <a:lnTo>
                  <a:pt x="493654" y="150626"/>
                </a:lnTo>
                <a:lnTo>
                  <a:pt x="565935" y="150626"/>
                </a:lnTo>
                <a:lnTo>
                  <a:pt x="546079" y="141482"/>
                </a:lnTo>
                <a:lnTo>
                  <a:pt x="530469" y="135005"/>
                </a:lnTo>
                <a:lnTo>
                  <a:pt x="452506" y="135005"/>
                </a:lnTo>
                <a:lnTo>
                  <a:pt x="451987" y="134874"/>
                </a:lnTo>
                <a:close/>
              </a:path>
              <a:path w="2016125" h="1297939">
                <a:moveTo>
                  <a:pt x="494073" y="120277"/>
                </a:moveTo>
                <a:lnTo>
                  <a:pt x="409315" y="120277"/>
                </a:lnTo>
                <a:lnTo>
                  <a:pt x="409681" y="120396"/>
                </a:lnTo>
                <a:lnTo>
                  <a:pt x="452506" y="135005"/>
                </a:lnTo>
                <a:lnTo>
                  <a:pt x="530469" y="135005"/>
                </a:lnTo>
                <a:lnTo>
                  <a:pt x="504444" y="124206"/>
                </a:lnTo>
                <a:lnTo>
                  <a:pt x="494073" y="120277"/>
                </a:lnTo>
                <a:close/>
              </a:path>
              <a:path w="2016125" h="1297939">
                <a:moveTo>
                  <a:pt x="409508" y="120342"/>
                </a:moveTo>
                <a:lnTo>
                  <a:pt x="409664" y="120396"/>
                </a:lnTo>
                <a:lnTo>
                  <a:pt x="409508" y="120342"/>
                </a:lnTo>
                <a:close/>
              </a:path>
              <a:path w="2016125" h="1297939">
                <a:moveTo>
                  <a:pt x="458572" y="106942"/>
                </a:moveTo>
                <a:lnTo>
                  <a:pt x="365881" y="106942"/>
                </a:lnTo>
                <a:lnTo>
                  <a:pt x="409508" y="120342"/>
                </a:lnTo>
                <a:lnTo>
                  <a:pt x="409315" y="120277"/>
                </a:lnTo>
                <a:lnTo>
                  <a:pt x="494073" y="120277"/>
                </a:lnTo>
                <a:lnTo>
                  <a:pt x="461893" y="108085"/>
                </a:lnTo>
                <a:lnTo>
                  <a:pt x="458572" y="106942"/>
                </a:lnTo>
                <a:close/>
              </a:path>
              <a:path w="2016125" h="1297939">
                <a:moveTo>
                  <a:pt x="423873" y="95000"/>
                </a:moveTo>
                <a:lnTo>
                  <a:pt x="321685" y="95000"/>
                </a:lnTo>
                <a:lnTo>
                  <a:pt x="322204" y="95131"/>
                </a:lnTo>
                <a:lnTo>
                  <a:pt x="366247" y="107061"/>
                </a:lnTo>
                <a:lnTo>
                  <a:pt x="365881" y="106942"/>
                </a:lnTo>
                <a:lnTo>
                  <a:pt x="458572" y="106942"/>
                </a:lnTo>
                <a:lnTo>
                  <a:pt x="423873" y="95000"/>
                </a:lnTo>
                <a:close/>
              </a:path>
              <a:path w="2016125" h="1297939">
                <a:moveTo>
                  <a:pt x="321945" y="95070"/>
                </a:moveTo>
                <a:lnTo>
                  <a:pt x="322170" y="95131"/>
                </a:lnTo>
                <a:lnTo>
                  <a:pt x="321945" y="95070"/>
                </a:lnTo>
                <a:close/>
              </a:path>
              <a:path w="2016125" h="1297939">
                <a:moveTo>
                  <a:pt x="390178" y="84463"/>
                </a:moveTo>
                <a:lnTo>
                  <a:pt x="276849" y="84463"/>
                </a:lnTo>
                <a:lnTo>
                  <a:pt x="321945" y="95070"/>
                </a:lnTo>
                <a:lnTo>
                  <a:pt x="321685" y="95000"/>
                </a:lnTo>
                <a:lnTo>
                  <a:pt x="423873" y="95000"/>
                </a:lnTo>
                <a:lnTo>
                  <a:pt x="418338" y="93095"/>
                </a:lnTo>
                <a:lnTo>
                  <a:pt x="390178" y="84463"/>
                </a:lnTo>
                <a:close/>
              </a:path>
              <a:path w="2016125" h="1297939">
                <a:moveTo>
                  <a:pt x="87233" y="0"/>
                </a:moveTo>
                <a:lnTo>
                  <a:pt x="0" y="39624"/>
                </a:lnTo>
                <a:lnTo>
                  <a:pt x="84063" y="85606"/>
                </a:lnTo>
                <a:lnTo>
                  <a:pt x="85117" y="57155"/>
                </a:lnTo>
                <a:lnTo>
                  <a:pt x="70744" y="56519"/>
                </a:lnTo>
                <a:lnTo>
                  <a:pt x="71993" y="27944"/>
                </a:lnTo>
                <a:lnTo>
                  <a:pt x="86199" y="27944"/>
                </a:lnTo>
                <a:lnTo>
                  <a:pt x="87233" y="0"/>
                </a:lnTo>
                <a:close/>
              </a:path>
              <a:path w="2016125" h="1297939">
                <a:moveTo>
                  <a:pt x="330759" y="67818"/>
                </a:moveTo>
                <a:lnTo>
                  <a:pt x="185653" y="67818"/>
                </a:lnTo>
                <a:lnTo>
                  <a:pt x="231891" y="75438"/>
                </a:lnTo>
                <a:lnTo>
                  <a:pt x="231526" y="75438"/>
                </a:lnTo>
                <a:lnTo>
                  <a:pt x="277246" y="84582"/>
                </a:lnTo>
                <a:lnTo>
                  <a:pt x="276849" y="84463"/>
                </a:lnTo>
                <a:lnTo>
                  <a:pt x="390178" y="84463"/>
                </a:lnTo>
                <a:lnTo>
                  <a:pt x="374020" y="79510"/>
                </a:lnTo>
                <a:lnTo>
                  <a:pt x="330759" y="67818"/>
                </a:lnTo>
                <a:close/>
              </a:path>
              <a:path w="2016125" h="1297939">
                <a:moveTo>
                  <a:pt x="86176" y="28561"/>
                </a:moveTo>
                <a:lnTo>
                  <a:pt x="85117" y="57155"/>
                </a:lnTo>
                <a:lnTo>
                  <a:pt x="93604" y="57531"/>
                </a:lnTo>
                <a:lnTo>
                  <a:pt x="92964" y="57531"/>
                </a:lnTo>
                <a:lnTo>
                  <a:pt x="139933" y="61853"/>
                </a:lnTo>
                <a:lnTo>
                  <a:pt x="139324" y="61853"/>
                </a:lnTo>
                <a:lnTo>
                  <a:pt x="186171" y="67949"/>
                </a:lnTo>
                <a:lnTo>
                  <a:pt x="185653" y="67818"/>
                </a:lnTo>
                <a:lnTo>
                  <a:pt x="330759" y="67818"/>
                </a:lnTo>
                <a:lnTo>
                  <a:pt x="328909" y="67318"/>
                </a:lnTo>
                <a:lnTo>
                  <a:pt x="283067" y="56519"/>
                </a:lnTo>
                <a:lnTo>
                  <a:pt x="236860" y="47375"/>
                </a:lnTo>
                <a:lnTo>
                  <a:pt x="190103" y="39624"/>
                </a:lnTo>
                <a:lnTo>
                  <a:pt x="142859" y="33409"/>
                </a:lnTo>
                <a:lnTo>
                  <a:pt x="95250" y="28956"/>
                </a:lnTo>
                <a:lnTo>
                  <a:pt x="86176" y="28561"/>
                </a:lnTo>
                <a:close/>
              </a:path>
              <a:path w="2016125" h="1297939">
                <a:moveTo>
                  <a:pt x="71993" y="27944"/>
                </a:moveTo>
                <a:lnTo>
                  <a:pt x="70744" y="56519"/>
                </a:lnTo>
                <a:lnTo>
                  <a:pt x="85117" y="57155"/>
                </a:lnTo>
                <a:lnTo>
                  <a:pt x="86176" y="28561"/>
                </a:lnTo>
                <a:lnTo>
                  <a:pt x="71993" y="27944"/>
                </a:lnTo>
                <a:close/>
              </a:path>
              <a:path w="2016125" h="1297939">
                <a:moveTo>
                  <a:pt x="86199" y="27944"/>
                </a:moveTo>
                <a:lnTo>
                  <a:pt x="71993" y="27944"/>
                </a:lnTo>
                <a:lnTo>
                  <a:pt x="86176" y="28561"/>
                </a:lnTo>
                <a:lnTo>
                  <a:pt x="86199" y="27944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29090" y="2381250"/>
            <a:ext cx="971550" cy="92392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84960" y="2436494"/>
            <a:ext cx="804545" cy="765175"/>
          </a:xfrm>
          <a:custGeom>
            <a:avLst/>
            <a:gdLst/>
            <a:ahLst/>
            <a:cxnLst/>
            <a:rect l="l" t="t" r="r" b="b"/>
            <a:pathLst>
              <a:path w="804545" h="765175">
                <a:moveTo>
                  <a:pt x="402092" y="0"/>
                </a:moveTo>
                <a:lnTo>
                  <a:pt x="351665" y="2979"/>
                </a:lnTo>
                <a:lnTo>
                  <a:pt x="303104" y="11678"/>
                </a:lnTo>
                <a:lnTo>
                  <a:pt x="256786" y="25737"/>
                </a:lnTo>
                <a:lnTo>
                  <a:pt x="213090" y="44799"/>
                </a:lnTo>
                <a:lnTo>
                  <a:pt x="172391" y="68504"/>
                </a:lnTo>
                <a:lnTo>
                  <a:pt x="135068" y="96494"/>
                </a:lnTo>
                <a:lnTo>
                  <a:pt x="101497" y="128410"/>
                </a:lnTo>
                <a:lnTo>
                  <a:pt x="72055" y="163894"/>
                </a:lnTo>
                <a:lnTo>
                  <a:pt x="47121" y="202587"/>
                </a:lnTo>
                <a:lnTo>
                  <a:pt x="27071" y="244130"/>
                </a:lnTo>
                <a:lnTo>
                  <a:pt x="12283" y="288164"/>
                </a:lnTo>
                <a:lnTo>
                  <a:pt x="3133" y="334332"/>
                </a:lnTo>
                <a:lnTo>
                  <a:pt x="0" y="382274"/>
                </a:lnTo>
                <a:lnTo>
                  <a:pt x="3133" y="430241"/>
                </a:lnTo>
                <a:lnTo>
                  <a:pt x="12283" y="476430"/>
                </a:lnTo>
                <a:lnTo>
                  <a:pt x="27071" y="520482"/>
                </a:lnTo>
                <a:lnTo>
                  <a:pt x="47121" y="562040"/>
                </a:lnTo>
                <a:lnTo>
                  <a:pt x="72055" y="600744"/>
                </a:lnTo>
                <a:lnTo>
                  <a:pt x="101497" y="636237"/>
                </a:lnTo>
                <a:lnTo>
                  <a:pt x="135068" y="668160"/>
                </a:lnTo>
                <a:lnTo>
                  <a:pt x="172391" y="696155"/>
                </a:lnTo>
                <a:lnTo>
                  <a:pt x="213090" y="719864"/>
                </a:lnTo>
                <a:lnTo>
                  <a:pt x="256786" y="738928"/>
                </a:lnTo>
                <a:lnTo>
                  <a:pt x="303104" y="752988"/>
                </a:lnTo>
                <a:lnTo>
                  <a:pt x="351665" y="761687"/>
                </a:lnTo>
                <a:lnTo>
                  <a:pt x="402092" y="764667"/>
                </a:lnTo>
                <a:lnTo>
                  <a:pt x="452536" y="761687"/>
                </a:lnTo>
                <a:lnTo>
                  <a:pt x="501108" y="752988"/>
                </a:lnTo>
                <a:lnTo>
                  <a:pt x="547430" y="738928"/>
                </a:lnTo>
                <a:lnTo>
                  <a:pt x="591127" y="719864"/>
                </a:lnTo>
                <a:lnTo>
                  <a:pt x="631822" y="696155"/>
                </a:lnTo>
                <a:lnTo>
                  <a:pt x="669139" y="668160"/>
                </a:lnTo>
                <a:lnTo>
                  <a:pt x="702701" y="636237"/>
                </a:lnTo>
                <a:lnTo>
                  <a:pt x="732132" y="600744"/>
                </a:lnTo>
                <a:lnTo>
                  <a:pt x="757056" y="562040"/>
                </a:lnTo>
                <a:lnTo>
                  <a:pt x="777097" y="520482"/>
                </a:lnTo>
                <a:lnTo>
                  <a:pt x="791877" y="476430"/>
                </a:lnTo>
                <a:lnTo>
                  <a:pt x="801022" y="430241"/>
                </a:lnTo>
                <a:lnTo>
                  <a:pt x="804153" y="382274"/>
                </a:lnTo>
                <a:lnTo>
                  <a:pt x="801022" y="334332"/>
                </a:lnTo>
                <a:lnTo>
                  <a:pt x="791877" y="288164"/>
                </a:lnTo>
                <a:lnTo>
                  <a:pt x="777097" y="244130"/>
                </a:lnTo>
                <a:lnTo>
                  <a:pt x="757056" y="202587"/>
                </a:lnTo>
                <a:lnTo>
                  <a:pt x="732132" y="163894"/>
                </a:lnTo>
                <a:lnTo>
                  <a:pt x="702701" y="128410"/>
                </a:lnTo>
                <a:lnTo>
                  <a:pt x="669139" y="96494"/>
                </a:lnTo>
                <a:lnTo>
                  <a:pt x="631822" y="68504"/>
                </a:lnTo>
                <a:lnTo>
                  <a:pt x="591127" y="44799"/>
                </a:lnTo>
                <a:lnTo>
                  <a:pt x="547430" y="25737"/>
                </a:lnTo>
                <a:lnTo>
                  <a:pt x="501108" y="11678"/>
                </a:lnTo>
                <a:lnTo>
                  <a:pt x="452536" y="2979"/>
                </a:lnTo>
                <a:lnTo>
                  <a:pt x="4020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84959" y="2436495"/>
            <a:ext cx="804545" cy="765175"/>
          </a:xfrm>
          <a:custGeom>
            <a:avLst/>
            <a:gdLst/>
            <a:ahLst/>
            <a:cxnLst/>
            <a:rect l="l" t="t" r="r" b="b"/>
            <a:pathLst>
              <a:path w="804545" h="765175">
                <a:moveTo>
                  <a:pt x="0" y="382274"/>
                </a:moveTo>
                <a:lnTo>
                  <a:pt x="3133" y="334332"/>
                </a:lnTo>
                <a:lnTo>
                  <a:pt x="12283" y="288164"/>
                </a:lnTo>
                <a:lnTo>
                  <a:pt x="27071" y="244130"/>
                </a:lnTo>
                <a:lnTo>
                  <a:pt x="47121" y="202587"/>
                </a:lnTo>
                <a:lnTo>
                  <a:pt x="72055" y="163894"/>
                </a:lnTo>
                <a:lnTo>
                  <a:pt x="101497" y="128410"/>
                </a:lnTo>
                <a:lnTo>
                  <a:pt x="135068" y="96494"/>
                </a:lnTo>
                <a:lnTo>
                  <a:pt x="172391" y="68504"/>
                </a:lnTo>
                <a:lnTo>
                  <a:pt x="213090" y="44799"/>
                </a:lnTo>
                <a:lnTo>
                  <a:pt x="256786" y="25737"/>
                </a:lnTo>
                <a:lnTo>
                  <a:pt x="303104" y="11678"/>
                </a:lnTo>
                <a:lnTo>
                  <a:pt x="351664" y="2979"/>
                </a:lnTo>
                <a:lnTo>
                  <a:pt x="402092" y="0"/>
                </a:lnTo>
                <a:lnTo>
                  <a:pt x="452536" y="2979"/>
                </a:lnTo>
                <a:lnTo>
                  <a:pt x="501108" y="11678"/>
                </a:lnTo>
                <a:lnTo>
                  <a:pt x="547430" y="25737"/>
                </a:lnTo>
                <a:lnTo>
                  <a:pt x="591127" y="44799"/>
                </a:lnTo>
                <a:lnTo>
                  <a:pt x="631822" y="68504"/>
                </a:lnTo>
                <a:lnTo>
                  <a:pt x="669139" y="96494"/>
                </a:lnTo>
                <a:lnTo>
                  <a:pt x="702701" y="128410"/>
                </a:lnTo>
                <a:lnTo>
                  <a:pt x="732132" y="163894"/>
                </a:lnTo>
                <a:lnTo>
                  <a:pt x="757056" y="202587"/>
                </a:lnTo>
                <a:lnTo>
                  <a:pt x="777097" y="244130"/>
                </a:lnTo>
                <a:lnTo>
                  <a:pt x="791877" y="288164"/>
                </a:lnTo>
                <a:lnTo>
                  <a:pt x="801022" y="334332"/>
                </a:lnTo>
                <a:lnTo>
                  <a:pt x="804153" y="382274"/>
                </a:lnTo>
                <a:lnTo>
                  <a:pt x="801022" y="430241"/>
                </a:lnTo>
                <a:lnTo>
                  <a:pt x="791877" y="476430"/>
                </a:lnTo>
                <a:lnTo>
                  <a:pt x="777097" y="520482"/>
                </a:lnTo>
                <a:lnTo>
                  <a:pt x="757056" y="562040"/>
                </a:lnTo>
                <a:lnTo>
                  <a:pt x="732132" y="600744"/>
                </a:lnTo>
                <a:lnTo>
                  <a:pt x="702701" y="636237"/>
                </a:lnTo>
                <a:lnTo>
                  <a:pt x="669139" y="668160"/>
                </a:lnTo>
                <a:lnTo>
                  <a:pt x="631822" y="696155"/>
                </a:lnTo>
                <a:lnTo>
                  <a:pt x="591127" y="719864"/>
                </a:lnTo>
                <a:lnTo>
                  <a:pt x="547430" y="738927"/>
                </a:lnTo>
                <a:lnTo>
                  <a:pt x="501108" y="752988"/>
                </a:lnTo>
                <a:lnTo>
                  <a:pt x="452536" y="761687"/>
                </a:lnTo>
                <a:lnTo>
                  <a:pt x="402092" y="764666"/>
                </a:lnTo>
                <a:lnTo>
                  <a:pt x="351664" y="761687"/>
                </a:lnTo>
                <a:lnTo>
                  <a:pt x="303104" y="752988"/>
                </a:lnTo>
                <a:lnTo>
                  <a:pt x="256786" y="738927"/>
                </a:lnTo>
                <a:lnTo>
                  <a:pt x="213090" y="719864"/>
                </a:lnTo>
                <a:lnTo>
                  <a:pt x="172391" y="696155"/>
                </a:lnTo>
                <a:lnTo>
                  <a:pt x="135068" y="668160"/>
                </a:lnTo>
                <a:lnTo>
                  <a:pt x="101497" y="636237"/>
                </a:lnTo>
                <a:lnTo>
                  <a:pt x="72055" y="600744"/>
                </a:lnTo>
                <a:lnTo>
                  <a:pt x="47121" y="562040"/>
                </a:lnTo>
                <a:lnTo>
                  <a:pt x="27071" y="520482"/>
                </a:lnTo>
                <a:lnTo>
                  <a:pt x="12283" y="476430"/>
                </a:lnTo>
                <a:lnTo>
                  <a:pt x="3133" y="430241"/>
                </a:lnTo>
                <a:lnTo>
                  <a:pt x="0" y="382274"/>
                </a:lnTo>
                <a:close/>
              </a:path>
            </a:pathLst>
          </a:custGeom>
          <a:ln w="28574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130932" y="2631755"/>
            <a:ext cx="701675" cy="3600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2225" marR="5080" indent="-9525">
              <a:lnSpc>
                <a:spcPts val="1280"/>
              </a:lnSpc>
              <a:spcBef>
                <a:spcPts val="200"/>
              </a:spcBef>
            </a:pPr>
            <a:r>
              <a:rPr sz="1100" b="1" spc="10" dirty="0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sz="1100" b="1" dirty="0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sz="1100" b="1" spc="-15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1100" b="1" spc="25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100" b="1" dirty="0">
                <a:solidFill>
                  <a:srgbClr val="1B577B"/>
                </a:solidFill>
                <a:latin typeface="Calibri"/>
                <a:cs typeface="Calibri"/>
              </a:rPr>
              <a:t>nuou</a:t>
            </a:r>
            <a:r>
              <a:rPr sz="1100" b="1" spc="5" dirty="0">
                <a:solidFill>
                  <a:srgbClr val="1B577B"/>
                </a:solidFill>
                <a:latin typeface="Calibri"/>
                <a:cs typeface="Calibri"/>
              </a:rPr>
              <a:t>s </a:t>
            </a:r>
            <a:r>
              <a:rPr sz="1100" spc="5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B577B"/>
                </a:solidFill>
                <a:latin typeface="Calibri"/>
                <a:cs typeface="Calibri"/>
              </a:rPr>
              <a:t>Integration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797689" y="2070872"/>
            <a:ext cx="175895" cy="822325"/>
          </a:xfrm>
          <a:custGeom>
            <a:avLst/>
            <a:gdLst/>
            <a:ahLst/>
            <a:cxnLst/>
            <a:rect l="l" t="t" r="r" b="b"/>
            <a:pathLst>
              <a:path w="175894" h="822325">
                <a:moveTo>
                  <a:pt x="175759" y="822060"/>
                </a:moveTo>
                <a:lnTo>
                  <a:pt x="141509" y="820903"/>
                </a:lnTo>
                <a:lnTo>
                  <a:pt x="113581" y="817756"/>
                </a:lnTo>
                <a:lnTo>
                  <a:pt x="94771" y="813109"/>
                </a:lnTo>
                <a:lnTo>
                  <a:pt x="87879" y="807451"/>
                </a:lnTo>
                <a:lnTo>
                  <a:pt x="87879" y="425689"/>
                </a:lnTo>
                <a:lnTo>
                  <a:pt x="80969" y="419983"/>
                </a:lnTo>
                <a:lnTo>
                  <a:pt x="62129" y="415346"/>
                </a:lnTo>
                <a:lnTo>
                  <a:pt x="34194" y="412231"/>
                </a:lnTo>
                <a:lnTo>
                  <a:pt x="0" y="411092"/>
                </a:lnTo>
                <a:lnTo>
                  <a:pt x="34194" y="409933"/>
                </a:lnTo>
                <a:lnTo>
                  <a:pt x="62129" y="406772"/>
                </a:lnTo>
                <a:lnTo>
                  <a:pt x="80969" y="402086"/>
                </a:lnTo>
                <a:lnTo>
                  <a:pt x="87879" y="396352"/>
                </a:lnTo>
                <a:lnTo>
                  <a:pt x="87879" y="14721"/>
                </a:lnTo>
                <a:lnTo>
                  <a:pt x="94771" y="8988"/>
                </a:lnTo>
                <a:lnTo>
                  <a:pt x="113581" y="4309"/>
                </a:lnTo>
                <a:lnTo>
                  <a:pt x="141509" y="1155"/>
                </a:lnTo>
                <a:lnTo>
                  <a:pt x="175759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97689" y="2974848"/>
            <a:ext cx="175895" cy="747395"/>
          </a:xfrm>
          <a:custGeom>
            <a:avLst/>
            <a:gdLst/>
            <a:ahLst/>
            <a:cxnLst/>
            <a:rect l="l" t="t" r="r" b="b"/>
            <a:pathLst>
              <a:path w="175894" h="747395">
                <a:moveTo>
                  <a:pt x="175759" y="747272"/>
                </a:moveTo>
                <a:lnTo>
                  <a:pt x="141509" y="746132"/>
                </a:lnTo>
                <a:lnTo>
                  <a:pt x="113581" y="743017"/>
                </a:lnTo>
                <a:lnTo>
                  <a:pt x="94771" y="738376"/>
                </a:lnTo>
                <a:lnTo>
                  <a:pt x="87879" y="732662"/>
                </a:lnTo>
                <a:lnTo>
                  <a:pt x="87879" y="388238"/>
                </a:lnTo>
                <a:lnTo>
                  <a:pt x="80969" y="382580"/>
                </a:lnTo>
                <a:lnTo>
                  <a:pt x="62129" y="377934"/>
                </a:lnTo>
                <a:lnTo>
                  <a:pt x="34194" y="374787"/>
                </a:lnTo>
                <a:lnTo>
                  <a:pt x="0" y="373629"/>
                </a:lnTo>
                <a:lnTo>
                  <a:pt x="34194" y="372474"/>
                </a:lnTo>
                <a:lnTo>
                  <a:pt x="62129" y="369331"/>
                </a:lnTo>
                <a:lnTo>
                  <a:pt x="80969" y="364689"/>
                </a:lnTo>
                <a:lnTo>
                  <a:pt x="87879" y="359033"/>
                </a:lnTo>
                <a:lnTo>
                  <a:pt x="87879" y="14609"/>
                </a:lnTo>
                <a:lnTo>
                  <a:pt x="94771" y="8950"/>
                </a:lnTo>
                <a:lnTo>
                  <a:pt x="113581" y="4304"/>
                </a:lnTo>
                <a:lnTo>
                  <a:pt x="141509" y="1157"/>
                </a:lnTo>
                <a:lnTo>
                  <a:pt x="175759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92752" y="2069957"/>
            <a:ext cx="175895" cy="822325"/>
          </a:xfrm>
          <a:custGeom>
            <a:avLst/>
            <a:gdLst/>
            <a:ahLst/>
            <a:cxnLst/>
            <a:rect l="l" t="t" r="r" b="b"/>
            <a:pathLst>
              <a:path w="175895" h="822325">
                <a:moveTo>
                  <a:pt x="0" y="821963"/>
                </a:moveTo>
                <a:lnTo>
                  <a:pt x="34201" y="820824"/>
                </a:lnTo>
                <a:lnTo>
                  <a:pt x="62133" y="817708"/>
                </a:lnTo>
                <a:lnTo>
                  <a:pt x="80967" y="813067"/>
                </a:lnTo>
                <a:lnTo>
                  <a:pt x="87873" y="807354"/>
                </a:lnTo>
                <a:lnTo>
                  <a:pt x="87873" y="425592"/>
                </a:lnTo>
                <a:lnTo>
                  <a:pt x="94785" y="419934"/>
                </a:lnTo>
                <a:lnTo>
                  <a:pt x="113629" y="415287"/>
                </a:lnTo>
                <a:lnTo>
                  <a:pt x="141571" y="412140"/>
                </a:lnTo>
                <a:lnTo>
                  <a:pt x="175778" y="410983"/>
                </a:lnTo>
                <a:lnTo>
                  <a:pt x="141571" y="409827"/>
                </a:lnTo>
                <a:lnTo>
                  <a:pt x="113629" y="406685"/>
                </a:lnTo>
                <a:lnTo>
                  <a:pt x="94785" y="402042"/>
                </a:lnTo>
                <a:lnTo>
                  <a:pt x="87873" y="396386"/>
                </a:lnTo>
                <a:lnTo>
                  <a:pt x="87873" y="14630"/>
                </a:lnTo>
                <a:lnTo>
                  <a:pt x="80967" y="8911"/>
                </a:lnTo>
                <a:lnTo>
                  <a:pt x="62133" y="4263"/>
                </a:lnTo>
                <a:lnTo>
                  <a:pt x="34201" y="1141"/>
                </a:ln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92752" y="2993767"/>
            <a:ext cx="175895" cy="690880"/>
          </a:xfrm>
          <a:custGeom>
            <a:avLst/>
            <a:gdLst/>
            <a:ahLst/>
            <a:cxnLst/>
            <a:rect l="l" t="t" r="r" b="b"/>
            <a:pathLst>
              <a:path w="175895" h="690879">
                <a:moveTo>
                  <a:pt x="0" y="690884"/>
                </a:moveTo>
                <a:lnTo>
                  <a:pt x="34201" y="689726"/>
                </a:lnTo>
                <a:lnTo>
                  <a:pt x="62133" y="686579"/>
                </a:lnTo>
                <a:lnTo>
                  <a:pt x="80967" y="681933"/>
                </a:lnTo>
                <a:lnTo>
                  <a:pt x="87873" y="676274"/>
                </a:lnTo>
                <a:lnTo>
                  <a:pt x="87873" y="360044"/>
                </a:lnTo>
                <a:lnTo>
                  <a:pt x="94785" y="354388"/>
                </a:lnTo>
                <a:lnTo>
                  <a:pt x="113629" y="349746"/>
                </a:lnTo>
                <a:lnTo>
                  <a:pt x="141571" y="346603"/>
                </a:lnTo>
                <a:lnTo>
                  <a:pt x="175778" y="345448"/>
                </a:lnTo>
                <a:lnTo>
                  <a:pt x="141571" y="344309"/>
                </a:lnTo>
                <a:lnTo>
                  <a:pt x="113629" y="341193"/>
                </a:lnTo>
                <a:lnTo>
                  <a:pt x="94785" y="336552"/>
                </a:lnTo>
                <a:lnTo>
                  <a:pt x="87873" y="330839"/>
                </a:lnTo>
                <a:lnTo>
                  <a:pt x="87873" y="14740"/>
                </a:lnTo>
                <a:lnTo>
                  <a:pt x="80967" y="9006"/>
                </a:lnTo>
                <a:lnTo>
                  <a:pt x="62133" y="4320"/>
                </a:lnTo>
                <a:lnTo>
                  <a:pt x="34201" y="1159"/>
                </a:ln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80707" y="2254565"/>
            <a:ext cx="99885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b="1" spc="10" dirty="0">
                <a:solidFill>
                  <a:srgbClr val="1B577B"/>
                </a:solidFill>
                <a:latin typeface="Calibri"/>
                <a:cs typeface="Calibri"/>
              </a:rPr>
              <a:t>Continuous  </a:t>
            </a:r>
            <a:r>
              <a:rPr sz="1350" b="1" spc="-30" dirty="0">
                <a:solidFill>
                  <a:srgbClr val="1B577B"/>
                </a:solidFill>
                <a:latin typeface="Calibri"/>
                <a:cs typeface="Calibri"/>
              </a:rPr>
              <a:t>D</a:t>
            </a: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1350" b="1" spc="30" dirty="0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1350" b="1" spc="-35" dirty="0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sz="1350" b="1" spc="20" dirty="0">
                <a:solidFill>
                  <a:srgbClr val="1B577B"/>
                </a:solidFill>
                <a:latin typeface="Calibri"/>
                <a:cs typeface="Calibri"/>
              </a:rPr>
              <a:t>opm</a:t>
            </a: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80707" y="3105469"/>
            <a:ext cx="855344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b="1" spc="30" dirty="0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sz="1350" b="1" spc="20" dirty="0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sz="1350" b="1" spc="-20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1350" b="1" spc="-35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350" b="1" spc="20" dirty="0">
                <a:solidFill>
                  <a:srgbClr val="1B577B"/>
                </a:solidFill>
                <a:latin typeface="Calibri"/>
                <a:cs typeface="Calibri"/>
              </a:rPr>
              <a:t>nuou</a:t>
            </a: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s </a:t>
            </a:r>
            <a:r>
              <a:rPr sz="1350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350" b="1" spc="-30" dirty="0">
                <a:solidFill>
                  <a:srgbClr val="1B577B"/>
                </a:solidFill>
                <a:latin typeface="Calibri"/>
                <a:cs typeface="Calibri"/>
              </a:rPr>
              <a:t>Testing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379975" y="2248469"/>
            <a:ext cx="91376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b="1" spc="10" dirty="0">
                <a:solidFill>
                  <a:srgbClr val="1B577B"/>
                </a:solidFill>
                <a:latin typeface="Calibri"/>
                <a:cs typeface="Calibri"/>
              </a:rPr>
              <a:t>Continuous  </a:t>
            </a:r>
            <a:r>
              <a:rPr sz="1350" b="1" spc="-30" dirty="0">
                <a:solidFill>
                  <a:srgbClr val="1B577B"/>
                </a:solidFill>
                <a:latin typeface="Calibri"/>
                <a:cs typeface="Calibri"/>
              </a:rPr>
              <a:t>D</a:t>
            </a: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1B577B"/>
                </a:solidFill>
                <a:latin typeface="Calibri"/>
                <a:cs typeface="Calibri"/>
              </a:rPr>
              <a:t>p</a:t>
            </a:r>
            <a:r>
              <a:rPr sz="1350" b="1" spc="-35" dirty="0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sz="1350" b="1" spc="20" dirty="0">
                <a:solidFill>
                  <a:srgbClr val="1B577B"/>
                </a:solidFill>
                <a:latin typeface="Calibri"/>
                <a:cs typeface="Calibri"/>
              </a:rPr>
              <a:t>o</a:t>
            </a:r>
            <a:r>
              <a:rPr sz="1350" b="1" spc="30" dirty="0">
                <a:solidFill>
                  <a:srgbClr val="1B577B"/>
                </a:solidFill>
                <a:latin typeface="Calibri"/>
                <a:cs typeface="Calibri"/>
              </a:rPr>
              <a:t>y</a:t>
            </a:r>
            <a:r>
              <a:rPr sz="1350" b="1" spc="25" dirty="0">
                <a:solidFill>
                  <a:srgbClr val="1B577B"/>
                </a:solidFill>
                <a:latin typeface="Calibri"/>
                <a:cs typeface="Calibri"/>
              </a:rPr>
              <a:t>m</a:t>
            </a: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79975" y="3114613"/>
            <a:ext cx="855344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b="1" spc="30" dirty="0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sz="1350" b="1" spc="20" dirty="0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sz="1350" b="1" spc="-20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1350" b="1" spc="-35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350" b="1" spc="20" dirty="0">
                <a:solidFill>
                  <a:srgbClr val="1B577B"/>
                </a:solidFill>
                <a:latin typeface="Calibri"/>
                <a:cs typeface="Calibri"/>
              </a:rPr>
              <a:t>nuou</a:t>
            </a: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s </a:t>
            </a:r>
            <a:r>
              <a:rPr sz="1350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350" b="1" spc="-5" dirty="0">
                <a:solidFill>
                  <a:srgbClr val="1B577B"/>
                </a:solidFill>
                <a:latin typeface="Calibri"/>
                <a:cs typeface="Calibri"/>
              </a:rPr>
              <a:t>Monitoring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311340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How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DevOps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 Works?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885825"/>
            <a:ext cx="6953265" cy="3762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665" y="908181"/>
            <a:ext cx="6853555" cy="3669029"/>
          </a:xfrm>
          <a:custGeom>
            <a:avLst/>
            <a:gdLst/>
            <a:ahLst/>
            <a:cxnLst/>
            <a:rect l="l" t="t" r="r" b="b"/>
            <a:pathLst>
              <a:path w="6853555" h="3669029">
                <a:moveTo>
                  <a:pt x="6241490" y="0"/>
                </a:moveTo>
                <a:lnTo>
                  <a:pt x="611444" y="0"/>
                </a:lnTo>
                <a:lnTo>
                  <a:pt x="563662" y="1839"/>
                </a:lnTo>
                <a:lnTo>
                  <a:pt x="516886" y="7269"/>
                </a:lnTo>
                <a:lnTo>
                  <a:pt x="471251" y="16151"/>
                </a:lnTo>
                <a:lnTo>
                  <a:pt x="426893" y="28350"/>
                </a:lnTo>
                <a:lnTo>
                  <a:pt x="383949" y="43731"/>
                </a:lnTo>
                <a:lnTo>
                  <a:pt x="342554" y="62157"/>
                </a:lnTo>
                <a:lnTo>
                  <a:pt x="302844" y="83492"/>
                </a:lnTo>
                <a:lnTo>
                  <a:pt x="264956" y="107600"/>
                </a:lnTo>
                <a:lnTo>
                  <a:pt x="229024" y="134346"/>
                </a:lnTo>
                <a:lnTo>
                  <a:pt x="195186" y="163593"/>
                </a:lnTo>
                <a:lnTo>
                  <a:pt x="163577" y="195205"/>
                </a:lnTo>
                <a:lnTo>
                  <a:pt x="134333" y="229046"/>
                </a:lnTo>
                <a:lnTo>
                  <a:pt x="107590" y="264980"/>
                </a:lnTo>
                <a:lnTo>
                  <a:pt x="83484" y="302871"/>
                </a:lnTo>
                <a:lnTo>
                  <a:pt x="62151" y="342584"/>
                </a:lnTo>
                <a:lnTo>
                  <a:pt x="43727" y="383982"/>
                </a:lnTo>
                <a:lnTo>
                  <a:pt x="28347" y="426929"/>
                </a:lnTo>
                <a:lnTo>
                  <a:pt x="16149" y="471289"/>
                </a:lnTo>
                <a:lnTo>
                  <a:pt x="7268" y="516927"/>
                </a:lnTo>
                <a:lnTo>
                  <a:pt x="1839" y="563705"/>
                </a:lnTo>
                <a:lnTo>
                  <a:pt x="0" y="611489"/>
                </a:lnTo>
                <a:lnTo>
                  <a:pt x="0" y="3057384"/>
                </a:lnTo>
                <a:lnTo>
                  <a:pt x="1839" y="3105171"/>
                </a:lnTo>
                <a:lnTo>
                  <a:pt x="7268" y="3151952"/>
                </a:lnTo>
                <a:lnTo>
                  <a:pt x="16149" y="3197591"/>
                </a:lnTo>
                <a:lnTo>
                  <a:pt x="28347" y="3241953"/>
                </a:lnTo>
                <a:lnTo>
                  <a:pt x="43727" y="3284901"/>
                </a:lnTo>
                <a:lnTo>
                  <a:pt x="62151" y="3326300"/>
                </a:lnTo>
                <a:lnTo>
                  <a:pt x="83484" y="3366013"/>
                </a:lnTo>
                <a:lnTo>
                  <a:pt x="107590" y="3403904"/>
                </a:lnTo>
                <a:lnTo>
                  <a:pt x="134333" y="3439838"/>
                </a:lnTo>
                <a:lnTo>
                  <a:pt x="163577" y="3473679"/>
                </a:lnTo>
                <a:lnTo>
                  <a:pt x="195186" y="3505290"/>
                </a:lnTo>
                <a:lnTo>
                  <a:pt x="229024" y="3534536"/>
                </a:lnTo>
                <a:lnTo>
                  <a:pt x="264956" y="3561281"/>
                </a:lnTo>
                <a:lnTo>
                  <a:pt x="302844" y="3585389"/>
                </a:lnTo>
                <a:lnTo>
                  <a:pt x="342554" y="3606723"/>
                </a:lnTo>
                <a:lnTo>
                  <a:pt x="383949" y="3625148"/>
                </a:lnTo>
                <a:lnTo>
                  <a:pt x="426893" y="3640528"/>
                </a:lnTo>
                <a:lnTo>
                  <a:pt x="471251" y="3652727"/>
                </a:lnTo>
                <a:lnTo>
                  <a:pt x="516886" y="3661609"/>
                </a:lnTo>
                <a:lnTo>
                  <a:pt x="563662" y="3667037"/>
                </a:lnTo>
                <a:lnTo>
                  <a:pt x="611444" y="3668877"/>
                </a:lnTo>
                <a:lnTo>
                  <a:pt x="6241490" y="3668877"/>
                </a:lnTo>
                <a:lnTo>
                  <a:pt x="6289290" y="3667037"/>
                </a:lnTo>
                <a:lnTo>
                  <a:pt x="6336081" y="3661609"/>
                </a:lnTo>
                <a:lnTo>
                  <a:pt x="6381728" y="3652727"/>
                </a:lnTo>
                <a:lnTo>
                  <a:pt x="6426096" y="3640528"/>
                </a:lnTo>
                <a:lnTo>
                  <a:pt x="6469048" y="3625148"/>
                </a:lnTo>
                <a:lnTo>
                  <a:pt x="6510448" y="3606723"/>
                </a:lnTo>
                <a:lnTo>
                  <a:pt x="6550162" y="3585389"/>
                </a:lnTo>
                <a:lnTo>
                  <a:pt x="6588053" y="3561281"/>
                </a:lnTo>
                <a:lnTo>
                  <a:pt x="6623985" y="3534536"/>
                </a:lnTo>
                <a:lnTo>
                  <a:pt x="6657822" y="3505290"/>
                </a:lnTo>
                <a:lnTo>
                  <a:pt x="6689430" y="3473679"/>
                </a:lnTo>
                <a:lnTo>
                  <a:pt x="6718672" y="3439838"/>
                </a:lnTo>
                <a:lnTo>
                  <a:pt x="6745412" y="3403904"/>
                </a:lnTo>
                <a:lnTo>
                  <a:pt x="6769514" y="3366013"/>
                </a:lnTo>
                <a:lnTo>
                  <a:pt x="6790843" y="3326300"/>
                </a:lnTo>
                <a:lnTo>
                  <a:pt x="6809264" y="3284901"/>
                </a:lnTo>
                <a:lnTo>
                  <a:pt x="6824640" y="3241953"/>
                </a:lnTo>
                <a:lnTo>
                  <a:pt x="6836835" y="3197591"/>
                </a:lnTo>
                <a:lnTo>
                  <a:pt x="6845714" y="3151952"/>
                </a:lnTo>
                <a:lnTo>
                  <a:pt x="6851141" y="3105171"/>
                </a:lnTo>
                <a:lnTo>
                  <a:pt x="6852980" y="3057384"/>
                </a:lnTo>
                <a:lnTo>
                  <a:pt x="6852980" y="611489"/>
                </a:lnTo>
                <a:lnTo>
                  <a:pt x="6851141" y="563705"/>
                </a:lnTo>
                <a:lnTo>
                  <a:pt x="6845714" y="516927"/>
                </a:lnTo>
                <a:lnTo>
                  <a:pt x="6836835" y="471289"/>
                </a:lnTo>
                <a:lnTo>
                  <a:pt x="6824640" y="426929"/>
                </a:lnTo>
                <a:lnTo>
                  <a:pt x="6809264" y="383982"/>
                </a:lnTo>
                <a:lnTo>
                  <a:pt x="6790843" y="342584"/>
                </a:lnTo>
                <a:lnTo>
                  <a:pt x="6769514" y="302871"/>
                </a:lnTo>
                <a:lnTo>
                  <a:pt x="6745412" y="264980"/>
                </a:lnTo>
                <a:lnTo>
                  <a:pt x="6718672" y="229046"/>
                </a:lnTo>
                <a:lnTo>
                  <a:pt x="6689430" y="195205"/>
                </a:lnTo>
                <a:lnTo>
                  <a:pt x="6657822" y="163593"/>
                </a:lnTo>
                <a:lnTo>
                  <a:pt x="6623985" y="134346"/>
                </a:lnTo>
                <a:lnTo>
                  <a:pt x="6588053" y="107600"/>
                </a:lnTo>
                <a:lnTo>
                  <a:pt x="6550162" y="83492"/>
                </a:lnTo>
                <a:lnTo>
                  <a:pt x="6510448" y="62157"/>
                </a:lnTo>
                <a:lnTo>
                  <a:pt x="6469048" y="43731"/>
                </a:lnTo>
                <a:lnTo>
                  <a:pt x="6426096" y="28350"/>
                </a:lnTo>
                <a:lnTo>
                  <a:pt x="6381728" y="16151"/>
                </a:lnTo>
                <a:lnTo>
                  <a:pt x="6336081" y="7269"/>
                </a:lnTo>
                <a:lnTo>
                  <a:pt x="6289290" y="1839"/>
                </a:lnTo>
                <a:lnTo>
                  <a:pt x="6241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665" y="908182"/>
            <a:ext cx="6853555" cy="3669029"/>
          </a:xfrm>
          <a:custGeom>
            <a:avLst/>
            <a:gdLst/>
            <a:ahLst/>
            <a:cxnLst/>
            <a:rect l="l" t="t" r="r" b="b"/>
            <a:pathLst>
              <a:path w="6853555" h="3669029">
                <a:moveTo>
                  <a:pt x="0" y="611489"/>
                </a:moveTo>
                <a:lnTo>
                  <a:pt x="1839" y="563705"/>
                </a:lnTo>
                <a:lnTo>
                  <a:pt x="7268" y="516927"/>
                </a:lnTo>
                <a:lnTo>
                  <a:pt x="16149" y="471289"/>
                </a:lnTo>
                <a:lnTo>
                  <a:pt x="28347" y="426929"/>
                </a:lnTo>
                <a:lnTo>
                  <a:pt x="43727" y="383982"/>
                </a:lnTo>
                <a:lnTo>
                  <a:pt x="62151" y="342584"/>
                </a:lnTo>
                <a:lnTo>
                  <a:pt x="83484" y="302871"/>
                </a:lnTo>
                <a:lnTo>
                  <a:pt x="107590" y="264980"/>
                </a:lnTo>
                <a:lnTo>
                  <a:pt x="134333" y="229046"/>
                </a:lnTo>
                <a:lnTo>
                  <a:pt x="163577" y="195205"/>
                </a:lnTo>
                <a:lnTo>
                  <a:pt x="195186" y="163593"/>
                </a:lnTo>
                <a:lnTo>
                  <a:pt x="229024" y="134346"/>
                </a:lnTo>
                <a:lnTo>
                  <a:pt x="264956" y="107600"/>
                </a:lnTo>
                <a:lnTo>
                  <a:pt x="302844" y="83492"/>
                </a:lnTo>
                <a:lnTo>
                  <a:pt x="342554" y="62157"/>
                </a:lnTo>
                <a:lnTo>
                  <a:pt x="383949" y="43731"/>
                </a:lnTo>
                <a:lnTo>
                  <a:pt x="426893" y="28350"/>
                </a:lnTo>
                <a:lnTo>
                  <a:pt x="471251" y="16151"/>
                </a:lnTo>
                <a:lnTo>
                  <a:pt x="516886" y="7269"/>
                </a:lnTo>
                <a:lnTo>
                  <a:pt x="563662" y="1839"/>
                </a:lnTo>
                <a:lnTo>
                  <a:pt x="611444" y="0"/>
                </a:lnTo>
                <a:lnTo>
                  <a:pt x="6241490" y="0"/>
                </a:lnTo>
                <a:lnTo>
                  <a:pt x="6289289" y="1839"/>
                </a:lnTo>
                <a:lnTo>
                  <a:pt x="6336081" y="7269"/>
                </a:lnTo>
                <a:lnTo>
                  <a:pt x="6381728" y="16151"/>
                </a:lnTo>
                <a:lnTo>
                  <a:pt x="6426095" y="28350"/>
                </a:lnTo>
                <a:lnTo>
                  <a:pt x="6469047" y="43731"/>
                </a:lnTo>
                <a:lnTo>
                  <a:pt x="6510448" y="62157"/>
                </a:lnTo>
                <a:lnTo>
                  <a:pt x="6550162" y="83492"/>
                </a:lnTo>
                <a:lnTo>
                  <a:pt x="6588052" y="107600"/>
                </a:lnTo>
                <a:lnTo>
                  <a:pt x="6623984" y="134346"/>
                </a:lnTo>
                <a:lnTo>
                  <a:pt x="6657822" y="163593"/>
                </a:lnTo>
                <a:lnTo>
                  <a:pt x="6689430" y="195205"/>
                </a:lnTo>
                <a:lnTo>
                  <a:pt x="6718671" y="229046"/>
                </a:lnTo>
                <a:lnTo>
                  <a:pt x="6745411" y="264980"/>
                </a:lnTo>
                <a:lnTo>
                  <a:pt x="6769514" y="302871"/>
                </a:lnTo>
                <a:lnTo>
                  <a:pt x="6790843" y="342584"/>
                </a:lnTo>
                <a:lnTo>
                  <a:pt x="6809263" y="383982"/>
                </a:lnTo>
                <a:lnTo>
                  <a:pt x="6824639" y="426929"/>
                </a:lnTo>
                <a:lnTo>
                  <a:pt x="6836834" y="471289"/>
                </a:lnTo>
                <a:lnTo>
                  <a:pt x="6845713" y="516927"/>
                </a:lnTo>
                <a:lnTo>
                  <a:pt x="6851140" y="563705"/>
                </a:lnTo>
                <a:lnTo>
                  <a:pt x="6852979" y="611489"/>
                </a:lnTo>
                <a:lnTo>
                  <a:pt x="6852979" y="3057384"/>
                </a:lnTo>
                <a:lnTo>
                  <a:pt x="6851140" y="3105171"/>
                </a:lnTo>
                <a:lnTo>
                  <a:pt x="6845713" y="3151952"/>
                </a:lnTo>
                <a:lnTo>
                  <a:pt x="6836834" y="3197591"/>
                </a:lnTo>
                <a:lnTo>
                  <a:pt x="6824639" y="3241953"/>
                </a:lnTo>
                <a:lnTo>
                  <a:pt x="6809263" y="3284901"/>
                </a:lnTo>
                <a:lnTo>
                  <a:pt x="6790843" y="3326299"/>
                </a:lnTo>
                <a:lnTo>
                  <a:pt x="6769514" y="3366012"/>
                </a:lnTo>
                <a:lnTo>
                  <a:pt x="6745411" y="3403904"/>
                </a:lnTo>
                <a:lnTo>
                  <a:pt x="6718671" y="3439838"/>
                </a:lnTo>
                <a:lnTo>
                  <a:pt x="6689430" y="3473679"/>
                </a:lnTo>
                <a:lnTo>
                  <a:pt x="6657822" y="3505290"/>
                </a:lnTo>
                <a:lnTo>
                  <a:pt x="6623984" y="3534536"/>
                </a:lnTo>
                <a:lnTo>
                  <a:pt x="6588052" y="3561281"/>
                </a:lnTo>
                <a:lnTo>
                  <a:pt x="6550162" y="3585388"/>
                </a:lnTo>
                <a:lnTo>
                  <a:pt x="6510448" y="3606723"/>
                </a:lnTo>
                <a:lnTo>
                  <a:pt x="6469047" y="3625148"/>
                </a:lnTo>
                <a:lnTo>
                  <a:pt x="6426095" y="3640528"/>
                </a:lnTo>
                <a:lnTo>
                  <a:pt x="6381728" y="3652727"/>
                </a:lnTo>
                <a:lnTo>
                  <a:pt x="6336081" y="3661608"/>
                </a:lnTo>
                <a:lnTo>
                  <a:pt x="6289289" y="3667037"/>
                </a:lnTo>
                <a:lnTo>
                  <a:pt x="6241490" y="3668877"/>
                </a:lnTo>
                <a:lnTo>
                  <a:pt x="611444" y="3668877"/>
                </a:lnTo>
                <a:lnTo>
                  <a:pt x="563662" y="3667037"/>
                </a:lnTo>
                <a:lnTo>
                  <a:pt x="516886" y="3661608"/>
                </a:lnTo>
                <a:lnTo>
                  <a:pt x="471251" y="3652727"/>
                </a:lnTo>
                <a:lnTo>
                  <a:pt x="426893" y="3640528"/>
                </a:lnTo>
                <a:lnTo>
                  <a:pt x="383949" y="3625148"/>
                </a:lnTo>
                <a:lnTo>
                  <a:pt x="342554" y="3606723"/>
                </a:lnTo>
                <a:lnTo>
                  <a:pt x="302844" y="3585388"/>
                </a:lnTo>
                <a:lnTo>
                  <a:pt x="264956" y="3561281"/>
                </a:lnTo>
                <a:lnTo>
                  <a:pt x="229024" y="3534536"/>
                </a:lnTo>
                <a:lnTo>
                  <a:pt x="195186" y="3505290"/>
                </a:lnTo>
                <a:lnTo>
                  <a:pt x="163577" y="3473679"/>
                </a:lnTo>
                <a:lnTo>
                  <a:pt x="134333" y="3439838"/>
                </a:lnTo>
                <a:lnTo>
                  <a:pt x="107590" y="3403904"/>
                </a:lnTo>
                <a:lnTo>
                  <a:pt x="83484" y="3366012"/>
                </a:lnTo>
                <a:lnTo>
                  <a:pt x="62151" y="3326299"/>
                </a:lnTo>
                <a:lnTo>
                  <a:pt x="43727" y="3284901"/>
                </a:lnTo>
                <a:lnTo>
                  <a:pt x="28347" y="3241953"/>
                </a:lnTo>
                <a:lnTo>
                  <a:pt x="16149" y="3197591"/>
                </a:lnTo>
                <a:lnTo>
                  <a:pt x="7268" y="3151952"/>
                </a:lnTo>
                <a:lnTo>
                  <a:pt x="1839" y="3105171"/>
                </a:lnTo>
                <a:lnTo>
                  <a:pt x="0" y="3057384"/>
                </a:lnTo>
                <a:lnTo>
                  <a:pt x="0" y="611489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85975" y="1209675"/>
            <a:ext cx="904875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24203" y="1250265"/>
            <a:ext cx="774280" cy="8602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67586" y="2157410"/>
            <a:ext cx="56705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15" dirty="0">
                <a:solidFill>
                  <a:srgbClr val="1B577B"/>
                </a:solidFill>
                <a:latin typeface="Calibri"/>
                <a:cs typeface="Calibri"/>
              </a:rPr>
              <a:t>Developer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52750" y="1647809"/>
            <a:ext cx="866775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9838" y="1733549"/>
            <a:ext cx="652780" cy="85725"/>
          </a:xfrm>
          <a:custGeom>
            <a:avLst/>
            <a:gdLst/>
            <a:ahLst/>
            <a:cxnLst/>
            <a:rect l="l" t="t" r="r" b="b"/>
            <a:pathLst>
              <a:path w="652779" h="85725">
                <a:moveTo>
                  <a:pt x="566537" y="0"/>
                </a:moveTo>
                <a:lnTo>
                  <a:pt x="566537" y="85709"/>
                </a:lnTo>
                <a:lnTo>
                  <a:pt x="623789" y="57134"/>
                </a:lnTo>
                <a:lnTo>
                  <a:pt x="580893" y="57134"/>
                </a:lnTo>
                <a:lnTo>
                  <a:pt x="580893" y="28559"/>
                </a:lnTo>
                <a:lnTo>
                  <a:pt x="623596" y="28559"/>
                </a:lnTo>
                <a:lnTo>
                  <a:pt x="566537" y="0"/>
                </a:lnTo>
                <a:close/>
              </a:path>
              <a:path w="652779" h="85725">
                <a:moveTo>
                  <a:pt x="566537" y="28559"/>
                </a:moveTo>
                <a:lnTo>
                  <a:pt x="0" y="28559"/>
                </a:lnTo>
                <a:lnTo>
                  <a:pt x="0" y="57134"/>
                </a:lnTo>
                <a:lnTo>
                  <a:pt x="566537" y="57134"/>
                </a:lnTo>
                <a:lnTo>
                  <a:pt x="566537" y="28559"/>
                </a:lnTo>
                <a:close/>
              </a:path>
              <a:path w="652779" h="85725">
                <a:moveTo>
                  <a:pt x="623596" y="28559"/>
                </a:moveTo>
                <a:lnTo>
                  <a:pt x="580893" y="28559"/>
                </a:lnTo>
                <a:lnTo>
                  <a:pt x="580893" y="57134"/>
                </a:lnTo>
                <a:lnTo>
                  <a:pt x="623789" y="57134"/>
                </a:lnTo>
                <a:lnTo>
                  <a:pt x="652278" y="42915"/>
                </a:lnTo>
                <a:lnTo>
                  <a:pt x="623596" y="2855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43340" y="1390650"/>
            <a:ext cx="733425" cy="8096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9276" y="1434352"/>
            <a:ext cx="601269" cy="6680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9600" y="1676400"/>
            <a:ext cx="800100" cy="30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58096" y="1758695"/>
            <a:ext cx="578485" cy="85725"/>
          </a:xfrm>
          <a:custGeom>
            <a:avLst/>
            <a:gdLst/>
            <a:ahLst/>
            <a:cxnLst/>
            <a:rect l="l" t="t" r="r" b="b"/>
            <a:pathLst>
              <a:path w="578485" h="85725">
                <a:moveTo>
                  <a:pt x="492739" y="0"/>
                </a:moveTo>
                <a:lnTo>
                  <a:pt x="492739" y="85709"/>
                </a:lnTo>
                <a:lnTo>
                  <a:pt x="549991" y="57134"/>
                </a:lnTo>
                <a:lnTo>
                  <a:pt x="506979" y="57134"/>
                </a:lnTo>
                <a:lnTo>
                  <a:pt x="506979" y="28559"/>
                </a:lnTo>
                <a:lnTo>
                  <a:pt x="549798" y="28559"/>
                </a:lnTo>
                <a:lnTo>
                  <a:pt x="492739" y="0"/>
                </a:lnTo>
                <a:close/>
              </a:path>
              <a:path w="578485" h="85725">
                <a:moveTo>
                  <a:pt x="492739" y="28559"/>
                </a:moveTo>
                <a:lnTo>
                  <a:pt x="0" y="28559"/>
                </a:lnTo>
                <a:lnTo>
                  <a:pt x="0" y="57134"/>
                </a:lnTo>
                <a:lnTo>
                  <a:pt x="492739" y="57134"/>
                </a:lnTo>
                <a:lnTo>
                  <a:pt x="492739" y="28559"/>
                </a:lnTo>
                <a:close/>
              </a:path>
              <a:path w="578485" h="85725">
                <a:moveTo>
                  <a:pt x="549798" y="28559"/>
                </a:moveTo>
                <a:lnTo>
                  <a:pt x="506979" y="28559"/>
                </a:lnTo>
                <a:lnTo>
                  <a:pt x="506979" y="57134"/>
                </a:lnTo>
                <a:lnTo>
                  <a:pt x="549991" y="57134"/>
                </a:lnTo>
                <a:lnTo>
                  <a:pt x="578479" y="42915"/>
                </a:lnTo>
                <a:lnTo>
                  <a:pt x="549798" y="2855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19220" y="1635439"/>
            <a:ext cx="770890" cy="39052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2225" marR="5080" indent="-9525">
              <a:lnSpc>
                <a:spcPts val="1430"/>
              </a:lnSpc>
              <a:spcBef>
                <a:spcPts val="155"/>
              </a:spcBef>
            </a:pPr>
            <a:r>
              <a:rPr sz="1200" b="1" spc="-40" dirty="0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sz="1200" b="1" spc="30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nuou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s </a:t>
            </a:r>
            <a:r>
              <a:rPr sz="1200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sz="1200" b="1" spc="30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1200" b="1" spc="-1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g</a:t>
            </a:r>
            <a:r>
              <a:rPr sz="1200" b="1" spc="20" dirty="0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sz="1200" b="1" spc="5" dirty="0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sz="1200" b="1" spc="30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o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19590" y="2686050"/>
            <a:ext cx="904875" cy="11239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57537" y="2729227"/>
            <a:ext cx="778066" cy="9888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29433" y="3676077"/>
            <a:ext cx="77406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Testing</a:t>
            </a:r>
            <a:r>
              <a:rPr sz="950" b="1" spc="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950" b="1" spc="20" dirty="0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24459" y="1524000"/>
            <a:ext cx="600075" cy="647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61553" y="1560515"/>
            <a:ext cx="468172" cy="5201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57859" y="2143125"/>
            <a:ext cx="742950" cy="723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95228" y="2185665"/>
            <a:ext cx="528955" cy="499109"/>
          </a:xfrm>
          <a:custGeom>
            <a:avLst/>
            <a:gdLst/>
            <a:ahLst/>
            <a:cxnLst/>
            <a:rect l="l" t="t" r="r" b="b"/>
            <a:pathLst>
              <a:path w="528954" h="499110">
                <a:moveTo>
                  <a:pt x="456338" y="450739"/>
                </a:moveTo>
                <a:lnTo>
                  <a:pt x="436747" y="471559"/>
                </a:lnTo>
                <a:lnTo>
                  <a:pt x="528553" y="499110"/>
                </a:lnTo>
                <a:lnTo>
                  <a:pt x="514401" y="460510"/>
                </a:lnTo>
                <a:lnTo>
                  <a:pt x="466709" y="460510"/>
                </a:lnTo>
                <a:lnTo>
                  <a:pt x="456338" y="450739"/>
                </a:lnTo>
                <a:close/>
              </a:path>
              <a:path w="528954" h="499110">
                <a:moveTo>
                  <a:pt x="475926" y="429922"/>
                </a:moveTo>
                <a:lnTo>
                  <a:pt x="456338" y="450739"/>
                </a:lnTo>
                <a:lnTo>
                  <a:pt x="466709" y="460510"/>
                </a:lnTo>
                <a:lnTo>
                  <a:pt x="486277" y="439674"/>
                </a:lnTo>
                <a:lnTo>
                  <a:pt x="475926" y="429922"/>
                </a:lnTo>
                <a:close/>
              </a:path>
              <a:path w="528954" h="499110">
                <a:moveTo>
                  <a:pt x="495543" y="409075"/>
                </a:moveTo>
                <a:lnTo>
                  <a:pt x="475926" y="429922"/>
                </a:lnTo>
                <a:lnTo>
                  <a:pt x="486277" y="439674"/>
                </a:lnTo>
                <a:lnTo>
                  <a:pt x="466709" y="460510"/>
                </a:lnTo>
                <a:lnTo>
                  <a:pt x="514401" y="460510"/>
                </a:lnTo>
                <a:lnTo>
                  <a:pt x="495543" y="409075"/>
                </a:lnTo>
                <a:close/>
              </a:path>
              <a:path w="528954" h="499110">
                <a:moveTo>
                  <a:pt x="19537" y="0"/>
                </a:moveTo>
                <a:lnTo>
                  <a:pt x="0" y="20836"/>
                </a:lnTo>
                <a:lnTo>
                  <a:pt x="456338" y="450739"/>
                </a:lnTo>
                <a:lnTo>
                  <a:pt x="475926" y="429922"/>
                </a:lnTo>
                <a:lnTo>
                  <a:pt x="19537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76990" y="2686050"/>
            <a:ext cx="904874" cy="11239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12042" y="2729648"/>
            <a:ext cx="778066" cy="9884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386834" y="3624261"/>
            <a:ext cx="597535" cy="3276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0" marR="5080" indent="-114935">
              <a:lnSpc>
                <a:spcPct val="105500"/>
              </a:lnSpc>
              <a:spcBef>
                <a:spcPts val="65"/>
              </a:spcBef>
            </a:pP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P</a:t>
            </a:r>
            <a:r>
              <a:rPr sz="950" b="1" spc="30" dirty="0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odu</a:t>
            </a:r>
            <a:r>
              <a:rPr sz="950" b="1" spc="-25" dirty="0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sz="950" b="1" spc="40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950" b="1" spc="-15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on </a:t>
            </a:r>
            <a:r>
              <a:rPr sz="950" spc="5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950" b="1" spc="20" dirty="0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50664" y="2129854"/>
            <a:ext cx="846455" cy="3270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31775" marR="5080" indent="-219710">
              <a:lnSpc>
                <a:spcPct val="105400"/>
              </a:lnSpc>
              <a:spcBef>
                <a:spcPts val="65"/>
              </a:spcBef>
            </a:pPr>
            <a:r>
              <a:rPr sz="950" b="1" spc="15" dirty="0">
                <a:solidFill>
                  <a:srgbClr val="1B577B"/>
                </a:solidFill>
                <a:latin typeface="Calibri"/>
                <a:cs typeface="Calibri"/>
              </a:rPr>
              <a:t>Version</a:t>
            </a:r>
            <a:r>
              <a:rPr sz="950" b="1" spc="-5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950" b="1" spc="20" dirty="0">
                <a:solidFill>
                  <a:srgbClr val="1B577B"/>
                </a:solidFill>
                <a:latin typeface="Calibri"/>
                <a:cs typeface="Calibri"/>
              </a:rPr>
              <a:t>Control  </a:t>
            </a:r>
            <a:r>
              <a:rPr sz="950" b="1" spc="15" dirty="0">
                <a:solidFill>
                  <a:srgbClr val="1B577B"/>
                </a:solidFill>
                <a:latin typeface="Calibri"/>
                <a:cs typeface="Calibri"/>
              </a:rPr>
              <a:t>System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52990" y="2143125"/>
            <a:ext cx="695325" cy="7524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82774" y="2184903"/>
            <a:ext cx="474345" cy="531495"/>
          </a:xfrm>
          <a:custGeom>
            <a:avLst/>
            <a:gdLst/>
            <a:ahLst/>
            <a:cxnLst/>
            <a:rect l="l" t="t" r="r" b="b"/>
            <a:pathLst>
              <a:path w="474345" h="531494">
                <a:moveTo>
                  <a:pt x="24902" y="438793"/>
                </a:moveTo>
                <a:lnTo>
                  <a:pt x="0" y="531376"/>
                </a:lnTo>
                <a:lnTo>
                  <a:pt x="89032" y="495681"/>
                </a:lnTo>
                <a:lnTo>
                  <a:pt x="79583" y="487299"/>
                </a:lnTo>
                <a:lnTo>
                  <a:pt x="58155" y="487299"/>
                </a:lnTo>
                <a:lnTo>
                  <a:pt x="36697" y="468380"/>
                </a:lnTo>
                <a:lnTo>
                  <a:pt x="46193" y="457680"/>
                </a:lnTo>
                <a:lnTo>
                  <a:pt x="24902" y="438793"/>
                </a:lnTo>
                <a:close/>
              </a:path>
              <a:path w="474345" h="531494">
                <a:moveTo>
                  <a:pt x="46193" y="457680"/>
                </a:moveTo>
                <a:lnTo>
                  <a:pt x="36697" y="468380"/>
                </a:lnTo>
                <a:lnTo>
                  <a:pt x="58155" y="487299"/>
                </a:lnTo>
                <a:lnTo>
                  <a:pt x="67594" y="476664"/>
                </a:lnTo>
                <a:lnTo>
                  <a:pt x="46193" y="457680"/>
                </a:lnTo>
                <a:close/>
              </a:path>
              <a:path w="474345" h="531494">
                <a:moveTo>
                  <a:pt x="67594" y="476664"/>
                </a:moveTo>
                <a:lnTo>
                  <a:pt x="58155" y="487299"/>
                </a:lnTo>
                <a:lnTo>
                  <a:pt x="79583" y="487299"/>
                </a:lnTo>
                <a:lnTo>
                  <a:pt x="67594" y="476664"/>
                </a:lnTo>
                <a:close/>
              </a:path>
              <a:path w="474345" h="531494">
                <a:moveTo>
                  <a:pt x="452384" y="0"/>
                </a:moveTo>
                <a:lnTo>
                  <a:pt x="46193" y="457680"/>
                </a:lnTo>
                <a:lnTo>
                  <a:pt x="67594" y="476664"/>
                </a:lnTo>
                <a:lnTo>
                  <a:pt x="473842" y="18931"/>
                </a:lnTo>
                <a:lnTo>
                  <a:pt x="452384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247009" y="2347275"/>
            <a:ext cx="820419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28575">
              <a:lnSpc>
                <a:spcPts val="1430"/>
              </a:lnSpc>
              <a:spcBef>
                <a:spcPts val="155"/>
              </a:spcBef>
            </a:pPr>
            <a:r>
              <a:rPr sz="1200" b="1" spc="15" dirty="0">
                <a:solidFill>
                  <a:srgbClr val="1B577B"/>
                </a:solidFill>
                <a:latin typeface="Calibri"/>
                <a:cs typeface="Calibri"/>
              </a:rPr>
              <a:t>Continuous  </a:t>
            </a:r>
            <a:r>
              <a:rPr sz="1200" b="1" spc="-10" dirty="0">
                <a:solidFill>
                  <a:srgbClr val="1B577B"/>
                </a:solidFill>
                <a:latin typeface="Calibri"/>
                <a:cs typeface="Calibri"/>
              </a:rPr>
              <a:t>De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p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oy</a:t>
            </a:r>
            <a:r>
              <a:rPr sz="1200" b="1" spc="-5" dirty="0">
                <a:solidFill>
                  <a:srgbClr val="1B577B"/>
                </a:solidFill>
                <a:latin typeface="Calibri"/>
                <a:cs typeface="Calibri"/>
              </a:rPr>
              <a:t>m</a:t>
            </a:r>
            <a:r>
              <a:rPr sz="1200" b="1" spc="-1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04238" y="3064829"/>
            <a:ext cx="12388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r>
              <a:rPr sz="1200" b="1" spc="-13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200" b="1" spc="-20" dirty="0">
                <a:solidFill>
                  <a:srgbClr val="1B577B"/>
                </a:solidFill>
                <a:latin typeface="Calibri"/>
                <a:cs typeface="Calibri"/>
              </a:rPr>
              <a:t>Testing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12751" y="1164590"/>
            <a:ext cx="899794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66675">
              <a:lnSpc>
                <a:spcPts val="1430"/>
              </a:lnSpc>
              <a:spcBef>
                <a:spcPts val="155"/>
              </a:spcBef>
            </a:pPr>
            <a:r>
              <a:rPr sz="1200" b="1" spc="15" dirty="0">
                <a:solidFill>
                  <a:srgbClr val="1B577B"/>
                </a:solidFill>
                <a:latin typeface="Calibri"/>
                <a:cs typeface="Calibri"/>
              </a:rPr>
              <a:t>Continuous  </a:t>
            </a:r>
            <a:r>
              <a:rPr sz="1200" b="1" spc="-5" dirty="0">
                <a:solidFill>
                  <a:srgbClr val="1B577B"/>
                </a:solidFill>
                <a:latin typeface="Calibri"/>
                <a:cs typeface="Calibri"/>
              </a:rPr>
              <a:t>D</a:t>
            </a:r>
            <a:r>
              <a:rPr sz="1200" b="1" spc="-1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1200" b="1" spc="30" dirty="0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sz="1200" b="1" spc="-5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sz="1200" b="1" spc="30" dirty="0">
                <a:solidFill>
                  <a:srgbClr val="1B577B"/>
                </a:solidFill>
                <a:latin typeface="Calibri"/>
                <a:cs typeface="Calibri"/>
              </a:rPr>
              <a:t>op</a:t>
            </a:r>
            <a:r>
              <a:rPr sz="1200" b="1" spc="-5" dirty="0">
                <a:solidFill>
                  <a:srgbClr val="1B577B"/>
                </a:solidFill>
                <a:latin typeface="Calibri"/>
                <a:cs typeface="Calibri"/>
              </a:rPr>
              <a:t>me</a:t>
            </a:r>
            <a:r>
              <a:rPr sz="1200" b="1" spc="30" dirty="0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105025" y="2571750"/>
            <a:ext cx="1781175" cy="17335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43744" y="2616076"/>
            <a:ext cx="406400" cy="1325245"/>
          </a:xfrm>
          <a:custGeom>
            <a:avLst/>
            <a:gdLst/>
            <a:ahLst/>
            <a:cxnLst/>
            <a:rect l="l" t="t" r="r" b="b"/>
            <a:pathLst>
              <a:path w="406400" h="1325245">
                <a:moveTo>
                  <a:pt x="339101" y="0"/>
                </a:moveTo>
                <a:lnTo>
                  <a:pt x="49160" y="15870"/>
                </a:lnTo>
                <a:lnTo>
                  <a:pt x="125491" y="94356"/>
                </a:lnTo>
                <a:lnTo>
                  <a:pt x="101924" y="135874"/>
                </a:lnTo>
                <a:lnTo>
                  <a:pt x="80837" y="178250"/>
                </a:lnTo>
                <a:lnTo>
                  <a:pt x="62217" y="221388"/>
                </a:lnTo>
                <a:lnTo>
                  <a:pt x="46053" y="265192"/>
                </a:lnTo>
                <a:lnTo>
                  <a:pt x="32333" y="309565"/>
                </a:lnTo>
                <a:lnTo>
                  <a:pt x="21047" y="354410"/>
                </a:lnTo>
                <a:lnTo>
                  <a:pt x="12182" y="399632"/>
                </a:lnTo>
                <a:lnTo>
                  <a:pt x="5727" y="445134"/>
                </a:lnTo>
                <a:lnTo>
                  <a:pt x="1670" y="490820"/>
                </a:lnTo>
                <a:lnTo>
                  <a:pt x="0" y="536593"/>
                </a:lnTo>
                <a:lnTo>
                  <a:pt x="705" y="582357"/>
                </a:lnTo>
                <a:lnTo>
                  <a:pt x="3773" y="628016"/>
                </a:lnTo>
                <a:lnTo>
                  <a:pt x="9194" y="673473"/>
                </a:lnTo>
                <a:lnTo>
                  <a:pt x="16956" y="718632"/>
                </a:lnTo>
                <a:lnTo>
                  <a:pt x="27046" y="763396"/>
                </a:lnTo>
                <a:lnTo>
                  <a:pt x="39454" y="807670"/>
                </a:lnTo>
                <a:lnTo>
                  <a:pt x="54168" y="851356"/>
                </a:lnTo>
                <a:lnTo>
                  <a:pt x="71176" y="894359"/>
                </a:lnTo>
                <a:lnTo>
                  <a:pt x="90468" y="936582"/>
                </a:lnTo>
                <a:lnTo>
                  <a:pt x="112030" y="977929"/>
                </a:lnTo>
                <a:lnTo>
                  <a:pt x="135852" y="1018303"/>
                </a:lnTo>
                <a:lnTo>
                  <a:pt x="161923" y="1057608"/>
                </a:lnTo>
                <a:lnTo>
                  <a:pt x="190230" y="1095748"/>
                </a:lnTo>
                <a:lnTo>
                  <a:pt x="220762" y="1132626"/>
                </a:lnTo>
                <a:lnTo>
                  <a:pt x="253507" y="1168146"/>
                </a:lnTo>
                <a:lnTo>
                  <a:pt x="406157" y="1325023"/>
                </a:lnTo>
                <a:lnTo>
                  <a:pt x="373413" y="1289514"/>
                </a:lnTo>
                <a:lnTo>
                  <a:pt x="342882" y="1252646"/>
                </a:lnTo>
                <a:lnTo>
                  <a:pt x="314576" y="1214516"/>
                </a:lnTo>
                <a:lnTo>
                  <a:pt x="288506" y="1175219"/>
                </a:lnTo>
                <a:lnTo>
                  <a:pt x="264684" y="1134853"/>
                </a:lnTo>
                <a:lnTo>
                  <a:pt x="243121" y="1093513"/>
                </a:lnTo>
                <a:lnTo>
                  <a:pt x="223829" y="1051296"/>
                </a:lnTo>
                <a:lnTo>
                  <a:pt x="206820" y="1008299"/>
                </a:lnTo>
                <a:lnTo>
                  <a:pt x="192104" y="964617"/>
                </a:lnTo>
                <a:lnTo>
                  <a:pt x="179694" y="920348"/>
                </a:lnTo>
                <a:lnTo>
                  <a:pt x="169601" y="875587"/>
                </a:lnTo>
                <a:lnTo>
                  <a:pt x="161836" y="830432"/>
                </a:lnTo>
                <a:lnTo>
                  <a:pt x="156411" y="784978"/>
                </a:lnTo>
                <a:lnTo>
                  <a:pt x="153338" y="739321"/>
                </a:lnTo>
                <a:lnTo>
                  <a:pt x="152627" y="693559"/>
                </a:lnTo>
                <a:lnTo>
                  <a:pt x="154291" y="647788"/>
                </a:lnTo>
                <a:lnTo>
                  <a:pt x="158342" y="602103"/>
                </a:lnTo>
                <a:lnTo>
                  <a:pt x="164789" y="556602"/>
                </a:lnTo>
                <a:lnTo>
                  <a:pt x="173646" y="511381"/>
                </a:lnTo>
                <a:lnTo>
                  <a:pt x="184924" y="466536"/>
                </a:lnTo>
                <a:lnTo>
                  <a:pt x="198633" y="422163"/>
                </a:lnTo>
                <a:lnTo>
                  <a:pt x="214786" y="378360"/>
                </a:lnTo>
                <a:lnTo>
                  <a:pt x="233394" y="335222"/>
                </a:lnTo>
                <a:lnTo>
                  <a:pt x="254469" y="292846"/>
                </a:lnTo>
                <a:lnTo>
                  <a:pt x="278022" y="251328"/>
                </a:lnTo>
                <a:lnTo>
                  <a:pt x="350714" y="251328"/>
                </a:lnTo>
                <a:lnTo>
                  <a:pt x="339101" y="0"/>
                </a:lnTo>
                <a:close/>
              </a:path>
              <a:path w="406400" h="1325245">
                <a:moveTo>
                  <a:pt x="350714" y="251328"/>
                </a:moveTo>
                <a:lnTo>
                  <a:pt x="278022" y="251328"/>
                </a:lnTo>
                <a:lnTo>
                  <a:pt x="354341" y="329814"/>
                </a:lnTo>
                <a:lnTo>
                  <a:pt x="350714" y="251328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78405" y="3809488"/>
            <a:ext cx="1318260" cy="402590"/>
          </a:xfrm>
          <a:custGeom>
            <a:avLst/>
            <a:gdLst/>
            <a:ahLst/>
            <a:cxnLst/>
            <a:rect l="l" t="t" r="r" b="b"/>
            <a:pathLst>
              <a:path w="1318260" h="402589">
                <a:moveTo>
                  <a:pt x="0" y="48518"/>
                </a:moveTo>
                <a:lnTo>
                  <a:pt x="34462" y="91145"/>
                </a:lnTo>
                <a:lnTo>
                  <a:pt x="71496" y="131612"/>
                </a:lnTo>
                <a:lnTo>
                  <a:pt x="106366" y="165602"/>
                </a:lnTo>
                <a:lnTo>
                  <a:pt x="142583" y="197325"/>
                </a:lnTo>
                <a:lnTo>
                  <a:pt x="180052" y="226777"/>
                </a:lnTo>
                <a:lnTo>
                  <a:pt x="218679" y="253958"/>
                </a:lnTo>
                <a:lnTo>
                  <a:pt x="258368" y="278866"/>
                </a:lnTo>
                <a:lnTo>
                  <a:pt x="299025" y="301498"/>
                </a:lnTo>
                <a:lnTo>
                  <a:pt x="340554" y="321852"/>
                </a:lnTo>
                <a:lnTo>
                  <a:pt x="382861" y="339927"/>
                </a:lnTo>
                <a:lnTo>
                  <a:pt x="425849" y="355721"/>
                </a:lnTo>
                <a:lnTo>
                  <a:pt x="469425" y="369232"/>
                </a:lnTo>
                <a:lnTo>
                  <a:pt x="513493" y="380457"/>
                </a:lnTo>
                <a:lnTo>
                  <a:pt x="557958" y="389396"/>
                </a:lnTo>
                <a:lnTo>
                  <a:pt x="602725" y="396045"/>
                </a:lnTo>
                <a:lnTo>
                  <a:pt x="647699" y="400403"/>
                </a:lnTo>
                <a:lnTo>
                  <a:pt x="692786" y="402468"/>
                </a:lnTo>
                <a:lnTo>
                  <a:pt x="737889" y="402239"/>
                </a:lnTo>
                <a:lnTo>
                  <a:pt x="782913" y="399713"/>
                </a:lnTo>
                <a:lnTo>
                  <a:pt x="827765" y="394888"/>
                </a:lnTo>
                <a:lnTo>
                  <a:pt x="872349" y="387762"/>
                </a:lnTo>
                <a:lnTo>
                  <a:pt x="916569" y="378334"/>
                </a:lnTo>
                <a:lnTo>
                  <a:pt x="960331" y="366601"/>
                </a:lnTo>
                <a:lnTo>
                  <a:pt x="1003539" y="352562"/>
                </a:lnTo>
                <a:lnTo>
                  <a:pt x="1046099" y="336214"/>
                </a:lnTo>
                <a:lnTo>
                  <a:pt x="1087915" y="317557"/>
                </a:lnTo>
                <a:lnTo>
                  <a:pt x="1128893" y="296586"/>
                </a:lnTo>
                <a:lnTo>
                  <a:pt x="1168938" y="273302"/>
                </a:lnTo>
                <a:lnTo>
                  <a:pt x="1207954" y="247701"/>
                </a:lnTo>
                <a:lnTo>
                  <a:pt x="1210791" y="245611"/>
                </a:lnTo>
                <a:lnTo>
                  <a:pt x="571523" y="245611"/>
                </a:lnTo>
                <a:lnTo>
                  <a:pt x="525200" y="245111"/>
                </a:lnTo>
                <a:lnTo>
                  <a:pt x="478898" y="242183"/>
                </a:lnTo>
                <a:lnTo>
                  <a:pt x="432717" y="236823"/>
                </a:lnTo>
                <a:lnTo>
                  <a:pt x="386760" y="229026"/>
                </a:lnTo>
                <a:lnTo>
                  <a:pt x="341129" y="218789"/>
                </a:lnTo>
                <a:lnTo>
                  <a:pt x="295925" y="206106"/>
                </a:lnTo>
                <a:lnTo>
                  <a:pt x="251249" y="190975"/>
                </a:lnTo>
                <a:lnTo>
                  <a:pt x="207205" y="173390"/>
                </a:lnTo>
                <a:lnTo>
                  <a:pt x="163892" y="153347"/>
                </a:lnTo>
                <a:lnTo>
                  <a:pt x="121414" y="130843"/>
                </a:lnTo>
                <a:lnTo>
                  <a:pt x="79871" y="105873"/>
                </a:lnTo>
                <a:lnTo>
                  <a:pt x="39366" y="78432"/>
                </a:lnTo>
                <a:lnTo>
                  <a:pt x="0" y="48518"/>
                </a:lnTo>
                <a:close/>
              </a:path>
              <a:path w="1318260" h="402589">
                <a:moveTo>
                  <a:pt x="1165235" y="0"/>
                </a:moveTo>
                <a:lnTo>
                  <a:pt x="1129305" y="33053"/>
                </a:lnTo>
                <a:lnTo>
                  <a:pt x="1091972" y="63738"/>
                </a:lnTo>
                <a:lnTo>
                  <a:pt x="1053337" y="92049"/>
                </a:lnTo>
                <a:lnTo>
                  <a:pt x="1013501" y="117982"/>
                </a:lnTo>
                <a:lnTo>
                  <a:pt x="972568" y="141533"/>
                </a:lnTo>
                <a:lnTo>
                  <a:pt x="930638" y="162698"/>
                </a:lnTo>
                <a:lnTo>
                  <a:pt x="887813" y="181472"/>
                </a:lnTo>
                <a:lnTo>
                  <a:pt x="844195" y="197852"/>
                </a:lnTo>
                <a:lnTo>
                  <a:pt x="799885" y="211833"/>
                </a:lnTo>
                <a:lnTo>
                  <a:pt x="754986" y="223412"/>
                </a:lnTo>
                <a:lnTo>
                  <a:pt x="709598" y="232583"/>
                </a:lnTo>
                <a:lnTo>
                  <a:pt x="663824" y="239342"/>
                </a:lnTo>
                <a:lnTo>
                  <a:pt x="617765" y="243686"/>
                </a:lnTo>
                <a:lnTo>
                  <a:pt x="571523" y="245611"/>
                </a:lnTo>
                <a:lnTo>
                  <a:pt x="1210791" y="245611"/>
                </a:lnTo>
                <a:lnTo>
                  <a:pt x="1245846" y="219783"/>
                </a:lnTo>
                <a:lnTo>
                  <a:pt x="1282519" y="189544"/>
                </a:lnTo>
                <a:lnTo>
                  <a:pt x="1317879" y="156984"/>
                </a:lnTo>
                <a:lnTo>
                  <a:pt x="1165235" y="0"/>
                </a:lnTo>
                <a:close/>
              </a:path>
            </a:pathLst>
          </a:custGeom>
          <a:solidFill>
            <a:srgbClr val="1546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770253" y="4226559"/>
            <a:ext cx="2756535" cy="6407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Feedback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1061085">
              <a:lnSpc>
                <a:spcPct val="100000"/>
              </a:lnSpc>
            </a:pPr>
            <a:r>
              <a:rPr sz="1200" b="1" spc="15" dirty="0">
                <a:solidFill>
                  <a:srgbClr val="1B577B"/>
                </a:solidFill>
                <a:latin typeface="Calibri"/>
                <a:cs typeface="Calibri"/>
              </a:rPr>
              <a:t>Automated </a:t>
            </a:r>
            <a:r>
              <a:rPr sz="1200" b="1" spc="-15" dirty="0">
                <a:solidFill>
                  <a:srgbClr val="1B577B"/>
                </a:solidFill>
                <a:latin typeface="Calibri"/>
                <a:cs typeface="Calibri"/>
              </a:rPr>
              <a:t>CI/CD</a:t>
            </a:r>
            <a:r>
              <a:rPr sz="1200" b="1" spc="-14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1B577B"/>
                </a:solidFill>
                <a:latin typeface="Calibri"/>
                <a:cs typeface="Calibri"/>
              </a:rPr>
              <a:t>Pipeline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45871" y="3111248"/>
            <a:ext cx="770890" cy="38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b="1" spc="10" dirty="0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435"/>
              </a:lnSpc>
            </a:pPr>
            <a:r>
              <a:rPr sz="1200" b="1" spc="15" dirty="0">
                <a:solidFill>
                  <a:srgbClr val="1B577B"/>
                </a:solidFill>
                <a:latin typeface="Calibri"/>
                <a:cs typeface="Calibri"/>
              </a:rPr>
              <a:t>Monitoring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11340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How </a:t>
            </a:r>
            <a:r>
              <a:rPr spc="15" dirty="0"/>
              <a:t>DevOps</a:t>
            </a:r>
            <a:r>
              <a:rPr spc="10" dirty="0"/>
              <a:t> Works?</a:t>
            </a:r>
          </a:p>
        </p:txBody>
      </p:sp>
      <p:sp>
        <p:nvSpPr>
          <p:cNvPr id="3" name="object 3"/>
          <p:cNvSpPr/>
          <p:nvPr/>
        </p:nvSpPr>
        <p:spPr>
          <a:xfrm>
            <a:off x="3084697" y="748162"/>
            <a:ext cx="11430" cy="4395470"/>
          </a:xfrm>
          <a:custGeom>
            <a:avLst/>
            <a:gdLst/>
            <a:ahLst/>
            <a:cxnLst/>
            <a:rect l="l" t="t" r="r" b="b"/>
            <a:pathLst>
              <a:path w="11430" h="4395470">
                <a:moveTo>
                  <a:pt x="0" y="0"/>
                </a:moveTo>
                <a:lnTo>
                  <a:pt x="11064" y="4395337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438275"/>
            <a:ext cx="2638425" cy="65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625" y="1533525"/>
            <a:ext cx="2295525" cy="504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450" y="1381125"/>
            <a:ext cx="2695575" cy="714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276" y="151358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90"/>
                </a:moveTo>
                <a:lnTo>
                  <a:pt x="2432947" y="452890"/>
                </a:lnTo>
                <a:lnTo>
                  <a:pt x="2432947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4276" y="1513588"/>
            <a:ext cx="2433320" cy="453390"/>
          </a:xfrm>
          <a:prstGeom prst="rect">
            <a:avLst/>
          </a:prstGeom>
          <a:ln w="12700">
            <a:solidFill>
              <a:srgbClr val="F07F09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r>
              <a:rPr sz="1400" b="1" spc="-7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5275" y="2724150"/>
            <a:ext cx="25146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2900" y="2762250"/>
            <a:ext cx="2476500" cy="504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4587" y="2739008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77"/>
                </a:moveTo>
                <a:lnTo>
                  <a:pt x="2423803" y="452877"/>
                </a:lnTo>
                <a:lnTo>
                  <a:pt x="2423803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275" y="3333750"/>
            <a:ext cx="2514600" cy="542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2925" y="3371850"/>
            <a:ext cx="2076450" cy="5048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0326" y="335165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77"/>
                </a:moveTo>
                <a:lnTo>
                  <a:pt x="2432935" y="452877"/>
                </a:lnTo>
                <a:lnTo>
                  <a:pt x="2432935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6700" y="2085975"/>
            <a:ext cx="2552700" cy="5905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0525" y="2152650"/>
            <a:ext cx="2371725" cy="5048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276" y="2126229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90"/>
                </a:moveTo>
                <a:lnTo>
                  <a:pt x="2423803" y="452890"/>
                </a:lnTo>
                <a:lnTo>
                  <a:pt x="2423803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6225" y="3952875"/>
            <a:ext cx="2524125" cy="533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00" y="3990975"/>
            <a:ext cx="2371725" cy="5048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595" y="3964387"/>
            <a:ext cx="2439670" cy="453390"/>
          </a:xfrm>
          <a:custGeom>
            <a:avLst/>
            <a:gdLst/>
            <a:ahLst/>
            <a:cxnLst/>
            <a:rect l="l" t="t" r="r" b="b"/>
            <a:pathLst>
              <a:path w="2439670" h="453389">
                <a:moveTo>
                  <a:pt x="0" y="452890"/>
                </a:moveTo>
                <a:lnTo>
                  <a:pt x="2439412" y="452890"/>
                </a:lnTo>
                <a:lnTo>
                  <a:pt x="2439412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71801" y="2227895"/>
            <a:ext cx="2103120" cy="2084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2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54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Integration</a:t>
            </a:r>
            <a:endParaRPr sz="1400">
              <a:latin typeface="Arial"/>
              <a:cs typeface="Arial"/>
            </a:endParaRPr>
          </a:p>
          <a:p>
            <a:pPr marL="12065" marR="5080" algn="ctr">
              <a:lnSpc>
                <a:spcPct val="287600"/>
              </a:lnSpc>
              <a:spcBef>
                <a:spcPts val="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54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Deployment  Continuous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Testing  </a:t>
            </a: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20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Monitoring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57615" y="895350"/>
            <a:ext cx="4838684" cy="1752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77290" y="912479"/>
            <a:ext cx="4742180" cy="1659889"/>
          </a:xfrm>
          <a:custGeom>
            <a:avLst/>
            <a:gdLst/>
            <a:ahLst/>
            <a:cxnLst/>
            <a:rect l="l" t="t" r="r" b="b"/>
            <a:pathLst>
              <a:path w="4742180" h="1659889">
                <a:moveTo>
                  <a:pt x="4465442" y="0"/>
                </a:moveTo>
                <a:lnTo>
                  <a:pt x="276484" y="0"/>
                </a:lnTo>
                <a:lnTo>
                  <a:pt x="226759" y="4456"/>
                </a:lnTo>
                <a:lnTo>
                  <a:pt x="179970" y="17305"/>
                </a:lnTo>
                <a:lnTo>
                  <a:pt x="136893" y="37764"/>
                </a:lnTo>
                <a:lnTo>
                  <a:pt x="98308" y="65054"/>
                </a:lnTo>
                <a:lnTo>
                  <a:pt x="64993" y="98392"/>
                </a:lnTo>
                <a:lnTo>
                  <a:pt x="37726" y="136997"/>
                </a:lnTo>
                <a:lnTo>
                  <a:pt x="17286" y="180089"/>
                </a:lnTo>
                <a:lnTo>
                  <a:pt x="4451" y="226885"/>
                </a:lnTo>
                <a:lnTo>
                  <a:pt x="0" y="276606"/>
                </a:lnTo>
                <a:lnTo>
                  <a:pt x="0" y="1382795"/>
                </a:lnTo>
                <a:lnTo>
                  <a:pt x="4451" y="1432480"/>
                </a:lnTo>
                <a:lnTo>
                  <a:pt x="17286" y="1479249"/>
                </a:lnTo>
                <a:lnTo>
                  <a:pt x="37726" y="1522318"/>
                </a:lnTo>
                <a:lnTo>
                  <a:pt x="64993" y="1560906"/>
                </a:lnTo>
                <a:lnTo>
                  <a:pt x="98308" y="1594232"/>
                </a:lnTo>
                <a:lnTo>
                  <a:pt x="136893" y="1621513"/>
                </a:lnTo>
                <a:lnTo>
                  <a:pt x="179970" y="1641968"/>
                </a:lnTo>
                <a:lnTo>
                  <a:pt x="226759" y="1654814"/>
                </a:lnTo>
                <a:lnTo>
                  <a:pt x="276484" y="1659270"/>
                </a:lnTo>
                <a:lnTo>
                  <a:pt x="4465442" y="1659270"/>
                </a:lnTo>
                <a:lnTo>
                  <a:pt x="4515170" y="1654814"/>
                </a:lnTo>
                <a:lnTo>
                  <a:pt x="4561971" y="1641968"/>
                </a:lnTo>
                <a:lnTo>
                  <a:pt x="4605064" y="1621513"/>
                </a:lnTo>
                <a:lnTo>
                  <a:pt x="4643668" y="1594232"/>
                </a:lnTo>
                <a:lnTo>
                  <a:pt x="4677003" y="1560906"/>
                </a:lnTo>
                <a:lnTo>
                  <a:pt x="4704290" y="1522318"/>
                </a:lnTo>
                <a:lnTo>
                  <a:pt x="4724746" y="1479249"/>
                </a:lnTo>
                <a:lnTo>
                  <a:pt x="4737592" y="1432480"/>
                </a:lnTo>
                <a:lnTo>
                  <a:pt x="4742048" y="1382795"/>
                </a:lnTo>
                <a:lnTo>
                  <a:pt x="4742048" y="276606"/>
                </a:lnTo>
                <a:lnTo>
                  <a:pt x="4737592" y="226885"/>
                </a:lnTo>
                <a:lnTo>
                  <a:pt x="4724746" y="180089"/>
                </a:lnTo>
                <a:lnTo>
                  <a:pt x="4704290" y="136997"/>
                </a:lnTo>
                <a:lnTo>
                  <a:pt x="4677003" y="98392"/>
                </a:lnTo>
                <a:lnTo>
                  <a:pt x="4643668" y="65054"/>
                </a:lnTo>
                <a:lnTo>
                  <a:pt x="4605064" y="37764"/>
                </a:lnTo>
                <a:lnTo>
                  <a:pt x="4561971" y="17305"/>
                </a:lnTo>
                <a:lnTo>
                  <a:pt x="4515170" y="4456"/>
                </a:lnTo>
                <a:lnTo>
                  <a:pt x="446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77289" y="912479"/>
            <a:ext cx="4742180" cy="1659889"/>
          </a:xfrm>
          <a:custGeom>
            <a:avLst/>
            <a:gdLst/>
            <a:ahLst/>
            <a:cxnLst/>
            <a:rect l="l" t="t" r="r" b="b"/>
            <a:pathLst>
              <a:path w="4742180" h="1659889">
                <a:moveTo>
                  <a:pt x="0" y="276605"/>
                </a:moveTo>
                <a:lnTo>
                  <a:pt x="4451" y="226885"/>
                </a:lnTo>
                <a:lnTo>
                  <a:pt x="17286" y="180089"/>
                </a:lnTo>
                <a:lnTo>
                  <a:pt x="37726" y="136997"/>
                </a:lnTo>
                <a:lnTo>
                  <a:pt x="64993" y="98392"/>
                </a:lnTo>
                <a:lnTo>
                  <a:pt x="98308" y="65054"/>
                </a:lnTo>
                <a:lnTo>
                  <a:pt x="136893" y="37764"/>
                </a:lnTo>
                <a:lnTo>
                  <a:pt x="179970" y="17305"/>
                </a:lnTo>
                <a:lnTo>
                  <a:pt x="226759" y="4456"/>
                </a:lnTo>
                <a:lnTo>
                  <a:pt x="276484" y="0"/>
                </a:lnTo>
                <a:lnTo>
                  <a:pt x="4465441" y="0"/>
                </a:lnTo>
                <a:lnTo>
                  <a:pt x="4515170" y="4456"/>
                </a:lnTo>
                <a:lnTo>
                  <a:pt x="4561971" y="17305"/>
                </a:lnTo>
                <a:lnTo>
                  <a:pt x="4605063" y="37764"/>
                </a:lnTo>
                <a:lnTo>
                  <a:pt x="4643668" y="65054"/>
                </a:lnTo>
                <a:lnTo>
                  <a:pt x="4677003" y="98392"/>
                </a:lnTo>
                <a:lnTo>
                  <a:pt x="4704289" y="136997"/>
                </a:lnTo>
                <a:lnTo>
                  <a:pt x="4724746" y="180089"/>
                </a:lnTo>
                <a:lnTo>
                  <a:pt x="4737592" y="226885"/>
                </a:lnTo>
                <a:lnTo>
                  <a:pt x="4742047" y="276605"/>
                </a:lnTo>
                <a:lnTo>
                  <a:pt x="4742047" y="1382795"/>
                </a:lnTo>
                <a:lnTo>
                  <a:pt x="4737592" y="1432480"/>
                </a:lnTo>
                <a:lnTo>
                  <a:pt x="4724746" y="1479249"/>
                </a:lnTo>
                <a:lnTo>
                  <a:pt x="4704289" y="1522318"/>
                </a:lnTo>
                <a:lnTo>
                  <a:pt x="4677003" y="1560906"/>
                </a:lnTo>
                <a:lnTo>
                  <a:pt x="4643668" y="1594232"/>
                </a:lnTo>
                <a:lnTo>
                  <a:pt x="4605063" y="1621513"/>
                </a:lnTo>
                <a:lnTo>
                  <a:pt x="4561971" y="1641968"/>
                </a:lnTo>
                <a:lnTo>
                  <a:pt x="4515170" y="1654814"/>
                </a:lnTo>
                <a:lnTo>
                  <a:pt x="4465441" y="1659270"/>
                </a:lnTo>
                <a:lnTo>
                  <a:pt x="276484" y="1659270"/>
                </a:lnTo>
                <a:lnTo>
                  <a:pt x="226759" y="1654814"/>
                </a:lnTo>
                <a:lnTo>
                  <a:pt x="179970" y="1641968"/>
                </a:lnTo>
                <a:lnTo>
                  <a:pt x="136893" y="1621513"/>
                </a:lnTo>
                <a:lnTo>
                  <a:pt x="98308" y="1594232"/>
                </a:lnTo>
                <a:lnTo>
                  <a:pt x="64993" y="1560906"/>
                </a:lnTo>
                <a:lnTo>
                  <a:pt x="37726" y="1522318"/>
                </a:lnTo>
                <a:lnTo>
                  <a:pt x="17286" y="1479249"/>
                </a:lnTo>
                <a:lnTo>
                  <a:pt x="4451" y="1432480"/>
                </a:lnTo>
                <a:lnTo>
                  <a:pt x="0" y="1382795"/>
                </a:lnTo>
                <a:lnTo>
                  <a:pt x="0" y="276605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960879" y="1213545"/>
            <a:ext cx="4195445" cy="1052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5"/>
              </a:spcBef>
            </a:pPr>
            <a:r>
              <a:rPr sz="1350" spc="-10" dirty="0">
                <a:latin typeface="Calibri"/>
                <a:cs typeface="Calibri"/>
              </a:rPr>
              <a:t>This </a:t>
            </a:r>
            <a:r>
              <a:rPr sz="1350" spc="-5" dirty="0">
                <a:latin typeface="Calibri"/>
                <a:cs typeface="Calibri"/>
              </a:rPr>
              <a:t>stage involves committing </a:t>
            </a:r>
            <a:r>
              <a:rPr sz="1350" spc="5" dirty="0">
                <a:latin typeface="Calibri"/>
                <a:cs typeface="Calibri"/>
              </a:rPr>
              <a:t>code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version </a:t>
            </a:r>
            <a:r>
              <a:rPr sz="1350" spc="5" dirty="0">
                <a:latin typeface="Calibri"/>
                <a:cs typeface="Calibri"/>
              </a:rPr>
              <a:t>control</a:t>
            </a:r>
            <a:r>
              <a:rPr sz="1350" spc="-1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tools  </a:t>
            </a:r>
            <a:r>
              <a:rPr sz="1350" spc="-5" dirty="0">
                <a:latin typeface="Calibri"/>
                <a:cs typeface="Calibri"/>
              </a:rPr>
              <a:t>such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b="1" spc="-25" dirty="0">
                <a:latin typeface="Calibri"/>
                <a:cs typeface="Calibri"/>
              </a:rPr>
              <a:t>Git </a:t>
            </a:r>
            <a:r>
              <a:rPr sz="1350" spc="15" dirty="0">
                <a:latin typeface="Calibri"/>
                <a:cs typeface="Calibri"/>
              </a:rPr>
              <a:t>or </a:t>
            </a:r>
            <a:r>
              <a:rPr sz="1350" b="1" spc="20" dirty="0">
                <a:latin typeface="Calibri"/>
                <a:cs typeface="Calibri"/>
              </a:rPr>
              <a:t>SVN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10" dirty="0">
                <a:latin typeface="Calibri"/>
                <a:cs typeface="Calibri"/>
              </a:rPr>
              <a:t>maintaining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different </a:t>
            </a:r>
            <a:r>
              <a:rPr sz="1350" spc="-10" dirty="0">
                <a:latin typeface="Calibri"/>
                <a:cs typeface="Calibri"/>
              </a:rPr>
              <a:t>versions </a:t>
            </a:r>
            <a:r>
              <a:rPr sz="1350" spc="15" dirty="0">
                <a:latin typeface="Calibri"/>
                <a:cs typeface="Calibri"/>
              </a:rPr>
              <a:t>of 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code,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10" dirty="0">
                <a:latin typeface="Calibri"/>
                <a:cs typeface="Calibri"/>
              </a:rPr>
              <a:t>tools </a:t>
            </a:r>
            <a:r>
              <a:rPr sz="1350" spc="-30" dirty="0">
                <a:latin typeface="Calibri"/>
                <a:cs typeface="Calibri"/>
              </a:rPr>
              <a:t>like </a:t>
            </a:r>
            <a:r>
              <a:rPr sz="1350" b="1" dirty="0">
                <a:latin typeface="Calibri"/>
                <a:cs typeface="Calibri"/>
              </a:rPr>
              <a:t>Ant</a:t>
            </a:r>
            <a:r>
              <a:rPr sz="1350" dirty="0">
                <a:latin typeface="Calibri"/>
                <a:cs typeface="Calibri"/>
              </a:rPr>
              <a:t>, </a:t>
            </a:r>
            <a:r>
              <a:rPr sz="1350" b="1" spc="10" dirty="0">
                <a:latin typeface="Calibri"/>
                <a:cs typeface="Calibri"/>
              </a:rPr>
              <a:t>Maven</a:t>
            </a:r>
            <a:r>
              <a:rPr sz="1350" spc="10" dirty="0">
                <a:latin typeface="Calibri"/>
                <a:cs typeface="Calibri"/>
              </a:rPr>
              <a:t>, </a:t>
            </a:r>
            <a:r>
              <a:rPr sz="1350" b="1" spc="-15" dirty="0">
                <a:latin typeface="Calibri"/>
                <a:cs typeface="Calibri"/>
              </a:rPr>
              <a:t>Gradle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15" dirty="0">
                <a:latin typeface="Calibri"/>
                <a:cs typeface="Calibri"/>
              </a:rPr>
              <a:t>building/  </a:t>
            </a:r>
            <a:r>
              <a:rPr sz="1350" spc="-5" dirty="0">
                <a:latin typeface="Calibri"/>
                <a:cs typeface="Calibri"/>
              </a:rPr>
              <a:t>packaging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code </a:t>
            </a:r>
            <a:r>
              <a:rPr sz="1350" spc="-15" dirty="0">
                <a:latin typeface="Calibri"/>
                <a:cs typeface="Calibri"/>
              </a:rPr>
              <a:t>into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dirty="0">
                <a:latin typeface="Calibri"/>
                <a:cs typeface="Calibri"/>
              </a:rPr>
              <a:t>executable file </a:t>
            </a:r>
            <a:r>
              <a:rPr sz="1350" spc="-5" dirty="0">
                <a:latin typeface="Calibri"/>
                <a:cs typeface="Calibri"/>
              </a:rPr>
              <a:t>that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20" dirty="0">
                <a:latin typeface="Calibri"/>
                <a:cs typeface="Calibri"/>
              </a:rPr>
              <a:t>be  </a:t>
            </a:r>
            <a:r>
              <a:rPr sz="1350" dirty="0">
                <a:latin typeface="Calibri"/>
                <a:cs typeface="Calibri"/>
              </a:rPr>
              <a:t>forwarded to </a:t>
            </a:r>
            <a:r>
              <a:rPr sz="1350" spc="-15" dirty="0">
                <a:latin typeface="Calibri"/>
                <a:cs typeface="Calibri"/>
              </a:rPr>
              <a:t>the QAs </a:t>
            </a:r>
            <a:r>
              <a:rPr sz="1350" spc="20" dirty="0">
                <a:latin typeface="Calibri"/>
                <a:cs typeface="Calibri"/>
              </a:rPr>
              <a:t>for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testing.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57800" y="2971800"/>
            <a:ext cx="1695450" cy="1676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80715" y="2738551"/>
            <a:ext cx="1734945" cy="19276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11340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How </a:t>
            </a:r>
            <a:r>
              <a:rPr spc="15" dirty="0"/>
              <a:t>DevOps</a:t>
            </a:r>
            <a:r>
              <a:rPr spc="10" dirty="0"/>
              <a:t> Works?</a:t>
            </a:r>
          </a:p>
        </p:txBody>
      </p:sp>
      <p:sp>
        <p:nvSpPr>
          <p:cNvPr id="3" name="object 3"/>
          <p:cNvSpPr/>
          <p:nvPr/>
        </p:nvSpPr>
        <p:spPr>
          <a:xfrm>
            <a:off x="3084697" y="748162"/>
            <a:ext cx="11430" cy="4395470"/>
          </a:xfrm>
          <a:custGeom>
            <a:avLst/>
            <a:gdLst/>
            <a:ahLst/>
            <a:cxnLst/>
            <a:rect l="l" t="t" r="r" b="b"/>
            <a:pathLst>
              <a:path w="11430" h="4395470">
                <a:moveTo>
                  <a:pt x="0" y="0"/>
                </a:moveTo>
                <a:lnTo>
                  <a:pt x="11064" y="4395337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750" y="1495425"/>
            <a:ext cx="2524125" cy="542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625" y="1533525"/>
            <a:ext cx="2295525" cy="504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276" y="151358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90"/>
                </a:moveTo>
                <a:lnTo>
                  <a:pt x="2432947" y="452890"/>
                </a:lnTo>
                <a:lnTo>
                  <a:pt x="2432947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7847" y="1604578"/>
            <a:ext cx="193484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r>
              <a:rPr sz="1400" b="1" spc="-8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5275" y="2724150"/>
            <a:ext cx="25146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900" y="2762250"/>
            <a:ext cx="2476500" cy="504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587" y="2739008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77"/>
                </a:moveTo>
                <a:lnTo>
                  <a:pt x="2423803" y="452877"/>
                </a:lnTo>
                <a:lnTo>
                  <a:pt x="2423803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275" y="3333750"/>
            <a:ext cx="2514600" cy="542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2925" y="3371850"/>
            <a:ext cx="2076450" cy="504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0326" y="335165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77"/>
                </a:moveTo>
                <a:lnTo>
                  <a:pt x="2432935" y="452877"/>
                </a:lnTo>
                <a:lnTo>
                  <a:pt x="2432935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2875" y="1962150"/>
            <a:ext cx="2800350" cy="828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0525" y="2152650"/>
            <a:ext cx="2371725" cy="504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1450" y="2000250"/>
            <a:ext cx="2686050" cy="7048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276" y="2126229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90"/>
                </a:moveTo>
                <a:lnTo>
                  <a:pt x="2423803" y="452890"/>
                </a:lnTo>
                <a:lnTo>
                  <a:pt x="2423803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4276" y="2126229"/>
            <a:ext cx="2424430" cy="453390"/>
          </a:xfrm>
          <a:prstGeom prst="rect">
            <a:avLst/>
          </a:prstGeom>
          <a:ln w="12700">
            <a:solidFill>
              <a:srgbClr val="6B9E24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92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15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Integration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6225" y="3952875"/>
            <a:ext cx="2524125" cy="533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00" y="3990975"/>
            <a:ext cx="2371725" cy="5048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595" y="3964387"/>
            <a:ext cx="2439670" cy="453390"/>
          </a:xfrm>
          <a:custGeom>
            <a:avLst/>
            <a:gdLst/>
            <a:ahLst/>
            <a:cxnLst/>
            <a:rect l="l" t="t" r="r" b="b"/>
            <a:pathLst>
              <a:path w="2439670" h="453389">
                <a:moveTo>
                  <a:pt x="0" y="452890"/>
                </a:moveTo>
                <a:lnTo>
                  <a:pt x="2439412" y="452890"/>
                </a:lnTo>
                <a:lnTo>
                  <a:pt x="2439412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71801" y="2841940"/>
            <a:ext cx="2103120" cy="14706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40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Deployment</a:t>
            </a:r>
            <a:endParaRPr sz="1400">
              <a:latin typeface="Arial"/>
              <a:cs typeface="Arial"/>
            </a:endParaRPr>
          </a:p>
          <a:p>
            <a:pPr marL="53340" marR="66675" indent="36195" algn="ctr">
              <a:lnSpc>
                <a:spcPct val="287600"/>
              </a:lnSpc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Testing  </a:t>
            </a: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35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Monitoring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57615" y="895350"/>
            <a:ext cx="4838684" cy="1485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77290" y="912479"/>
            <a:ext cx="4742180" cy="1395095"/>
          </a:xfrm>
          <a:custGeom>
            <a:avLst/>
            <a:gdLst/>
            <a:ahLst/>
            <a:cxnLst/>
            <a:rect l="l" t="t" r="r" b="b"/>
            <a:pathLst>
              <a:path w="4742180" h="1395095">
                <a:moveTo>
                  <a:pt x="4509516" y="0"/>
                </a:moveTo>
                <a:lnTo>
                  <a:pt x="232410" y="0"/>
                </a:lnTo>
                <a:lnTo>
                  <a:pt x="185555" y="4726"/>
                </a:lnTo>
                <a:lnTo>
                  <a:pt x="141922" y="18279"/>
                </a:lnTo>
                <a:lnTo>
                  <a:pt x="102442" y="39725"/>
                </a:lnTo>
                <a:lnTo>
                  <a:pt x="68050" y="68126"/>
                </a:lnTo>
                <a:lnTo>
                  <a:pt x="39677" y="102547"/>
                </a:lnTo>
                <a:lnTo>
                  <a:pt x="18256" y="142050"/>
                </a:lnTo>
                <a:lnTo>
                  <a:pt x="4719" y="185701"/>
                </a:lnTo>
                <a:lnTo>
                  <a:pt x="0" y="232562"/>
                </a:lnTo>
                <a:lnTo>
                  <a:pt x="0" y="1162324"/>
                </a:lnTo>
                <a:lnTo>
                  <a:pt x="4719" y="1209171"/>
                </a:lnTo>
                <a:lnTo>
                  <a:pt x="18256" y="1252800"/>
                </a:lnTo>
                <a:lnTo>
                  <a:pt x="39677" y="1292277"/>
                </a:lnTo>
                <a:lnTo>
                  <a:pt x="68050" y="1326670"/>
                </a:lnTo>
                <a:lnTo>
                  <a:pt x="102442" y="1355044"/>
                </a:lnTo>
                <a:lnTo>
                  <a:pt x="141922" y="1376467"/>
                </a:lnTo>
                <a:lnTo>
                  <a:pt x="185555" y="1390005"/>
                </a:lnTo>
                <a:lnTo>
                  <a:pt x="232410" y="1394725"/>
                </a:lnTo>
                <a:lnTo>
                  <a:pt x="4509516" y="1394725"/>
                </a:lnTo>
                <a:lnTo>
                  <a:pt x="4556367" y="1390005"/>
                </a:lnTo>
                <a:lnTo>
                  <a:pt x="4600010" y="1376467"/>
                </a:lnTo>
                <a:lnTo>
                  <a:pt x="4639508" y="1355044"/>
                </a:lnTo>
                <a:lnTo>
                  <a:pt x="4673925" y="1326670"/>
                </a:lnTo>
                <a:lnTo>
                  <a:pt x="4702324" y="1292277"/>
                </a:lnTo>
                <a:lnTo>
                  <a:pt x="4723768" y="1252800"/>
                </a:lnTo>
                <a:lnTo>
                  <a:pt x="4737322" y="1209171"/>
                </a:lnTo>
                <a:lnTo>
                  <a:pt x="4742048" y="1162324"/>
                </a:lnTo>
                <a:lnTo>
                  <a:pt x="4742048" y="232562"/>
                </a:lnTo>
                <a:lnTo>
                  <a:pt x="4737322" y="185701"/>
                </a:lnTo>
                <a:lnTo>
                  <a:pt x="4723768" y="142050"/>
                </a:lnTo>
                <a:lnTo>
                  <a:pt x="4702324" y="102547"/>
                </a:lnTo>
                <a:lnTo>
                  <a:pt x="4673925" y="68126"/>
                </a:lnTo>
                <a:lnTo>
                  <a:pt x="4639508" y="39725"/>
                </a:lnTo>
                <a:lnTo>
                  <a:pt x="4600010" y="18279"/>
                </a:lnTo>
                <a:lnTo>
                  <a:pt x="4556367" y="4726"/>
                </a:lnTo>
                <a:lnTo>
                  <a:pt x="45095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77289" y="912479"/>
            <a:ext cx="4742180" cy="1395095"/>
          </a:xfrm>
          <a:custGeom>
            <a:avLst/>
            <a:gdLst/>
            <a:ahLst/>
            <a:cxnLst/>
            <a:rect l="l" t="t" r="r" b="b"/>
            <a:pathLst>
              <a:path w="4742180" h="1395095">
                <a:moveTo>
                  <a:pt x="0" y="232562"/>
                </a:moveTo>
                <a:lnTo>
                  <a:pt x="4719" y="185701"/>
                </a:lnTo>
                <a:lnTo>
                  <a:pt x="18256" y="142050"/>
                </a:lnTo>
                <a:lnTo>
                  <a:pt x="39677" y="102547"/>
                </a:lnTo>
                <a:lnTo>
                  <a:pt x="68050" y="68126"/>
                </a:lnTo>
                <a:lnTo>
                  <a:pt x="102442" y="39725"/>
                </a:lnTo>
                <a:lnTo>
                  <a:pt x="141922" y="18279"/>
                </a:lnTo>
                <a:lnTo>
                  <a:pt x="185555" y="4726"/>
                </a:lnTo>
                <a:lnTo>
                  <a:pt x="232409" y="0"/>
                </a:lnTo>
                <a:lnTo>
                  <a:pt x="4509515" y="0"/>
                </a:lnTo>
                <a:lnTo>
                  <a:pt x="4556367" y="4726"/>
                </a:lnTo>
                <a:lnTo>
                  <a:pt x="4600010" y="18279"/>
                </a:lnTo>
                <a:lnTo>
                  <a:pt x="4639508" y="39725"/>
                </a:lnTo>
                <a:lnTo>
                  <a:pt x="4673925" y="68126"/>
                </a:lnTo>
                <a:lnTo>
                  <a:pt x="4702323" y="102547"/>
                </a:lnTo>
                <a:lnTo>
                  <a:pt x="4723768" y="142050"/>
                </a:lnTo>
                <a:lnTo>
                  <a:pt x="4737321" y="185701"/>
                </a:lnTo>
                <a:lnTo>
                  <a:pt x="4742047" y="232562"/>
                </a:lnTo>
                <a:lnTo>
                  <a:pt x="4742047" y="1162324"/>
                </a:lnTo>
                <a:lnTo>
                  <a:pt x="4737321" y="1209171"/>
                </a:lnTo>
                <a:lnTo>
                  <a:pt x="4723768" y="1252800"/>
                </a:lnTo>
                <a:lnTo>
                  <a:pt x="4702323" y="1292277"/>
                </a:lnTo>
                <a:lnTo>
                  <a:pt x="4673925" y="1326670"/>
                </a:lnTo>
                <a:lnTo>
                  <a:pt x="4639508" y="1355044"/>
                </a:lnTo>
                <a:lnTo>
                  <a:pt x="4600010" y="1376467"/>
                </a:lnTo>
                <a:lnTo>
                  <a:pt x="4556367" y="1390005"/>
                </a:lnTo>
                <a:lnTo>
                  <a:pt x="4509515" y="1394725"/>
                </a:lnTo>
                <a:lnTo>
                  <a:pt x="232409" y="1394725"/>
                </a:lnTo>
                <a:lnTo>
                  <a:pt x="185555" y="1390005"/>
                </a:lnTo>
                <a:lnTo>
                  <a:pt x="141922" y="1376467"/>
                </a:lnTo>
                <a:lnTo>
                  <a:pt x="102442" y="1355044"/>
                </a:lnTo>
                <a:lnTo>
                  <a:pt x="68050" y="1326670"/>
                </a:lnTo>
                <a:lnTo>
                  <a:pt x="39677" y="1292277"/>
                </a:lnTo>
                <a:lnTo>
                  <a:pt x="18256" y="1252800"/>
                </a:lnTo>
                <a:lnTo>
                  <a:pt x="4719" y="1209171"/>
                </a:lnTo>
                <a:lnTo>
                  <a:pt x="0" y="1162324"/>
                </a:lnTo>
                <a:lnTo>
                  <a:pt x="0" y="232562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79929" y="1213545"/>
            <a:ext cx="4156710" cy="852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499"/>
              </a:lnSpc>
              <a:spcBef>
                <a:spcPts val="95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stage is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critical </a:t>
            </a:r>
            <a:r>
              <a:rPr sz="1350" spc="-10" dirty="0">
                <a:latin typeface="Calibri"/>
                <a:cs typeface="Calibri"/>
              </a:rPr>
              <a:t>point </a:t>
            </a:r>
            <a:r>
              <a:rPr sz="1350" spc="-5" dirty="0">
                <a:latin typeface="Calibri"/>
                <a:cs typeface="Calibri"/>
              </a:rPr>
              <a:t>in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whole </a:t>
            </a:r>
            <a:r>
              <a:rPr sz="1350" spc="-5" dirty="0">
                <a:latin typeface="Calibri"/>
                <a:cs typeface="Calibri"/>
              </a:rPr>
              <a:t>Devops </a:t>
            </a:r>
            <a:r>
              <a:rPr sz="1350" spc="5" dirty="0">
                <a:latin typeface="Calibri"/>
                <a:cs typeface="Calibri"/>
              </a:rPr>
              <a:t>Lifecycle. </a:t>
            </a:r>
            <a:r>
              <a:rPr sz="1350" spc="15" dirty="0">
                <a:latin typeface="Calibri"/>
                <a:cs typeface="Calibri"/>
              </a:rPr>
              <a:t>It  </a:t>
            </a:r>
            <a:r>
              <a:rPr sz="1350" spc="-5" dirty="0">
                <a:latin typeface="Calibri"/>
                <a:cs typeface="Calibri"/>
              </a:rPr>
              <a:t>deals with </a:t>
            </a:r>
            <a:r>
              <a:rPr sz="1350" spc="-10" dirty="0">
                <a:latin typeface="Calibri"/>
                <a:cs typeface="Calibri"/>
              </a:rPr>
              <a:t>integrating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different stages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devops  </a:t>
            </a:r>
            <a:r>
              <a:rPr sz="1350" spc="5" dirty="0">
                <a:latin typeface="Calibri"/>
                <a:cs typeface="Calibri"/>
              </a:rPr>
              <a:t>lifecycle, </a:t>
            </a:r>
            <a:r>
              <a:rPr sz="1350" spc="-5" dirty="0">
                <a:latin typeface="Calibri"/>
                <a:cs typeface="Calibri"/>
              </a:rPr>
              <a:t>and is </a:t>
            </a:r>
            <a:r>
              <a:rPr sz="1350" dirty="0">
                <a:latin typeface="Calibri"/>
                <a:cs typeface="Calibri"/>
              </a:rPr>
              <a:t>therefore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30" dirty="0">
                <a:latin typeface="Calibri"/>
                <a:cs typeface="Calibri"/>
              </a:rPr>
              <a:t>key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5" dirty="0">
                <a:latin typeface="Calibri"/>
                <a:cs typeface="Calibri"/>
              </a:rPr>
              <a:t>automating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whole  </a:t>
            </a:r>
            <a:r>
              <a:rPr sz="1350" spc="-5" dirty="0">
                <a:latin typeface="Calibri"/>
                <a:cs typeface="Calibri"/>
              </a:rPr>
              <a:t>Devops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Process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534025" y="3028950"/>
            <a:ext cx="1495425" cy="16097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42665" y="3016709"/>
            <a:ext cx="1418210" cy="15756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11340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How </a:t>
            </a:r>
            <a:r>
              <a:rPr spc="15" dirty="0"/>
              <a:t>DevOps</a:t>
            </a:r>
            <a:r>
              <a:rPr spc="10" dirty="0"/>
              <a:t> Works?</a:t>
            </a:r>
          </a:p>
        </p:txBody>
      </p:sp>
      <p:sp>
        <p:nvSpPr>
          <p:cNvPr id="3" name="object 3"/>
          <p:cNvSpPr/>
          <p:nvPr/>
        </p:nvSpPr>
        <p:spPr>
          <a:xfrm>
            <a:off x="3084697" y="748162"/>
            <a:ext cx="11430" cy="4395470"/>
          </a:xfrm>
          <a:custGeom>
            <a:avLst/>
            <a:gdLst/>
            <a:ahLst/>
            <a:cxnLst/>
            <a:rect l="l" t="t" r="r" b="b"/>
            <a:pathLst>
              <a:path w="11430" h="4395470">
                <a:moveTo>
                  <a:pt x="0" y="0"/>
                </a:moveTo>
                <a:lnTo>
                  <a:pt x="11064" y="4395337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750" y="1495425"/>
            <a:ext cx="2524125" cy="542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625" y="1533525"/>
            <a:ext cx="2295525" cy="504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276" y="151358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90"/>
                </a:moveTo>
                <a:lnTo>
                  <a:pt x="2432947" y="452890"/>
                </a:lnTo>
                <a:lnTo>
                  <a:pt x="2432947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8125" y="2667000"/>
            <a:ext cx="2628900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900" y="2762250"/>
            <a:ext cx="2476500" cy="504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975" y="2609850"/>
            <a:ext cx="2686050" cy="7143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587" y="2739008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77"/>
                </a:moveTo>
                <a:lnTo>
                  <a:pt x="2423803" y="452877"/>
                </a:lnTo>
                <a:lnTo>
                  <a:pt x="2423803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4587" y="2739008"/>
            <a:ext cx="2424430" cy="453390"/>
          </a:xfrm>
          <a:prstGeom prst="rect">
            <a:avLst/>
          </a:prstGeom>
          <a:ln w="12700">
            <a:solidFill>
              <a:srgbClr val="5F4778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93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15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Deployment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6700" y="3314700"/>
            <a:ext cx="2571750" cy="5810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2925" y="3371850"/>
            <a:ext cx="2076450" cy="5048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0326" y="335165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77"/>
                </a:moveTo>
                <a:lnTo>
                  <a:pt x="2432935" y="452877"/>
                </a:lnTo>
                <a:lnTo>
                  <a:pt x="2432935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6700" y="2085975"/>
            <a:ext cx="2552700" cy="5905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0525" y="2152650"/>
            <a:ext cx="2371725" cy="5048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276" y="2126229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90"/>
                </a:moveTo>
                <a:lnTo>
                  <a:pt x="2423803" y="452890"/>
                </a:lnTo>
                <a:lnTo>
                  <a:pt x="2423803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8795" y="1604578"/>
            <a:ext cx="2000885" cy="8667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r>
              <a:rPr sz="1400" b="1" spc="-7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35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Integration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6225" y="3952875"/>
            <a:ext cx="2524125" cy="533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00" y="3990975"/>
            <a:ext cx="2371725" cy="5048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595" y="3964387"/>
            <a:ext cx="2439670" cy="453390"/>
          </a:xfrm>
          <a:custGeom>
            <a:avLst/>
            <a:gdLst/>
            <a:ahLst/>
            <a:cxnLst/>
            <a:rect l="l" t="t" r="r" b="b"/>
            <a:pathLst>
              <a:path w="2439670" h="453389">
                <a:moveTo>
                  <a:pt x="0" y="452890"/>
                </a:moveTo>
                <a:lnTo>
                  <a:pt x="2439412" y="452890"/>
                </a:lnTo>
                <a:lnTo>
                  <a:pt x="2439412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12449" y="3455732"/>
            <a:ext cx="2000885" cy="8566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6195" algn="ctr">
              <a:lnSpc>
                <a:spcPct val="100000"/>
              </a:lnSpc>
              <a:spcBef>
                <a:spcPts val="12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20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31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29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Monitoring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57615" y="895350"/>
            <a:ext cx="4838684" cy="1485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77290" y="912479"/>
            <a:ext cx="4742180" cy="1395095"/>
          </a:xfrm>
          <a:custGeom>
            <a:avLst/>
            <a:gdLst/>
            <a:ahLst/>
            <a:cxnLst/>
            <a:rect l="l" t="t" r="r" b="b"/>
            <a:pathLst>
              <a:path w="4742180" h="1395095">
                <a:moveTo>
                  <a:pt x="4509516" y="0"/>
                </a:moveTo>
                <a:lnTo>
                  <a:pt x="232410" y="0"/>
                </a:lnTo>
                <a:lnTo>
                  <a:pt x="185555" y="4726"/>
                </a:lnTo>
                <a:lnTo>
                  <a:pt x="141922" y="18279"/>
                </a:lnTo>
                <a:lnTo>
                  <a:pt x="102442" y="39725"/>
                </a:lnTo>
                <a:lnTo>
                  <a:pt x="68050" y="68126"/>
                </a:lnTo>
                <a:lnTo>
                  <a:pt x="39677" y="102547"/>
                </a:lnTo>
                <a:lnTo>
                  <a:pt x="18256" y="142050"/>
                </a:lnTo>
                <a:lnTo>
                  <a:pt x="4719" y="185701"/>
                </a:lnTo>
                <a:lnTo>
                  <a:pt x="0" y="232562"/>
                </a:lnTo>
                <a:lnTo>
                  <a:pt x="0" y="1162324"/>
                </a:lnTo>
                <a:lnTo>
                  <a:pt x="4719" y="1209171"/>
                </a:lnTo>
                <a:lnTo>
                  <a:pt x="18256" y="1252800"/>
                </a:lnTo>
                <a:lnTo>
                  <a:pt x="39677" y="1292277"/>
                </a:lnTo>
                <a:lnTo>
                  <a:pt x="68050" y="1326670"/>
                </a:lnTo>
                <a:lnTo>
                  <a:pt x="102442" y="1355044"/>
                </a:lnTo>
                <a:lnTo>
                  <a:pt x="141922" y="1376467"/>
                </a:lnTo>
                <a:lnTo>
                  <a:pt x="185555" y="1390005"/>
                </a:lnTo>
                <a:lnTo>
                  <a:pt x="232410" y="1394725"/>
                </a:lnTo>
                <a:lnTo>
                  <a:pt x="4509516" y="1394725"/>
                </a:lnTo>
                <a:lnTo>
                  <a:pt x="4556367" y="1390005"/>
                </a:lnTo>
                <a:lnTo>
                  <a:pt x="4600010" y="1376467"/>
                </a:lnTo>
                <a:lnTo>
                  <a:pt x="4639508" y="1355044"/>
                </a:lnTo>
                <a:lnTo>
                  <a:pt x="4673925" y="1326670"/>
                </a:lnTo>
                <a:lnTo>
                  <a:pt x="4702324" y="1292277"/>
                </a:lnTo>
                <a:lnTo>
                  <a:pt x="4723768" y="1252800"/>
                </a:lnTo>
                <a:lnTo>
                  <a:pt x="4737322" y="1209171"/>
                </a:lnTo>
                <a:lnTo>
                  <a:pt x="4742048" y="1162324"/>
                </a:lnTo>
                <a:lnTo>
                  <a:pt x="4742048" y="232562"/>
                </a:lnTo>
                <a:lnTo>
                  <a:pt x="4737322" y="185701"/>
                </a:lnTo>
                <a:lnTo>
                  <a:pt x="4723768" y="142050"/>
                </a:lnTo>
                <a:lnTo>
                  <a:pt x="4702324" y="102547"/>
                </a:lnTo>
                <a:lnTo>
                  <a:pt x="4673925" y="68126"/>
                </a:lnTo>
                <a:lnTo>
                  <a:pt x="4639508" y="39725"/>
                </a:lnTo>
                <a:lnTo>
                  <a:pt x="4600010" y="18279"/>
                </a:lnTo>
                <a:lnTo>
                  <a:pt x="4556367" y="4726"/>
                </a:lnTo>
                <a:lnTo>
                  <a:pt x="45095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77289" y="912479"/>
            <a:ext cx="4742180" cy="1395095"/>
          </a:xfrm>
          <a:custGeom>
            <a:avLst/>
            <a:gdLst/>
            <a:ahLst/>
            <a:cxnLst/>
            <a:rect l="l" t="t" r="r" b="b"/>
            <a:pathLst>
              <a:path w="4742180" h="1395095">
                <a:moveTo>
                  <a:pt x="0" y="232562"/>
                </a:moveTo>
                <a:lnTo>
                  <a:pt x="4719" y="185701"/>
                </a:lnTo>
                <a:lnTo>
                  <a:pt x="18256" y="142050"/>
                </a:lnTo>
                <a:lnTo>
                  <a:pt x="39677" y="102547"/>
                </a:lnTo>
                <a:lnTo>
                  <a:pt x="68050" y="68126"/>
                </a:lnTo>
                <a:lnTo>
                  <a:pt x="102442" y="39725"/>
                </a:lnTo>
                <a:lnTo>
                  <a:pt x="141922" y="18279"/>
                </a:lnTo>
                <a:lnTo>
                  <a:pt x="185555" y="4726"/>
                </a:lnTo>
                <a:lnTo>
                  <a:pt x="232409" y="0"/>
                </a:lnTo>
                <a:lnTo>
                  <a:pt x="4509515" y="0"/>
                </a:lnTo>
                <a:lnTo>
                  <a:pt x="4556367" y="4726"/>
                </a:lnTo>
                <a:lnTo>
                  <a:pt x="4600010" y="18279"/>
                </a:lnTo>
                <a:lnTo>
                  <a:pt x="4639508" y="39725"/>
                </a:lnTo>
                <a:lnTo>
                  <a:pt x="4673925" y="68126"/>
                </a:lnTo>
                <a:lnTo>
                  <a:pt x="4702323" y="102547"/>
                </a:lnTo>
                <a:lnTo>
                  <a:pt x="4723768" y="142050"/>
                </a:lnTo>
                <a:lnTo>
                  <a:pt x="4737321" y="185701"/>
                </a:lnTo>
                <a:lnTo>
                  <a:pt x="4742047" y="232562"/>
                </a:lnTo>
                <a:lnTo>
                  <a:pt x="4742047" y="1162324"/>
                </a:lnTo>
                <a:lnTo>
                  <a:pt x="4737321" y="1209171"/>
                </a:lnTo>
                <a:lnTo>
                  <a:pt x="4723768" y="1252800"/>
                </a:lnTo>
                <a:lnTo>
                  <a:pt x="4702323" y="1292277"/>
                </a:lnTo>
                <a:lnTo>
                  <a:pt x="4673925" y="1326670"/>
                </a:lnTo>
                <a:lnTo>
                  <a:pt x="4639508" y="1355044"/>
                </a:lnTo>
                <a:lnTo>
                  <a:pt x="4600010" y="1376467"/>
                </a:lnTo>
                <a:lnTo>
                  <a:pt x="4556367" y="1390005"/>
                </a:lnTo>
                <a:lnTo>
                  <a:pt x="4509515" y="1394725"/>
                </a:lnTo>
                <a:lnTo>
                  <a:pt x="232409" y="1394725"/>
                </a:lnTo>
                <a:lnTo>
                  <a:pt x="185555" y="1390005"/>
                </a:lnTo>
                <a:lnTo>
                  <a:pt x="141922" y="1376467"/>
                </a:lnTo>
                <a:lnTo>
                  <a:pt x="102442" y="1355044"/>
                </a:lnTo>
                <a:lnTo>
                  <a:pt x="68050" y="1326670"/>
                </a:lnTo>
                <a:lnTo>
                  <a:pt x="39677" y="1292277"/>
                </a:lnTo>
                <a:lnTo>
                  <a:pt x="18256" y="1252800"/>
                </a:lnTo>
                <a:lnTo>
                  <a:pt x="4719" y="1209171"/>
                </a:lnTo>
                <a:lnTo>
                  <a:pt x="0" y="1162324"/>
                </a:lnTo>
                <a:lnTo>
                  <a:pt x="0" y="232562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79933" y="1213545"/>
            <a:ext cx="4162425" cy="852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810" algn="ctr">
              <a:lnSpc>
                <a:spcPct val="100499"/>
              </a:lnSpc>
              <a:spcBef>
                <a:spcPts val="95"/>
              </a:spcBef>
            </a:pPr>
            <a:r>
              <a:rPr sz="1350" spc="15" dirty="0">
                <a:latin typeface="Calibri"/>
                <a:cs typeface="Calibri"/>
              </a:rPr>
              <a:t>In </a:t>
            </a: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5" dirty="0">
                <a:latin typeface="Calibri"/>
                <a:cs typeface="Calibri"/>
              </a:rPr>
              <a:t>stage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code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-15" dirty="0">
                <a:latin typeface="Calibri"/>
                <a:cs typeface="Calibri"/>
              </a:rPr>
              <a:t>built, the environment </a:t>
            </a:r>
            <a:r>
              <a:rPr sz="1350" spc="15" dirty="0">
                <a:latin typeface="Calibri"/>
                <a:cs typeface="Calibri"/>
              </a:rPr>
              <a:t>or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dirty="0">
                <a:latin typeface="Calibri"/>
                <a:cs typeface="Calibri"/>
              </a:rPr>
              <a:t>application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5" dirty="0">
                <a:latin typeface="Calibri"/>
                <a:cs typeface="Calibri"/>
              </a:rPr>
              <a:t>containerized and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20" dirty="0">
                <a:latin typeface="Calibri"/>
                <a:cs typeface="Calibri"/>
              </a:rPr>
              <a:t>pushed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desired  </a:t>
            </a:r>
            <a:r>
              <a:rPr sz="1350" spc="-30" dirty="0">
                <a:latin typeface="Calibri"/>
                <a:cs typeface="Calibri"/>
              </a:rPr>
              <a:t>server. </a:t>
            </a: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spc="-30" dirty="0">
                <a:latin typeface="Calibri"/>
                <a:cs typeface="Calibri"/>
              </a:rPr>
              <a:t>key </a:t>
            </a:r>
            <a:r>
              <a:rPr sz="1350" dirty="0">
                <a:latin typeface="Calibri"/>
                <a:cs typeface="Calibri"/>
              </a:rPr>
              <a:t>processes </a:t>
            </a:r>
            <a:r>
              <a:rPr sz="1350" spc="-5" dirty="0">
                <a:latin typeface="Calibri"/>
                <a:cs typeface="Calibri"/>
              </a:rPr>
              <a:t>in </a:t>
            </a: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5" dirty="0">
                <a:latin typeface="Calibri"/>
                <a:cs typeface="Calibri"/>
              </a:rPr>
              <a:t>stage </a:t>
            </a:r>
            <a:r>
              <a:rPr sz="1350" dirty="0">
                <a:latin typeface="Calibri"/>
                <a:cs typeface="Calibri"/>
              </a:rPr>
              <a:t>are Configuration  </a:t>
            </a:r>
            <a:r>
              <a:rPr sz="1350" spc="-10" dirty="0">
                <a:latin typeface="Calibri"/>
                <a:cs typeface="Calibri"/>
              </a:rPr>
              <a:t>Management, </a:t>
            </a:r>
            <a:r>
              <a:rPr sz="1350" spc="-5" dirty="0">
                <a:latin typeface="Calibri"/>
                <a:cs typeface="Calibri"/>
              </a:rPr>
              <a:t>Virtualization and</a:t>
            </a:r>
            <a:r>
              <a:rPr sz="1350" spc="-17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Containerization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758178" y="3449023"/>
            <a:ext cx="946532" cy="90955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47966" y="3557458"/>
            <a:ext cx="886611" cy="69266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81822" y="3739265"/>
            <a:ext cx="529590" cy="329565"/>
          </a:xfrm>
          <a:custGeom>
            <a:avLst/>
            <a:gdLst/>
            <a:ahLst/>
            <a:cxnLst/>
            <a:rect l="l" t="t" r="r" b="b"/>
            <a:pathLst>
              <a:path w="529590" h="329564">
                <a:moveTo>
                  <a:pt x="364632" y="0"/>
                </a:moveTo>
                <a:lnTo>
                  <a:pt x="364632" y="82296"/>
                </a:lnTo>
                <a:lnTo>
                  <a:pt x="0" y="82296"/>
                </a:lnTo>
                <a:lnTo>
                  <a:pt x="82174" y="164521"/>
                </a:lnTo>
                <a:lnTo>
                  <a:pt x="0" y="246769"/>
                </a:lnTo>
                <a:lnTo>
                  <a:pt x="364632" y="246769"/>
                </a:lnTo>
                <a:lnTo>
                  <a:pt x="364632" y="329016"/>
                </a:lnTo>
                <a:lnTo>
                  <a:pt x="529224" y="164521"/>
                </a:lnTo>
                <a:lnTo>
                  <a:pt x="364632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8869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Software </a:t>
            </a:r>
            <a:r>
              <a:rPr spc="15" dirty="0"/>
              <a:t>Development </a:t>
            </a:r>
            <a:r>
              <a:rPr spc="-5" dirty="0"/>
              <a:t>Life</a:t>
            </a:r>
            <a:r>
              <a:rPr spc="20" dirty="0"/>
              <a:t> </a:t>
            </a:r>
            <a:r>
              <a:rPr spc="10" dirty="0"/>
              <a:t>Cycle</a:t>
            </a:r>
          </a:p>
        </p:txBody>
      </p:sp>
      <p:sp>
        <p:nvSpPr>
          <p:cNvPr id="3" name="object 3"/>
          <p:cNvSpPr/>
          <p:nvPr/>
        </p:nvSpPr>
        <p:spPr>
          <a:xfrm>
            <a:off x="831213" y="1456334"/>
            <a:ext cx="3697224" cy="2704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7784" y="1704975"/>
            <a:ext cx="2771775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1200" y="1685925"/>
            <a:ext cx="1771650" cy="542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69626" y="1722107"/>
            <a:ext cx="2692400" cy="374650"/>
          </a:xfrm>
          <a:custGeom>
            <a:avLst/>
            <a:gdLst/>
            <a:ahLst/>
            <a:cxnLst/>
            <a:rect l="l" t="t" r="r" b="b"/>
            <a:pathLst>
              <a:path w="2692400" h="374650">
                <a:moveTo>
                  <a:pt x="0" y="374285"/>
                </a:moveTo>
                <a:lnTo>
                  <a:pt x="2692396" y="374285"/>
                </a:lnTo>
                <a:lnTo>
                  <a:pt x="2692396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48275" y="2752725"/>
            <a:ext cx="2771775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5000" y="2733675"/>
            <a:ext cx="1905000" cy="542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1488" y="2764142"/>
            <a:ext cx="2693035" cy="374650"/>
          </a:xfrm>
          <a:custGeom>
            <a:avLst/>
            <a:gdLst/>
            <a:ahLst/>
            <a:cxnLst/>
            <a:rect l="l" t="t" r="r" b="b"/>
            <a:pathLst>
              <a:path w="2693034" h="374650">
                <a:moveTo>
                  <a:pt x="0" y="374285"/>
                </a:moveTo>
                <a:lnTo>
                  <a:pt x="2692408" y="374285"/>
                </a:lnTo>
                <a:lnTo>
                  <a:pt x="2692408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19700" y="3238500"/>
            <a:ext cx="2838450" cy="504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24550" y="3248025"/>
            <a:ext cx="1581150" cy="542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61488" y="3276837"/>
            <a:ext cx="2700655" cy="374650"/>
          </a:xfrm>
          <a:custGeom>
            <a:avLst/>
            <a:gdLst/>
            <a:ahLst/>
            <a:cxnLst/>
            <a:rect l="l" t="t" r="r" b="b"/>
            <a:pathLst>
              <a:path w="2700654" h="374650">
                <a:moveTo>
                  <a:pt x="0" y="374285"/>
                </a:moveTo>
                <a:lnTo>
                  <a:pt x="2700659" y="374285"/>
                </a:lnTo>
                <a:lnTo>
                  <a:pt x="2700659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29209" y="2219325"/>
            <a:ext cx="2828925" cy="504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24559" y="2219325"/>
            <a:ext cx="1095375" cy="5429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69626" y="2254995"/>
            <a:ext cx="2692400" cy="374650"/>
          </a:xfrm>
          <a:custGeom>
            <a:avLst/>
            <a:gdLst/>
            <a:ahLst/>
            <a:cxnLst/>
            <a:rect l="l" t="t" r="r" b="b"/>
            <a:pathLst>
              <a:path w="2692400" h="374650">
                <a:moveTo>
                  <a:pt x="0" y="374285"/>
                </a:moveTo>
                <a:lnTo>
                  <a:pt x="2692396" y="374285"/>
                </a:lnTo>
                <a:lnTo>
                  <a:pt x="2692396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29209" y="3743325"/>
            <a:ext cx="2819400" cy="5143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48350" y="3752850"/>
            <a:ext cx="1647825" cy="5429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69626" y="3786140"/>
            <a:ext cx="2684780" cy="374650"/>
          </a:xfrm>
          <a:custGeom>
            <a:avLst/>
            <a:gdLst/>
            <a:ahLst/>
            <a:cxnLst/>
            <a:rect l="l" t="t" r="r" b="b"/>
            <a:pathLst>
              <a:path w="2684779" h="374650">
                <a:moveTo>
                  <a:pt x="0" y="374273"/>
                </a:moveTo>
                <a:lnTo>
                  <a:pt x="2684276" y="374273"/>
                </a:lnTo>
                <a:lnTo>
                  <a:pt x="2684276" y="0"/>
                </a:lnTo>
                <a:lnTo>
                  <a:pt x="0" y="0"/>
                </a:lnTo>
                <a:lnTo>
                  <a:pt x="0" y="374273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62959" y="1777933"/>
            <a:ext cx="1499870" cy="23342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1550">
              <a:latin typeface="Arial"/>
              <a:cs typeface="Arial"/>
            </a:endParaRPr>
          </a:p>
          <a:p>
            <a:pPr marL="12065" marR="5080" indent="7620" algn="ctr">
              <a:lnSpc>
                <a:spcPct val="216500"/>
              </a:lnSpc>
              <a:spcBef>
                <a:spcPts val="175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Design  </a:t>
            </a:r>
            <a:r>
              <a:rPr sz="1550" b="1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b="1" spc="4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550" b="1" spc="-6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50" b="1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5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spc="-15" dirty="0">
                <a:solidFill>
                  <a:srgbClr val="FFFFFF"/>
                </a:solidFill>
                <a:latin typeface="Arial"/>
                <a:cs typeface="Arial"/>
              </a:rPr>
              <a:t>Verification  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Maintenance</a:t>
            </a:r>
            <a:endParaRPr sz="15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44092" y="1008313"/>
            <a:ext cx="548259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In </a:t>
            </a:r>
            <a:r>
              <a:rPr sz="1500" spc="15" dirty="0">
                <a:latin typeface="Calibri"/>
                <a:cs typeface="Calibri"/>
              </a:rPr>
              <a:t>broader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terms,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software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development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involves</a:t>
            </a:r>
            <a:r>
              <a:rPr sz="1500" spc="-100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the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following</a:t>
            </a:r>
            <a:r>
              <a:rPr sz="1500" spc="-1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stages: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11340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How </a:t>
            </a:r>
            <a:r>
              <a:rPr spc="15" dirty="0"/>
              <a:t>DevOps</a:t>
            </a:r>
            <a:r>
              <a:rPr spc="10" dirty="0"/>
              <a:t> Works?</a:t>
            </a:r>
          </a:p>
        </p:txBody>
      </p:sp>
      <p:sp>
        <p:nvSpPr>
          <p:cNvPr id="3" name="object 3"/>
          <p:cNvSpPr/>
          <p:nvPr/>
        </p:nvSpPr>
        <p:spPr>
          <a:xfrm>
            <a:off x="3084697" y="748162"/>
            <a:ext cx="11430" cy="4395470"/>
          </a:xfrm>
          <a:custGeom>
            <a:avLst/>
            <a:gdLst/>
            <a:ahLst/>
            <a:cxnLst/>
            <a:rect l="l" t="t" r="r" b="b"/>
            <a:pathLst>
              <a:path w="11430" h="4395470">
                <a:moveTo>
                  <a:pt x="0" y="0"/>
                </a:moveTo>
                <a:lnTo>
                  <a:pt x="11064" y="4395337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750" y="1495425"/>
            <a:ext cx="2524125" cy="542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625" y="1533525"/>
            <a:ext cx="2295525" cy="504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276" y="151358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90"/>
                </a:moveTo>
                <a:lnTo>
                  <a:pt x="2432947" y="452890"/>
                </a:lnTo>
                <a:lnTo>
                  <a:pt x="2432947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7847" y="1604578"/>
            <a:ext cx="193484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r>
              <a:rPr sz="1400" b="1" spc="-8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5275" y="2724150"/>
            <a:ext cx="25146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900" y="2762250"/>
            <a:ext cx="2476500" cy="504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587" y="2739008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77"/>
                </a:moveTo>
                <a:lnTo>
                  <a:pt x="2423803" y="452877"/>
                </a:lnTo>
                <a:lnTo>
                  <a:pt x="2423803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00" y="3190875"/>
            <a:ext cx="2800350" cy="828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2925" y="3371850"/>
            <a:ext cx="2076450" cy="504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975" y="3219450"/>
            <a:ext cx="2695575" cy="7143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0326" y="335165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77"/>
                </a:moveTo>
                <a:lnTo>
                  <a:pt x="2432935" y="452877"/>
                </a:lnTo>
                <a:lnTo>
                  <a:pt x="2432935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0326" y="3351657"/>
            <a:ext cx="2433320" cy="45339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944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15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5750" y="2114550"/>
            <a:ext cx="2514600" cy="533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0525" y="2152650"/>
            <a:ext cx="2371725" cy="5048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276" y="2126229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90"/>
                </a:moveTo>
                <a:lnTo>
                  <a:pt x="2423803" y="452890"/>
                </a:lnTo>
                <a:lnTo>
                  <a:pt x="2423803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1801" y="2227895"/>
            <a:ext cx="2103120" cy="857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2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20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Integration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40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Deployment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7650" y="3924300"/>
            <a:ext cx="2571750" cy="5905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1000" y="3990975"/>
            <a:ext cx="2371725" cy="5048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8595" y="3964387"/>
            <a:ext cx="2439670" cy="453390"/>
          </a:xfrm>
          <a:custGeom>
            <a:avLst/>
            <a:gdLst/>
            <a:ahLst/>
            <a:cxnLst/>
            <a:rect l="l" t="t" r="r" b="b"/>
            <a:pathLst>
              <a:path w="2439670" h="453389">
                <a:moveTo>
                  <a:pt x="0" y="452890"/>
                </a:moveTo>
                <a:lnTo>
                  <a:pt x="2439412" y="452890"/>
                </a:lnTo>
                <a:lnTo>
                  <a:pt x="2439412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12449" y="4069396"/>
            <a:ext cx="200088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29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Monitoring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57615" y="895350"/>
            <a:ext cx="4838684" cy="1485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77290" y="912479"/>
            <a:ext cx="4742180" cy="1395095"/>
          </a:xfrm>
          <a:custGeom>
            <a:avLst/>
            <a:gdLst/>
            <a:ahLst/>
            <a:cxnLst/>
            <a:rect l="l" t="t" r="r" b="b"/>
            <a:pathLst>
              <a:path w="4742180" h="1395095">
                <a:moveTo>
                  <a:pt x="4509516" y="0"/>
                </a:moveTo>
                <a:lnTo>
                  <a:pt x="232410" y="0"/>
                </a:lnTo>
                <a:lnTo>
                  <a:pt x="185555" y="4726"/>
                </a:lnTo>
                <a:lnTo>
                  <a:pt x="141922" y="18279"/>
                </a:lnTo>
                <a:lnTo>
                  <a:pt x="102442" y="39725"/>
                </a:lnTo>
                <a:lnTo>
                  <a:pt x="68050" y="68126"/>
                </a:lnTo>
                <a:lnTo>
                  <a:pt x="39677" y="102547"/>
                </a:lnTo>
                <a:lnTo>
                  <a:pt x="18256" y="142050"/>
                </a:lnTo>
                <a:lnTo>
                  <a:pt x="4719" y="185701"/>
                </a:lnTo>
                <a:lnTo>
                  <a:pt x="0" y="232562"/>
                </a:lnTo>
                <a:lnTo>
                  <a:pt x="0" y="1162324"/>
                </a:lnTo>
                <a:lnTo>
                  <a:pt x="4719" y="1209171"/>
                </a:lnTo>
                <a:lnTo>
                  <a:pt x="18256" y="1252800"/>
                </a:lnTo>
                <a:lnTo>
                  <a:pt x="39677" y="1292277"/>
                </a:lnTo>
                <a:lnTo>
                  <a:pt x="68050" y="1326670"/>
                </a:lnTo>
                <a:lnTo>
                  <a:pt x="102442" y="1355044"/>
                </a:lnTo>
                <a:lnTo>
                  <a:pt x="141922" y="1376467"/>
                </a:lnTo>
                <a:lnTo>
                  <a:pt x="185555" y="1390005"/>
                </a:lnTo>
                <a:lnTo>
                  <a:pt x="232410" y="1394725"/>
                </a:lnTo>
                <a:lnTo>
                  <a:pt x="4509516" y="1394725"/>
                </a:lnTo>
                <a:lnTo>
                  <a:pt x="4556367" y="1390005"/>
                </a:lnTo>
                <a:lnTo>
                  <a:pt x="4600010" y="1376467"/>
                </a:lnTo>
                <a:lnTo>
                  <a:pt x="4639508" y="1355044"/>
                </a:lnTo>
                <a:lnTo>
                  <a:pt x="4673925" y="1326670"/>
                </a:lnTo>
                <a:lnTo>
                  <a:pt x="4702324" y="1292277"/>
                </a:lnTo>
                <a:lnTo>
                  <a:pt x="4723768" y="1252800"/>
                </a:lnTo>
                <a:lnTo>
                  <a:pt x="4737322" y="1209171"/>
                </a:lnTo>
                <a:lnTo>
                  <a:pt x="4742048" y="1162324"/>
                </a:lnTo>
                <a:lnTo>
                  <a:pt x="4742048" y="232562"/>
                </a:lnTo>
                <a:lnTo>
                  <a:pt x="4737322" y="185701"/>
                </a:lnTo>
                <a:lnTo>
                  <a:pt x="4723768" y="142050"/>
                </a:lnTo>
                <a:lnTo>
                  <a:pt x="4702324" y="102547"/>
                </a:lnTo>
                <a:lnTo>
                  <a:pt x="4673925" y="68126"/>
                </a:lnTo>
                <a:lnTo>
                  <a:pt x="4639508" y="39725"/>
                </a:lnTo>
                <a:lnTo>
                  <a:pt x="4600010" y="18279"/>
                </a:lnTo>
                <a:lnTo>
                  <a:pt x="4556367" y="4726"/>
                </a:lnTo>
                <a:lnTo>
                  <a:pt x="45095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77289" y="912479"/>
            <a:ext cx="4742180" cy="1395095"/>
          </a:xfrm>
          <a:custGeom>
            <a:avLst/>
            <a:gdLst/>
            <a:ahLst/>
            <a:cxnLst/>
            <a:rect l="l" t="t" r="r" b="b"/>
            <a:pathLst>
              <a:path w="4742180" h="1395095">
                <a:moveTo>
                  <a:pt x="0" y="232562"/>
                </a:moveTo>
                <a:lnTo>
                  <a:pt x="4719" y="185701"/>
                </a:lnTo>
                <a:lnTo>
                  <a:pt x="18256" y="142050"/>
                </a:lnTo>
                <a:lnTo>
                  <a:pt x="39677" y="102547"/>
                </a:lnTo>
                <a:lnTo>
                  <a:pt x="68050" y="68126"/>
                </a:lnTo>
                <a:lnTo>
                  <a:pt x="102442" y="39725"/>
                </a:lnTo>
                <a:lnTo>
                  <a:pt x="141922" y="18279"/>
                </a:lnTo>
                <a:lnTo>
                  <a:pt x="185555" y="4726"/>
                </a:lnTo>
                <a:lnTo>
                  <a:pt x="232409" y="0"/>
                </a:lnTo>
                <a:lnTo>
                  <a:pt x="4509515" y="0"/>
                </a:lnTo>
                <a:lnTo>
                  <a:pt x="4556367" y="4726"/>
                </a:lnTo>
                <a:lnTo>
                  <a:pt x="4600010" y="18279"/>
                </a:lnTo>
                <a:lnTo>
                  <a:pt x="4639508" y="39725"/>
                </a:lnTo>
                <a:lnTo>
                  <a:pt x="4673925" y="68126"/>
                </a:lnTo>
                <a:lnTo>
                  <a:pt x="4702323" y="102547"/>
                </a:lnTo>
                <a:lnTo>
                  <a:pt x="4723768" y="142050"/>
                </a:lnTo>
                <a:lnTo>
                  <a:pt x="4737321" y="185701"/>
                </a:lnTo>
                <a:lnTo>
                  <a:pt x="4742047" y="232562"/>
                </a:lnTo>
                <a:lnTo>
                  <a:pt x="4742047" y="1162324"/>
                </a:lnTo>
                <a:lnTo>
                  <a:pt x="4737321" y="1209171"/>
                </a:lnTo>
                <a:lnTo>
                  <a:pt x="4723768" y="1252800"/>
                </a:lnTo>
                <a:lnTo>
                  <a:pt x="4702323" y="1292277"/>
                </a:lnTo>
                <a:lnTo>
                  <a:pt x="4673925" y="1326670"/>
                </a:lnTo>
                <a:lnTo>
                  <a:pt x="4639508" y="1355044"/>
                </a:lnTo>
                <a:lnTo>
                  <a:pt x="4600010" y="1376467"/>
                </a:lnTo>
                <a:lnTo>
                  <a:pt x="4556367" y="1390005"/>
                </a:lnTo>
                <a:lnTo>
                  <a:pt x="4509515" y="1394725"/>
                </a:lnTo>
                <a:lnTo>
                  <a:pt x="232409" y="1394725"/>
                </a:lnTo>
                <a:lnTo>
                  <a:pt x="185555" y="1390005"/>
                </a:lnTo>
                <a:lnTo>
                  <a:pt x="141922" y="1376467"/>
                </a:lnTo>
                <a:lnTo>
                  <a:pt x="102442" y="1355044"/>
                </a:lnTo>
                <a:lnTo>
                  <a:pt x="68050" y="1326670"/>
                </a:lnTo>
                <a:lnTo>
                  <a:pt x="39677" y="1292277"/>
                </a:lnTo>
                <a:lnTo>
                  <a:pt x="18256" y="1252800"/>
                </a:lnTo>
                <a:lnTo>
                  <a:pt x="4719" y="1209171"/>
                </a:lnTo>
                <a:lnTo>
                  <a:pt x="0" y="1162324"/>
                </a:lnTo>
                <a:lnTo>
                  <a:pt x="0" y="232562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32304" y="990533"/>
            <a:ext cx="4263390" cy="126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8255" algn="ctr">
              <a:lnSpc>
                <a:spcPct val="1002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stage deals with </a:t>
            </a:r>
            <a:r>
              <a:rPr sz="1350" dirty="0">
                <a:latin typeface="Calibri"/>
                <a:cs typeface="Calibri"/>
              </a:rPr>
              <a:t>automated </a:t>
            </a:r>
            <a:r>
              <a:rPr sz="1350" spc="-10" dirty="0">
                <a:latin typeface="Calibri"/>
                <a:cs typeface="Calibri"/>
              </a:rPr>
              <a:t>testing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application  </a:t>
            </a:r>
            <a:r>
              <a:rPr sz="1350" spc="-20" dirty="0">
                <a:latin typeface="Calibri"/>
                <a:cs typeface="Calibri"/>
              </a:rPr>
              <a:t>pushed by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0" dirty="0">
                <a:latin typeface="Calibri"/>
                <a:cs typeface="Calibri"/>
              </a:rPr>
              <a:t>developer. </a:t>
            </a:r>
            <a:r>
              <a:rPr sz="1350" spc="15" dirty="0">
                <a:latin typeface="Calibri"/>
                <a:cs typeface="Calibri"/>
              </a:rPr>
              <a:t>If </a:t>
            </a:r>
            <a:r>
              <a:rPr sz="1350" spc="-10" dirty="0">
                <a:latin typeface="Calibri"/>
                <a:cs typeface="Calibri"/>
              </a:rPr>
              <a:t>there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spc="-30" dirty="0">
                <a:latin typeface="Calibri"/>
                <a:cs typeface="Calibri"/>
              </a:rPr>
              <a:t>error,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message is  </a:t>
            </a:r>
            <a:r>
              <a:rPr sz="1350" spc="-10" dirty="0">
                <a:latin typeface="Calibri"/>
                <a:cs typeface="Calibri"/>
              </a:rPr>
              <a:t>sent </a:t>
            </a:r>
            <a:r>
              <a:rPr sz="1350" dirty="0">
                <a:latin typeface="Calibri"/>
                <a:cs typeface="Calibri"/>
              </a:rPr>
              <a:t>back 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integration </a:t>
            </a:r>
            <a:r>
              <a:rPr sz="1350" spc="10" dirty="0">
                <a:latin typeface="Calibri"/>
                <a:cs typeface="Calibri"/>
              </a:rPr>
              <a:t>tool, </a:t>
            </a: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15" dirty="0">
                <a:latin typeface="Calibri"/>
                <a:cs typeface="Calibri"/>
              </a:rPr>
              <a:t>tool </a:t>
            </a:r>
            <a:r>
              <a:rPr sz="1350" spc="-5" dirty="0">
                <a:latin typeface="Calibri"/>
                <a:cs typeface="Calibri"/>
              </a:rPr>
              <a:t>in </a:t>
            </a:r>
            <a:r>
              <a:rPr sz="1350" spc="-15" dirty="0">
                <a:latin typeface="Calibri"/>
                <a:cs typeface="Calibri"/>
              </a:rPr>
              <a:t>turn </a:t>
            </a:r>
            <a:r>
              <a:rPr sz="1350" dirty="0">
                <a:latin typeface="Calibri"/>
                <a:cs typeface="Calibri"/>
              </a:rPr>
              <a:t>notifies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spc="-5" dirty="0">
                <a:latin typeface="Calibri"/>
                <a:cs typeface="Calibri"/>
              </a:rPr>
              <a:t>developer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30" dirty="0">
                <a:latin typeface="Calibri"/>
                <a:cs typeface="Calibri"/>
              </a:rPr>
              <a:t>error. </a:t>
            </a:r>
            <a:r>
              <a:rPr sz="1350" spc="15" dirty="0">
                <a:latin typeface="Calibri"/>
                <a:cs typeface="Calibri"/>
              </a:rPr>
              <a:t>If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test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dirty="0">
                <a:latin typeface="Calibri"/>
                <a:cs typeface="Calibri"/>
              </a:rPr>
              <a:t>a success,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message  is </a:t>
            </a:r>
            <a:r>
              <a:rPr sz="1350" spc="-10" dirty="0">
                <a:latin typeface="Calibri"/>
                <a:cs typeface="Calibri"/>
              </a:rPr>
              <a:t>sent </a:t>
            </a:r>
            <a:r>
              <a:rPr sz="1350" spc="-5" dirty="0">
                <a:latin typeface="Calibri"/>
                <a:cs typeface="Calibri"/>
              </a:rPr>
              <a:t>to </a:t>
            </a:r>
            <a:r>
              <a:rPr sz="1350" dirty="0">
                <a:latin typeface="Calibri"/>
                <a:cs typeface="Calibri"/>
              </a:rPr>
              <a:t>Integration </a:t>
            </a:r>
            <a:r>
              <a:rPr sz="1350" spc="15" dirty="0">
                <a:latin typeface="Calibri"/>
                <a:cs typeface="Calibri"/>
              </a:rPr>
              <a:t>tool </a:t>
            </a:r>
            <a:r>
              <a:rPr sz="1350" spc="-5" dirty="0">
                <a:latin typeface="Calibri"/>
                <a:cs typeface="Calibri"/>
              </a:rPr>
              <a:t>which </a:t>
            </a:r>
            <a:r>
              <a:rPr sz="1350" spc="-20" dirty="0">
                <a:latin typeface="Calibri"/>
                <a:cs typeface="Calibri"/>
              </a:rPr>
              <a:t>pushes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0" dirty="0">
                <a:latin typeface="Calibri"/>
                <a:cs typeface="Calibri"/>
              </a:rPr>
              <a:t>build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spc="-5" dirty="0">
                <a:latin typeface="Calibri"/>
                <a:cs typeface="Calibri"/>
              </a:rPr>
              <a:t>production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server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82411" y="2898190"/>
            <a:ext cx="1651763" cy="16517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11340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How </a:t>
            </a:r>
            <a:r>
              <a:rPr spc="15" dirty="0"/>
              <a:t>DevOps</a:t>
            </a:r>
            <a:r>
              <a:rPr spc="10" dirty="0"/>
              <a:t> Works?</a:t>
            </a:r>
          </a:p>
        </p:txBody>
      </p:sp>
      <p:sp>
        <p:nvSpPr>
          <p:cNvPr id="3" name="object 3"/>
          <p:cNvSpPr/>
          <p:nvPr/>
        </p:nvSpPr>
        <p:spPr>
          <a:xfrm>
            <a:off x="3084697" y="748162"/>
            <a:ext cx="11430" cy="4395470"/>
          </a:xfrm>
          <a:custGeom>
            <a:avLst/>
            <a:gdLst/>
            <a:ahLst/>
            <a:cxnLst/>
            <a:rect l="l" t="t" r="r" b="b"/>
            <a:pathLst>
              <a:path w="11430" h="4395470">
                <a:moveTo>
                  <a:pt x="0" y="0"/>
                </a:moveTo>
                <a:lnTo>
                  <a:pt x="11064" y="4395337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750" y="1495425"/>
            <a:ext cx="2524125" cy="542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625" y="1533525"/>
            <a:ext cx="2295525" cy="504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276" y="151358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90"/>
                </a:moveTo>
                <a:lnTo>
                  <a:pt x="2432947" y="452890"/>
                </a:lnTo>
                <a:lnTo>
                  <a:pt x="2432947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7847" y="1604578"/>
            <a:ext cx="193484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r>
              <a:rPr sz="1400" b="1" spc="-8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5275" y="2724150"/>
            <a:ext cx="25146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900" y="2762250"/>
            <a:ext cx="2476500" cy="504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587" y="2739008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77"/>
                </a:moveTo>
                <a:lnTo>
                  <a:pt x="2423803" y="452877"/>
                </a:lnTo>
                <a:lnTo>
                  <a:pt x="2423803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275" y="3333750"/>
            <a:ext cx="2514600" cy="542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2925" y="3371850"/>
            <a:ext cx="2076450" cy="504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0326" y="335165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77"/>
                </a:moveTo>
                <a:lnTo>
                  <a:pt x="2432935" y="452877"/>
                </a:lnTo>
                <a:lnTo>
                  <a:pt x="2432935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5750" y="2114550"/>
            <a:ext cx="2514600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0525" y="2152650"/>
            <a:ext cx="2371725" cy="504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276" y="2126229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90"/>
                </a:moveTo>
                <a:lnTo>
                  <a:pt x="2423803" y="452890"/>
                </a:lnTo>
                <a:lnTo>
                  <a:pt x="2423803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1801" y="2227895"/>
            <a:ext cx="2103120" cy="14712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2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25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Integration</a:t>
            </a:r>
            <a:endParaRPr sz="1400">
              <a:latin typeface="Arial"/>
              <a:cs typeface="Arial"/>
            </a:endParaRPr>
          </a:p>
          <a:p>
            <a:pPr marL="12065" marR="5080" algn="ctr">
              <a:lnSpc>
                <a:spcPct val="287700"/>
              </a:lnSpc>
              <a:spcBef>
                <a:spcPts val="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54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Deployment  Continuous</a:t>
            </a:r>
            <a:r>
              <a:rPr sz="1400" b="1" spc="-215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3825" y="3800475"/>
            <a:ext cx="2819400" cy="8286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00" y="3990975"/>
            <a:ext cx="2371725" cy="5048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1925" y="3838575"/>
            <a:ext cx="2695575" cy="7048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595" y="3964387"/>
            <a:ext cx="2439670" cy="453390"/>
          </a:xfrm>
          <a:custGeom>
            <a:avLst/>
            <a:gdLst/>
            <a:ahLst/>
            <a:cxnLst/>
            <a:rect l="l" t="t" r="r" b="b"/>
            <a:pathLst>
              <a:path w="2439670" h="453389">
                <a:moveTo>
                  <a:pt x="0" y="452890"/>
                </a:moveTo>
                <a:lnTo>
                  <a:pt x="2439412" y="452890"/>
                </a:lnTo>
                <a:lnTo>
                  <a:pt x="2439412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88595" y="3964387"/>
            <a:ext cx="2439670" cy="453390"/>
          </a:xfrm>
          <a:prstGeom prst="rect">
            <a:avLst/>
          </a:prstGeom>
          <a:ln w="12700">
            <a:solidFill>
              <a:srgbClr val="4EA4D8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95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15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Monitoring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18216" y="3351669"/>
            <a:ext cx="1260195" cy="12601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57615" y="895350"/>
            <a:ext cx="4838684" cy="14859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77290" y="912479"/>
            <a:ext cx="4742180" cy="1395095"/>
          </a:xfrm>
          <a:custGeom>
            <a:avLst/>
            <a:gdLst/>
            <a:ahLst/>
            <a:cxnLst/>
            <a:rect l="l" t="t" r="r" b="b"/>
            <a:pathLst>
              <a:path w="4742180" h="1395095">
                <a:moveTo>
                  <a:pt x="4509516" y="0"/>
                </a:moveTo>
                <a:lnTo>
                  <a:pt x="232410" y="0"/>
                </a:lnTo>
                <a:lnTo>
                  <a:pt x="185555" y="4726"/>
                </a:lnTo>
                <a:lnTo>
                  <a:pt x="141922" y="18279"/>
                </a:lnTo>
                <a:lnTo>
                  <a:pt x="102442" y="39725"/>
                </a:lnTo>
                <a:lnTo>
                  <a:pt x="68050" y="68126"/>
                </a:lnTo>
                <a:lnTo>
                  <a:pt x="39677" y="102547"/>
                </a:lnTo>
                <a:lnTo>
                  <a:pt x="18256" y="142050"/>
                </a:lnTo>
                <a:lnTo>
                  <a:pt x="4719" y="185701"/>
                </a:lnTo>
                <a:lnTo>
                  <a:pt x="0" y="232562"/>
                </a:lnTo>
                <a:lnTo>
                  <a:pt x="0" y="1162324"/>
                </a:lnTo>
                <a:lnTo>
                  <a:pt x="4719" y="1209171"/>
                </a:lnTo>
                <a:lnTo>
                  <a:pt x="18256" y="1252800"/>
                </a:lnTo>
                <a:lnTo>
                  <a:pt x="39677" y="1292277"/>
                </a:lnTo>
                <a:lnTo>
                  <a:pt x="68050" y="1326670"/>
                </a:lnTo>
                <a:lnTo>
                  <a:pt x="102442" y="1355044"/>
                </a:lnTo>
                <a:lnTo>
                  <a:pt x="141922" y="1376467"/>
                </a:lnTo>
                <a:lnTo>
                  <a:pt x="185555" y="1390005"/>
                </a:lnTo>
                <a:lnTo>
                  <a:pt x="232410" y="1394725"/>
                </a:lnTo>
                <a:lnTo>
                  <a:pt x="4509516" y="1394725"/>
                </a:lnTo>
                <a:lnTo>
                  <a:pt x="4556367" y="1390005"/>
                </a:lnTo>
                <a:lnTo>
                  <a:pt x="4600010" y="1376467"/>
                </a:lnTo>
                <a:lnTo>
                  <a:pt x="4639508" y="1355044"/>
                </a:lnTo>
                <a:lnTo>
                  <a:pt x="4673925" y="1326670"/>
                </a:lnTo>
                <a:lnTo>
                  <a:pt x="4702324" y="1292277"/>
                </a:lnTo>
                <a:lnTo>
                  <a:pt x="4723768" y="1252800"/>
                </a:lnTo>
                <a:lnTo>
                  <a:pt x="4737322" y="1209171"/>
                </a:lnTo>
                <a:lnTo>
                  <a:pt x="4742048" y="1162324"/>
                </a:lnTo>
                <a:lnTo>
                  <a:pt x="4742048" y="232562"/>
                </a:lnTo>
                <a:lnTo>
                  <a:pt x="4737322" y="185701"/>
                </a:lnTo>
                <a:lnTo>
                  <a:pt x="4723768" y="142050"/>
                </a:lnTo>
                <a:lnTo>
                  <a:pt x="4702324" y="102547"/>
                </a:lnTo>
                <a:lnTo>
                  <a:pt x="4673925" y="68126"/>
                </a:lnTo>
                <a:lnTo>
                  <a:pt x="4639508" y="39725"/>
                </a:lnTo>
                <a:lnTo>
                  <a:pt x="4600010" y="18279"/>
                </a:lnTo>
                <a:lnTo>
                  <a:pt x="4556367" y="4726"/>
                </a:lnTo>
                <a:lnTo>
                  <a:pt x="45095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77289" y="912479"/>
            <a:ext cx="4742180" cy="1395095"/>
          </a:xfrm>
          <a:custGeom>
            <a:avLst/>
            <a:gdLst/>
            <a:ahLst/>
            <a:cxnLst/>
            <a:rect l="l" t="t" r="r" b="b"/>
            <a:pathLst>
              <a:path w="4742180" h="1395095">
                <a:moveTo>
                  <a:pt x="0" y="232562"/>
                </a:moveTo>
                <a:lnTo>
                  <a:pt x="4719" y="185701"/>
                </a:lnTo>
                <a:lnTo>
                  <a:pt x="18256" y="142050"/>
                </a:lnTo>
                <a:lnTo>
                  <a:pt x="39677" y="102547"/>
                </a:lnTo>
                <a:lnTo>
                  <a:pt x="68050" y="68126"/>
                </a:lnTo>
                <a:lnTo>
                  <a:pt x="102442" y="39725"/>
                </a:lnTo>
                <a:lnTo>
                  <a:pt x="141922" y="18279"/>
                </a:lnTo>
                <a:lnTo>
                  <a:pt x="185555" y="4726"/>
                </a:lnTo>
                <a:lnTo>
                  <a:pt x="232409" y="0"/>
                </a:lnTo>
                <a:lnTo>
                  <a:pt x="4509515" y="0"/>
                </a:lnTo>
                <a:lnTo>
                  <a:pt x="4556367" y="4726"/>
                </a:lnTo>
                <a:lnTo>
                  <a:pt x="4600010" y="18279"/>
                </a:lnTo>
                <a:lnTo>
                  <a:pt x="4639508" y="39725"/>
                </a:lnTo>
                <a:lnTo>
                  <a:pt x="4673925" y="68126"/>
                </a:lnTo>
                <a:lnTo>
                  <a:pt x="4702323" y="102547"/>
                </a:lnTo>
                <a:lnTo>
                  <a:pt x="4723768" y="142050"/>
                </a:lnTo>
                <a:lnTo>
                  <a:pt x="4737321" y="185701"/>
                </a:lnTo>
                <a:lnTo>
                  <a:pt x="4742047" y="232562"/>
                </a:lnTo>
                <a:lnTo>
                  <a:pt x="4742047" y="1162324"/>
                </a:lnTo>
                <a:lnTo>
                  <a:pt x="4737321" y="1209171"/>
                </a:lnTo>
                <a:lnTo>
                  <a:pt x="4723768" y="1252800"/>
                </a:lnTo>
                <a:lnTo>
                  <a:pt x="4702323" y="1292277"/>
                </a:lnTo>
                <a:lnTo>
                  <a:pt x="4673925" y="1326670"/>
                </a:lnTo>
                <a:lnTo>
                  <a:pt x="4639508" y="1355044"/>
                </a:lnTo>
                <a:lnTo>
                  <a:pt x="4600010" y="1376467"/>
                </a:lnTo>
                <a:lnTo>
                  <a:pt x="4556367" y="1390005"/>
                </a:lnTo>
                <a:lnTo>
                  <a:pt x="4509515" y="1394725"/>
                </a:lnTo>
                <a:lnTo>
                  <a:pt x="232409" y="1394725"/>
                </a:lnTo>
                <a:lnTo>
                  <a:pt x="185555" y="1390005"/>
                </a:lnTo>
                <a:lnTo>
                  <a:pt x="141922" y="1376467"/>
                </a:lnTo>
                <a:lnTo>
                  <a:pt x="102442" y="1355044"/>
                </a:lnTo>
                <a:lnTo>
                  <a:pt x="68050" y="1326670"/>
                </a:lnTo>
                <a:lnTo>
                  <a:pt x="39677" y="1292277"/>
                </a:lnTo>
                <a:lnTo>
                  <a:pt x="18256" y="1252800"/>
                </a:lnTo>
                <a:lnTo>
                  <a:pt x="4719" y="1209171"/>
                </a:lnTo>
                <a:lnTo>
                  <a:pt x="0" y="1162324"/>
                </a:lnTo>
                <a:lnTo>
                  <a:pt x="0" y="232562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03729" y="1173794"/>
            <a:ext cx="4321810" cy="852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499"/>
              </a:lnSpc>
              <a:spcBef>
                <a:spcPts val="95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stage continuously monitors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deployed </a:t>
            </a:r>
            <a:r>
              <a:rPr sz="1350" dirty="0">
                <a:latin typeface="Calibri"/>
                <a:cs typeface="Calibri"/>
              </a:rPr>
              <a:t>application </a:t>
            </a:r>
            <a:r>
              <a:rPr sz="1350" spc="20" dirty="0">
                <a:latin typeface="Calibri"/>
                <a:cs typeface="Calibri"/>
              </a:rPr>
              <a:t>for  </a:t>
            </a:r>
            <a:r>
              <a:rPr sz="1350" spc="-30" dirty="0">
                <a:latin typeface="Calibri"/>
                <a:cs typeface="Calibri"/>
              </a:rPr>
              <a:t>bugs </a:t>
            </a:r>
            <a:r>
              <a:rPr sz="1350" spc="15" dirty="0">
                <a:latin typeface="Calibri"/>
                <a:cs typeface="Calibri"/>
              </a:rPr>
              <a:t>or </a:t>
            </a:r>
            <a:r>
              <a:rPr sz="1350" spc="-5" dirty="0">
                <a:latin typeface="Calibri"/>
                <a:cs typeface="Calibri"/>
              </a:rPr>
              <a:t>crashes. </a:t>
            </a:r>
            <a:r>
              <a:rPr sz="1350" spc="15" dirty="0">
                <a:latin typeface="Calibri"/>
                <a:cs typeface="Calibri"/>
              </a:rPr>
              <a:t>It can </a:t>
            </a:r>
            <a:r>
              <a:rPr sz="1350" dirty="0">
                <a:latin typeface="Calibri"/>
                <a:cs typeface="Calibri"/>
              </a:rPr>
              <a:t>also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spc="-10" dirty="0">
                <a:latin typeface="Calibri"/>
                <a:cs typeface="Calibri"/>
              </a:rPr>
              <a:t>setup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10" dirty="0">
                <a:latin typeface="Calibri"/>
                <a:cs typeface="Calibri"/>
              </a:rPr>
              <a:t>collect </a:t>
            </a:r>
            <a:r>
              <a:rPr sz="1350" spc="-15" dirty="0">
                <a:latin typeface="Calibri"/>
                <a:cs typeface="Calibri"/>
              </a:rPr>
              <a:t>user </a:t>
            </a:r>
            <a:r>
              <a:rPr sz="1350" dirty="0">
                <a:latin typeface="Calibri"/>
                <a:cs typeface="Calibri"/>
              </a:rPr>
              <a:t>feedback.  </a:t>
            </a: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collected </a:t>
            </a:r>
            <a:r>
              <a:rPr sz="1350" spc="-5" dirty="0">
                <a:latin typeface="Calibri"/>
                <a:cs typeface="Calibri"/>
              </a:rPr>
              <a:t>data is </a:t>
            </a:r>
            <a:r>
              <a:rPr sz="1350" spc="-10" dirty="0">
                <a:latin typeface="Calibri"/>
                <a:cs typeface="Calibri"/>
              </a:rPr>
              <a:t>then sent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developers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0" dirty="0">
                <a:latin typeface="Calibri"/>
                <a:cs typeface="Calibri"/>
              </a:rPr>
              <a:t>improve 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application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181" y="2353561"/>
            <a:ext cx="3052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5" dirty="0">
                <a:solidFill>
                  <a:srgbClr val="7F7F7F"/>
                </a:solidFill>
                <a:latin typeface="Arial"/>
                <a:cs typeface="Arial"/>
              </a:rPr>
              <a:t>Devops</a:t>
            </a:r>
            <a:r>
              <a:rPr sz="3950" b="0" spc="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100" dirty="0">
                <a:solidFill>
                  <a:srgbClr val="7F7F7F"/>
                </a:solidFill>
                <a:latin typeface="Arial"/>
                <a:cs typeface="Arial"/>
              </a:rPr>
              <a:t>Tools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5875" y="2390775"/>
            <a:ext cx="6505590" cy="2181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841" y="2413634"/>
            <a:ext cx="6409690" cy="2084070"/>
          </a:xfrm>
          <a:custGeom>
            <a:avLst/>
            <a:gdLst/>
            <a:ahLst/>
            <a:cxnLst/>
            <a:rect l="l" t="t" r="r" b="b"/>
            <a:pathLst>
              <a:path w="6409690" h="2084070">
                <a:moveTo>
                  <a:pt x="6061978" y="0"/>
                </a:moveTo>
                <a:lnTo>
                  <a:pt x="347353" y="0"/>
                </a:lnTo>
                <a:lnTo>
                  <a:pt x="300205" y="3172"/>
                </a:lnTo>
                <a:lnTo>
                  <a:pt x="254989" y="12412"/>
                </a:lnTo>
                <a:lnTo>
                  <a:pt x="212119" y="27305"/>
                </a:lnTo>
                <a:lnTo>
                  <a:pt x="172007" y="47437"/>
                </a:lnTo>
                <a:lnTo>
                  <a:pt x="135067" y="72393"/>
                </a:lnTo>
                <a:lnTo>
                  <a:pt x="101712" y="101759"/>
                </a:lnTo>
                <a:lnTo>
                  <a:pt x="72354" y="135120"/>
                </a:lnTo>
                <a:lnTo>
                  <a:pt x="47408" y="172062"/>
                </a:lnTo>
                <a:lnTo>
                  <a:pt x="27287" y="212169"/>
                </a:lnTo>
                <a:lnTo>
                  <a:pt x="12403" y="255028"/>
                </a:lnTo>
                <a:lnTo>
                  <a:pt x="3169" y="300223"/>
                </a:lnTo>
                <a:lnTo>
                  <a:pt x="0" y="347340"/>
                </a:lnTo>
                <a:lnTo>
                  <a:pt x="0" y="1736659"/>
                </a:lnTo>
                <a:lnTo>
                  <a:pt x="3169" y="1783791"/>
                </a:lnTo>
                <a:lnTo>
                  <a:pt x="12403" y="1828996"/>
                </a:lnTo>
                <a:lnTo>
                  <a:pt x="27287" y="1871860"/>
                </a:lnTo>
                <a:lnTo>
                  <a:pt x="47408" y="1911969"/>
                </a:lnTo>
                <a:lnTo>
                  <a:pt x="72354" y="1948909"/>
                </a:lnTo>
                <a:lnTo>
                  <a:pt x="101712" y="1982266"/>
                </a:lnTo>
                <a:lnTo>
                  <a:pt x="135067" y="2011627"/>
                </a:lnTo>
                <a:lnTo>
                  <a:pt x="172007" y="2036577"/>
                </a:lnTo>
                <a:lnTo>
                  <a:pt x="212119" y="2056704"/>
                </a:lnTo>
                <a:lnTo>
                  <a:pt x="254989" y="2071592"/>
                </a:lnTo>
                <a:lnTo>
                  <a:pt x="300205" y="2080829"/>
                </a:lnTo>
                <a:lnTo>
                  <a:pt x="347353" y="2083999"/>
                </a:lnTo>
                <a:lnTo>
                  <a:pt x="6061978" y="2083999"/>
                </a:lnTo>
                <a:lnTo>
                  <a:pt x="6109125" y="2080829"/>
                </a:lnTo>
                <a:lnTo>
                  <a:pt x="6154340" y="2071592"/>
                </a:lnTo>
                <a:lnTo>
                  <a:pt x="6197210" y="2056704"/>
                </a:lnTo>
                <a:lnTo>
                  <a:pt x="6237321" y="2036577"/>
                </a:lnTo>
                <a:lnTo>
                  <a:pt x="6274261" y="2011627"/>
                </a:lnTo>
                <a:lnTo>
                  <a:pt x="6307616" y="1982266"/>
                </a:lnTo>
                <a:lnTo>
                  <a:pt x="6336973" y="1948909"/>
                </a:lnTo>
                <a:lnTo>
                  <a:pt x="6361919" y="1911969"/>
                </a:lnTo>
                <a:lnTo>
                  <a:pt x="6382041" y="1871860"/>
                </a:lnTo>
                <a:lnTo>
                  <a:pt x="6396925" y="1828996"/>
                </a:lnTo>
                <a:lnTo>
                  <a:pt x="6406158" y="1783791"/>
                </a:lnTo>
                <a:lnTo>
                  <a:pt x="6409328" y="1736659"/>
                </a:lnTo>
                <a:lnTo>
                  <a:pt x="6409328" y="347340"/>
                </a:lnTo>
                <a:lnTo>
                  <a:pt x="6406158" y="300223"/>
                </a:lnTo>
                <a:lnTo>
                  <a:pt x="6396925" y="255028"/>
                </a:lnTo>
                <a:lnTo>
                  <a:pt x="6382041" y="212169"/>
                </a:lnTo>
                <a:lnTo>
                  <a:pt x="6361919" y="172062"/>
                </a:lnTo>
                <a:lnTo>
                  <a:pt x="6336973" y="135120"/>
                </a:lnTo>
                <a:lnTo>
                  <a:pt x="6307616" y="101759"/>
                </a:lnTo>
                <a:lnTo>
                  <a:pt x="6274261" y="72393"/>
                </a:lnTo>
                <a:lnTo>
                  <a:pt x="6237321" y="47437"/>
                </a:lnTo>
                <a:lnTo>
                  <a:pt x="6197210" y="27305"/>
                </a:lnTo>
                <a:lnTo>
                  <a:pt x="6154340" y="12412"/>
                </a:lnTo>
                <a:lnTo>
                  <a:pt x="6109125" y="3172"/>
                </a:lnTo>
                <a:lnTo>
                  <a:pt x="60619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7841" y="2413635"/>
            <a:ext cx="6409690" cy="2084070"/>
          </a:xfrm>
          <a:custGeom>
            <a:avLst/>
            <a:gdLst/>
            <a:ahLst/>
            <a:cxnLst/>
            <a:rect l="l" t="t" r="r" b="b"/>
            <a:pathLst>
              <a:path w="6409690" h="2084070">
                <a:moveTo>
                  <a:pt x="0" y="347340"/>
                </a:moveTo>
                <a:lnTo>
                  <a:pt x="3169" y="300223"/>
                </a:lnTo>
                <a:lnTo>
                  <a:pt x="12403" y="255027"/>
                </a:lnTo>
                <a:lnTo>
                  <a:pt x="27287" y="212169"/>
                </a:lnTo>
                <a:lnTo>
                  <a:pt x="47408" y="172062"/>
                </a:lnTo>
                <a:lnTo>
                  <a:pt x="72354" y="135120"/>
                </a:lnTo>
                <a:lnTo>
                  <a:pt x="101712" y="101759"/>
                </a:lnTo>
                <a:lnTo>
                  <a:pt x="135067" y="72393"/>
                </a:lnTo>
                <a:lnTo>
                  <a:pt x="172007" y="47437"/>
                </a:lnTo>
                <a:lnTo>
                  <a:pt x="212119" y="27305"/>
                </a:lnTo>
                <a:lnTo>
                  <a:pt x="254989" y="12412"/>
                </a:lnTo>
                <a:lnTo>
                  <a:pt x="300205" y="3172"/>
                </a:lnTo>
                <a:lnTo>
                  <a:pt x="347353" y="0"/>
                </a:lnTo>
                <a:lnTo>
                  <a:pt x="6061978" y="0"/>
                </a:lnTo>
                <a:lnTo>
                  <a:pt x="6109125" y="3172"/>
                </a:lnTo>
                <a:lnTo>
                  <a:pt x="6154340" y="12412"/>
                </a:lnTo>
                <a:lnTo>
                  <a:pt x="6197210" y="27305"/>
                </a:lnTo>
                <a:lnTo>
                  <a:pt x="6237321" y="47437"/>
                </a:lnTo>
                <a:lnTo>
                  <a:pt x="6274261" y="72393"/>
                </a:lnTo>
                <a:lnTo>
                  <a:pt x="6307616" y="101759"/>
                </a:lnTo>
                <a:lnTo>
                  <a:pt x="6336973" y="135120"/>
                </a:lnTo>
                <a:lnTo>
                  <a:pt x="6361919" y="172062"/>
                </a:lnTo>
                <a:lnTo>
                  <a:pt x="6382040" y="212169"/>
                </a:lnTo>
                <a:lnTo>
                  <a:pt x="6396925" y="255027"/>
                </a:lnTo>
                <a:lnTo>
                  <a:pt x="6406158" y="300223"/>
                </a:lnTo>
                <a:lnTo>
                  <a:pt x="6409328" y="347340"/>
                </a:lnTo>
                <a:lnTo>
                  <a:pt x="6409328" y="1736658"/>
                </a:lnTo>
                <a:lnTo>
                  <a:pt x="6406158" y="1783791"/>
                </a:lnTo>
                <a:lnTo>
                  <a:pt x="6396925" y="1828996"/>
                </a:lnTo>
                <a:lnTo>
                  <a:pt x="6382040" y="1871860"/>
                </a:lnTo>
                <a:lnTo>
                  <a:pt x="6361919" y="1911968"/>
                </a:lnTo>
                <a:lnTo>
                  <a:pt x="6336973" y="1948908"/>
                </a:lnTo>
                <a:lnTo>
                  <a:pt x="6307616" y="1982266"/>
                </a:lnTo>
                <a:lnTo>
                  <a:pt x="6274261" y="2011627"/>
                </a:lnTo>
                <a:lnTo>
                  <a:pt x="6237321" y="2036577"/>
                </a:lnTo>
                <a:lnTo>
                  <a:pt x="6197210" y="2056704"/>
                </a:lnTo>
                <a:lnTo>
                  <a:pt x="6154340" y="2071592"/>
                </a:lnTo>
                <a:lnTo>
                  <a:pt x="6109125" y="2080829"/>
                </a:lnTo>
                <a:lnTo>
                  <a:pt x="6061978" y="2083999"/>
                </a:lnTo>
                <a:lnTo>
                  <a:pt x="347353" y="2083999"/>
                </a:lnTo>
                <a:lnTo>
                  <a:pt x="300205" y="2080829"/>
                </a:lnTo>
                <a:lnTo>
                  <a:pt x="254989" y="2071592"/>
                </a:lnTo>
                <a:lnTo>
                  <a:pt x="212119" y="2056704"/>
                </a:lnTo>
                <a:lnTo>
                  <a:pt x="172007" y="2036577"/>
                </a:lnTo>
                <a:lnTo>
                  <a:pt x="135067" y="2011627"/>
                </a:lnTo>
                <a:lnTo>
                  <a:pt x="101712" y="1982266"/>
                </a:lnTo>
                <a:lnTo>
                  <a:pt x="72354" y="1948908"/>
                </a:lnTo>
                <a:lnTo>
                  <a:pt x="47408" y="1911968"/>
                </a:lnTo>
                <a:lnTo>
                  <a:pt x="27287" y="1871860"/>
                </a:lnTo>
                <a:lnTo>
                  <a:pt x="12403" y="1828996"/>
                </a:lnTo>
                <a:lnTo>
                  <a:pt x="3169" y="1783791"/>
                </a:lnTo>
                <a:lnTo>
                  <a:pt x="0" y="1736658"/>
                </a:lnTo>
                <a:lnTo>
                  <a:pt x="0" y="34734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5905" y="183256"/>
            <a:ext cx="19945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DevOps</a:t>
            </a:r>
            <a:r>
              <a:rPr sz="2750" b="1" spc="-7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-40" dirty="0">
                <a:solidFill>
                  <a:srgbClr val="5F4778"/>
                </a:solidFill>
                <a:latin typeface="Calibri"/>
                <a:cs typeface="Calibri"/>
              </a:rPr>
              <a:t>Tools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7275" y="895365"/>
            <a:ext cx="6886590" cy="1142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2265" y="912479"/>
            <a:ext cx="6796405" cy="1055370"/>
          </a:xfrm>
          <a:custGeom>
            <a:avLst/>
            <a:gdLst/>
            <a:ahLst/>
            <a:cxnLst/>
            <a:rect l="l" t="t" r="r" b="b"/>
            <a:pathLst>
              <a:path w="6796405" h="1055370">
                <a:moveTo>
                  <a:pt x="6620003" y="0"/>
                </a:moveTo>
                <a:lnTo>
                  <a:pt x="175854" y="0"/>
                </a:lnTo>
                <a:lnTo>
                  <a:pt x="129102" y="6283"/>
                </a:lnTo>
                <a:lnTo>
                  <a:pt x="87093" y="24017"/>
                </a:lnTo>
                <a:lnTo>
                  <a:pt x="51503" y="51522"/>
                </a:lnTo>
                <a:lnTo>
                  <a:pt x="24007" y="87123"/>
                </a:lnTo>
                <a:lnTo>
                  <a:pt x="6281" y="129141"/>
                </a:lnTo>
                <a:lnTo>
                  <a:pt x="0" y="175900"/>
                </a:lnTo>
                <a:lnTo>
                  <a:pt x="0" y="879348"/>
                </a:lnTo>
                <a:lnTo>
                  <a:pt x="6281" y="926117"/>
                </a:lnTo>
                <a:lnTo>
                  <a:pt x="24007" y="968138"/>
                </a:lnTo>
                <a:lnTo>
                  <a:pt x="51503" y="1003736"/>
                </a:lnTo>
                <a:lnTo>
                  <a:pt x="87093" y="1031237"/>
                </a:lnTo>
                <a:lnTo>
                  <a:pt x="129102" y="1048966"/>
                </a:lnTo>
                <a:lnTo>
                  <a:pt x="175854" y="1055248"/>
                </a:lnTo>
                <a:lnTo>
                  <a:pt x="6620003" y="1055248"/>
                </a:lnTo>
                <a:lnTo>
                  <a:pt x="6666752" y="1048966"/>
                </a:lnTo>
                <a:lnTo>
                  <a:pt x="6708748" y="1031237"/>
                </a:lnTo>
                <a:lnTo>
                  <a:pt x="6744319" y="1003736"/>
                </a:lnTo>
                <a:lnTo>
                  <a:pt x="6771795" y="968138"/>
                </a:lnTo>
                <a:lnTo>
                  <a:pt x="6789506" y="926117"/>
                </a:lnTo>
                <a:lnTo>
                  <a:pt x="6795781" y="879348"/>
                </a:lnTo>
                <a:lnTo>
                  <a:pt x="6795781" y="175900"/>
                </a:lnTo>
                <a:lnTo>
                  <a:pt x="6789506" y="129141"/>
                </a:lnTo>
                <a:lnTo>
                  <a:pt x="6771795" y="87123"/>
                </a:lnTo>
                <a:lnTo>
                  <a:pt x="6744319" y="51522"/>
                </a:lnTo>
                <a:lnTo>
                  <a:pt x="6708748" y="24017"/>
                </a:lnTo>
                <a:lnTo>
                  <a:pt x="6666752" y="6283"/>
                </a:lnTo>
                <a:lnTo>
                  <a:pt x="6620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2265" y="912479"/>
            <a:ext cx="6796405" cy="1055370"/>
          </a:xfrm>
          <a:custGeom>
            <a:avLst/>
            <a:gdLst/>
            <a:ahLst/>
            <a:cxnLst/>
            <a:rect l="l" t="t" r="r" b="b"/>
            <a:pathLst>
              <a:path w="6796405" h="1055370">
                <a:moveTo>
                  <a:pt x="0" y="175900"/>
                </a:moveTo>
                <a:lnTo>
                  <a:pt x="6281" y="129141"/>
                </a:lnTo>
                <a:lnTo>
                  <a:pt x="24007" y="87123"/>
                </a:lnTo>
                <a:lnTo>
                  <a:pt x="51503" y="51522"/>
                </a:lnTo>
                <a:lnTo>
                  <a:pt x="87093" y="24017"/>
                </a:lnTo>
                <a:lnTo>
                  <a:pt x="129102" y="6283"/>
                </a:lnTo>
                <a:lnTo>
                  <a:pt x="175854" y="0"/>
                </a:lnTo>
                <a:lnTo>
                  <a:pt x="6620002" y="0"/>
                </a:lnTo>
                <a:lnTo>
                  <a:pt x="6666752" y="6283"/>
                </a:lnTo>
                <a:lnTo>
                  <a:pt x="6708748" y="24017"/>
                </a:lnTo>
                <a:lnTo>
                  <a:pt x="6744319" y="51522"/>
                </a:lnTo>
                <a:lnTo>
                  <a:pt x="6771795" y="87123"/>
                </a:lnTo>
                <a:lnTo>
                  <a:pt x="6789506" y="129141"/>
                </a:lnTo>
                <a:lnTo>
                  <a:pt x="6795781" y="175900"/>
                </a:lnTo>
                <a:lnTo>
                  <a:pt x="6795781" y="879347"/>
                </a:lnTo>
                <a:lnTo>
                  <a:pt x="6789506" y="926117"/>
                </a:lnTo>
                <a:lnTo>
                  <a:pt x="6771795" y="968138"/>
                </a:lnTo>
                <a:lnTo>
                  <a:pt x="6744319" y="1003736"/>
                </a:lnTo>
                <a:lnTo>
                  <a:pt x="6708748" y="1031237"/>
                </a:lnTo>
                <a:lnTo>
                  <a:pt x="6666752" y="1048966"/>
                </a:lnTo>
                <a:lnTo>
                  <a:pt x="6620002" y="1055248"/>
                </a:lnTo>
                <a:lnTo>
                  <a:pt x="175854" y="1055248"/>
                </a:lnTo>
                <a:lnTo>
                  <a:pt x="129102" y="1048966"/>
                </a:lnTo>
                <a:lnTo>
                  <a:pt x="87093" y="1031237"/>
                </a:lnTo>
                <a:lnTo>
                  <a:pt x="51503" y="1003736"/>
                </a:lnTo>
                <a:lnTo>
                  <a:pt x="24007" y="968138"/>
                </a:lnTo>
                <a:lnTo>
                  <a:pt x="6281" y="926117"/>
                </a:lnTo>
                <a:lnTo>
                  <a:pt x="0" y="879347"/>
                </a:lnTo>
                <a:lnTo>
                  <a:pt x="0" y="17590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56056" y="1111183"/>
            <a:ext cx="6022975" cy="642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800"/>
              </a:lnSpc>
              <a:spcBef>
                <a:spcPts val="105"/>
              </a:spcBef>
            </a:pPr>
            <a:r>
              <a:rPr sz="1350" spc="-40" dirty="0">
                <a:latin typeface="Calibri"/>
                <a:cs typeface="Calibri"/>
              </a:rPr>
              <a:t>We </a:t>
            </a:r>
            <a:r>
              <a:rPr sz="1350" spc="-10" dirty="0">
                <a:latin typeface="Calibri"/>
                <a:cs typeface="Calibri"/>
              </a:rPr>
              <a:t>have discussed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Devops </a:t>
            </a:r>
            <a:r>
              <a:rPr sz="1350" spc="-15" dirty="0">
                <a:latin typeface="Calibri"/>
                <a:cs typeface="Calibri"/>
              </a:rPr>
              <a:t>Methodology, </a:t>
            </a:r>
            <a:r>
              <a:rPr sz="1350" spc="-30" dirty="0">
                <a:latin typeface="Calibri"/>
                <a:cs typeface="Calibri"/>
              </a:rPr>
              <a:t>but </a:t>
            </a: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5" dirty="0">
                <a:latin typeface="Calibri"/>
                <a:cs typeface="Calibri"/>
              </a:rPr>
              <a:t>methodology </a:t>
            </a:r>
            <a:r>
              <a:rPr sz="1350" dirty="0">
                <a:latin typeface="Calibri"/>
                <a:cs typeface="Calibri"/>
              </a:rPr>
              <a:t>cannot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spc="-30" dirty="0">
                <a:latin typeface="Calibri"/>
                <a:cs typeface="Calibri"/>
              </a:rPr>
              <a:t>put </a:t>
            </a:r>
            <a:r>
              <a:rPr sz="1350" spc="-15" dirty="0">
                <a:latin typeface="Calibri"/>
                <a:cs typeface="Calibri"/>
              </a:rPr>
              <a:t>into  </a:t>
            </a:r>
            <a:r>
              <a:rPr sz="1350" spc="10" dirty="0">
                <a:latin typeface="Calibri"/>
                <a:cs typeface="Calibri"/>
              </a:rPr>
              <a:t>action </a:t>
            </a:r>
            <a:r>
              <a:rPr sz="1350" spc="-10" dirty="0">
                <a:latin typeface="Calibri"/>
                <a:cs typeface="Calibri"/>
              </a:rPr>
              <a:t>without </a:t>
            </a:r>
            <a:r>
              <a:rPr sz="1350" spc="-15" dirty="0">
                <a:latin typeface="Calibri"/>
                <a:cs typeface="Calibri"/>
              </a:rPr>
              <a:t>it’s </a:t>
            </a:r>
            <a:r>
              <a:rPr sz="1350" spc="-10" dirty="0">
                <a:latin typeface="Calibri"/>
                <a:cs typeface="Calibri"/>
              </a:rPr>
              <a:t>corresponding </a:t>
            </a:r>
            <a:r>
              <a:rPr sz="1350" spc="5" dirty="0">
                <a:latin typeface="Calibri"/>
                <a:cs typeface="Calibri"/>
              </a:rPr>
              <a:t>tools. </a:t>
            </a:r>
            <a:r>
              <a:rPr sz="1350" spc="10" dirty="0">
                <a:latin typeface="Calibri"/>
                <a:cs typeface="Calibri"/>
              </a:rPr>
              <a:t>Let </a:t>
            </a:r>
            <a:r>
              <a:rPr sz="1350" spc="-20" dirty="0">
                <a:latin typeface="Calibri"/>
                <a:cs typeface="Calibri"/>
              </a:rPr>
              <a:t>us </a:t>
            </a:r>
            <a:r>
              <a:rPr sz="1350" spc="-15" dirty="0">
                <a:latin typeface="Calibri"/>
                <a:cs typeface="Calibri"/>
              </a:rPr>
              <a:t>discuss the </a:t>
            </a:r>
            <a:r>
              <a:rPr sz="1350" spc="-10" dirty="0">
                <a:latin typeface="Calibri"/>
                <a:cs typeface="Calibri"/>
              </a:rPr>
              <a:t>devops </a:t>
            </a:r>
            <a:r>
              <a:rPr sz="1350" spc="10" dirty="0">
                <a:latin typeface="Calibri"/>
                <a:cs typeface="Calibri"/>
              </a:rPr>
              <a:t>tools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spc="-10" dirty="0">
                <a:latin typeface="Calibri"/>
                <a:cs typeface="Calibri"/>
              </a:rPr>
              <a:t>their  respective </a:t>
            </a:r>
            <a:r>
              <a:rPr sz="1350" dirty="0">
                <a:latin typeface="Calibri"/>
                <a:cs typeface="Calibri"/>
              </a:rPr>
              <a:t>lifecycle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stages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32153" y="3279800"/>
            <a:ext cx="795668" cy="10980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04793" y="3381615"/>
            <a:ext cx="1196973" cy="894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78330" y="2567851"/>
            <a:ext cx="909587" cy="8878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78752" y="3508781"/>
            <a:ext cx="1770506" cy="7672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21033" y="3391357"/>
            <a:ext cx="887818" cy="8878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15874" y="2643109"/>
            <a:ext cx="795668" cy="7956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88335" y="2535137"/>
            <a:ext cx="1493139" cy="10115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19945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DevOps</a:t>
            </a:r>
            <a:r>
              <a:rPr spc="-75" dirty="0"/>
              <a:t> </a:t>
            </a:r>
            <a:r>
              <a:rPr spc="-40" dirty="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3084697" y="748162"/>
            <a:ext cx="11430" cy="4395470"/>
          </a:xfrm>
          <a:custGeom>
            <a:avLst/>
            <a:gdLst/>
            <a:ahLst/>
            <a:cxnLst/>
            <a:rect l="l" t="t" r="r" b="b"/>
            <a:pathLst>
              <a:path w="11430" h="4395470">
                <a:moveTo>
                  <a:pt x="0" y="0"/>
                </a:moveTo>
                <a:lnTo>
                  <a:pt x="11064" y="4395337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438275"/>
            <a:ext cx="2638425" cy="65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625" y="1533525"/>
            <a:ext cx="2295525" cy="504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450" y="1381125"/>
            <a:ext cx="2695575" cy="714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276" y="151358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90"/>
                </a:moveTo>
                <a:lnTo>
                  <a:pt x="2432947" y="452890"/>
                </a:lnTo>
                <a:lnTo>
                  <a:pt x="2432947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4276" y="1513588"/>
            <a:ext cx="2433320" cy="453390"/>
          </a:xfrm>
          <a:prstGeom prst="rect">
            <a:avLst/>
          </a:prstGeom>
          <a:ln w="12700">
            <a:solidFill>
              <a:srgbClr val="F07F09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r>
              <a:rPr sz="1400" b="1" spc="-7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5275" y="2724150"/>
            <a:ext cx="25146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2900" y="2762250"/>
            <a:ext cx="2476500" cy="504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4587" y="2739008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77"/>
                </a:moveTo>
                <a:lnTo>
                  <a:pt x="2423803" y="452877"/>
                </a:lnTo>
                <a:lnTo>
                  <a:pt x="2423803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275" y="3333750"/>
            <a:ext cx="2514600" cy="542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2925" y="3371850"/>
            <a:ext cx="2076450" cy="5048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0326" y="335165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77"/>
                </a:moveTo>
                <a:lnTo>
                  <a:pt x="2432935" y="452877"/>
                </a:lnTo>
                <a:lnTo>
                  <a:pt x="2432935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6700" y="2085975"/>
            <a:ext cx="2552700" cy="5905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0525" y="2152650"/>
            <a:ext cx="2371725" cy="5048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276" y="2126229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90"/>
                </a:moveTo>
                <a:lnTo>
                  <a:pt x="2423803" y="452890"/>
                </a:lnTo>
                <a:lnTo>
                  <a:pt x="2423803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6225" y="3952875"/>
            <a:ext cx="2524125" cy="533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00" y="3990975"/>
            <a:ext cx="2371725" cy="5048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595" y="3964387"/>
            <a:ext cx="2439670" cy="453390"/>
          </a:xfrm>
          <a:custGeom>
            <a:avLst/>
            <a:gdLst/>
            <a:ahLst/>
            <a:cxnLst/>
            <a:rect l="l" t="t" r="r" b="b"/>
            <a:pathLst>
              <a:path w="2439670" h="453389">
                <a:moveTo>
                  <a:pt x="0" y="452890"/>
                </a:moveTo>
                <a:lnTo>
                  <a:pt x="2439412" y="452890"/>
                </a:lnTo>
                <a:lnTo>
                  <a:pt x="2439412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71801" y="2227895"/>
            <a:ext cx="2103120" cy="2084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2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54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Integration</a:t>
            </a:r>
            <a:endParaRPr sz="1400">
              <a:latin typeface="Arial"/>
              <a:cs typeface="Arial"/>
            </a:endParaRPr>
          </a:p>
          <a:p>
            <a:pPr marL="12065" marR="5080" algn="ctr">
              <a:lnSpc>
                <a:spcPct val="287600"/>
              </a:lnSpc>
              <a:spcBef>
                <a:spcPts val="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54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Deployment  Continuous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Testing  </a:t>
            </a: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20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Monitoring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57615" y="895350"/>
            <a:ext cx="4838684" cy="1752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77290" y="912479"/>
            <a:ext cx="4742180" cy="1659889"/>
          </a:xfrm>
          <a:custGeom>
            <a:avLst/>
            <a:gdLst/>
            <a:ahLst/>
            <a:cxnLst/>
            <a:rect l="l" t="t" r="r" b="b"/>
            <a:pathLst>
              <a:path w="4742180" h="1659889">
                <a:moveTo>
                  <a:pt x="4465442" y="0"/>
                </a:moveTo>
                <a:lnTo>
                  <a:pt x="276484" y="0"/>
                </a:lnTo>
                <a:lnTo>
                  <a:pt x="226759" y="4456"/>
                </a:lnTo>
                <a:lnTo>
                  <a:pt x="179970" y="17305"/>
                </a:lnTo>
                <a:lnTo>
                  <a:pt x="136893" y="37764"/>
                </a:lnTo>
                <a:lnTo>
                  <a:pt x="98308" y="65054"/>
                </a:lnTo>
                <a:lnTo>
                  <a:pt x="64993" y="98392"/>
                </a:lnTo>
                <a:lnTo>
                  <a:pt x="37726" y="136997"/>
                </a:lnTo>
                <a:lnTo>
                  <a:pt x="17286" y="180089"/>
                </a:lnTo>
                <a:lnTo>
                  <a:pt x="4451" y="226885"/>
                </a:lnTo>
                <a:lnTo>
                  <a:pt x="0" y="276606"/>
                </a:lnTo>
                <a:lnTo>
                  <a:pt x="0" y="1382795"/>
                </a:lnTo>
                <a:lnTo>
                  <a:pt x="4451" y="1432480"/>
                </a:lnTo>
                <a:lnTo>
                  <a:pt x="17286" y="1479249"/>
                </a:lnTo>
                <a:lnTo>
                  <a:pt x="37726" y="1522318"/>
                </a:lnTo>
                <a:lnTo>
                  <a:pt x="64993" y="1560906"/>
                </a:lnTo>
                <a:lnTo>
                  <a:pt x="98308" y="1594232"/>
                </a:lnTo>
                <a:lnTo>
                  <a:pt x="136893" y="1621513"/>
                </a:lnTo>
                <a:lnTo>
                  <a:pt x="179970" y="1641968"/>
                </a:lnTo>
                <a:lnTo>
                  <a:pt x="226759" y="1654814"/>
                </a:lnTo>
                <a:lnTo>
                  <a:pt x="276484" y="1659270"/>
                </a:lnTo>
                <a:lnTo>
                  <a:pt x="4465442" y="1659270"/>
                </a:lnTo>
                <a:lnTo>
                  <a:pt x="4515170" y="1654814"/>
                </a:lnTo>
                <a:lnTo>
                  <a:pt x="4561971" y="1641968"/>
                </a:lnTo>
                <a:lnTo>
                  <a:pt x="4605064" y="1621513"/>
                </a:lnTo>
                <a:lnTo>
                  <a:pt x="4643668" y="1594232"/>
                </a:lnTo>
                <a:lnTo>
                  <a:pt x="4677003" y="1560906"/>
                </a:lnTo>
                <a:lnTo>
                  <a:pt x="4704290" y="1522318"/>
                </a:lnTo>
                <a:lnTo>
                  <a:pt x="4724746" y="1479249"/>
                </a:lnTo>
                <a:lnTo>
                  <a:pt x="4737592" y="1432480"/>
                </a:lnTo>
                <a:lnTo>
                  <a:pt x="4742048" y="1382795"/>
                </a:lnTo>
                <a:lnTo>
                  <a:pt x="4742048" y="276606"/>
                </a:lnTo>
                <a:lnTo>
                  <a:pt x="4737592" y="226885"/>
                </a:lnTo>
                <a:lnTo>
                  <a:pt x="4724746" y="180089"/>
                </a:lnTo>
                <a:lnTo>
                  <a:pt x="4704290" y="136997"/>
                </a:lnTo>
                <a:lnTo>
                  <a:pt x="4677003" y="98392"/>
                </a:lnTo>
                <a:lnTo>
                  <a:pt x="4643668" y="65054"/>
                </a:lnTo>
                <a:lnTo>
                  <a:pt x="4605064" y="37764"/>
                </a:lnTo>
                <a:lnTo>
                  <a:pt x="4561971" y="17305"/>
                </a:lnTo>
                <a:lnTo>
                  <a:pt x="4515170" y="4456"/>
                </a:lnTo>
                <a:lnTo>
                  <a:pt x="446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77289" y="912479"/>
            <a:ext cx="4742180" cy="1659889"/>
          </a:xfrm>
          <a:custGeom>
            <a:avLst/>
            <a:gdLst/>
            <a:ahLst/>
            <a:cxnLst/>
            <a:rect l="l" t="t" r="r" b="b"/>
            <a:pathLst>
              <a:path w="4742180" h="1659889">
                <a:moveTo>
                  <a:pt x="0" y="276605"/>
                </a:moveTo>
                <a:lnTo>
                  <a:pt x="4451" y="226885"/>
                </a:lnTo>
                <a:lnTo>
                  <a:pt x="17286" y="180089"/>
                </a:lnTo>
                <a:lnTo>
                  <a:pt x="37726" y="136997"/>
                </a:lnTo>
                <a:lnTo>
                  <a:pt x="64993" y="98392"/>
                </a:lnTo>
                <a:lnTo>
                  <a:pt x="98308" y="65054"/>
                </a:lnTo>
                <a:lnTo>
                  <a:pt x="136893" y="37764"/>
                </a:lnTo>
                <a:lnTo>
                  <a:pt x="179970" y="17305"/>
                </a:lnTo>
                <a:lnTo>
                  <a:pt x="226759" y="4456"/>
                </a:lnTo>
                <a:lnTo>
                  <a:pt x="276484" y="0"/>
                </a:lnTo>
                <a:lnTo>
                  <a:pt x="4465441" y="0"/>
                </a:lnTo>
                <a:lnTo>
                  <a:pt x="4515170" y="4456"/>
                </a:lnTo>
                <a:lnTo>
                  <a:pt x="4561971" y="17305"/>
                </a:lnTo>
                <a:lnTo>
                  <a:pt x="4605063" y="37764"/>
                </a:lnTo>
                <a:lnTo>
                  <a:pt x="4643668" y="65054"/>
                </a:lnTo>
                <a:lnTo>
                  <a:pt x="4677003" y="98392"/>
                </a:lnTo>
                <a:lnTo>
                  <a:pt x="4704289" y="136997"/>
                </a:lnTo>
                <a:lnTo>
                  <a:pt x="4724746" y="180089"/>
                </a:lnTo>
                <a:lnTo>
                  <a:pt x="4737592" y="226885"/>
                </a:lnTo>
                <a:lnTo>
                  <a:pt x="4742047" y="276605"/>
                </a:lnTo>
                <a:lnTo>
                  <a:pt x="4742047" y="1382795"/>
                </a:lnTo>
                <a:lnTo>
                  <a:pt x="4737592" y="1432480"/>
                </a:lnTo>
                <a:lnTo>
                  <a:pt x="4724746" y="1479249"/>
                </a:lnTo>
                <a:lnTo>
                  <a:pt x="4704289" y="1522318"/>
                </a:lnTo>
                <a:lnTo>
                  <a:pt x="4677003" y="1560906"/>
                </a:lnTo>
                <a:lnTo>
                  <a:pt x="4643668" y="1594232"/>
                </a:lnTo>
                <a:lnTo>
                  <a:pt x="4605063" y="1621513"/>
                </a:lnTo>
                <a:lnTo>
                  <a:pt x="4561971" y="1641968"/>
                </a:lnTo>
                <a:lnTo>
                  <a:pt x="4515170" y="1654814"/>
                </a:lnTo>
                <a:lnTo>
                  <a:pt x="4465441" y="1659270"/>
                </a:lnTo>
                <a:lnTo>
                  <a:pt x="276484" y="1659270"/>
                </a:lnTo>
                <a:lnTo>
                  <a:pt x="226759" y="1654814"/>
                </a:lnTo>
                <a:lnTo>
                  <a:pt x="179970" y="1641968"/>
                </a:lnTo>
                <a:lnTo>
                  <a:pt x="136893" y="1621513"/>
                </a:lnTo>
                <a:lnTo>
                  <a:pt x="98308" y="1594232"/>
                </a:lnTo>
                <a:lnTo>
                  <a:pt x="64993" y="1560906"/>
                </a:lnTo>
                <a:lnTo>
                  <a:pt x="37726" y="1522318"/>
                </a:lnTo>
                <a:lnTo>
                  <a:pt x="17286" y="1479249"/>
                </a:lnTo>
                <a:lnTo>
                  <a:pt x="4451" y="1432480"/>
                </a:lnTo>
                <a:lnTo>
                  <a:pt x="0" y="1382795"/>
                </a:lnTo>
                <a:lnTo>
                  <a:pt x="0" y="276605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874773" y="1213545"/>
            <a:ext cx="4359275" cy="1052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5"/>
              </a:spcBef>
            </a:pPr>
            <a:r>
              <a:rPr sz="1350" spc="-15" dirty="0">
                <a:latin typeface="Calibri"/>
                <a:cs typeface="Calibri"/>
              </a:rPr>
              <a:t>Git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5" dirty="0">
                <a:latin typeface="Calibri"/>
                <a:cs typeface="Calibri"/>
              </a:rPr>
              <a:t>distributed </a:t>
            </a:r>
            <a:r>
              <a:rPr sz="1350" spc="-5" dirty="0">
                <a:latin typeface="Calibri"/>
                <a:cs typeface="Calibri"/>
              </a:rPr>
              <a:t>version-control system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5" dirty="0">
                <a:latin typeface="Calibri"/>
                <a:cs typeface="Calibri"/>
              </a:rPr>
              <a:t>tracking </a:t>
            </a:r>
            <a:r>
              <a:rPr sz="1350" spc="-10" dirty="0">
                <a:latin typeface="Calibri"/>
                <a:cs typeface="Calibri"/>
              </a:rPr>
              <a:t>changes  </a:t>
            </a:r>
            <a:r>
              <a:rPr sz="1350" spc="-5" dirty="0">
                <a:latin typeface="Calibri"/>
                <a:cs typeface="Calibri"/>
              </a:rPr>
              <a:t>in computer </a:t>
            </a:r>
            <a:r>
              <a:rPr sz="1350" dirty="0">
                <a:latin typeface="Calibri"/>
                <a:cs typeface="Calibri"/>
              </a:rPr>
              <a:t>files </a:t>
            </a:r>
            <a:r>
              <a:rPr sz="1350" spc="-5" dirty="0">
                <a:latin typeface="Calibri"/>
                <a:cs typeface="Calibri"/>
              </a:rPr>
              <a:t>and coordinating </a:t>
            </a:r>
            <a:r>
              <a:rPr sz="1350" spc="5" dirty="0">
                <a:latin typeface="Calibri"/>
                <a:cs typeface="Calibri"/>
              </a:rPr>
              <a:t>work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5" dirty="0">
                <a:latin typeface="Calibri"/>
                <a:cs typeface="Calibri"/>
              </a:rPr>
              <a:t>those </a:t>
            </a:r>
            <a:r>
              <a:rPr sz="1350" dirty="0">
                <a:latin typeface="Calibri"/>
                <a:cs typeface="Calibri"/>
              </a:rPr>
              <a:t>files among  </a:t>
            </a:r>
            <a:r>
              <a:rPr sz="1350" spc="-20" dirty="0">
                <a:latin typeface="Calibri"/>
                <a:cs typeface="Calibri"/>
              </a:rPr>
              <a:t>multiple </a:t>
            </a:r>
            <a:r>
              <a:rPr sz="1350" spc="-5" dirty="0">
                <a:latin typeface="Calibri"/>
                <a:cs typeface="Calibri"/>
              </a:rPr>
              <a:t>people. </a:t>
            </a: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-15" dirty="0">
                <a:latin typeface="Calibri"/>
                <a:cs typeface="Calibri"/>
              </a:rPr>
              <a:t>primarily </a:t>
            </a:r>
            <a:r>
              <a:rPr sz="1350" spc="-10" dirty="0">
                <a:latin typeface="Calibri"/>
                <a:cs typeface="Calibri"/>
              </a:rPr>
              <a:t>used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5" dirty="0">
                <a:latin typeface="Calibri"/>
                <a:cs typeface="Calibri"/>
              </a:rPr>
              <a:t>source-code  </a:t>
            </a:r>
            <a:r>
              <a:rPr sz="1350" spc="-10" dirty="0">
                <a:latin typeface="Calibri"/>
                <a:cs typeface="Calibri"/>
              </a:rPr>
              <a:t>management </a:t>
            </a:r>
            <a:r>
              <a:rPr sz="1350" spc="-5" dirty="0">
                <a:latin typeface="Calibri"/>
                <a:cs typeface="Calibri"/>
              </a:rPr>
              <a:t>in </a:t>
            </a:r>
            <a:r>
              <a:rPr sz="1350" spc="10" dirty="0">
                <a:latin typeface="Calibri"/>
                <a:cs typeface="Calibri"/>
              </a:rPr>
              <a:t>software </a:t>
            </a:r>
            <a:r>
              <a:rPr sz="1350" spc="-10" dirty="0">
                <a:latin typeface="Calibri"/>
                <a:cs typeface="Calibri"/>
              </a:rPr>
              <a:t>development, </a:t>
            </a:r>
            <a:r>
              <a:rPr sz="1350" spc="-25" dirty="0">
                <a:latin typeface="Calibri"/>
                <a:cs typeface="Calibri"/>
              </a:rPr>
              <a:t>but </a:t>
            </a:r>
            <a:r>
              <a:rPr sz="1350" spc="-5" dirty="0">
                <a:latin typeface="Calibri"/>
                <a:cs typeface="Calibri"/>
              </a:rPr>
              <a:t>it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spc="-10" dirty="0">
                <a:latin typeface="Calibri"/>
                <a:cs typeface="Calibri"/>
              </a:rPr>
              <a:t>used </a:t>
            </a:r>
            <a:r>
              <a:rPr sz="1350" dirty="0">
                <a:latin typeface="Calibri"/>
                <a:cs typeface="Calibri"/>
              </a:rPr>
              <a:t>to  </a:t>
            </a:r>
            <a:r>
              <a:rPr sz="1350" spc="-20" dirty="0">
                <a:latin typeface="Calibri"/>
                <a:cs typeface="Calibri"/>
              </a:rPr>
              <a:t>keep </a:t>
            </a:r>
            <a:r>
              <a:rPr sz="1350" spc="5" dirty="0">
                <a:latin typeface="Calibri"/>
                <a:cs typeface="Calibri"/>
              </a:rPr>
              <a:t>track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0" dirty="0">
                <a:latin typeface="Calibri"/>
                <a:cs typeface="Calibri"/>
              </a:rPr>
              <a:t>changes </a:t>
            </a:r>
            <a:r>
              <a:rPr sz="1350" spc="-5" dirty="0">
                <a:latin typeface="Calibri"/>
                <a:cs typeface="Calibri"/>
              </a:rPr>
              <a:t>in any set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files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87583" y="3191829"/>
            <a:ext cx="1321308" cy="13213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19945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DevOps</a:t>
            </a:r>
            <a:r>
              <a:rPr spc="-75" dirty="0"/>
              <a:t> </a:t>
            </a:r>
            <a:r>
              <a:rPr spc="-40" dirty="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3084697" y="748162"/>
            <a:ext cx="11430" cy="4395470"/>
          </a:xfrm>
          <a:custGeom>
            <a:avLst/>
            <a:gdLst/>
            <a:ahLst/>
            <a:cxnLst/>
            <a:rect l="l" t="t" r="r" b="b"/>
            <a:pathLst>
              <a:path w="11430" h="4395470">
                <a:moveTo>
                  <a:pt x="0" y="0"/>
                </a:moveTo>
                <a:lnTo>
                  <a:pt x="11064" y="4395337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750" y="1495425"/>
            <a:ext cx="2524125" cy="542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625" y="1533525"/>
            <a:ext cx="2295525" cy="504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276" y="151358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90"/>
                </a:moveTo>
                <a:lnTo>
                  <a:pt x="2432947" y="452890"/>
                </a:lnTo>
                <a:lnTo>
                  <a:pt x="2432947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7847" y="1604578"/>
            <a:ext cx="193484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r>
              <a:rPr sz="1400" b="1" spc="-8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5275" y="2724150"/>
            <a:ext cx="25146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900" y="2762250"/>
            <a:ext cx="2476500" cy="504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587" y="2739008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77"/>
                </a:moveTo>
                <a:lnTo>
                  <a:pt x="2423803" y="452877"/>
                </a:lnTo>
                <a:lnTo>
                  <a:pt x="2423803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275" y="3333750"/>
            <a:ext cx="2514600" cy="542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2925" y="3371850"/>
            <a:ext cx="2076450" cy="504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0326" y="335165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77"/>
                </a:moveTo>
                <a:lnTo>
                  <a:pt x="2432935" y="452877"/>
                </a:lnTo>
                <a:lnTo>
                  <a:pt x="2432935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2875" y="1962150"/>
            <a:ext cx="2800350" cy="828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0525" y="2152650"/>
            <a:ext cx="2371725" cy="504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1450" y="2000250"/>
            <a:ext cx="2686050" cy="7048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276" y="2126229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90"/>
                </a:moveTo>
                <a:lnTo>
                  <a:pt x="2423803" y="452890"/>
                </a:lnTo>
                <a:lnTo>
                  <a:pt x="2423803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4276" y="2126229"/>
            <a:ext cx="2424430" cy="453390"/>
          </a:xfrm>
          <a:prstGeom prst="rect">
            <a:avLst/>
          </a:prstGeom>
          <a:ln w="12700">
            <a:solidFill>
              <a:srgbClr val="6B9E24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92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15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Integration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6225" y="3952875"/>
            <a:ext cx="2524125" cy="533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00" y="3990975"/>
            <a:ext cx="2371725" cy="5048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595" y="3964387"/>
            <a:ext cx="2439670" cy="453390"/>
          </a:xfrm>
          <a:custGeom>
            <a:avLst/>
            <a:gdLst/>
            <a:ahLst/>
            <a:cxnLst/>
            <a:rect l="l" t="t" r="r" b="b"/>
            <a:pathLst>
              <a:path w="2439670" h="453389">
                <a:moveTo>
                  <a:pt x="0" y="452890"/>
                </a:moveTo>
                <a:lnTo>
                  <a:pt x="2439412" y="452890"/>
                </a:lnTo>
                <a:lnTo>
                  <a:pt x="2439412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71801" y="2841940"/>
            <a:ext cx="2103120" cy="14706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40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Deployment</a:t>
            </a:r>
            <a:endParaRPr sz="1400">
              <a:latin typeface="Arial"/>
              <a:cs typeface="Arial"/>
            </a:endParaRPr>
          </a:p>
          <a:p>
            <a:pPr marL="53340" marR="66675" indent="36195" algn="ctr">
              <a:lnSpc>
                <a:spcPct val="287600"/>
              </a:lnSpc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Testing  </a:t>
            </a: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35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Monitoring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57615" y="895350"/>
            <a:ext cx="4838684" cy="1485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77290" y="912479"/>
            <a:ext cx="4742180" cy="1395095"/>
          </a:xfrm>
          <a:custGeom>
            <a:avLst/>
            <a:gdLst/>
            <a:ahLst/>
            <a:cxnLst/>
            <a:rect l="l" t="t" r="r" b="b"/>
            <a:pathLst>
              <a:path w="4742180" h="1395095">
                <a:moveTo>
                  <a:pt x="4509516" y="0"/>
                </a:moveTo>
                <a:lnTo>
                  <a:pt x="232410" y="0"/>
                </a:lnTo>
                <a:lnTo>
                  <a:pt x="185555" y="4726"/>
                </a:lnTo>
                <a:lnTo>
                  <a:pt x="141922" y="18279"/>
                </a:lnTo>
                <a:lnTo>
                  <a:pt x="102442" y="39725"/>
                </a:lnTo>
                <a:lnTo>
                  <a:pt x="68050" y="68126"/>
                </a:lnTo>
                <a:lnTo>
                  <a:pt x="39677" y="102547"/>
                </a:lnTo>
                <a:lnTo>
                  <a:pt x="18256" y="142050"/>
                </a:lnTo>
                <a:lnTo>
                  <a:pt x="4719" y="185701"/>
                </a:lnTo>
                <a:lnTo>
                  <a:pt x="0" y="232562"/>
                </a:lnTo>
                <a:lnTo>
                  <a:pt x="0" y="1162324"/>
                </a:lnTo>
                <a:lnTo>
                  <a:pt x="4719" y="1209171"/>
                </a:lnTo>
                <a:lnTo>
                  <a:pt x="18256" y="1252800"/>
                </a:lnTo>
                <a:lnTo>
                  <a:pt x="39677" y="1292277"/>
                </a:lnTo>
                <a:lnTo>
                  <a:pt x="68050" y="1326670"/>
                </a:lnTo>
                <a:lnTo>
                  <a:pt x="102442" y="1355044"/>
                </a:lnTo>
                <a:lnTo>
                  <a:pt x="141922" y="1376467"/>
                </a:lnTo>
                <a:lnTo>
                  <a:pt x="185555" y="1390005"/>
                </a:lnTo>
                <a:lnTo>
                  <a:pt x="232410" y="1394725"/>
                </a:lnTo>
                <a:lnTo>
                  <a:pt x="4509516" y="1394725"/>
                </a:lnTo>
                <a:lnTo>
                  <a:pt x="4556367" y="1390005"/>
                </a:lnTo>
                <a:lnTo>
                  <a:pt x="4600010" y="1376467"/>
                </a:lnTo>
                <a:lnTo>
                  <a:pt x="4639508" y="1355044"/>
                </a:lnTo>
                <a:lnTo>
                  <a:pt x="4673925" y="1326670"/>
                </a:lnTo>
                <a:lnTo>
                  <a:pt x="4702324" y="1292277"/>
                </a:lnTo>
                <a:lnTo>
                  <a:pt x="4723768" y="1252800"/>
                </a:lnTo>
                <a:lnTo>
                  <a:pt x="4737322" y="1209171"/>
                </a:lnTo>
                <a:lnTo>
                  <a:pt x="4742048" y="1162324"/>
                </a:lnTo>
                <a:lnTo>
                  <a:pt x="4742048" y="232562"/>
                </a:lnTo>
                <a:lnTo>
                  <a:pt x="4737322" y="185701"/>
                </a:lnTo>
                <a:lnTo>
                  <a:pt x="4723768" y="142050"/>
                </a:lnTo>
                <a:lnTo>
                  <a:pt x="4702324" y="102547"/>
                </a:lnTo>
                <a:lnTo>
                  <a:pt x="4673925" y="68126"/>
                </a:lnTo>
                <a:lnTo>
                  <a:pt x="4639508" y="39725"/>
                </a:lnTo>
                <a:lnTo>
                  <a:pt x="4600010" y="18279"/>
                </a:lnTo>
                <a:lnTo>
                  <a:pt x="4556367" y="4726"/>
                </a:lnTo>
                <a:lnTo>
                  <a:pt x="45095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77289" y="912479"/>
            <a:ext cx="4742180" cy="1395095"/>
          </a:xfrm>
          <a:custGeom>
            <a:avLst/>
            <a:gdLst/>
            <a:ahLst/>
            <a:cxnLst/>
            <a:rect l="l" t="t" r="r" b="b"/>
            <a:pathLst>
              <a:path w="4742180" h="1395095">
                <a:moveTo>
                  <a:pt x="0" y="232562"/>
                </a:moveTo>
                <a:lnTo>
                  <a:pt x="4719" y="185701"/>
                </a:lnTo>
                <a:lnTo>
                  <a:pt x="18256" y="142050"/>
                </a:lnTo>
                <a:lnTo>
                  <a:pt x="39677" y="102547"/>
                </a:lnTo>
                <a:lnTo>
                  <a:pt x="68050" y="68126"/>
                </a:lnTo>
                <a:lnTo>
                  <a:pt x="102442" y="39725"/>
                </a:lnTo>
                <a:lnTo>
                  <a:pt x="141922" y="18279"/>
                </a:lnTo>
                <a:lnTo>
                  <a:pt x="185555" y="4726"/>
                </a:lnTo>
                <a:lnTo>
                  <a:pt x="232409" y="0"/>
                </a:lnTo>
                <a:lnTo>
                  <a:pt x="4509515" y="0"/>
                </a:lnTo>
                <a:lnTo>
                  <a:pt x="4556367" y="4726"/>
                </a:lnTo>
                <a:lnTo>
                  <a:pt x="4600010" y="18279"/>
                </a:lnTo>
                <a:lnTo>
                  <a:pt x="4639508" y="39725"/>
                </a:lnTo>
                <a:lnTo>
                  <a:pt x="4673925" y="68126"/>
                </a:lnTo>
                <a:lnTo>
                  <a:pt x="4702323" y="102547"/>
                </a:lnTo>
                <a:lnTo>
                  <a:pt x="4723768" y="142050"/>
                </a:lnTo>
                <a:lnTo>
                  <a:pt x="4737321" y="185701"/>
                </a:lnTo>
                <a:lnTo>
                  <a:pt x="4742047" y="232562"/>
                </a:lnTo>
                <a:lnTo>
                  <a:pt x="4742047" y="1162324"/>
                </a:lnTo>
                <a:lnTo>
                  <a:pt x="4737321" y="1209171"/>
                </a:lnTo>
                <a:lnTo>
                  <a:pt x="4723768" y="1252800"/>
                </a:lnTo>
                <a:lnTo>
                  <a:pt x="4702323" y="1292277"/>
                </a:lnTo>
                <a:lnTo>
                  <a:pt x="4673925" y="1326670"/>
                </a:lnTo>
                <a:lnTo>
                  <a:pt x="4639508" y="1355044"/>
                </a:lnTo>
                <a:lnTo>
                  <a:pt x="4600010" y="1376467"/>
                </a:lnTo>
                <a:lnTo>
                  <a:pt x="4556367" y="1390005"/>
                </a:lnTo>
                <a:lnTo>
                  <a:pt x="4509515" y="1394725"/>
                </a:lnTo>
                <a:lnTo>
                  <a:pt x="232409" y="1394725"/>
                </a:lnTo>
                <a:lnTo>
                  <a:pt x="185555" y="1390005"/>
                </a:lnTo>
                <a:lnTo>
                  <a:pt x="141922" y="1376467"/>
                </a:lnTo>
                <a:lnTo>
                  <a:pt x="102442" y="1355044"/>
                </a:lnTo>
                <a:lnTo>
                  <a:pt x="68050" y="1326670"/>
                </a:lnTo>
                <a:lnTo>
                  <a:pt x="39677" y="1292277"/>
                </a:lnTo>
                <a:lnTo>
                  <a:pt x="18256" y="1252800"/>
                </a:lnTo>
                <a:lnTo>
                  <a:pt x="4719" y="1209171"/>
                </a:lnTo>
                <a:lnTo>
                  <a:pt x="0" y="1162324"/>
                </a:lnTo>
                <a:lnTo>
                  <a:pt x="0" y="232562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41829" y="1213545"/>
            <a:ext cx="422846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Jenkins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dirty="0">
                <a:latin typeface="Calibri"/>
                <a:cs typeface="Calibri"/>
              </a:rPr>
              <a:t>open source </a:t>
            </a:r>
            <a:r>
              <a:rPr sz="1350" spc="5" dirty="0">
                <a:latin typeface="Calibri"/>
                <a:cs typeface="Calibri"/>
              </a:rPr>
              <a:t>automation </a:t>
            </a:r>
            <a:r>
              <a:rPr sz="1350" spc="-10" dirty="0">
                <a:latin typeface="Calibri"/>
                <a:cs typeface="Calibri"/>
              </a:rPr>
              <a:t>server </a:t>
            </a:r>
            <a:r>
              <a:rPr sz="1350" spc="-5" dirty="0">
                <a:latin typeface="Calibri"/>
                <a:cs typeface="Calibri"/>
              </a:rPr>
              <a:t>written </a:t>
            </a:r>
            <a:r>
              <a:rPr sz="1350" spc="-10" dirty="0">
                <a:latin typeface="Calibri"/>
                <a:cs typeface="Calibri"/>
              </a:rPr>
              <a:t>in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Java.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ts val="1600"/>
              </a:lnSpc>
            </a:pPr>
            <a:r>
              <a:rPr sz="1350" spc="-10" dirty="0">
                <a:latin typeface="Calibri"/>
                <a:cs typeface="Calibri"/>
              </a:rPr>
              <a:t>Jenkins </a:t>
            </a:r>
            <a:r>
              <a:rPr sz="1350" spc="-15" dirty="0">
                <a:latin typeface="Calibri"/>
                <a:cs typeface="Calibri"/>
              </a:rPr>
              <a:t>helps </a:t>
            </a:r>
            <a:r>
              <a:rPr sz="1350" dirty="0">
                <a:latin typeface="Calibri"/>
                <a:cs typeface="Calibri"/>
              </a:rPr>
              <a:t>to automate </a:t>
            </a:r>
            <a:r>
              <a:rPr sz="1350" spc="-15" dirty="0">
                <a:latin typeface="Calibri"/>
                <a:cs typeface="Calibri"/>
              </a:rPr>
              <a:t>the non-human </a:t>
            </a:r>
            <a:r>
              <a:rPr sz="1350" spc="-10" dirty="0">
                <a:latin typeface="Calibri"/>
                <a:cs typeface="Calibri"/>
              </a:rPr>
              <a:t>part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7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the</a:t>
            </a:r>
            <a:endParaRPr sz="1350">
              <a:latin typeface="Calibri"/>
              <a:cs typeface="Calibri"/>
            </a:endParaRPr>
          </a:p>
          <a:p>
            <a:pPr marL="31750" marR="15875" algn="ctr">
              <a:lnSpc>
                <a:spcPct val="102000"/>
              </a:lnSpc>
              <a:spcBef>
                <a:spcPts val="5"/>
              </a:spcBef>
            </a:pPr>
            <a:r>
              <a:rPr sz="1350" spc="10" dirty="0">
                <a:latin typeface="Calibri"/>
                <a:cs typeface="Calibri"/>
              </a:rPr>
              <a:t>software </a:t>
            </a:r>
            <a:r>
              <a:rPr sz="1350" spc="-10" dirty="0">
                <a:latin typeface="Calibri"/>
                <a:cs typeface="Calibri"/>
              </a:rPr>
              <a:t>development </a:t>
            </a:r>
            <a:r>
              <a:rPr sz="1350" dirty="0">
                <a:latin typeface="Calibri"/>
                <a:cs typeface="Calibri"/>
              </a:rPr>
              <a:t>process, </a:t>
            </a:r>
            <a:r>
              <a:rPr sz="1350" spc="-5" dirty="0">
                <a:latin typeface="Calibri"/>
                <a:cs typeface="Calibri"/>
              </a:rPr>
              <a:t>with continuous integration  and </a:t>
            </a:r>
            <a:r>
              <a:rPr sz="1350" dirty="0">
                <a:latin typeface="Calibri"/>
                <a:cs typeface="Calibri"/>
              </a:rPr>
              <a:t>facilitating technical aspects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5" dirty="0">
                <a:latin typeface="Calibri"/>
                <a:cs typeface="Calibri"/>
              </a:rPr>
              <a:t>continuous</a:t>
            </a:r>
            <a:r>
              <a:rPr sz="1350" spc="-15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delivery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22204" y="2830677"/>
            <a:ext cx="1452119" cy="20039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19945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DevOps</a:t>
            </a:r>
            <a:r>
              <a:rPr spc="-75" dirty="0"/>
              <a:t> </a:t>
            </a:r>
            <a:r>
              <a:rPr spc="-40" dirty="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3084697" y="748162"/>
            <a:ext cx="11430" cy="4395470"/>
          </a:xfrm>
          <a:custGeom>
            <a:avLst/>
            <a:gdLst/>
            <a:ahLst/>
            <a:cxnLst/>
            <a:rect l="l" t="t" r="r" b="b"/>
            <a:pathLst>
              <a:path w="11430" h="4395470">
                <a:moveTo>
                  <a:pt x="0" y="0"/>
                </a:moveTo>
                <a:lnTo>
                  <a:pt x="11064" y="4395337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750" y="1495425"/>
            <a:ext cx="2524125" cy="542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625" y="1533525"/>
            <a:ext cx="2295525" cy="504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276" y="151358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90"/>
                </a:moveTo>
                <a:lnTo>
                  <a:pt x="2432947" y="452890"/>
                </a:lnTo>
                <a:lnTo>
                  <a:pt x="2432947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8125" y="2667000"/>
            <a:ext cx="2628900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900" y="2762250"/>
            <a:ext cx="2476500" cy="504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975" y="2609850"/>
            <a:ext cx="2686050" cy="7143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587" y="2739008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77"/>
                </a:moveTo>
                <a:lnTo>
                  <a:pt x="2423803" y="452877"/>
                </a:lnTo>
                <a:lnTo>
                  <a:pt x="2423803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4587" y="2739008"/>
            <a:ext cx="2424430" cy="453390"/>
          </a:xfrm>
          <a:prstGeom prst="rect">
            <a:avLst/>
          </a:prstGeom>
          <a:ln w="12700">
            <a:solidFill>
              <a:srgbClr val="5F4778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93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15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Deployment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6700" y="3314700"/>
            <a:ext cx="2571750" cy="5810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2925" y="3371850"/>
            <a:ext cx="2076450" cy="5048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0326" y="335165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77"/>
                </a:moveTo>
                <a:lnTo>
                  <a:pt x="2432935" y="452877"/>
                </a:lnTo>
                <a:lnTo>
                  <a:pt x="2432935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6700" y="2085975"/>
            <a:ext cx="2552700" cy="5905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0525" y="2152650"/>
            <a:ext cx="2371725" cy="5048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276" y="2126229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90"/>
                </a:moveTo>
                <a:lnTo>
                  <a:pt x="2423803" y="452890"/>
                </a:lnTo>
                <a:lnTo>
                  <a:pt x="2423803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8795" y="1604578"/>
            <a:ext cx="2000885" cy="8667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r>
              <a:rPr sz="1400" b="1" spc="-7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35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Integration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6225" y="3952875"/>
            <a:ext cx="2524125" cy="533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00" y="3990975"/>
            <a:ext cx="2371725" cy="5048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595" y="3964387"/>
            <a:ext cx="2439670" cy="453390"/>
          </a:xfrm>
          <a:custGeom>
            <a:avLst/>
            <a:gdLst/>
            <a:ahLst/>
            <a:cxnLst/>
            <a:rect l="l" t="t" r="r" b="b"/>
            <a:pathLst>
              <a:path w="2439670" h="453389">
                <a:moveTo>
                  <a:pt x="0" y="452890"/>
                </a:moveTo>
                <a:lnTo>
                  <a:pt x="2439412" y="452890"/>
                </a:lnTo>
                <a:lnTo>
                  <a:pt x="2439412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12449" y="3455732"/>
            <a:ext cx="2000885" cy="8566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6195" algn="ctr">
              <a:lnSpc>
                <a:spcPct val="100000"/>
              </a:lnSpc>
              <a:spcBef>
                <a:spcPts val="12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20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31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29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Monitoring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56817" y="1133154"/>
            <a:ext cx="17995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200" b="1" spc="-60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B577B"/>
                </a:solidFill>
                <a:latin typeface="Arial"/>
                <a:cs typeface="Arial"/>
              </a:rPr>
              <a:t>Deployment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47831" y="1549146"/>
            <a:ext cx="635" cy="365125"/>
          </a:xfrm>
          <a:custGeom>
            <a:avLst/>
            <a:gdLst/>
            <a:ahLst/>
            <a:cxnLst/>
            <a:rect l="l" t="t" r="r" b="b"/>
            <a:pathLst>
              <a:path w="635" h="365125">
                <a:moveTo>
                  <a:pt x="152" y="0"/>
                </a:moveTo>
                <a:lnTo>
                  <a:pt x="0" y="364997"/>
                </a:lnTo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99900" y="1906402"/>
            <a:ext cx="3625850" cy="11430"/>
          </a:xfrm>
          <a:custGeom>
            <a:avLst/>
            <a:gdLst/>
            <a:ahLst/>
            <a:cxnLst/>
            <a:rect l="l" t="t" r="r" b="b"/>
            <a:pathLst>
              <a:path w="3625850" h="11430">
                <a:moveTo>
                  <a:pt x="0" y="0"/>
                </a:moveTo>
                <a:lnTo>
                  <a:pt x="3625717" y="11033"/>
                </a:lnTo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1800" y="1914143"/>
            <a:ext cx="76200" cy="438784"/>
          </a:xfrm>
          <a:custGeom>
            <a:avLst/>
            <a:gdLst/>
            <a:ahLst/>
            <a:cxnLst/>
            <a:rect l="l" t="t" r="r" b="b"/>
            <a:pathLst>
              <a:path w="76200" h="438785">
                <a:moveTo>
                  <a:pt x="28559" y="362331"/>
                </a:moveTo>
                <a:lnTo>
                  <a:pt x="0" y="362331"/>
                </a:lnTo>
                <a:lnTo>
                  <a:pt x="38100" y="438531"/>
                </a:lnTo>
                <a:lnTo>
                  <a:pt x="69847" y="375035"/>
                </a:lnTo>
                <a:lnTo>
                  <a:pt x="28559" y="375035"/>
                </a:lnTo>
                <a:lnTo>
                  <a:pt x="28559" y="362331"/>
                </a:lnTo>
                <a:close/>
              </a:path>
              <a:path w="76200" h="438785">
                <a:moveTo>
                  <a:pt x="47609" y="0"/>
                </a:moveTo>
                <a:lnTo>
                  <a:pt x="28559" y="0"/>
                </a:lnTo>
                <a:lnTo>
                  <a:pt x="28559" y="375035"/>
                </a:lnTo>
                <a:lnTo>
                  <a:pt x="47609" y="375035"/>
                </a:lnTo>
                <a:lnTo>
                  <a:pt x="47609" y="0"/>
                </a:lnTo>
                <a:close/>
              </a:path>
              <a:path w="76200" h="438785">
                <a:moveTo>
                  <a:pt x="76200" y="362331"/>
                </a:moveTo>
                <a:lnTo>
                  <a:pt x="47609" y="362331"/>
                </a:lnTo>
                <a:lnTo>
                  <a:pt x="47609" y="375035"/>
                </a:lnTo>
                <a:lnTo>
                  <a:pt x="69847" y="375035"/>
                </a:lnTo>
                <a:lnTo>
                  <a:pt x="76200" y="362331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87518" y="1924299"/>
            <a:ext cx="76200" cy="438784"/>
          </a:xfrm>
          <a:custGeom>
            <a:avLst/>
            <a:gdLst/>
            <a:ahLst/>
            <a:cxnLst/>
            <a:rect l="l" t="t" r="r" b="b"/>
            <a:pathLst>
              <a:path w="76200" h="438785">
                <a:moveTo>
                  <a:pt x="28559" y="362462"/>
                </a:moveTo>
                <a:lnTo>
                  <a:pt x="0" y="362462"/>
                </a:lnTo>
                <a:lnTo>
                  <a:pt x="38100" y="438662"/>
                </a:lnTo>
                <a:lnTo>
                  <a:pt x="69847" y="375166"/>
                </a:lnTo>
                <a:lnTo>
                  <a:pt x="28559" y="375166"/>
                </a:lnTo>
                <a:lnTo>
                  <a:pt x="28559" y="362462"/>
                </a:lnTo>
                <a:close/>
              </a:path>
              <a:path w="76200" h="438785">
                <a:moveTo>
                  <a:pt x="47609" y="0"/>
                </a:moveTo>
                <a:lnTo>
                  <a:pt x="28559" y="0"/>
                </a:lnTo>
                <a:lnTo>
                  <a:pt x="28559" y="375166"/>
                </a:lnTo>
                <a:lnTo>
                  <a:pt x="47609" y="375166"/>
                </a:lnTo>
                <a:lnTo>
                  <a:pt x="47609" y="0"/>
                </a:lnTo>
                <a:close/>
              </a:path>
              <a:path w="76200" h="438785">
                <a:moveTo>
                  <a:pt x="76200" y="362462"/>
                </a:moveTo>
                <a:lnTo>
                  <a:pt x="47609" y="362462"/>
                </a:lnTo>
                <a:lnTo>
                  <a:pt x="47609" y="375166"/>
                </a:lnTo>
                <a:lnTo>
                  <a:pt x="69847" y="375166"/>
                </a:lnTo>
                <a:lnTo>
                  <a:pt x="76200" y="362462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700529" y="2476815"/>
            <a:ext cx="1038225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10" dirty="0">
                <a:latin typeface="Calibri"/>
                <a:cs typeface="Calibri"/>
              </a:rPr>
              <a:t>Virtualization </a:t>
            </a:r>
            <a:r>
              <a:rPr sz="1200" dirty="0">
                <a:latin typeface="Calibri"/>
                <a:cs typeface="Calibri"/>
              </a:rPr>
              <a:t>&amp;  </a:t>
            </a:r>
            <a:r>
              <a:rPr sz="1200" spc="30" dirty="0">
                <a:latin typeface="Calibri"/>
                <a:cs typeface="Calibri"/>
              </a:rPr>
              <a:t>C</a:t>
            </a:r>
            <a:r>
              <a:rPr sz="1200" spc="-35" dirty="0">
                <a:latin typeface="Calibri"/>
                <a:cs typeface="Calibri"/>
              </a:rPr>
              <a:t>on</a:t>
            </a:r>
            <a:r>
              <a:rPr sz="1200" spc="-30" dirty="0">
                <a:latin typeface="Calibri"/>
                <a:cs typeface="Calibri"/>
              </a:rPr>
              <a:t>t</a:t>
            </a:r>
            <a:r>
              <a:rPr sz="1200" spc="20" dirty="0">
                <a:latin typeface="Calibri"/>
                <a:cs typeface="Calibri"/>
              </a:rPr>
              <a:t>ai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45" dirty="0">
                <a:latin typeface="Calibri"/>
                <a:cs typeface="Calibri"/>
              </a:rPr>
              <a:t>r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z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spc="-30" dirty="0">
                <a:latin typeface="Calibri"/>
                <a:cs typeface="Calibri"/>
              </a:rPr>
              <a:t>t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25949" y="2476815"/>
            <a:ext cx="866775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30" dirty="0">
                <a:latin typeface="Calibri"/>
                <a:cs typeface="Calibri"/>
              </a:rPr>
              <a:t>C</a:t>
            </a:r>
            <a:r>
              <a:rPr sz="1200" spc="-35" dirty="0">
                <a:latin typeface="Calibri"/>
                <a:cs typeface="Calibri"/>
              </a:rPr>
              <a:t>on</a:t>
            </a:r>
            <a:r>
              <a:rPr sz="1200" spc="5" dirty="0">
                <a:latin typeface="Calibri"/>
                <a:cs typeface="Calibri"/>
              </a:rPr>
              <a:t>f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30" dirty="0">
                <a:latin typeface="Calibri"/>
                <a:cs typeface="Calibri"/>
              </a:rPr>
              <a:t>g</a:t>
            </a:r>
            <a:r>
              <a:rPr sz="1200" spc="-35" dirty="0">
                <a:latin typeface="Calibri"/>
                <a:cs typeface="Calibri"/>
              </a:rPr>
              <a:t>u</a:t>
            </a:r>
            <a:r>
              <a:rPr sz="1200" spc="-45" dirty="0">
                <a:latin typeface="Calibri"/>
                <a:cs typeface="Calibri"/>
              </a:rPr>
              <a:t>r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spc="-30" dirty="0">
                <a:latin typeface="Calibri"/>
                <a:cs typeface="Calibri"/>
              </a:rPr>
              <a:t>t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12479" y="3132225"/>
            <a:ext cx="1565019" cy="11694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43733" y="3639755"/>
            <a:ext cx="788580" cy="7914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3200" y="2945815"/>
            <a:ext cx="1806321" cy="6401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19945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DevOps</a:t>
            </a:r>
            <a:r>
              <a:rPr spc="-75" dirty="0"/>
              <a:t> </a:t>
            </a:r>
            <a:r>
              <a:rPr spc="-40" dirty="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3084697" y="748162"/>
            <a:ext cx="11430" cy="4395470"/>
          </a:xfrm>
          <a:custGeom>
            <a:avLst/>
            <a:gdLst/>
            <a:ahLst/>
            <a:cxnLst/>
            <a:rect l="l" t="t" r="r" b="b"/>
            <a:pathLst>
              <a:path w="11430" h="4395470">
                <a:moveTo>
                  <a:pt x="0" y="0"/>
                </a:moveTo>
                <a:lnTo>
                  <a:pt x="11064" y="4395337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750" y="1495425"/>
            <a:ext cx="2524125" cy="542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625" y="1533525"/>
            <a:ext cx="2295525" cy="504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276" y="151358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90"/>
                </a:moveTo>
                <a:lnTo>
                  <a:pt x="2432947" y="452890"/>
                </a:lnTo>
                <a:lnTo>
                  <a:pt x="2432947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7847" y="1604578"/>
            <a:ext cx="193484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r>
              <a:rPr sz="1400" b="1" spc="-8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5275" y="2724150"/>
            <a:ext cx="25146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900" y="2762250"/>
            <a:ext cx="2476500" cy="504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587" y="2739008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77"/>
                </a:moveTo>
                <a:lnTo>
                  <a:pt x="2423803" y="452877"/>
                </a:lnTo>
                <a:lnTo>
                  <a:pt x="2423803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00" y="3190875"/>
            <a:ext cx="2800350" cy="828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2925" y="3371850"/>
            <a:ext cx="2076450" cy="504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975" y="3219450"/>
            <a:ext cx="2695575" cy="7143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0326" y="335165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77"/>
                </a:moveTo>
                <a:lnTo>
                  <a:pt x="2432935" y="452877"/>
                </a:lnTo>
                <a:lnTo>
                  <a:pt x="2432935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0326" y="3351657"/>
            <a:ext cx="2433320" cy="45339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944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15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5750" y="2114550"/>
            <a:ext cx="2514600" cy="533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0525" y="2152650"/>
            <a:ext cx="2371725" cy="5048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276" y="2126229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90"/>
                </a:moveTo>
                <a:lnTo>
                  <a:pt x="2423803" y="452890"/>
                </a:lnTo>
                <a:lnTo>
                  <a:pt x="2423803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1801" y="2227895"/>
            <a:ext cx="2103120" cy="857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2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20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Integration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40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Deployment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7650" y="3924300"/>
            <a:ext cx="2571750" cy="5905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1000" y="3990975"/>
            <a:ext cx="2371725" cy="5048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8595" y="3964387"/>
            <a:ext cx="2439670" cy="453390"/>
          </a:xfrm>
          <a:custGeom>
            <a:avLst/>
            <a:gdLst/>
            <a:ahLst/>
            <a:cxnLst/>
            <a:rect l="l" t="t" r="r" b="b"/>
            <a:pathLst>
              <a:path w="2439670" h="453389">
                <a:moveTo>
                  <a:pt x="0" y="452890"/>
                </a:moveTo>
                <a:lnTo>
                  <a:pt x="2439412" y="452890"/>
                </a:lnTo>
                <a:lnTo>
                  <a:pt x="2439412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12449" y="4069396"/>
            <a:ext cx="200088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29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Monitoring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57615" y="895350"/>
            <a:ext cx="4838684" cy="1485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77290" y="912479"/>
            <a:ext cx="4742180" cy="1395095"/>
          </a:xfrm>
          <a:custGeom>
            <a:avLst/>
            <a:gdLst/>
            <a:ahLst/>
            <a:cxnLst/>
            <a:rect l="l" t="t" r="r" b="b"/>
            <a:pathLst>
              <a:path w="4742180" h="1395095">
                <a:moveTo>
                  <a:pt x="4509516" y="0"/>
                </a:moveTo>
                <a:lnTo>
                  <a:pt x="232410" y="0"/>
                </a:lnTo>
                <a:lnTo>
                  <a:pt x="185555" y="4726"/>
                </a:lnTo>
                <a:lnTo>
                  <a:pt x="141922" y="18279"/>
                </a:lnTo>
                <a:lnTo>
                  <a:pt x="102442" y="39725"/>
                </a:lnTo>
                <a:lnTo>
                  <a:pt x="68050" y="68126"/>
                </a:lnTo>
                <a:lnTo>
                  <a:pt x="39677" y="102547"/>
                </a:lnTo>
                <a:lnTo>
                  <a:pt x="18256" y="142050"/>
                </a:lnTo>
                <a:lnTo>
                  <a:pt x="4719" y="185701"/>
                </a:lnTo>
                <a:lnTo>
                  <a:pt x="0" y="232562"/>
                </a:lnTo>
                <a:lnTo>
                  <a:pt x="0" y="1162324"/>
                </a:lnTo>
                <a:lnTo>
                  <a:pt x="4719" y="1209171"/>
                </a:lnTo>
                <a:lnTo>
                  <a:pt x="18256" y="1252800"/>
                </a:lnTo>
                <a:lnTo>
                  <a:pt x="39677" y="1292277"/>
                </a:lnTo>
                <a:lnTo>
                  <a:pt x="68050" y="1326670"/>
                </a:lnTo>
                <a:lnTo>
                  <a:pt x="102442" y="1355044"/>
                </a:lnTo>
                <a:lnTo>
                  <a:pt x="141922" y="1376467"/>
                </a:lnTo>
                <a:lnTo>
                  <a:pt x="185555" y="1390005"/>
                </a:lnTo>
                <a:lnTo>
                  <a:pt x="232410" y="1394725"/>
                </a:lnTo>
                <a:lnTo>
                  <a:pt x="4509516" y="1394725"/>
                </a:lnTo>
                <a:lnTo>
                  <a:pt x="4556367" y="1390005"/>
                </a:lnTo>
                <a:lnTo>
                  <a:pt x="4600010" y="1376467"/>
                </a:lnTo>
                <a:lnTo>
                  <a:pt x="4639508" y="1355044"/>
                </a:lnTo>
                <a:lnTo>
                  <a:pt x="4673925" y="1326670"/>
                </a:lnTo>
                <a:lnTo>
                  <a:pt x="4702324" y="1292277"/>
                </a:lnTo>
                <a:lnTo>
                  <a:pt x="4723768" y="1252800"/>
                </a:lnTo>
                <a:lnTo>
                  <a:pt x="4737322" y="1209171"/>
                </a:lnTo>
                <a:lnTo>
                  <a:pt x="4742048" y="1162324"/>
                </a:lnTo>
                <a:lnTo>
                  <a:pt x="4742048" y="232562"/>
                </a:lnTo>
                <a:lnTo>
                  <a:pt x="4737322" y="185701"/>
                </a:lnTo>
                <a:lnTo>
                  <a:pt x="4723768" y="142050"/>
                </a:lnTo>
                <a:lnTo>
                  <a:pt x="4702324" y="102547"/>
                </a:lnTo>
                <a:lnTo>
                  <a:pt x="4673925" y="68126"/>
                </a:lnTo>
                <a:lnTo>
                  <a:pt x="4639508" y="39725"/>
                </a:lnTo>
                <a:lnTo>
                  <a:pt x="4600010" y="18279"/>
                </a:lnTo>
                <a:lnTo>
                  <a:pt x="4556367" y="4726"/>
                </a:lnTo>
                <a:lnTo>
                  <a:pt x="45095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77289" y="912479"/>
            <a:ext cx="4742180" cy="1395095"/>
          </a:xfrm>
          <a:custGeom>
            <a:avLst/>
            <a:gdLst/>
            <a:ahLst/>
            <a:cxnLst/>
            <a:rect l="l" t="t" r="r" b="b"/>
            <a:pathLst>
              <a:path w="4742180" h="1395095">
                <a:moveTo>
                  <a:pt x="0" y="232562"/>
                </a:moveTo>
                <a:lnTo>
                  <a:pt x="4719" y="185701"/>
                </a:lnTo>
                <a:lnTo>
                  <a:pt x="18256" y="142050"/>
                </a:lnTo>
                <a:lnTo>
                  <a:pt x="39677" y="102547"/>
                </a:lnTo>
                <a:lnTo>
                  <a:pt x="68050" y="68126"/>
                </a:lnTo>
                <a:lnTo>
                  <a:pt x="102442" y="39725"/>
                </a:lnTo>
                <a:lnTo>
                  <a:pt x="141922" y="18279"/>
                </a:lnTo>
                <a:lnTo>
                  <a:pt x="185555" y="4726"/>
                </a:lnTo>
                <a:lnTo>
                  <a:pt x="232409" y="0"/>
                </a:lnTo>
                <a:lnTo>
                  <a:pt x="4509515" y="0"/>
                </a:lnTo>
                <a:lnTo>
                  <a:pt x="4556367" y="4726"/>
                </a:lnTo>
                <a:lnTo>
                  <a:pt x="4600010" y="18279"/>
                </a:lnTo>
                <a:lnTo>
                  <a:pt x="4639508" y="39725"/>
                </a:lnTo>
                <a:lnTo>
                  <a:pt x="4673925" y="68126"/>
                </a:lnTo>
                <a:lnTo>
                  <a:pt x="4702323" y="102547"/>
                </a:lnTo>
                <a:lnTo>
                  <a:pt x="4723768" y="142050"/>
                </a:lnTo>
                <a:lnTo>
                  <a:pt x="4737321" y="185701"/>
                </a:lnTo>
                <a:lnTo>
                  <a:pt x="4742047" y="232562"/>
                </a:lnTo>
                <a:lnTo>
                  <a:pt x="4742047" y="1162324"/>
                </a:lnTo>
                <a:lnTo>
                  <a:pt x="4737321" y="1209171"/>
                </a:lnTo>
                <a:lnTo>
                  <a:pt x="4723768" y="1252800"/>
                </a:lnTo>
                <a:lnTo>
                  <a:pt x="4702323" y="1292277"/>
                </a:lnTo>
                <a:lnTo>
                  <a:pt x="4673925" y="1326670"/>
                </a:lnTo>
                <a:lnTo>
                  <a:pt x="4639508" y="1355044"/>
                </a:lnTo>
                <a:lnTo>
                  <a:pt x="4600010" y="1376467"/>
                </a:lnTo>
                <a:lnTo>
                  <a:pt x="4556367" y="1390005"/>
                </a:lnTo>
                <a:lnTo>
                  <a:pt x="4509515" y="1394725"/>
                </a:lnTo>
                <a:lnTo>
                  <a:pt x="232409" y="1394725"/>
                </a:lnTo>
                <a:lnTo>
                  <a:pt x="185555" y="1390005"/>
                </a:lnTo>
                <a:lnTo>
                  <a:pt x="141922" y="1376467"/>
                </a:lnTo>
                <a:lnTo>
                  <a:pt x="102442" y="1355044"/>
                </a:lnTo>
                <a:lnTo>
                  <a:pt x="68050" y="1326670"/>
                </a:lnTo>
                <a:lnTo>
                  <a:pt x="39677" y="1292277"/>
                </a:lnTo>
                <a:lnTo>
                  <a:pt x="18256" y="1252800"/>
                </a:lnTo>
                <a:lnTo>
                  <a:pt x="4719" y="1209171"/>
                </a:lnTo>
                <a:lnTo>
                  <a:pt x="0" y="1162324"/>
                </a:lnTo>
                <a:lnTo>
                  <a:pt x="0" y="232562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70404" y="1173794"/>
            <a:ext cx="4184015" cy="852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3810" algn="ctr">
              <a:lnSpc>
                <a:spcPct val="100499"/>
              </a:lnSpc>
              <a:spcBef>
                <a:spcPts val="95"/>
              </a:spcBef>
            </a:pPr>
            <a:r>
              <a:rPr sz="1350" spc="-15" dirty="0">
                <a:latin typeface="Calibri"/>
                <a:cs typeface="Calibri"/>
              </a:rPr>
              <a:t>Selenium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portable </a:t>
            </a:r>
            <a:r>
              <a:rPr sz="1350" dirty="0">
                <a:latin typeface="Calibri"/>
                <a:cs typeface="Calibri"/>
              </a:rPr>
              <a:t>software-testing </a:t>
            </a:r>
            <a:r>
              <a:rPr sz="1350" spc="5" dirty="0">
                <a:latin typeface="Calibri"/>
                <a:cs typeface="Calibri"/>
              </a:rPr>
              <a:t>framework </a:t>
            </a:r>
            <a:r>
              <a:rPr sz="1350" spc="-10" dirty="0">
                <a:latin typeface="Calibri"/>
                <a:cs typeface="Calibri"/>
              </a:rPr>
              <a:t>used </a:t>
            </a:r>
            <a:r>
              <a:rPr sz="1350" spc="20" dirty="0">
                <a:latin typeface="Calibri"/>
                <a:cs typeface="Calibri"/>
              </a:rPr>
              <a:t>for  </a:t>
            </a:r>
            <a:r>
              <a:rPr sz="1350" dirty="0">
                <a:latin typeface="Calibri"/>
                <a:cs typeface="Calibri"/>
              </a:rPr>
              <a:t>web </a:t>
            </a:r>
            <a:r>
              <a:rPr sz="1350" spc="-5" dirty="0">
                <a:latin typeface="Calibri"/>
                <a:cs typeface="Calibri"/>
              </a:rPr>
              <a:t>applications. </a:t>
            </a: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-5" dirty="0">
                <a:latin typeface="Calibri"/>
                <a:cs typeface="Calibri"/>
              </a:rPr>
              <a:t>is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dirty="0">
                <a:latin typeface="Calibri"/>
                <a:cs typeface="Calibri"/>
              </a:rPr>
              <a:t>open source </a:t>
            </a:r>
            <a:r>
              <a:rPr sz="1350" spc="15" dirty="0">
                <a:latin typeface="Calibri"/>
                <a:cs typeface="Calibri"/>
              </a:rPr>
              <a:t>tool </a:t>
            </a:r>
            <a:r>
              <a:rPr sz="1350" spc="-5" dirty="0">
                <a:latin typeface="Calibri"/>
                <a:cs typeface="Calibri"/>
              </a:rPr>
              <a:t>which is </a:t>
            </a:r>
            <a:r>
              <a:rPr sz="1350" spc="-10" dirty="0">
                <a:latin typeface="Calibri"/>
                <a:cs typeface="Calibri"/>
              </a:rPr>
              <a:t>used</a:t>
            </a:r>
            <a:r>
              <a:rPr sz="1350" spc="-13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for  </a:t>
            </a:r>
            <a:r>
              <a:rPr sz="1350" spc="-5" dirty="0">
                <a:latin typeface="Calibri"/>
                <a:cs typeface="Calibri"/>
              </a:rPr>
              <a:t>automating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tests carried </a:t>
            </a:r>
            <a:r>
              <a:rPr sz="1350" spc="-5" dirty="0">
                <a:latin typeface="Calibri"/>
                <a:cs typeface="Calibri"/>
              </a:rPr>
              <a:t>out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dirty="0">
                <a:latin typeface="Calibri"/>
                <a:cs typeface="Calibri"/>
              </a:rPr>
              <a:t>web </a:t>
            </a:r>
            <a:r>
              <a:rPr sz="1350" spc="-10" dirty="0">
                <a:latin typeface="Calibri"/>
                <a:cs typeface="Calibri"/>
              </a:rPr>
              <a:t>browsers </a:t>
            </a:r>
            <a:r>
              <a:rPr sz="1350" spc="-30" dirty="0">
                <a:latin typeface="Calibri"/>
                <a:cs typeface="Calibri"/>
              </a:rPr>
              <a:t>(Web  </a:t>
            </a:r>
            <a:r>
              <a:rPr sz="1350" spc="-5" dirty="0">
                <a:latin typeface="Calibri"/>
                <a:cs typeface="Calibri"/>
              </a:rPr>
              <a:t>applications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5" dirty="0">
                <a:latin typeface="Calibri"/>
                <a:cs typeface="Calibri"/>
              </a:rPr>
              <a:t>tested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5" dirty="0">
                <a:latin typeface="Calibri"/>
                <a:cs typeface="Calibri"/>
              </a:rPr>
              <a:t>any </a:t>
            </a:r>
            <a:r>
              <a:rPr sz="1350" dirty="0">
                <a:latin typeface="Calibri"/>
                <a:cs typeface="Calibri"/>
              </a:rPr>
              <a:t>web</a:t>
            </a:r>
            <a:r>
              <a:rPr sz="1350" spc="-22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browser).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95646" y="3228823"/>
            <a:ext cx="1467495" cy="14305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19945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DevOps</a:t>
            </a:r>
            <a:r>
              <a:rPr spc="-75" dirty="0"/>
              <a:t> </a:t>
            </a:r>
            <a:r>
              <a:rPr spc="-40" dirty="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3084697" y="748162"/>
            <a:ext cx="11430" cy="4395470"/>
          </a:xfrm>
          <a:custGeom>
            <a:avLst/>
            <a:gdLst/>
            <a:ahLst/>
            <a:cxnLst/>
            <a:rect l="l" t="t" r="r" b="b"/>
            <a:pathLst>
              <a:path w="11430" h="4395470">
                <a:moveTo>
                  <a:pt x="0" y="0"/>
                </a:moveTo>
                <a:lnTo>
                  <a:pt x="11064" y="4395337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750" y="1495425"/>
            <a:ext cx="2524125" cy="542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625" y="1533525"/>
            <a:ext cx="2295525" cy="504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276" y="151358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90"/>
                </a:moveTo>
                <a:lnTo>
                  <a:pt x="2432947" y="452890"/>
                </a:lnTo>
                <a:lnTo>
                  <a:pt x="2432947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7847" y="1604578"/>
            <a:ext cx="193484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r>
              <a:rPr sz="1400" b="1" spc="-8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5275" y="2724150"/>
            <a:ext cx="25146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900" y="2762250"/>
            <a:ext cx="2476500" cy="504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587" y="2739008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77"/>
                </a:moveTo>
                <a:lnTo>
                  <a:pt x="2423803" y="452877"/>
                </a:lnTo>
                <a:lnTo>
                  <a:pt x="2423803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275" y="3333750"/>
            <a:ext cx="2514600" cy="542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2925" y="3371850"/>
            <a:ext cx="2076450" cy="504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0326" y="3351657"/>
            <a:ext cx="2433320" cy="453390"/>
          </a:xfrm>
          <a:custGeom>
            <a:avLst/>
            <a:gdLst/>
            <a:ahLst/>
            <a:cxnLst/>
            <a:rect l="l" t="t" r="r" b="b"/>
            <a:pathLst>
              <a:path w="2433320" h="453389">
                <a:moveTo>
                  <a:pt x="0" y="452877"/>
                </a:moveTo>
                <a:lnTo>
                  <a:pt x="2432935" y="452877"/>
                </a:lnTo>
                <a:lnTo>
                  <a:pt x="2432935" y="0"/>
                </a:lnTo>
                <a:lnTo>
                  <a:pt x="0" y="0"/>
                </a:lnTo>
                <a:lnTo>
                  <a:pt x="0" y="4528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5750" y="2114550"/>
            <a:ext cx="2514600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0525" y="2152650"/>
            <a:ext cx="2371725" cy="504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276" y="2126229"/>
            <a:ext cx="2424430" cy="453390"/>
          </a:xfrm>
          <a:custGeom>
            <a:avLst/>
            <a:gdLst/>
            <a:ahLst/>
            <a:cxnLst/>
            <a:rect l="l" t="t" r="r" b="b"/>
            <a:pathLst>
              <a:path w="2424430" h="453389">
                <a:moveTo>
                  <a:pt x="0" y="452890"/>
                </a:moveTo>
                <a:lnTo>
                  <a:pt x="2423803" y="452890"/>
                </a:lnTo>
                <a:lnTo>
                  <a:pt x="2423803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1801" y="2227895"/>
            <a:ext cx="2103120" cy="14712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2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25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Integration</a:t>
            </a:r>
            <a:endParaRPr sz="1400">
              <a:latin typeface="Arial"/>
              <a:cs typeface="Arial"/>
            </a:endParaRPr>
          </a:p>
          <a:p>
            <a:pPr marL="12065" marR="5080" algn="ctr">
              <a:lnSpc>
                <a:spcPct val="287700"/>
              </a:lnSpc>
              <a:spcBef>
                <a:spcPts val="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54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Deployment  Continuous</a:t>
            </a:r>
            <a:r>
              <a:rPr sz="1400" b="1" spc="-215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3825" y="3800475"/>
            <a:ext cx="2819400" cy="8286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00" y="3990975"/>
            <a:ext cx="2371725" cy="5048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1925" y="3838575"/>
            <a:ext cx="2695575" cy="7048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595" y="3964387"/>
            <a:ext cx="2439670" cy="453390"/>
          </a:xfrm>
          <a:custGeom>
            <a:avLst/>
            <a:gdLst/>
            <a:ahLst/>
            <a:cxnLst/>
            <a:rect l="l" t="t" r="r" b="b"/>
            <a:pathLst>
              <a:path w="2439670" h="453389">
                <a:moveTo>
                  <a:pt x="0" y="452890"/>
                </a:moveTo>
                <a:lnTo>
                  <a:pt x="2439412" y="452890"/>
                </a:lnTo>
                <a:lnTo>
                  <a:pt x="2439412" y="0"/>
                </a:lnTo>
                <a:lnTo>
                  <a:pt x="0" y="0"/>
                </a:lnTo>
                <a:lnTo>
                  <a:pt x="0" y="4528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88595" y="3964387"/>
            <a:ext cx="2439670" cy="453390"/>
          </a:xfrm>
          <a:prstGeom prst="rect">
            <a:avLst/>
          </a:prstGeom>
          <a:ln w="12700">
            <a:solidFill>
              <a:srgbClr val="4EA4D8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955"/>
              </a:spcBef>
            </a:pPr>
            <a:r>
              <a:rPr sz="1400" b="1" spc="15" dirty="0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sz="1400" b="1" spc="-215" dirty="0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1B577B"/>
                </a:solidFill>
                <a:latin typeface="Arial"/>
                <a:cs typeface="Arial"/>
              </a:rPr>
              <a:t>Monitoring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57615" y="895350"/>
            <a:ext cx="4838684" cy="1485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77290" y="912479"/>
            <a:ext cx="4742180" cy="1395095"/>
          </a:xfrm>
          <a:custGeom>
            <a:avLst/>
            <a:gdLst/>
            <a:ahLst/>
            <a:cxnLst/>
            <a:rect l="l" t="t" r="r" b="b"/>
            <a:pathLst>
              <a:path w="4742180" h="1395095">
                <a:moveTo>
                  <a:pt x="4509516" y="0"/>
                </a:moveTo>
                <a:lnTo>
                  <a:pt x="232410" y="0"/>
                </a:lnTo>
                <a:lnTo>
                  <a:pt x="185555" y="4726"/>
                </a:lnTo>
                <a:lnTo>
                  <a:pt x="141922" y="18279"/>
                </a:lnTo>
                <a:lnTo>
                  <a:pt x="102442" y="39725"/>
                </a:lnTo>
                <a:lnTo>
                  <a:pt x="68050" y="68126"/>
                </a:lnTo>
                <a:lnTo>
                  <a:pt x="39677" y="102547"/>
                </a:lnTo>
                <a:lnTo>
                  <a:pt x="18256" y="142050"/>
                </a:lnTo>
                <a:lnTo>
                  <a:pt x="4719" y="185701"/>
                </a:lnTo>
                <a:lnTo>
                  <a:pt x="0" y="232562"/>
                </a:lnTo>
                <a:lnTo>
                  <a:pt x="0" y="1162324"/>
                </a:lnTo>
                <a:lnTo>
                  <a:pt x="4719" y="1209171"/>
                </a:lnTo>
                <a:lnTo>
                  <a:pt x="18256" y="1252800"/>
                </a:lnTo>
                <a:lnTo>
                  <a:pt x="39677" y="1292277"/>
                </a:lnTo>
                <a:lnTo>
                  <a:pt x="68050" y="1326670"/>
                </a:lnTo>
                <a:lnTo>
                  <a:pt x="102442" y="1355044"/>
                </a:lnTo>
                <a:lnTo>
                  <a:pt x="141922" y="1376467"/>
                </a:lnTo>
                <a:lnTo>
                  <a:pt x="185555" y="1390005"/>
                </a:lnTo>
                <a:lnTo>
                  <a:pt x="232410" y="1394725"/>
                </a:lnTo>
                <a:lnTo>
                  <a:pt x="4509516" y="1394725"/>
                </a:lnTo>
                <a:lnTo>
                  <a:pt x="4556367" y="1390005"/>
                </a:lnTo>
                <a:lnTo>
                  <a:pt x="4600010" y="1376467"/>
                </a:lnTo>
                <a:lnTo>
                  <a:pt x="4639508" y="1355044"/>
                </a:lnTo>
                <a:lnTo>
                  <a:pt x="4673925" y="1326670"/>
                </a:lnTo>
                <a:lnTo>
                  <a:pt x="4702324" y="1292277"/>
                </a:lnTo>
                <a:lnTo>
                  <a:pt x="4723768" y="1252800"/>
                </a:lnTo>
                <a:lnTo>
                  <a:pt x="4737322" y="1209171"/>
                </a:lnTo>
                <a:lnTo>
                  <a:pt x="4742048" y="1162324"/>
                </a:lnTo>
                <a:lnTo>
                  <a:pt x="4742048" y="232562"/>
                </a:lnTo>
                <a:lnTo>
                  <a:pt x="4737322" y="185701"/>
                </a:lnTo>
                <a:lnTo>
                  <a:pt x="4723768" y="142050"/>
                </a:lnTo>
                <a:lnTo>
                  <a:pt x="4702324" y="102547"/>
                </a:lnTo>
                <a:lnTo>
                  <a:pt x="4673925" y="68126"/>
                </a:lnTo>
                <a:lnTo>
                  <a:pt x="4639508" y="39725"/>
                </a:lnTo>
                <a:lnTo>
                  <a:pt x="4600010" y="18279"/>
                </a:lnTo>
                <a:lnTo>
                  <a:pt x="4556367" y="4726"/>
                </a:lnTo>
                <a:lnTo>
                  <a:pt x="45095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77289" y="912479"/>
            <a:ext cx="4742180" cy="1395095"/>
          </a:xfrm>
          <a:custGeom>
            <a:avLst/>
            <a:gdLst/>
            <a:ahLst/>
            <a:cxnLst/>
            <a:rect l="l" t="t" r="r" b="b"/>
            <a:pathLst>
              <a:path w="4742180" h="1395095">
                <a:moveTo>
                  <a:pt x="0" y="232562"/>
                </a:moveTo>
                <a:lnTo>
                  <a:pt x="4719" y="185701"/>
                </a:lnTo>
                <a:lnTo>
                  <a:pt x="18256" y="142050"/>
                </a:lnTo>
                <a:lnTo>
                  <a:pt x="39677" y="102547"/>
                </a:lnTo>
                <a:lnTo>
                  <a:pt x="68050" y="68126"/>
                </a:lnTo>
                <a:lnTo>
                  <a:pt x="102442" y="39725"/>
                </a:lnTo>
                <a:lnTo>
                  <a:pt x="141922" y="18279"/>
                </a:lnTo>
                <a:lnTo>
                  <a:pt x="185555" y="4726"/>
                </a:lnTo>
                <a:lnTo>
                  <a:pt x="232409" y="0"/>
                </a:lnTo>
                <a:lnTo>
                  <a:pt x="4509515" y="0"/>
                </a:lnTo>
                <a:lnTo>
                  <a:pt x="4556367" y="4726"/>
                </a:lnTo>
                <a:lnTo>
                  <a:pt x="4600010" y="18279"/>
                </a:lnTo>
                <a:lnTo>
                  <a:pt x="4639508" y="39725"/>
                </a:lnTo>
                <a:lnTo>
                  <a:pt x="4673925" y="68126"/>
                </a:lnTo>
                <a:lnTo>
                  <a:pt x="4702323" y="102547"/>
                </a:lnTo>
                <a:lnTo>
                  <a:pt x="4723768" y="142050"/>
                </a:lnTo>
                <a:lnTo>
                  <a:pt x="4737321" y="185701"/>
                </a:lnTo>
                <a:lnTo>
                  <a:pt x="4742047" y="232562"/>
                </a:lnTo>
                <a:lnTo>
                  <a:pt x="4742047" y="1162324"/>
                </a:lnTo>
                <a:lnTo>
                  <a:pt x="4737321" y="1209171"/>
                </a:lnTo>
                <a:lnTo>
                  <a:pt x="4723768" y="1252800"/>
                </a:lnTo>
                <a:lnTo>
                  <a:pt x="4702323" y="1292277"/>
                </a:lnTo>
                <a:lnTo>
                  <a:pt x="4673925" y="1326670"/>
                </a:lnTo>
                <a:lnTo>
                  <a:pt x="4639508" y="1355044"/>
                </a:lnTo>
                <a:lnTo>
                  <a:pt x="4600010" y="1376467"/>
                </a:lnTo>
                <a:lnTo>
                  <a:pt x="4556367" y="1390005"/>
                </a:lnTo>
                <a:lnTo>
                  <a:pt x="4509515" y="1394725"/>
                </a:lnTo>
                <a:lnTo>
                  <a:pt x="232409" y="1394725"/>
                </a:lnTo>
                <a:lnTo>
                  <a:pt x="185555" y="1390005"/>
                </a:lnTo>
                <a:lnTo>
                  <a:pt x="141922" y="1376467"/>
                </a:lnTo>
                <a:lnTo>
                  <a:pt x="102442" y="1355044"/>
                </a:lnTo>
                <a:lnTo>
                  <a:pt x="68050" y="1326670"/>
                </a:lnTo>
                <a:lnTo>
                  <a:pt x="39677" y="1292277"/>
                </a:lnTo>
                <a:lnTo>
                  <a:pt x="18256" y="1252800"/>
                </a:lnTo>
                <a:lnTo>
                  <a:pt x="4719" y="1209171"/>
                </a:lnTo>
                <a:lnTo>
                  <a:pt x="0" y="1162324"/>
                </a:lnTo>
                <a:lnTo>
                  <a:pt x="0" y="232562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865248" y="1277934"/>
            <a:ext cx="4386580" cy="642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6350" algn="ctr">
              <a:lnSpc>
                <a:spcPct val="99800"/>
              </a:lnSpc>
              <a:spcBef>
                <a:spcPts val="105"/>
              </a:spcBef>
            </a:pPr>
            <a:r>
              <a:rPr sz="1350" spc="5" dirty="0">
                <a:solidFill>
                  <a:srgbClr val="252525"/>
                </a:solidFill>
                <a:latin typeface="Calibri"/>
                <a:cs typeface="Calibri"/>
              </a:rPr>
              <a:t>Nagios </a:t>
            </a:r>
            <a:r>
              <a:rPr sz="1350" spc="-5" dirty="0">
                <a:solidFill>
                  <a:srgbClr val="252525"/>
                </a:solidFill>
                <a:latin typeface="Calibri"/>
                <a:cs typeface="Calibri"/>
              </a:rPr>
              <a:t>is </a:t>
            </a:r>
            <a:r>
              <a:rPr sz="1350" spc="10" dirty="0">
                <a:solidFill>
                  <a:srgbClr val="252525"/>
                </a:solidFill>
                <a:latin typeface="Calibri"/>
                <a:cs typeface="Calibri"/>
              </a:rPr>
              <a:t>an </a:t>
            </a:r>
            <a:r>
              <a:rPr sz="1350" spc="-5" dirty="0">
                <a:solidFill>
                  <a:srgbClr val="252525"/>
                </a:solidFill>
                <a:latin typeface="Calibri"/>
                <a:cs typeface="Calibri"/>
              </a:rPr>
              <a:t>open-source </a:t>
            </a:r>
            <a:r>
              <a:rPr sz="1350" spc="-10" dirty="0">
                <a:solidFill>
                  <a:srgbClr val="252525"/>
                </a:solidFill>
                <a:latin typeface="Calibri"/>
                <a:cs typeface="Calibri"/>
              </a:rPr>
              <a:t>devops </a:t>
            </a:r>
            <a:r>
              <a:rPr sz="1350" spc="15" dirty="0">
                <a:solidFill>
                  <a:srgbClr val="252525"/>
                </a:solidFill>
                <a:latin typeface="Calibri"/>
                <a:cs typeface="Calibri"/>
              </a:rPr>
              <a:t>tool </a:t>
            </a:r>
            <a:r>
              <a:rPr sz="1350" spc="-5" dirty="0">
                <a:solidFill>
                  <a:srgbClr val="252525"/>
                </a:solidFill>
                <a:latin typeface="Calibri"/>
                <a:cs typeface="Calibri"/>
              </a:rPr>
              <a:t>which is </a:t>
            </a:r>
            <a:r>
              <a:rPr sz="1350" spc="-10" dirty="0">
                <a:solidFill>
                  <a:srgbClr val="252525"/>
                </a:solidFill>
                <a:latin typeface="Calibri"/>
                <a:cs typeface="Calibri"/>
              </a:rPr>
              <a:t>used </a:t>
            </a:r>
            <a:r>
              <a:rPr sz="1350" spc="20" dirty="0">
                <a:solidFill>
                  <a:srgbClr val="252525"/>
                </a:solidFill>
                <a:latin typeface="Calibri"/>
                <a:cs typeface="Calibri"/>
              </a:rPr>
              <a:t>for  </a:t>
            </a:r>
            <a:r>
              <a:rPr sz="1350" spc="-10" dirty="0">
                <a:solidFill>
                  <a:srgbClr val="252525"/>
                </a:solidFill>
                <a:latin typeface="Calibri"/>
                <a:cs typeface="Calibri"/>
              </a:rPr>
              <a:t>monitoring systems, </a:t>
            </a:r>
            <a:r>
              <a:rPr sz="1350" spc="-5" dirty="0">
                <a:solidFill>
                  <a:srgbClr val="252525"/>
                </a:solidFill>
                <a:latin typeface="Calibri"/>
                <a:cs typeface="Calibri"/>
              </a:rPr>
              <a:t>networks and </a:t>
            </a:r>
            <a:r>
              <a:rPr sz="1350" spc="-10" dirty="0">
                <a:solidFill>
                  <a:srgbClr val="252525"/>
                </a:solidFill>
                <a:latin typeface="Calibri"/>
                <a:cs typeface="Calibri"/>
              </a:rPr>
              <a:t>infrastructure. </a:t>
            </a:r>
            <a:r>
              <a:rPr sz="1350" spc="15" dirty="0">
                <a:solidFill>
                  <a:srgbClr val="252525"/>
                </a:solidFill>
                <a:latin typeface="Calibri"/>
                <a:cs typeface="Calibri"/>
              </a:rPr>
              <a:t>It </a:t>
            </a:r>
            <a:r>
              <a:rPr sz="1350" dirty="0">
                <a:solidFill>
                  <a:srgbClr val="252525"/>
                </a:solidFill>
                <a:latin typeface="Calibri"/>
                <a:cs typeface="Calibri"/>
              </a:rPr>
              <a:t>also </a:t>
            </a:r>
            <a:r>
              <a:rPr sz="1350" spc="15" dirty="0">
                <a:solidFill>
                  <a:srgbClr val="252525"/>
                </a:solidFill>
                <a:latin typeface="Calibri"/>
                <a:cs typeface="Calibri"/>
              </a:rPr>
              <a:t>offers  </a:t>
            </a:r>
            <a:r>
              <a:rPr sz="1350" spc="-10" dirty="0">
                <a:solidFill>
                  <a:srgbClr val="252525"/>
                </a:solidFill>
                <a:latin typeface="Calibri"/>
                <a:cs typeface="Calibri"/>
              </a:rPr>
              <a:t>monitoring </a:t>
            </a:r>
            <a:r>
              <a:rPr sz="1350" spc="-5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1350" spc="-10" dirty="0">
                <a:solidFill>
                  <a:srgbClr val="252525"/>
                </a:solidFill>
                <a:latin typeface="Calibri"/>
                <a:cs typeface="Calibri"/>
              </a:rPr>
              <a:t>alerting </a:t>
            </a:r>
            <a:r>
              <a:rPr sz="1350" spc="-5" dirty="0">
                <a:solidFill>
                  <a:srgbClr val="252525"/>
                </a:solidFill>
                <a:latin typeface="Calibri"/>
                <a:cs typeface="Calibri"/>
              </a:rPr>
              <a:t>services </a:t>
            </a:r>
            <a:r>
              <a:rPr sz="1350" spc="20" dirty="0">
                <a:solidFill>
                  <a:srgbClr val="252525"/>
                </a:solidFill>
                <a:latin typeface="Calibri"/>
                <a:cs typeface="Calibri"/>
              </a:rPr>
              <a:t>for </a:t>
            </a:r>
            <a:r>
              <a:rPr sz="1350" spc="-5" dirty="0">
                <a:solidFill>
                  <a:srgbClr val="252525"/>
                </a:solidFill>
                <a:latin typeface="Calibri"/>
                <a:cs typeface="Calibri"/>
              </a:rPr>
              <a:t>any configurable</a:t>
            </a:r>
            <a:r>
              <a:rPr sz="1350" spc="1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350" spc="-10" dirty="0">
                <a:solidFill>
                  <a:srgbClr val="252525"/>
                </a:solidFill>
                <a:latin typeface="Calibri"/>
                <a:cs typeface="Calibri"/>
              </a:rPr>
              <a:t>event.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72000" y="2834400"/>
            <a:ext cx="3301227" cy="223647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19945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DevOps</a:t>
            </a:r>
            <a:r>
              <a:rPr spc="-75" dirty="0"/>
              <a:t> </a:t>
            </a:r>
            <a:r>
              <a:rPr spc="-40" dirty="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733425" y="942959"/>
            <a:ext cx="7134240" cy="3762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843" y="960638"/>
            <a:ext cx="7041515" cy="3669029"/>
          </a:xfrm>
          <a:custGeom>
            <a:avLst/>
            <a:gdLst/>
            <a:ahLst/>
            <a:cxnLst/>
            <a:rect l="l" t="t" r="r" b="b"/>
            <a:pathLst>
              <a:path w="7041515" h="3669029">
                <a:moveTo>
                  <a:pt x="6429408" y="0"/>
                </a:moveTo>
                <a:lnTo>
                  <a:pt x="611529" y="0"/>
                </a:lnTo>
                <a:lnTo>
                  <a:pt x="563736" y="1839"/>
                </a:lnTo>
                <a:lnTo>
                  <a:pt x="516950" y="7269"/>
                </a:lnTo>
                <a:lnTo>
                  <a:pt x="471306" y="16151"/>
                </a:lnTo>
                <a:lnTo>
                  <a:pt x="426940" y="28350"/>
                </a:lnTo>
                <a:lnTo>
                  <a:pt x="383988" y="43731"/>
                </a:lnTo>
                <a:lnTo>
                  <a:pt x="342586" y="62157"/>
                </a:lnTo>
                <a:lnTo>
                  <a:pt x="302871" y="83492"/>
                </a:lnTo>
                <a:lnTo>
                  <a:pt x="264977" y="107600"/>
                </a:lnTo>
                <a:lnTo>
                  <a:pt x="229041" y="134346"/>
                </a:lnTo>
                <a:lnTo>
                  <a:pt x="195199" y="163593"/>
                </a:lnTo>
                <a:lnTo>
                  <a:pt x="163587" y="195205"/>
                </a:lnTo>
                <a:lnTo>
                  <a:pt x="134340" y="229046"/>
                </a:lnTo>
                <a:lnTo>
                  <a:pt x="107595" y="264980"/>
                </a:lnTo>
                <a:lnTo>
                  <a:pt x="83487" y="302871"/>
                </a:lnTo>
                <a:lnTo>
                  <a:pt x="62153" y="342584"/>
                </a:lnTo>
                <a:lnTo>
                  <a:pt x="43728" y="383982"/>
                </a:lnTo>
                <a:lnTo>
                  <a:pt x="28348" y="426929"/>
                </a:lnTo>
                <a:lnTo>
                  <a:pt x="16150" y="471289"/>
                </a:lnTo>
                <a:lnTo>
                  <a:pt x="7268" y="516927"/>
                </a:lnTo>
                <a:lnTo>
                  <a:pt x="1839" y="563705"/>
                </a:lnTo>
                <a:lnTo>
                  <a:pt x="0" y="611489"/>
                </a:lnTo>
                <a:lnTo>
                  <a:pt x="0" y="3057412"/>
                </a:lnTo>
                <a:lnTo>
                  <a:pt x="1839" y="3105200"/>
                </a:lnTo>
                <a:lnTo>
                  <a:pt x="7268" y="3151982"/>
                </a:lnTo>
                <a:lnTo>
                  <a:pt x="16150" y="3197623"/>
                </a:lnTo>
                <a:lnTo>
                  <a:pt x="28348" y="3241985"/>
                </a:lnTo>
                <a:lnTo>
                  <a:pt x="43728" y="3284934"/>
                </a:lnTo>
                <a:lnTo>
                  <a:pt x="62153" y="3326332"/>
                </a:lnTo>
                <a:lnTo>
                  <a:pt x="83487" y="3366045"/>
                </a:lnTo>
                <a:lnTo>
                  <a:pt x="107595" y="3403937"/>
                </a:lnTo>
                <a:lnTo>
                  <a:pt x="134340" y="3439871"/>
                </a:lnTo>
                <a:lnTo>
                  <a:pt x="163587" y="3473711"/>
                </a:lnTo>
                <a:lnTo>
                  <a:pt x="195199" y="3505322"/>
                </a:lnTo>
                <a:lnTo>
                  <a:pt x="229041" y="3534568"/>
                </a:lnTo>
                <a:lnTo>
                  <a:pt x="264977" y="3561312"/>
                </a:lnTo>
                <a:lnTo>
                  <a:pt x="302871" y="3585419"/>
                </a:lnTo>
                <a:lnTo>
                  <a:pt x="342586" y="3606752"/>
                </a:lnTo>
                <a:lnTo>
                  <a:pt x="383988" y="3625177"/>
                </a:lnTo>
                <a:lnTo>
                  <a:pt x="426940" y="3640556"/>
                </a:lnTo>
                <a:lnTo>
                  <a:pt x="471306" y="3652755"/>
                </a:lnTo>
                <a:lnTo>
                  <a:pt x="516950" y="3661636"/>
                </a:lnTo>
                <a:lnTo>
                  <a:pt x="563736" y="3667065"/>
                </a:lnTo>
                <a:lnTo>
                  <a:pt x="611529" y="3668905"/>
                </a:lnTo>
                <a:lnTo>
                  <a:pt x="6429408" y="3668905"/>
                </a:lnTo>
                <a:lnTo>
                  <a:pt x="6477192" y="3667065"/>
                </a:lnTo>
                <a:lnTo>
                  <a:pt x="6523971" y="3661636"/>
                </a:lnTo>
                <a:lnTo>
                  <a:pt x="6569608" y="3652755"/>
                </a:lnTo>
                <a:lnTo>
                  <a:pt x="6613969" y="3640556"/>
                </a:lnTo>
                <a:lnTo>
                  <a:pt x="6656916" y="3625177"/>
                </a:lnTo>
                <a:lnTo>
                  <a:pt x="6698313" y="3606752"/>
                </a:lnTo>
                <a:lnTo>
                  <a:pt x="6738026" y="3585419"/>
                </a:lnTo>
                <a:lnTo>
                  <a:pt x="6775918" y="3561312"/>
                </a:lnTo>
                <a:lnTo>
                  <a:pt x="6811852" y="3534568"/>
                </a:lnTo>
                <a:lnTo>
                  <a:pt x="6845693" y="3505322"/>
                </a:lnTo>
                <a:lnTo>
                  <a:pt x="6877305" y="3473711"/>
                </a:lnTo>
                <a:lnTo>
                  <a:pt x="6906552" y="3439871"/>
                </a:lnTo>
                <a:lnTo>
                  <a:pt x="6933297" y="3403937"/>
                </a:lnTo>
                <a:lnTo>
                  <a:pt x="6957405" y="3366045"/>
                </a:lnTo>
                <a:lnTo>
                  <a:pt x="6978740" y="3326332"/>
                </a:lnTo>
                <a:lnTo>
                  <a:pt x="6997166" y="3284934"/>
                </a:lnTo>
                <a:lnTo>
                  <a:pt x="7012547" y="3241985"/>
                </a:lnTo>
                <a:lnTo>
                  <a:pt x="7024747" y="3197623"/>
                </a:lnTo>
                <a:lnTo>
                  <a:pt x="7033629" y="3151982"/>
                </a:lnTo>
                <a:lnTo>
                  <a:pt x="7039058" y="3105200"/>
                </a:lnTo>
                <a:lnTo>
                  <a:pt x="7040898" y="3057412"/>
                </a:lnTo>
                <a:lnTo>
                  <a:pt x="7040898" y="611489"/>
                </a:lnTo>
                <a:lnTo>
                  <a:pt x="7039058" y="563705"/>
                </a:lnTo>
                <a:lnTo>
                  <a:pt x="7033629" y="516927"/>
                </a:lnTo>
                <a:lnTo>
                  <a:pt x="7024747" y="471289"/>
                </a:lnTo>
                <a:lnTo>
                  <a:pt x="7012547" y="426929"/>
                </a:lnTo>
                <a:lnTo>
                  <a:pt x="6997166" y="383982"/>
                </a:lnTo>
                <a:lnTo>
                  <a:pt x="6978740" y="342584"/>
                </a:lnTo>
                <a:lnTo>
                  <a:pt x="6957405" y="302871"/>
                </a:lnTo>
                <a:lnTo>
                  <a:pt x="6933297" y="264980"/>
                </a:lnTo>
                <a:lnTo>
                  <a:pt x="6906552" y="229046"/>
                </a:lnTo>
                <a:lnTo>
                  <a:pt x="6877305" y="195205"/>
                </a:lnTo>
                <a:lnTo>
                  <a:pt x="6845693" y="163593"/>
                </a:lnTo>
                <a:lnTo>
                  <a:pt x="6811852" y="134346"/>
                </a:lnTo>
                <a:lnTo>
                  <a:pt x="6775918" y="107600"/>
                </a:lnTo>
                <a:lnTo>
                  <a:pt x="6738026" y="83492"/>
                </a:lnTo>
                <a:lnTo>
                  <a:pt x="6698313" y="62157"/>
                </a:lnTo>
                <a:lnTo>
                  <a:pt x="6656916" y="43731"/>
                </a:lnTo>
                <a:lnTo>
                  <a:pt x="6613969" y="28350"/>
                </a:lnTo>
                <a:lnTo>
                  <a:pt x="6569608" y="16151"/>
                </a:lnTo>
                <a:lnTo>
                  <a:pt x="6523971" y="7269"/>
                </a:lnTo>
                <a:lnTo>
                  <a:pt x="6477192" y="1839"/>
                </a:lnTo>
                <a:lnTo>
                  <a:pt x="64294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3843" y="960638"/>
            <a:ext cx="7041515" cy="3669029"/>
          </a:xfrm>
          <a:custGeom>
            <a:avLst/>
            <a:gdLst/>
            <a:ahLst/>
            <a:cxnLst/>
            <a:rect l="l" t="t" r="r" b="b"/>
            <a:pathLst>
              <a:path w="7041515" h="3669029">
                <a:moveTo>
                  <a:pt x="0" y="611489"/>
                </a:moveTo>
                <a:lnTo>
                  <a:pt x="1839" y="563705"/>
                </a:lnTo>
                <a:lnTo>
                  <a:pt x="7268" y="516927"/>
                </a:lnTo>
                <a:lnTo>
                  <a:pt x="16150" y="471289"/>
                </a:lnTo>
                <a:lnTo>
                  <a:pt x="28348" y="426929"/>
                </a:lnTo>
                <a:lnTo>
                  <a:pt x="43728" y="383982"/>
                </a:lnTo>
                <a:lnTo>
                  <a:pt x="62153" y="342584"/>
                </a:lnTo>
                <a:lnTo>
                  <a:pt x="83487" y="302871"/>
                </a:lnTo>
                <a:lnTo>
                  <a:pt x="107595" y="264980"/>
                </a:lnTo>
                <a:lnTo>
                  <a:pt x="134340" y="229046"/>
                </a:lnTo>
                <a:lnTo>
                  <a:pt x="163587" y="195205"/>
                </a:lnTo>
                <a:lnTo>
                  <a:pt x="195199" y="163593"/>
                </a:lnTo>
                <a:lnTo>
                  <a:pt x="229041" y="134346"/>
                </a:lnTo>
                <a:lnTo>
                  <a:pt x="264977" y="107600"/>
                </a:lnTo>
                <a:lnTo>
                  <a:pt x="302871" y="83492"/>
                </a:lnTo>
                <a:lnTo>
                  <a:pt x="342586" y="62157"/>
                </a:lnTo>
                <a:lnTo>
                  <a:pt x="383988" y="43731"/>
                </a:lnTo>
                <a:lnTo>
                  <a:pt x="426940" y="28350"/>
                </a:lnTo>
                <a:lnTo>
                  <a:pt x="471306" y="16151"/>
                </a:lnTo>
                <a:lnTo>
                  <a:pt x="516950" y="7269"/>
                </a:lnTo>
                <a:lnTo>
                  <a:pt x="563736" y="1839"/>
                </a:lnTo>
                <a:lnTo>
                  <a:pt x="611529" y="0"/>
                </a:lnTo>
                <a:lnTo>
                  <a:pt x="6429408" y="0"/>
                </a:lnTo>
                <a:lnTo>
                  <a:pt x="6477192" y="1839"/>
                </a:lnTo>
                <a:lnTo>
                  <a:pt x="6523970" y="7269"/>
                </a:lnTo>
                <a:lnTo>
                  <a:pt x="6569608" y="16151"/>
                </a:lnTo>
                <a:lnTo>
                  <a:pt x="6613968" y="28350"/>
                </a:lnTo>
                <a:lnTo>
                  <a:pt x="6656915" y="43731"/>
                </a:lnTo>
                <a:lnTo>
                  <a:pt x="6698313" y="62157"/>
                </a:lnTo>
                <a:lnTo>
                  <a:pt x="6738026" y="83492"/>
                </a:lnTo>
                <a:lnTo>
                  <a:pt x="6775917" y="107600"/>
                </a:lnTo>
                <a:lnTo>
                  <a:pt x="6811852" y="134346"/>
                </a:lnTo>
                <a:lnTo>
                  <a:pt x="6845693" y="163593"/>
                </a:lnTo>
                <a:lnTo>
                  <a:pt x="6877305" y="195205"/>
                </a:lnTo>
                <a:lnTo>
                  <a:pt x="6906551" y="229046"/>
                </a:lnTo>
                <a:lnTo>
                  <a:pt x="6933297" y="264980"/>
                </a:lnTo>
                <a:lnTo>
                  <a:pt x="6957405" y="302871"/>
                </a:lnTo>
                <a:lnTo>
                  <a:pt x="6978740" y="342584"/>
                </a:lnTo>
                <a:lnTo>
                  <a:pt x="6997166" y="383982"/>
                </a:lnTo>
                <a:lnTo>
                  <a:pt x="7012547" y="426929"/>
                </a:lnTo>
                <a:lnTo>
                  <a:pt x="7024746" y="471289"/>
                </a:lnTo>
                <a:lnTo>
                  <a:pt x="7033629" y="516927"/>
                </a:lnTo>
                <a:lnTo>
                  <a:pt x="7039058" y="563705"/>
                </a:lnTo>
                <a:lnTo>
                  <a:pt x="7040898" y="611489"/>
                </a:lnTo>
                <a:lnTo>
                  <a:pt x="7040898" y="3057412"/>
                </a:lnTo>
                <a:lnTo>
                  <a:pt x="7039058" y="3105200"/>
                </a:lnTo>
                <a:lnTo>
                  <a:pt x="7033629" y="3151982"/>
                </a:lnTo>
                <a:lnTo>
                  <a:pt x="7024746" y="3197622"/>
                </a:lnTo>
                <a:lnTo>
                  <a:pt x="7012547" y="3241985"/>
                </a:lnTo>
                <a:lnTo>
                  <a:pt x="6997166" y="3284933"/>
                </a:lnTo>
                <a:lnTo>
                  <a:pt x="6978740" y="3326332"/>
                </a:lnTo>
                <a:lnTo>
                  <a:pt x="6957405" y="3366045"/>
                </a:lnTo>
                <a:lnTo>
                  <a:pt x="6933297" y="3403937"/>
                </a:lnTo>
                <a:lnTo>
                  <a:pt x="6906551" y="3439871"/>
                </a:lnTo>
                <a:lnTo>
                  <a:pt x="6877305" y="3473711"/>
                </a:lnTo>
                <a:lnTo>
                  <a:pt x="6845693" y="3505322"/>
                </a:lnTo>
                <a:lnTo>
                  <a:pt x="6811852" y="3534567"/>
                </a:lnTo>
                <a:lnTo>
                  <a:pt x="6775917" y="3561312"/>
                </a:lnTo>
                <a:lnTo>
                  <a:pt x="6738026" y="3585418"/>
                </a:lnTo>
                <a:lnTo>
                  <a:pt x="6698313" y="3606752"/>
                </a:lnTo>
                <a:lnTo>
                  <a:pt x="6656915" y="3625177"/>
                </a:lnTo>
                <a:lnTo>
                  <a:pt x="6613968" y="3640556"/>
                </a:lnTo>
                <a:lnTo>
                  <a:pt x="6569608" y="3652755"/>
                </a:lnTo>
                <a:lnTo>
                  <a:pt x="6523970" y="3661636"/>
                </a:lnTo>
                <a:lnTo>
                  <a:pt x="6477192" y="3667065"/>
                </a:lnTo>
                <a:lnTo>
                  <a:pt x="6429408" y="3668904"/>
                </a:lnTo>
                <a:lnTo>
                  <a:pt x="611529" y="3668904"/>
                </a:lnTo>
                <a:lnTo>
                  <a:pt x="563736" y="3667065"/>
                </a:lnTo>
                <a:lnTo>
                  <a:pt x="516950" y="3661636"/>
                </a:lnTo>
                <a:lnTo>
                  <a:pt x="471306" y="3652755"/>
                </a:lnTo>
                <a:lnTo>
                  <a:pt x="426940" y="3640556"/>
                </a:lnTo>
                <a:lnTo>
                  <a:pt x="383988" y="3625177"/>
                </a:lnTo>
                <a:lnTo>
                  <a:pt x="342586" y="3606752"/>
                </a:lnTo>
                <a:lnTo>
                  <a:pt x="302871" y="3585418"/>
                </a:lnTo>
                <a:lnTo>
                  <a:pt x="264977" y="3561312"/>
                </a:lnTo>
                <a:lnTo>
                  <a:pt x="229041" y="3534567"/>
                </a:lnTo>
                <a:lnTo>
                  <a:pt x="195199" y="3505322"/>
                </a:lnTo>
                <a:lnTo>
                  <a:pt x="163587" y="3473711"/>
                </a:lnTo>
                <a:lnTo>
                  <a:pt x="134340" y="3439871"/>
                </a:lnTo>
                <a:lnTo>
                  <a:pt x="107595" y="3403937"/>
                </a:lnTo>
                <a:lnTo>
                  <a:pt x="83487" y="3366045"/>
                </a:lnTo>
                <a:lnTo>
                  <a:pt x="62153" y="3326332"/>
                </a:lnTo>
                <a:lnTo>
                  <a:pt x="43728" y="3284933"/>
                </a:lnTo>
                <a:lnTo>
                  <a:pt x="28348" y="3241985"/>
                </a:lnTo>
                <a:lnTo>
                  <a:pt x="16150" y="3197622"/>
                </a:lnTo>
                <a:lnTo>
                  <a:pt x="7268" y="3151982"/>
                </a:lnTo>
                <a:lnTo>
                  <a:pt x="1839" y="3105200"/>
                </a:lnTo>
                <a:lnTo>
                  <a:pt x="0" y="3057412"/>
                </a:lnTo>
                <a:lnTo>
                  <a:pt x="0" y="611489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7000" y="1038240"/>
            <a:ext cx="904875" cy="990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05352" y="1077422"/>
            <a:ext cx="774280" cy="8602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49247" y="1984308"/>
            <a:ext cx="56705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15" dirty="0">
                <a:solidFill>
                  <a:srgbClr val="1B577B"/>
                </a:solidFill>
                <a:latin typeface="Calibri"/>
                <a:cs typeface="Calibri"/>
              </a:rPr>
              <a:t>Developer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33790" y="1476359"/>
            <a:ext cx="866775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70854" y="1560697"/>
            <a:ext cx="652780" cy="86360"/>
          </a:xfrm>
          <a:custGeom>
            <a:avLst/>
            <a:gdLst/>
            <a:ahLst/>
            <a:cxnLst/>
            <a:rect l="l" t="t" r="r" b="b"/>
            <a:pathLst>
              <a:path w="652779" h="86360">
                <a:moveTo>
                  <a:pt x="566684" y="0"/>
                </a:moveTo>
                <a:lnTo>
                  <a:pt x="566684" y="85740"/>
                </a:lnTo>
                <a:lnTo>
                  <a:pt x="623874" y="57165"/>
                </a:lnTo>
                <a:lnTo>
                  <a:pt x="580893" y="57165"/>
                </a:lnTo>
                <a:lnTo>
                  <a:pt x="580893" y="28590"/>
                </a:lnTo>
                <a:lnTo>
                  <a:pt x="623783" y="28590"/>
                </a:lnTo>
                <a:lnTo>
                  <a:pt x="566684" y="0"/>
                </a:lnTo>
                <a:close/>
              </a:path>
              <a:path w="652779" h="86360">
                <a:moveTo>
                  <a:pt x="566684" y="28590"/>
                </a:moveTo>
                <a:lnTo>
                  <a:pt x="0" y="28590"/>
                </a:lnTo>
                <a:lnTo>
                  <a:pt x="0" y="57165"/>
                </a:lnTo>
                <a:lnTo>
                  <a:pt x="566684" y="57165"/>
                </a:lnTo>
                <a:lnTo>
                  <a:pt x="566684" y="28590"/>
                </a:lnTo>
                <a:close/>
              </a:path>
              <a:path w="652779" h="86360">
                <a:moveTo>
                  <a:pt x="623783" y="28590"/>
                </a:moveTo>
                <a:lnTo>
                  <a:pt x="580893" y="28590"/>
                </a:lnTo>
                <a:lnTo>
                  <a:pt x="580893" y="57165"/>
                </a:lnTo>
                <a:lnTo>
                  <a:pt x="623874" y="57165"/>
                </a:lnTo>
                <a:lnTo>
                  <a:pt x="652393" y="42915"/>
                </a:lnTo>
                <a:lnTo>
                  <a:pt x="623783" y="2859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95800" y="2085975"/>
            <a:ext cx="3048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4286" y="2121026"/>
            <a:ext cx="85740" cy="2382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38850" y="3314700"/>
            <a:ext cx="914400" cy="11239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77955" y="3352571"/>
            <a:ext cx="778066" cy="9888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93845" y="4270695"/>
            <a:ext cx="77406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Testing</a:t>
            </a:r>
            <a:r>
              <a:rPr sz="950" b="1" spc="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950" b="1" spc="20" dirty="0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76800" y="2943225"/>
            <a:ext cx="1114425" cy="533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11974" y="2981193"/>
            <a:ext cx="903605" cy="329565"/>
          </a:xfrm>
          <a:custGeom>
            <a:avLst/>
            <a:gdLst/>
            <a:ahLst/>
            <a:cxnLst/>
            <a:rect l="l" t="t" r="r" b="b"/>
            <a:pathLst>
              <a:path w="903604" h="329564">
                <a:moveTo>
                  <a:pt x="817383" y="302259"/>
                </a:moveTo>
                <a:lnTo>
                  <a:pt x="808238" y="329315"/>
                </a:lnTo>
                <a:lnTo>
                  <a:pt x="903244" y="316111"/>
                </a:lnTo>
                <a:lnTo>
                  <a:pt x="894020" y="306836"/>
                </a:lnTo>
                <a:lnTo>
                  <a:pt x="830976" y="306836"/>
                </a:lnTo>
                <a:lnTo>
                  <a:pt x="817383" y="302259"/>
                </a:lnTo>
                <a:close/>
              </a:path>
              <a:path w="903604" h="329564">
                <a:moveTo>
                  <a:pt x="826527" y="275208"/>
                </a:moveTo>
                <a:lnTo>
                  <a:pt x="817383" y="302259"/>
                </a:lnTo>
                <a:lnTo>
                  <a:pt x="830976" y="306836"/>
                </a:lnTo>
                <a:lnTo>
                  <a:pt x="840120" y="279785"/>
                </a:lnTo>
                <a:lnTo>
                  <a:pt x="826527" y="275208"/>
                </a:lnTo>
                <a:close/>
              </a:path>
              <a:path w="903604" h="329564">
                <a:moveTo>
                  <a:pt x="835670" y="248162"/>
                </a:moveTo>
                <a:lnTo>
                  <a:pt x="826527" y="275208"/>
                </a:lnTo>
                <a:lnTo>
                  <a:pt x="840120" y="279785"/>
                </a:lnTo>
                <a:lnTo>
                  <a:pt x="830976" y="306836"/>
                </a:lnTo>
                <a:lnTo>
                  <a:pt x="894020" y="306836"/>
                </a:lnTo>
                <a:lnTo>
                  <a:pt x="835670" y="248162"/>
                </a:lnTo>
                <a:close/>
              </a:path>
              <a:path w="903604" h="329564">
                <a:moveTo>
                  <a:pt x="9144" y="0"/>
                </a:moveTo>
                <a:lnTo>
                  <a:pt x="0" y="27051"/>
                </a:lnTo>
                <a:lnTo>
                  <a:pt x="817383" y="302259"/>
                </a:lnTo>
                <a:lnTo>
                  <a:pt x="826527" y="275208"/>
                </a:lnTo>
                <a:lnTo>
                  <a:pt x="9144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33700" y="3314700"/>
            <a:ext cx="904875" cy="11239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70657" y="3358615"/>
            <a:ext cx="778066" cy="9884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26463" y="4270695"/>
            <a:ext cx="97409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Production</a:t>
            </a:r>
            <a:r>
              <a:rPr sz="950" b="1" spc="4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950" b="1" spc="20" dirty="0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35719" y="1944307"/>
            <a:ext cx="38735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-10" dirty="0">
                <a:solidFill>
                  <a:srgbClr val="1B577B"/>
                </a:solidFill>
                <a:latin typeface="Calibri"/>
                <a:cs typeface="Calibri"/>
              </a:rPr>
              <a:t>G</a:t>
            </a:r>
            <a:r>
              <a:rPr sz="950" b="1" spc="-15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950" b="1" spc="40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950" b="1" spc="-5" dirty="0">
                <a:solidFill>
                  <a:srgbClr val="1B577B"/>
                </a:solidFill>
                <a:latin typeface="Calibri"/>
                <a:cs typeface="Calibri"/>
              </a:rPr>
              <a:t>H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ub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81390" y="2943225"/>
            <a:ext cx="1076325" cy="533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03676" y="2983098"/>
            <a:ext cx="859790" cy="326390"/>
          </a:xfrm>
          <a:custGeom>
            <a:avLst/>
            <a:gdLst/>
            <a:ahLst/>
            <a:cxnLst/>
            <a:rect l="l" t="t" r="r" b="b"/>
            <a:pathLst>
              <a:path w="859789" h="326389">
                <a:moveTo>
                  <a:pt x="66690" y="245364"/>
                </a:moveTo>
                <a:lnTo>
                  <a:pt x="0" y="314206"/>
                </a:lnTo>
                <a:lnTo>
                  <a:pt x="95128" y="326136"/>
                </a:lnTo>
                <a:lnTo>
                  <a:pt x="87306" y="303919"/>
                </a:lnTo>
                <a:lnTo>
                  <a:pt x="72146" y="303919"/>
                </a:lnTo>
                <a:lnTo>
                  <a:pt x="62605" y="276987"/>
                </a:lnTo>
                <a:lnTo>
                  <a:pt x="76146" y="272221"/>
                </a:lnTo>
                <a:lnTo>
                  <a:pt x="66690" y="245364"/>
                </a:lnTo>
                <a:close/>
              </a:path>
              <a:path w="859789" h="326389">
                <a:moveTo>
                  <a:pt x="76146" y="272221"/>
                </a:moveTo>
                <a:lnTo>
                  <a:pt x="62605" y="276987"/>
                </a:lnTo>
                <a:lnTo>
                  <a:pt x="72146" y="303919"/>
                </a:lnTo>
                <a:lnTo>
                  <a:pt x="85635" y="299173"/>
                </a:lnTo>
                <a:lnTo>
                  <a:pt x="76146" y="272221"/>
                </a:lnTo>
                <a:close/>
              </a:path>
              <a:path w="859789" h="326389">
                <a:moveTo>
                  <a:pt x="85635" y="299173"/>
                </a:moveTo>
                <a:lnTo>
                  <a:pt x="72146" y="303919"/>
                </a:lnTo>
                <a:lnTo>
                  <a:pt x="87306" y="303919"/>
                </a:lnTo>
                <a:lnTo>
                  <a:pt x="85635" y="299173"/>
                </a:lnTo>
                <a:close/>
              </a:path>
              <a:path w="859789" h="326389">
                <a:moveTo>
                  <a:pt x="849630" y="0"/>
                </a:moveTo>
                <a:lnTo>
                  <a:pt x="76146" y="272221"/>
                </a:lnTo>
                <a:lnTo>
                  <a:pt x="85635" y="299173"/>
                </a:lnTo>
                <a:lnTo>
                  <a:pt x="859170" y="27051"/>
                </a:lnTo>
                <a:lnTo>
                  <a:pt x="849630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24884" y="1237741"/>
            <a:ext cx="1190689" cy="62510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62968" y="2418752"/>
            <a:ext cx="507327" cy="70011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27019" y="4095435"/>
            <a:ext cx="6254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solidFill>
                  <a:srgbClr val="1B577B"/>
                </a:solidFill>
                <a:latin typeface="Calibri"/>
                <a:cs typeface="Calibri"/>
              </a:rPr>
              <a:t>Selenium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84769" y="3315830"/>
            <a:ext cx="860221" cy="86022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484373" y="3103179"/>
            <a:ext cx="39878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-20" dirty="0">
                <a:solidFill>
                  <a:srgbClr val="1B577B"/>
                </a:solidFill>
                <a:latin typeface="Calibri"/>
                <a:cs typeface="Calibri"/>
              </a:rPr>
              <a:t>J</a:t>
            </a:r>
            <a:r>
              <a:rPr sz="950" b="1" spc="4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sz="950" b="1" spc="-10" dirty="0">
                <a:solidFill>
                  <a:srgbClr val="1B577B"/>
                </a:solidFill>
                <a:latin typeface="Calibri"/>
                <a:cs typeface="Calibri"/>
              </a:rPr>
              <a:t>ki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ns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19250" y="1533525"/>
            <a:ext cx="1171575" cy="24860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56969" y="1569323"/>
            <a:ext cx="1037082" cy="24390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42387" y="2525408"/>
            <a:ext cx="778876" cy="5276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71397" y="2628811"/>
            <a:ext cx="323176" cy="32076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55148" y="2798089"/>
            <a:ext cx="753553" cy="26705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8115" y="1085850"/>
            <a:ext cx="4686284" cy="1438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70198" y="1108587"/>
            <a:ext cx="4587875" cy="1344295"/>
          </a:xfrm>
          <a:custGeom>
            <a:avLst/>
            <a:gdLst/>
            <a:ahLst/>
            <a:cxnLst/>
            <a:rect l="l" t="t" r="r" b="b"/>
            <a:pathLst>
              <a:path w="4587875" h="1344295">
                <a:moveTo>
                  <a:pt x="4363730" y="0"/>
                </a:moveTo>
                <a:lnTo>
                  <a:pt x="224028" y="0"/>
                </a:lnTo>
                <a:lnTo>
                  <a:pt x="178889" y="4551"/>
                </a:lnTo>
                <a:lnTo>
                  <a:pt x="136842" y="17606"/>
                </a:lnTo>
                <a:lnTo>
                  <a:pt x="98789" y="38262"/>
                </a:lnTo>
                <a:lnTo>
                  <a:pt x="65631" y="65619"/>
                </a:lnTo>
                <a:lnTo>
                  <a:pt x="38270" y="98775"/>
                </a:lnTo>
                <a:lnTo>
                  <a:pt x="17610" y="136829"/>
                </a:lnTo>
                <a:lnTo>
                  <a:pt x="4553" y="178881"/>
                </a:lnTo>
                <a:lnTo>
                  <a:pt x="0" y="224028"/>
                </a:lnTo>
                <a:lnTo>
                  <a:pt x="0" y="1120130"/>
                </a:lnTo>
                <a:lnTo>
                  <a:pt x="4553" y="1165269"/>
                </a:lnTo>
                <a:lnTo>
                  <a:pt x="17610" y="1207305"/>
                </a:lnTo>
                <a:lnTo>
                  <a:pt x="38270" y="1245340"/>
                </a:lnTo>
                <a:lnTo>
                  <a:pt x="65631" y="1278475"/>
                </a:lnTo>
                <a:lnTo>
                  <a:pt x="98789" y="1305811"/>
                </a:lnTo>
                <a:lnTo>
                  <a:pt x="136842" y="1326450"/>
                </a:lnTo>
                <a:lnTo>
                  <a:pt x="178889" y="1339492"/>
                </a:lnTo>
                <a:lnTo>
                  <a:pt x="224028" y="1344040"/>
                </a:lnTo>
                <a:lnTo>
                  <a:pt x="4363730" y="1344040"/>
                </a:lnTo>
                <a:lnTo>
                  <a:pt x="4408868" y="1339492"/>
                </a:lnTo>
                <a:lnTo>
                  <a:pt x="4450915" y="1326450"/>
                </a:lnTo>
                <a:lnTo>
                  <a:pt x="4488969" y="1305811"/>
                </a:lnTo>
                <a:lnTo>
                  <a:pt x="4522127" y="1278475"/>
                </a:lnTo>
                <a:lnTo>
                  <a:pt x="4549487" y="1245340"/>
                </a:lnTo>
                <a:lnTo>
                  <a:pt x="4570147" y="1207305"/>
                </a:lnTo>
                <a:lnTo>
                  <a:pt x="4583205" y="1165269"/>
                </a:lnTo>
                <a:lnTo>
                  <a:pt x="4587758" y="1120130"/>
                </a:lnTo>
                <a:lnTo>
                  <a:pt x="4587758" y="224028"/>
                </a:lnTo>
                <a:lnTo>
                  <a:pt x="4583205" y="178881"/>
                </a:lnTo>
                <a:lnTo>
                  <a:pt x="4570147" y="136829"/>
                </a:lnTo>
                <a:lnTo>
                  <a:pt x="4549487" y="98775"/>
                </a:lnTo>
                <a:lnTo>
                  <a:pt x="4522127" y="65619"/>
                </a:lnTo>
                <a:lnTo>
                  <a:pt x="4488969" y="38262"/>
                </a:lnTo>
                <a:lnTo>
                  <a:pt x="4450915" y="17606"/>
                </a:lnTo>
                <a:lnTo>
                  <a:pt x="4408868" y="4551"/>
                </a:lnTo>
                <a:lnTo>
                  <a:pt x="43637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0197" y="1108588"/>
            <a:ext cx="4587875" cy="1344295"/>
          </a:xfrm>
          <a:custGeom>
            <a:avLst/>
            <a:gdLst/>
            <a:ahLst/>
            <a:cxnLst/>
            <a:rect l="l" t="t" r="r" b="b"/>
            <a:pathLst>
              <a:path w="4587875" h="1344295">
                <a:moveTo>
                  <a:pt x="0" y="224027"/>
                </a:moveTo>
                <a:lnTo>
                  <a:pt x="4553" y="178881"/>
                </a:lnTo>
                <a:lnTo>
                  <a:pt x="17610" y="136829"/>
                </a:lnTo>
                <a:lnTo>
                  <a:pt x="38270" y="98775"/>
                </a:lnTo>
                <a:lnTo>
                  <a:pt x="65631" y="65619"/>
                </a:lnTo>
                <a:lnTo>
                  <a:pt x="98789" y="38262"/>
                </a:lnTo>
                <a:lnTo>
                  <a:pt x="136842" y="17606"/>
                </a:lnTo>
                <a:lnTo>
                  <a:pt x="178889" y="4551"/>
                </a:lnTo>
                <a:lnTo>
                  <a:pt x="224027" y="0"/>
                </a:lnTo>
                <a:lnTo>
                  <a:pt x="4363730" y="0"/>
                </a:lnTo>
                <a:lnTo>
                  <a:pt x="4408868" y="4551"/>
                </a:lnTo>
                <a:lnTo>
                  <a:pt x="4450915" y="17606"/>
                </a:lnTo>
                <a:lnTo>
                  <a:pt x="4488968" y="38262"/>
                </a:lnTo>
                <a:lnTo>
                  <a:pt x="4522126" y="65619"/>
                </a:lnTo>
                <a:lnTo>
                  <a:pt x="4549487" y="98775"/>
                </a:lnTo>
                <a:lnTo>
                  <a:pt x="4570147" y="136829"/>
                </a:lnTo>
                <a:lnTo>
                  <a:pt x="4583204" y="178881"/>
                </a:lnTo>
                <a:lnTo>
                  <a:pt x="4587758" y="224027"/>
                </a:lnTo>
                <a:lnTo>
                  <a:pt x="4587758" y="1120130"/>
                </a:lnTo>
                <a:lnTo>
                  <a:pt x="4583204" y="1165269"/>
                </a:lnTo>
                <a:lnTo>
                  <a:pt x="4570147" y="1207305"/>
                </a:lnTo>
                <a:lnTo>
                  <a:pt x="4549487" y="1245340"/>
                </a:lnTo>
                <a:lnTo>
                  <a:pt x="4522126" y="1278475"/>
                </a:lnTo>
                <a:lnTo>
                  <a:pt x="4488968" y="1305811"/>
                </a:lnTo>
                <a:lnTo>
                  <a:pt x="4450915" y="1326450"/>
                </a:lnTo>
                <a:lnTo>
                  <a:pt x="4408868" y="1339492"/>
                </a:lnTo>
                <a:lnTo>
                  <a:pt x="4363730" y="1344039"/>
                </a:lnTo>
                <a:lnTo>
                  <a:pt x="224027" y="1344039"/>
                </a:lnTo>
                <a:lnTo>
                  <a:pt x="178889" y="1339492"/>
                </a:lnTo>
                <a:lnTo>
                  <a:pt x="136842" y="1326450"/>
                </a:lnTo>
                <a:lnTo>
                  <a:pt x="98789" y="1305811"/>
                </a:lnTo>
                <a:lnTo>
                  <a:pt x="65631" y="1278475"/>
                </a:lnTo>
                <a:lnTo>
                  <a:pt x="38270" y="1245340"/>
                </a:lnTo>
                <a:lnTo>
                  <a:pt x="17610" y="1207305"/>
                </a:lnTo>
                <a:lnTo>
                  <a:pt x="4553" y="1165269"/>
                </a:lnTo>
                <a:lnTo>
                  <a:pt x="0" y="1120130"/>
                </a:lnTo>
                <a:lnTo>
                  <a:pt x="0" y="224027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8869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Software </a:t>
            </a:r>
            <a:r>
              <a:rPr spc="15" dirty="0"/>
              <a:t>Development </a:t>
            </a:r>
            <a:r>
              <a:rPr spc="-5" dirty="0"/>
              <a:t>Life</a:t>
            </a:r>
            <a:r>
              <a:rPr spc="20" dirty="0"/>
              <a:t> </a:t>
            </a:r>
            <a:r>
              <a:rPr spc="10" dirty="0"/>
              <a:t>Cycle</a:t>
            </a:r>
          </a:p>
        </p:txBody>
      </p:sp>
      <p:sp>
        <p:nvSpPr>
          <p:cNvPr id="6" name="object 6"/>
          <p:cNvSpPr/>
          <p:nvPr/>
        </p:nvSpPr>
        <p:spPr>
          <a:xfrm>
            <a:off x="438150" y="1209659"/>
            <a:ext cx="2314575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425" y="1190625"/>
            <a:ext cx="1771650" cy="542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4688" y="1221598"/>
            <a:ext cx="2225675" cy="374650"/>
          </a:xfrm>
          <a:custGeom>
            <a:avLst/>
            <a:gdLst/>
            <a:ahLst/>
            <a:cxnLst/>
            <a:rect l="l" t="t" r="r" b="b"/>
            <a:pathLst>
              <a:path w="2225675" h="374650">
                <a:moveTo>
                  <a:pt x="0" y="374273"/>
                </a:moveTo>
                <a:lnTo>
                  <a:pt x="2225158" y="374273"/>
                </a:lnTo>
                <a:lnTo>
                  <a:pt x="2225158" y="0"/>
                </a:lnTo>
                <a:lnTo>
                  <a:pt x="0" y="0"/>
                </a:lnTo>
                <a:lnTo>
                  <a:pt x="0" y="374273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9162" y="1276346"/>
            <a:ext cx="136525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sz="1550" b="1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50" b="1" spc="40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8625" y="2552700"/>
            <a:ext cx="2314575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6750" y="2533650"/>
            <a:ext cx="1905000" cy="542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7912" y="2565641"/>
            <a:ext cx="2225675" cy="374650"/>
          </a:xfrm>
          <a:custGeom>
            <a:avLst/>
            <a:gdLst/>
            <a:ahLst/>
            <a:cxnLst/>
            <a:rect l="l" t="t" r="r" b="b"/>
            <a:pathLst>
              <a:path w="2225675" h="374650">
                <a:moveTo>
                  <a:pt x="0" y="374285"/>
                </a:moveTo>
                <a:lnTo>
                  <a:pt x="2225171" y="374285"/>
                </a:lnTo>
                <a:lnTo>
                  <a:pt x="2225171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8625" y="3219450"/>
            <a:ext cx="2324100" cy="4667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825" y="3209925"/>
            <a:ext cx="1581150" cy="542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12" y="3237594"/>
            <a:ext cx="2232025" cy="374650"/>
          </a:xfrm>
          <a:custGeom>
            <a:avLst/>
            <a:gdLst/>
            <a:ahLst/>
            <a:cxnLst/>
            <a:rect l="l" t="t" r="r" b="b"/>
            <a:pathLst>
              <a:path w="2232025" h="374650">
                <a:moveTo>
                  <a:pt x="0" y="374285"/>
                </a:moveTo>
                <a:lnTo>
                  <a:pt x="2231898" y="374285"/>
                </a:lnTo>
                <a:lnTo>
                  <a:pt x="2231898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8150" y="1876425"/>
            <a:ext cx="2314575" cy="457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76325" y="1857375"/>
            <a:ext cx="1095375" cy="5429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4688" y="1893557"/>
            <a:ext cx="2225675" cy="374650"/>
          </a:xfrm>
          <a:custGeom>
            <a:avLst/>
            <a:gdLst/>
            <a:ahLst/>
            <a:cxnLst/>
            <a:rect l="l" t="t" r="r" b="b"/>
            <a:pathLst>
              <a:path w="2225675" h="374650">
                <a:moveTo>
                  <a:pt x="0" y="374285"/>
                </a:moveTo>
                <a:lnTo>
                  <a:pt x="2225158" y="374285"/>
                </a:lnTo>
                <a:lnTo>
                  <a:pt x="2225158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22372" y="1949764"/>
            <a:ext cx="69088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5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8625" y="3895725"/>
            <a:ext cx="2305050" cy="457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0575" y="3876675"/>
            <a:ext cx="1647825" cy="5429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7912" y="3909641"/>
            <a:ext cx="2218690" cy="374650"/>
          </a:xfrm>
          <a:custGeom>
            <a:avLst/>
            <a:gdLst/>
            <a:ahLst/>
            <a:cxnLst/>
            <a:rect l="l" t="t" r="r" b="b"/>
            <a:pathLst>
              <a:path w="2218690" h="374650">
                <a:moveTo>
                  <a:pt x="0" y="374285"/>
                </a:moveTo>
                <a:lnTo>
                  <a:pt x="2218444" y="374285"/>
                </a:lnTo>
                <a:lnTo>
                  <a:pt x="2218444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05819" y="2622801"/>
            <a:ext cx="1499235" cy="161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endParaRPr sz="1550">
              <a:latin typeface="Arial"/>
              <a:cs typeface="Arial"/>
            </a:endParaRPr>
          </a:p>
          <a:p>
            <a:pPr marL="136525" marR="138430" indent="32384" algn="ctr">
              <a:lnSpc>
                <a:spcPts val="5300"/>
              </a:lnSpc>
              <a:spcBef>
                <a:spcPts val="750"/>
              </a:spcBef>
            </a:pPr>
            <a:r>
              <a:rPr sz="1550" b="1" spc="-15" dirty="0">
                <a:solidFill>
                  <a:srgbClr val="FFFFFF"/>
                </a:solidFill>
                <a:latin typeface="Arial"/>
                <a:cs typeface="Arial"/>
              </a:rPr>
              <a:t>Verification  </a:t>
            </a:r>
            <a:r>
              <a:rPr sz="155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50" b="1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50" b="1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5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84697" y="748162"/>
            <a:ext cx="11430" cy="4395470"/>
          </a:xfrm>
          <a:custGeom>
            <a:avLst/>
            <a:gdLst/>
            <a:ahLst/>
            <a:cxnLst/>
            <a:rect l="l" t="t" r="r" b="b"/>
            <a:pathLst>
              <a:path w="11430" h="4395470">
                <a:moveTo>
                  <a:pt x="0" y="0"/>
                </a:moveTo>
                <a:lnTo>
                  <a:pt x="11064" y="4395337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156332" y="1333179"/>
            <a:ext cx="4025900" cy="852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0160" algn="ctr">
              <a:lnSpc>
                <a:spcPct val="100499"/>
              </a:lnSpc>
              <a:spcBef>
                <a:spcPts val="95"/>
              </a:spcBef>
            </a:pP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most </a:t>
            </a:r>
            <a:r>
              <a:rPr sz="1350" spc="-10" dirty="0">
                <a:latin typeface="Calibri"/>
                <a:cs typeface="Calibri"/>
              </a:rPr>
              <a:t>important </a:t>
            </a:r>
            <a:r>
              <a:rPr sz="1350" spc="-15" dirty="0">
                <a:latin typeface="Calibri"/>
                <a:cs typeface="Calibri"/>
              </a:rPr>
              <a:t>phase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software  </a:t>
            </a:r>
            <a:r>
              <a:rPr sz="1350" spc="-15" dirty="0">
                <a:latin typeface="Calibri"/>
                <a:cs typeface="Calibri"/>
              </a:rPr>
              <a:t>development </a:t>
            </a:r>
            <a:r>
              <a:rPr sz="1350" dirty="0">
                <a:latin typeface="Calibri"/>
                <a:cs typeface="Calibri"/>
              </a:rPr>
              <a:t>lifecycle. </a:t>
            </a:r>
            <a:r>
              <a:rPr sz="1350" spc="15" dirty="0">
                <a:latin typeface="Calibri"/>
                <a:cs typeface="Calibri"/>
              </a:rPr>
              <a:t>In </a:t>
            </a: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5" dirty="0">
                <a:latin typeface="Calibri"/>
                <a:cs typeface="Calibri"/>
              </a:rPr>
              <a:t>stage,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0" dirty="0">
                <a:latin typeface="Calibri"/>
                <a:cs typeface="Calibri"/>
              </a:rPr>
              <a:t>requirements </a:t>
            </a:r>
            <a:r>
              <a:rPr sz="1350" dirty="0">
                <a:latin typeface="Calibri"/>
                <a:cs typeface="Calibri"/>
              </a:rPr>
              <a:t>are  </a:t>
            </a:r>
            <a:r>
              <a:rPr sz="1350" spc="-10" dirty="0">
                <a:latin typeface="Calibri"/>
                <a:cs typeface="Calibri"/>
              </a:rPr>
              <a:t>gathered </a:t>
            </a:r>
            <a:r>
              <a:rPr sz="1350" spc="10" dirty="0">
                <a:latin typeface="Calibri"/>
                <a:cs typeface="Calibri"/>
              </a:rPr>
              <a:t>from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customers and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0" dirty="0">
                <a:latin typeface="Calibri"/>
                <a:cs typeface="Calibri"/>
              </a:rPr>
              <a:t>requirements </a:t>
            </a:r>
            <a:r>
              <a:rPr sz="1350" dirty="0">
                <a:latin typeface="Calibri"/>
                <a:cs typeface="Calibri"/>
              </a:rPr>
              <a:t>are  </a:t>
            </a:r>
            <a:r>
              <a:rPr sz="1350" spc="-10" dirty="0">
                <a:latin typeface="Calibri"/>
                <a:cs typeface="Calibri"/>
              </a:rPr>
              <a:t>then </a:t>
            </a:r>
            <a:r>
              <a:rPr sz="1350" spc="-5" dirty="0">
                <a:latin typeface="Calibri"/>
                <a:cs typeface="Calibri"/>
              </a:rPr>
              <a:t>analysed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20" dirty="0">
                <a:latin typeface="Calibri"/>
                <a:cs typeface="Calibri"/>
              </a:rPr>
              <a:t>ensure </a:t>
            </a:r>
            <a:r>
              <a:rPr sz="1350" spc="-10" dirty="0">
                <a:latin typeface="Calibri"/>
                <a:cs typeface="Calibri"/>
              </a:rPr>
              <a:t>their</a:t>
            </a:r>
            <a:r>
              <a:rPr sz="1350" spc="-13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feasibility.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43905" y="2939835"/>
            <a:ext cx="1640457" cy="164045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314" y="3342066"/>
            <a:ext cx="10407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5" dirty="0">
                <a:solidFill>
                  <a:srgbClr val="7F7F7F"/>
                </a:solidFill>
                <a:latin typeface="Arial"/>
                <a:cs typeface="Arial"/>
              </a:rPr>
              <a:t>Q</a:t>
            </a:r>
            <a:r>
              <a:rPr sz="3950" b="0" spc="-105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3950" b="0" spc="-6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z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4825" y="1771650"/>
            <a:ext cx="168592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4825" y="2314575"/>
            <a:ext cx="10668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4825" y="2857500"/>
            <a:ext cx="18669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6400" y="1036253"/>
            <a:ext cx="7792084" cy="2673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1935" algn="l"/>
              </a:tabLst>
            </a:pPr>
            <a:r>
              <a:rPr sz="1800" b="1" spc="5" dirty="0">
                <a:latin typeface="Calibri"/>
                <a:cs typeface="Calibri"/>
              </a:rPr>
              <a:t>Which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these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Software</a:t>
            </a:r>
            <a:r>
              <a:rPr sz="1800" b="1" spc="-1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Development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Methodologies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are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not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suitable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for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large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5" dirty="0">
                <a:latin typeface="Calibri"/>
                <a:cs typeface="Calibri"/>
              </a:rPr>
              <a:t>and </a:t>
            </a:r>
            <a:r>
              <a:rPr sz="1800" b="1" dirty="0">
                <a:latin typeface="Calibri"/>
                <a:cs typeface="Calibri"/>
              </a:rPr>
              <a:t>complex</a:t>
            </a:r>
            <a:r>
              <a:rPr sz="1800" b="1" spc="-1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projects?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420370" lvl="1" indent="-181610">
              <a:lnSpc>
                <a:spcPct val="100000"/>
              </a:lnSpc>
              <a:buAutoNum type="alphaUcPeriod"/>
              <a:tabLst>
                <a:tab pos="421005" algn="l"/>
              </a:tabLst>
            </a:pPr>
            <a:r>
              <a:rPr sz="1350" spc="-5" dirty="0">
                <a:latin typeface="Calibri"/>
                <a:cs typeface="Calibri"/>
              </a:rPr>
              <a:t>Waterfall</a:t>
            </a:r>
            <a:r>
              <a:rPr sz="1350" spc="-9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Model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411480" lvl="1" indent="-172085">
              <a:lnSpc>
                <a:spcPct val="100000"/>
              </a:lnSpc>
              <a:buAutoNum type="alphaUcPeriod"/>
              <a:tabLst>
                <a:tab pos="411480" algn="l"/>
              </a:tabLst>
            </a:pPr>
            <a:r>
              <a:rPr sz="1350" spc="-5" dirty="0">
                <a:latin typeface="Calibri"/>
                <a:cs typeface="Calibri"/>
              </a:rPr>
              <a:t>Devops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410209" lvl="1" indent="-171450">
              <a:lnSpc>
                <a:spcPct val="100000"/>
              </a:lnSpc>
              <a:buAutoNum type="alphaUcPeriod"/>
              <a:tabLst>
                <a:tab pos="410845" algn="l"/>
              </a:tabLst>
            </a:pPr>
            <a:r>
              <a:rPr sz="1350" spc="-20" dirty="0">
                <a:latin typeface="Calibri"/>
                <a:cs typeface="Calibri"/>
              </a:rPr>
              <a:t>Agile</a:t>
            </a:r>
            <a:r>
              <a:rPr sz="1350" spc="6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Methodology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420370" lvl="1" indent="-18161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42100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6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4825" y="1771650"/>
            <a:ext cx="168592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4825" y="2314575"/>
            <a:ext cx="10668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6400" y="1036253"/>
            <a:ext cx="7792084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1935" algn="l"/>
              </a:tabLst>
            </a:pPr>
            <a:r>
              <a:rPr sz="1800" b="1" spc="5" dirty="0">
                <a:latin typeface="Calibri"/>
                <a:cs typeface="Calibri"/>
              </a:rPr>
              <a:t>Which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these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Software</a:t>
            </a:r>
            <a:r>
              <a:rPr sz="1800" b="1" spc="-1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Development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Methodologies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are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not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suitable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for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large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5" dirty="0">
                <a:latin typeface="Calibri"/>
                <a:cs typeface="Calibri"/>
              </a:rPr>
              <a:t>and </a:t>
            </a:r>
            <a:r>
              <a:rPr sz="1800" b="1" dirty="0">
                <a:latin typeface="Calibri"/>
                <a:cs typeface="Calibri"/>
              </a:rPr>
              <a:t>complex</a:t>
            </a:r>
            <a:r>
              <a:rPr sz="1800" b="1" spc="-1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projects?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420370" lvl="1" indent="-181610">
              <a:lnSpc>
                <a:spcPct val="100000"/>
              </a:lnSpc>
              <a:buAutoNum type="alphaUcPeriod"/>
              <a:tabLst>
                <a:tab pos="421005" algn="l"/>
              </a:tabLst>
            </a:pPr>
            <a:r>
              <a:rPr sz="1350" spc="-5" dirty="0">
                <a:latin typeface="Calibri"/>
                <a:cs typeface="Calibri"/>
              </a:rPr>
              <a:t>Waterfall</a:t>
            </a:r>
            <a:r>
              <a:rPr sz="1350" spc="-9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Model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411480" lvl="1" indent="-172085">
              <a:lnSpc>
                <a:spcPct val="100000"/>
              </a:lnSpc>
              <a:buAutoNum type="alphaUcPeriod"/>
              <a:tabLst>
                <a:tab pos="411480" algn="l"/>
              </a:tabLst>
            </a:pPr>
            <a:r>
              <a:rPr sz="1350" spc="-5" dirty="0">
                <a:latin typeface="Calibri"/>
                <a:cs typeface="Calibri"/>
              </a:rPr>
              <a:t>Devops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4825" y="2857500"/>
            <a:ext cx="193357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3416" y="2931094"/>
            <a:ext cx="157226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5" dirty="0">
                <a:solidFill>
                  <a:srgbClr val="FFFFFF"/>
                </a:solidFill>
                <a:latin typeface="Calibri"/>
                <a:cs typeface="Calibri"/>
              </a:rPr>
              <a:t>C. </a:t>
            </a:r>
            <a:r>
              <a:rPr sz="1350" b="1" spc="-10" dirty="0">
                <a:solidFill>
                  <a:srgbClr val="FFFFFF"/>
                </a:solidFill>
                <a:latin typeface="Calibri"/>
                <a:cs typeface="Calibri"/>
              </a:rPr>
              <a:t>Agile</a:t>
            </a:r>
            <a:r>
              <a:rPr sz="135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Calibri"/>
                <a:cs typeface="Calibri"/>
              </a:rPr>
              <a:t>Methodology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3416" y="3477957"/>
            <a:ext cx="11874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D. </a:t>
            </a: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6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6725" y="1762125"/>
            <a:ext cx="8667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725" y="2305050"/>
            <a:ext cx="9048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6400" y="1036253"/>
            <a:ext cx="8119745" cy="157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935" algn="l"/>
              </a:tabLst>
            </a:pPr>
            <a:r>
              <a:rPr sz="1800" b="1" spc="-10" dirty="0">
                <a:latin typeface="Calibri"/>
                <a:cs typeface="Calibri"/>
              </a:rPr>
              <a:t>Devops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Methodology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was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focused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solving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problems</a:t>
            </a:r>
            <a:r>
              <a:rPr sz="1800" b="1" spc="-1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between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customers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5" dirty="0">
                <a:latin typeface="Calibri"/>
                <a:cs typeface="Calibri"/>
              </a:rPr>
              <a:t>and </a:t>
            </a:r>
            <a:r>
              <a:rPr sz="1800" b="1" spc="-10" dirty="0">
                <a:latin typeface="Calibri"/>
                <a:cs typeface="Calibri"/>
              </a:rPr>
              <a:t>the </a:t>
            </a:r>
            <a:r>
              <a:rPr sz="1800" b="1" spc="10" dirty="0">
                <a:latin typeface="Calibri"/>
                <a:cs typeface="Calibri"/>
              </a:rPr>
              <a:t>software</a:t>
            </a:r>
            <a:r>
              <a:rPr sz="1800" b="1" spc="-1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company.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381635" lvl="1" indent="-180975">
              <a:lnSpc>
                <a:spcPct val="100000"/>
              </a:lnSpc>
              <a:buAutoNum type="alphaUcPeriod"/>
              <a:tabLst>
                <a:tab pos="382270" algn="l"/>
              </a:tabLst>
            </a:pPr>
            <a:r>
              <a:rPr sz="1350" spc="-35" dirty="0">
                <a:latin typeface="Calibri"/>
                <a:cs typeface="Calibri"/>
              </a:rPr>
              <a:t>True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372110" lvl="1" indent="-171450">
              <a:lnSpc>
                <a:spcPct val="100000"/>
              </a:lnSpc>
              <a:buAutoNum type="alphaUcPeriod"/>
              <a:tabLst>
                <a:tab pos="372745" algn="l"/>
              </a:tabLst>
            </a:pPr>
            <a:r>
              <a:rPr sz="1350" spc="-5" dirty="0">
                <a:latin typeface="Calibri"/>
                <a:cs typeface="Calibri"/>
              </a:rPr>
              <a:t>False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6725" y="1762125"/>
            <a:ext cx="88582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725" y="2305050"/>
            <a:ext cx="9048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6400" y="1036253"/>
            <a:ext cx="8119745" cy="157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935" algn="l"/>
              </a:tabLst>
            </a:pPr>
            <a:r>
              <a:rPr sz="1800" b="1" spc="-10" dirty="0">
                <a:latin typeface="Calibri"/>
                <a:cs typeface="Calibri"/>
              </a:rPr>
              <a:t>Devops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Methodology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was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focused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solving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problems</a:t>
            </a:r>
            <a:r>
              <a:rPr sz="1800" b="1" spc="-1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between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customers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5" dirty="0">
                <a:latin typeface="Calibri"/>
                <a:cs typeface="Calibri"/>
              </a:rPr>
              <a:t>and </a:t>
            </a:r>
            <a:r>
              <a:rPr sz="1800" b="1" spc="-10" dirty="0">
                <a:latin typeface="Calibri"/>
                <a:cs typeface="Calibri"/>
              </a:rPr>
              <a:t>the </a:t>
            </a:r>
            <a:r>
              <a:rPr sz="1800" b="1" spc="10" dirty="0">
                <a:latin typeface="Calibri"/>
                <a:cs typeface="Calibri"/>
              </a:rPr>
              <a:t>software</a:t>
            </a:r>
            <a:r>
              <a:rPr sz="1800" b="1" spc="-1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company.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391160" lvl="1" indent="-190500">
              <a:lnSpc>
                <a:spcPct val="100000"/>
              </a:lnSpc>
              <a:buAutoNum type="alphaUcPeriod"/>
              <a:tabLst>
                <a:tab pos="391795" algn="l"/>
              </a:tabLst>
            </a:pPr>
            <a:r>
              <a:rPr sz="1350" b="1" spc="-25" dirty="0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372110" lvl="1" indent="-171450">
              <a:lnSpc>
                <a:spcPct val="100000"/>
              </a:lnSpc>
              <a:buAutoNum type="alphaUcPeriod"/>
              <a:tabLst>
                <a:tab pos="372745" algn="l"/>
              </a:tabLst>
            </a:pPr>
            <a:r>
              <a:rPr sz="1350" spc="-5" dirty="0">
                <a:latin typeface="Calibri"/>
                <a:cs typeface="Calibri"/>
              </a:rPr>
              <a:t>False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15811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275" y="1647825"/>
            <a:ext cx="22479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254" y="160413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06"/>
                </a:lnTo>
                <a:lnTo>
                  <a:pt x="6144" y="421352"/>
                </a:lnTo>
                <a:lnTo>
                  <a:pt x="22899" y="446223"/>
                </a:lnTo>
                <a:lnTo>
                  <a:pt x="47749" y="462996"/>
                </a:lnTo>
                <a:lnTo>
                  <a:pt x="78178" y="469148"/>
                </a:lnTo>
                <a:lnTo>
                  <a:pt x="2942487" y="469148"/>
                </a:lnTo>
                <a:lnTo>
                  <a:pt x="2972914" y="462996"/>
                </a:lnTo>
                <a:lnTo>
                  <a:pt x="2997743" y="446223"/>
                </a:lnTo>
                <a:lnTo>
                  <a:pt x="3014475" y="421352"/>
                </a:lnTo>
                <a:lnTo>
                  <a:pt x="3020607" y="390906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254" y="160413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05"/>
                </a:lnTo>
                <a:lnTo>
                  <a:pt x="3014474" y="421352"/>
                </a:lnTo>
                <a:lnTo>
                  <a:pt x="2997743" y="446223"/>
                </a:lnTo>
                <a:lnTo>
                  <a:pt x="2972914" y="462996"/>
                </a:lnTo>
                <a:lnTo>
                  <a:pt x="2942487" y="469148"/>
                </a:lnTo>
                <a:lnTo>
                  <a:pt x="78178" y="469148"/>
                </a:lnTo>
                <a:lnTo>
                  <a:pt x="47749" y="462996"/>
                </a:lnTo>
                <a:lnTo>
                  <a:pt x="22899" y="446223"/>
                </a:lnTo>
                <a:lnTo>
                  <a:pt x="6144" y="421352"/>
                </a:lnTo>
                <a:lnTo>
                  <a:pt x="0" y="390905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" y="21050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275" y="2190750"/>
            <a:ext cx="25812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5750" y="26479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275" y="2743200"/>
            <a:ext cx="180975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7254" y="269481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4" y="421217"/>
                </a:lnTo>
                <a:lnTo>
                  <a:pt x="22899" y="446087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7"/>
                </a:lnTo>
                <a:lnTo>
                  <a:pt x="3014475" y="421217"/>
                </a:lnTo>
                <a:lnTo>
                  <a:pt x="3020607" y="390774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254" y="26948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774"/>
                </a:lnTo>
                <a:lnTo>
                  <a:pt x="3014474" y="421217"/>
                </a:lnTo>
                <a:lnTo>
                  <a:pt x="2997743" y="446086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6"/>
                </a:lnTo>
                <a:lnTo>
                  <a:pt x="6144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5750" y="31908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5275" y="32861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7254" y="3240404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254" y="324040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6400" y="1036253"/>
            <a:ext cx="6687184" cy="2600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41935" algn="l"/>
              </a:tabLst>
            </a:pPr>
            <a:r>
              <a:rPr sz="1800" b="1" spc="5" dirty="0">
                <a:latin typeface="Calibri"/>
                <a:cs typeface="Calibri"/>
              </a:rPr>
              <a:t>Which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>
                <a:latin typeface="Calibri"/>
                <a:cs typeface="Calibri"/>
              </a:rPr>
              <a:t>these </a:t>
            </a:r>
            <a:r>
              <a:rPr sz="1800" b="1" spc="5">
                <a:latin typeface="Calibri"/>
                <a:cs typeface="Calibri"/>
              </a:rPr>
              <a:t>principles</a:t>
            </a:r>
            <a:r>
              <a:rPr lang="en-US" sz="1800" b="1" spc="5">
                <a:latin typeface="Calibri"/>
                <a:cs typeface="Calibri"/>
              </a:rPr>
              <a:t> </a:t>
            </a:r>
            <a:r>
              <a:rPr sz="1800" b="1" spc="-325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are </a:t>
            </a:r>
            <a:r>
              <a:rPr sz="1800" b="1" spc="-30" dirty="0">
                <a:latin typeface="Calibri"/>
                <a:cs typeface="Calibri"/>
              </a:rPr>
              <a:t>NOT </a:t>
            </a:r>
            <a:r>
              <a:rPr sz="1800" b="1" dirty="0">
                <a:latin typeface="Calibri"/>
                <a:cs typeface="Calibri"/>
              </a:rPr>
              <a:t>included in Agile Methodologies?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 startAt="3"/>
            </a:pPr>
            <a:endParaRPr sz="1800" dirty="0">
              <a:latin typeface="Times New Roman"/>
              <a:cs typeface="Times New Roman"/>
            </a:endParaRPr>
          </a:p>
          <a:p>
            <a:pPr marL="216535" lvl="1" indent="-181610">
              <a:lnSpc>
                <a:spcPct val="100000"/>
              </a:lnSpc>
              <a:spcBef>
                <a:spcPts val="1130"/>
              </a:spcBef>
              <a:buAutoNum type="alphaUcPeriod"/>
              <a:tabLst>
                <a:tab pos="217170" algn="l"/>
              </a:tabLst>
            </a:pPr>
            <a:r>
              <a:rPr sz="1350" spc="-20" dirty="0">
                <a:latin typeface="Calibri"/>
                <a:cs typeface="Calibri"/>
              </a:rPr>
              <a:t>Frequent </a:t>
            </a:r>
            <a:r>
              <a:rPr sz="1350" spc="5" dirty="0">
                <a:latin typeface="Calibri"/>
                <a:cs typeface="Calibri"/>
              </a:rPr>
              <a:t>Release</a:t>
            </a:r>
            <a:r>
              <a:rPr sz="1350" spc="-2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Cycles</a:t>
            </a: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 dirty="0">
              <a:latin typeface="Times New Roman"/>
              <a:cs typeface="Times New Roman"/>
            </a:endParaRPr>
          </a:p>
          <a:p>
            <a:pPr marL="206375" lvl="1" indent="-171450">
              <a:lnSpc>
                <a:spcPct val="100000"/>
              </a:lnSpc>
              <a:buAutoNum type="alphaUcPeriod"/>
              <a:tabLst>
                <a:tab pos="207010" algn="l"/>
              </a:tabLst>
            </a:pPr>
            <a:r>
              <a:rPr sz="1350" dirty="0">
                <a:latin typeface="Calibri"/>
                <a:cs typeface="Calibri"/>
              </a:rPr>
              <a:t>Focus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5" dirty="0">
                <a:latin typeface="Calibri"/>
                <a:cs typeface="Calibri"/>
              </a:rPr>
              <a:t>Customer</a:t>
            </a:r>
            <a:r>
              <a:rPr sz="1350" spc="-9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Feedback</a:t>
            </a:r>
            <a:endParaRPr sz="13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 dirty="0">
              <a:latin typeface="Times New Roman"/>
              <a:cs typeface="Times New Roman"/>
            </a:endParaRPr>
          </a:p>
          <a:p>
            <a:pPr marL="206375" lvl="1" indent="-171450">
              <a:lnSpc>
                <a:spcPct val="100000"/>
              </a:lnSpc>
              <a:buAutoNum type="alphaUcPeriod"/>
              <a:tabLst>
                <a:tab pos="207010" algn="l"/>
              </a:tabLst>
            </a:pPr>
            <a:r>
              <a:rPr sz="1350" spc="-10" dirty="0">
                <a:latin typeface="Calibri"/>
                <a:cs typeface="Calibri"/>
              </a:rPr>
              <a:t>Eliminating</a:t>
            </a:r>
            <a:r>
              <a:rPr sz="1350" spc="10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Waste</a:t>
            </a:r>
            <a:endParaRPr sz="13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 dirty="0">
              <a:latin typeface="Times New Roman"/>
              <a:cs typeface="Times New Roman"/>
            </a:endParaRPr>
          </a:p>
          <a:p>
            <a:pPr marL="216535" lvl="1" indent="-181610">
              <a:lnSpc>
                <a:spcPct val="100000"/>
              </a:lnSpc>
              <a:buAutoNum type="alphaUcPeriod"/>
              <a:tabLst>
                <a:tab pos="217170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15811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275" y="1647825"/>
            <a:ext cx="22479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254" y="160413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06"/>
                </a:lnTo>
                <a:lnTo>
                  <a:pt x="6144" y="421352"/>
                </a:lnTo>
                <a:lnTo>
                  <a:pt x="22899" y="446223"/>
                </a:lnTo>
                <a:lnTo>
                  <a:pt x="47749" y="462996"/>
                </a:lnTo>
                <a:lnTo>
                  <a:pt x="78178" y="469148"/>
                </a:lnTo>
                <a:lnTo>
                  <a:pt x="2942487" y="469148"/>
                </a:lnTo>
                <a:lnTo>
                  <a:pt x="2972914" y="462996"/>
                </a:lnTo>
                <a:lnTo>
                  <a:pt x="2997743" y="446223"/>
                </a:lnTo>
                <a:lnTo>
                  <a:pt x="3014475" y="421352"/>
                </a:lnTo>
                <a:lnTo>
                  <a:pt x="3020607" y="390906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254" y="160413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05"/>
                </a:lnTo>
                <a:lnTo>
                  <a:pt x="3014474" y="421352"/>
                </a:lnTo>
                <a:lnTo>
                  <a:pt x="2997743" y="446223"/>
                </a:lnTo>
                <a:lnTo>
                  <a:pt x="2972914" y="462996"/>
                </a:lnTo>
                <a:lnTo>
                  <a:pt x="2942487" y="469148"/>
                </a:lnTo>
                <a:lnTo>
                  <a:pt x="78178" y="469148"/>
                </a:lnTo>
                <a:lnTo>
                  <a:pt x="47749" y="462996"/>
                </a:lnTo>
                <a:lnTo>
                  <a:pt x="22899" y="446223"/>
                </a:lnTo>
                <a:lnTo>
                  <a:pt x="6144" y="421352"/>
                </a:lnTo>
                <a:lnTo>
                  <a:pt x="0" y="390905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" y="21050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275" y="2190750"/>
            <a:ext cx="25812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6400" y="1036253"/>
            <a:ext cx="6687184" cy="145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41935" algn="l"/>
              </a:tabLst>
            </a:pPr>
            <a:r>
              <a:rPr sz="1800" b="1" spc="5" dirty="0">
                <a:latin typeface="Calibri"/>
                <a:cs typeface="Calibri"/>
              </a:rPr>
              <a:t>Which </a:t>
            </a:r>
            <a:r>
              <a:rPr sz="1800" b="1" dirty="0">
                <a:latin typeface="Calibri"/>
                <a:cs typeface="Calibri"/>
              </a:rPr>
              <a:t>of these </a:t>
            </a:r>
            <a:r>
              <a:rPr sz="1800" b="1" spc="5" dirty="0">
                <a:latin typeface="Calibri"/>
                <a:cs typeface="Calibri"/>
              </a:rPr>
              <a:t>principles</a:t>
            </a:r>
            <a:r>
              <a:rPr sz="1800" b="1" spc="-325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are </a:t>
            </a:r>
            <a:r>
              <a:rPr sz="1800" b="1" spc="-30" dirty="0">
                <a:latin typeface="Calibri"/>
                <a:cs typeface="Calibri"/>
              </a:rPr>
              <a:t>NOT </a:t>
            </a:r>
            <a:r>
              <a:rPr sz="1800" b="1" dirty="0">
                <a:latin typeface="Calibri"/>
                <a:cs typeface="Calibri"/>
              </a:rPr>
              <a:t>included in Agile Methodologies?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 startAt="3"/>
            </a:pPr>
            <a:endParaRPr sz="1800">
              <a:latin typeface="Times New Roman"/>
              <a:cs typeface="Times New Roman"/>
            </a:endParaRPr>
          </a:p>
          <a:p>
            <a:pPr marL="216535" lvl="1" indent="-181610">
              <a:lnSpc>
                <a:spcPct val="100000"/>
              </a:lnSpc>
              <a:spcBef>
                <a:spcPts val="1130"/>
              </a:spcBef>
              <a:buAutoNum type="alphaUcPeriod"/>
              <a:tabLst>
                <a:tab pos="217170" algn="l"/>
              </a:tabLst>
            </a:pPr>
            <a:r>
              <a:rPr sz="1350" spc="-20" dirty="0">
                <a:latin typeface="Calibri"/>
                <a:cs typeface="Calibri"/>
              </a:rPr>
              <a:t>Frequent </a:t>
            </a:r>
            <a:r>
              <a:rPr sz="1350" spc="5" dirty="0">
                <a:latin typeface="Calibri"/>
                <a:cs typeface="Calibri"/>
              </a:rPr>
              <a:t>Release</a:t>
            </a:r>
            <a:r>
              <a:rPr sz="1350" spc="-2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Cycles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206375" lvl="1" indent="-171450">
              <a:lnSpc>
                <a:spcPct val="100000"/>
              </a:lnSpc>
              <a:buAutoNum type="alphaUcPeriod"/>
              <a:tabLst>
                <a:tab pos="207010" algn="l"/>
              </a:tabLst>
            </a:pPr>
            <a:r>
              <a:rPr sz="1350" dirty="0">
                <a:latin typeface="Calibri"/>
                <a:cs typeface="Calibri"/>
              </a:rPr>
              <a:t>Focus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5" dirty="0">
                <a:latin typeface="Calibri"/>
                <a:cs typeface="Calibri"/>
              </a:rPr>
              <a:t>Customer</a:t>
            </a:r>
            <a:r>
              <a:rPr sz="1350" spc="-9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Feedback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5750" y="26479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275" y="2743200"/>
            <a:ext cx="18288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254" y="269481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4" y="421217"/>
                </a:lnTo>
                <a:lnTo>
                  <a:pt x="22899" y="446087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7"/>
                </a:lnTo>
                <a:lnTo>
                  <a:pt x="3014475" y="421217"/>
                </a:lnTo>
                <a:lnTo>
                  <a:pt x="3020607" y="390774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254" y="26948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774"/>
                </a:lnTo>
                <a:lnTo>
                  <a:pt x="3014474" y="421217"/>
                </a:lnTo>
                <a:lnTo>
                  <a:pt x="2997743" y="446086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6"/>
                </a:lnTo>
                <a:lnTo>
                  <a:pt x="6144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9260" y="2809555"/>
            <a:ext cx="147701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5" dirty="0">
                <a:solidFill>
                  <a:srgbClr val="FFFFFF"/>
                </a:solidFill>
                <a:latin typeface="Calibri"/>
                <a:cs typeface="Calibri"/>
              </a:rPr>
              <a:t>C. </a:t>
            </a:r>
            <a:r>
              <a:rPr sz="1350" b="1" spc="-10" dirty="0">
                <a:solidFill>
                  <a:srgbClr val="FFFFFF"/>
                </a:solidFill>
                <a:latin typeface="Calibri"/>
                <a:cs typeface="Calibri"/>
              </a:rPr>
              <a:t>Eliminating</a:t>
            </a:r>
            <a:r>
              <a:rPr sz="135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-25" dirty="0">
                <a:solidFill>
                  <a:srgbClr val="FFFFFF"/>
                </a:solidFill>
                <a:latin typeface="Calibri"/>
                <a:cs typeface="Calibri"/>
              </a:rPr>
              <a:t>Waste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5750" y="31908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5275" y="32861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7254" y="3240404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7254" y="324040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29260" y="3355909"/>
            <a:ext cx="118999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D. </a:t>
            </a: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5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76695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4.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Which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Lifecycle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stage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Devops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helps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Transition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from</a:t>
            </a:r>
            <a:r>
              <a:rPr sz="1800" b="1" spc="-1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stage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another?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475" y="1762125"/>
            <a:ext cx="233362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2"/>
                </a:lnTo>
                <a:lnTo>
                  <a:pt x="22895" y="22863"/>
                </a:lnTo>
                <a:lnTo>
                  <a:pt x="6142" y="47693"/>
                </a:lnTo>
                <a:lnTo>
                  <a:pt x="0" y="78120"/>
                </a:lnTo>
                <a:lnTo>
                  <a:pt x="0" y="390790"/>
                </a:lnTo>
                <a:lnTo>
                  <a:pt x="6142" y="421232"/>
                </a:lnTo>
                <a:lnTo>
                  <a:pt x="22895" y="446102"/>
                </a:lnTo>
                <a:lnTo>
                  <a:pt x="47744" y="462874"/>
                </a:lnTo>
                <a:lnTo>
                  <a:pt x="78178" y="469026"/>
                </a:lnTo>
                <a:lnTo>
                  <a:pt x="2942374" y="469026"/>
                </a:lnTo>
                <a:lnTo>
                  <a:pt x="2972820" y="462874"/>
                </a:lnTo>
                <a:lnTo>
                  <a:pt x="2997692" y="446102"/>
                </a:lnTo>
                <a:lnTo>
                  <a:pt x="3014465" y="421232"/>
                </a:lnTo>
                <a:lnTo>
                  <a:pt x="3020616" y="390790"/>
                </a:lnTo>
                <a:lnTo>
                  <a:pt x="3020616" y="78120"/>
                </a:lnTo>
                <a:lnTo>
                  <a:pt x="3014465" y="47693"/>
                </a:lnTo>
                <a:lnTo>
                  <a:pt x="2997692" y="22863"/>
                </a:lnTo>
                <a:lnTo>
                  <a:pt x="2972820" y="6132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2" y="47693"/>
                </a:lnTo>
                <a:lnTo>
                  <a:pt x="22895" y="22863"/>
                </a:lnTo>
                <a:lnTo>
                  <a:pt x="47744" y="6132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2"/>
                </a:lnTo>
                <a:lnTo>
                  <a:pt x="2997691" y="22863"/>
                </a:lnTo>
                <a:lnTo>
                  <a:pt x="3014464" y="47693"/>
                </a:lnTo>
                <a:lnTo>
                  <a:pt x="3020616" y="78120"/>
                </a:lnTo>
                <a:lnTo>
                  <a:pt x="3020616" y="390790"/>
                </a:lnTo>
                <a:lnTo>
                  <a:pt x="3014464" y="421232"/>
                </a:lnTo>
                <a:lnTo>
                  <a:pt x="2997691" y="446102"/>
                </a:lnTo>
                <a:lnTo>
                  <a:pt x="2972820" y="462874"/>
                </a:lnTo>
                <a:lnTo>
                  <a:pt x="2942374" y="469026"/>
                </a:lnTo>
                <a:lnTo>
                  <a:pt x="78178" y="469026"/>
                </a:lnTo>
                <a:lnTo>
                  <a:pt x="47744" y="462874"/>
                </a:lnTo>
                <a:lnTo>
                  <a:pt x="22895" y="446102"/>
                </a:lnTo>
                <a:lnTo>
                  <a:pt x="6142" y="421232"/>
                </a:lnTo>
                <a:lnTo>
                  <a:pt x="0" y="390790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42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475" y="2305050"/>
            <a:ext cx="18669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4"/>
                </a:lnTo>
                <a:lnTo>
                  <a:pt x="6142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2" y="421328"/>
                </a:lnTo>
                <a:lnTo>
                  <a:pt x="22895" y="446152"/>
                </a:lnTo>
                <a:lnTo>
                  <a:pt x="47744" y="462879"/>
                </a:lnTo>
                <a:lnTo>
                  <a:pt x="78178" y="469011"/>
                </a:lnTo>
                <a:lnTo>
                  <a:pt x="2942374" y="469011"/>
                </a:lnTo>
                <a:lnTo>
                  <a:pt x="2972820" y="462879"/>
                </a:lnTo>
                <a:lnTo>
                  <a:pt x="2997692" y="446152"/>
                </a:lnTo>
                <a:lnTo>
                  <a:pt x="3014465" y="421328"/>
                </a:lnTo>
                <a:lnTo>
                  <a:pt x="3020616" y="390906"/>
                </a:lnTo>
                <a:lnTo>
                  <a:pt x="3020616" y="78236"/>
                </a:lnTo>
                <a:lnTo>
                  <a:pt x="3014465" y="47793"/>
                </a:lnTo>
                <a:lnTo>
                  <a:pt x="2997692" y="22924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2" y="47793"/>
                </a:lnTo>
                <a:lnTo>
                  <a:pt x="22895" y="22924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4"/>
                </a:lnTo>
                <a:lnTo>
                  <a:pt x="3014464" y="47793"/>
                </a:lnTo>
                <a:lnTo>
                  <a:pt x="3020616" y="78236"/>
                </a:lnTo>
                <a:lnTo>
                  <a:pt x="3020616" y="390905"/>
                </a:lnTo>
                <a:lnTo>
                  <a:pt x="3014464" y="421328"/>
                </a:lnTo>
                <a:lnTo>
                  <a:pt x="2997691" y="446152"/>
                </a:lnTo>
                <a:lnTo>
                  <a:pt x="2972820" y="462879"/>
                </a:lnTo>
                <a:lnTo>
                  <a:pt x="2942374" y="469010"/>
                </a:lnTo>
                <a:lnTo>
                  <a:pt x="78178" y="469010"/>
                </a:lnTo>
                <a:lnTo>
                  <a:pt x="47744" y="462879"/>
                </a:lnTo>
                <a:lnTo>
                  <a:pt x="22895" y="446152"/>
                </a:lnTo>
                <a:lnTo>
                  <a:pt x="6142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2425" y="27622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1475" y="2847975"/>
            <a:ext cx="216217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715" y="280771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1"/>
                </a:lnTo>
                <a:lnTo>
                  <a:pt x="22895" y="22858"/>
                </a:lnTo>
                <a:lnTo>
                  <a:pt x="6142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2" y="421272"/>
                </a:lnTo>
                <a:lnTo>
                  <a:pt x="22895" y="446103"/>
                </a:lnTo>
                <a:lnTo>
                  <a:pt x="47744" y="462861"/>
                </a:lnTo>
                <a:lnTo>
                  <a:pt x="78178" y="469011"/>
                </a:lnTo>
                <a:lnTo>
                  <a:pt x="2942374" y="469011"/>
                </a:lnTo>
                <a:lnTo>
                  <a:pt x="2972820" y="462861"/>
                </a:lnTo>
                <a:lnTo>
                  <a:pt x="2997692" y="446103"/>
                </a:lnTo>
                <a:lnTo>
                  <a:pt x="3014465" y="421272"/>
                </a:lnTo>
                <a:lnTo>
                  <a:pt x="3020616" y="390906"/>
                </a:lnTo>
                <a:lnTo>
                  <a:pt x="3020616" y="78105"/>
                </a:lnTo>
                <a:lnTo>
                  <a:pt x="3014465" y="47682"/>
                </a:lnTo>
                <a:lnTo>
                  <a:pt x="2997692" y="22858"/>
                </a:lnTo>
                <a:lnTo>
                  <a:pt x="2972820" y="613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7715" y="280772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2" y="47682"/>
                </a:lnTo>
                <a:lnTo>
                  <a:pt x="22895" y="22858"/>
                </a:lnTo>
                <a:lnTo>
                  <a:pt x="47744" y="613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1"/>
                </a:lnTo>
                <a:lnTo>
                  <a:pt x="2997691" y="22858"/>
                </a:lnTo>
                <a:lnTo>
                  <a:pt x="3014464" y="47682"/>
                </a:lnTo>
                <a:lnTo>
                  <a:pt x="3020616" y="78104"/>
                </a:lnTo>
                <a:lnTo>
                  <a:pt x="3020616" y="390905"/>
                </a:lnTo>
                <a:lnTo>
                  <a:pt x="3014464" y="421272"/>
                </a:lnTo>
                <a:lnTo>
                  <a:pt x="2997691" y="446103"/>
                </a:lnTo>
                <a:lnTo>
                  <a:pt x="2972820" y="462861"/>
                </a:lnTo>
                <a:lnTo>
                  <a:pt x="2942374" y="469010"/>
                </a:lnTo>
                <a:lnTo>
                  <a:pt x="78178" y="469010"/>
                </a:lnTo>
                <a:lnTo>
                  <a:pt x="47744" y="462861"/>
                </a:lnTo>
                <a:lnTo>
                  <a:pt x="22895" y="446103"/>
                </a:lnTo>
                <a:lnTo>
                  <a:pt x="6142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2425" y="33051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1475" y="3400425"/>
            <a:ext cx="21717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7715" y="335255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2"/>
                </a:lnTo>
                <a:lnTo>
                  <a:pt x="6142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2" y="421341"/>
                </a:lnTo>
                <a:lnTo>
                  <a:pt x="22895" y="446207"/>
                </a:lnTo>
                <a:lnTo>
                  <a:pt x="47744" y="462978"/>
                </a:lnTo>
                <a:lnTo>
                  <a:pt x="78178" y="469129"/>
                </a:lnTo>
                <a:lnTo>
                  <a:pt x="2942374" y="469129"/>
                </a:lnTo>
                <a:lnTo>
                  <a:pt x="2972820" y="462978"/>
                </a:lnTo>
                <a:lnTo>
                  <a:pt x="2997692" y="446207"/>
                </a:lnTo>
                <a:lnTo>
                  <a:pt x="3014465" y="421341"/>
                </a:lnTo>
                <a:lnTo>
                  <a:pt x="3020616" y="390906"/>
                </a:lnTo>
                <a:lnTo>
                  <a:pt x="3020616" y="78223"/>
                </a:lnTo>
                <a:lnTo>
                  <a:pt x="3014465" y="47788"/>
                </a:lnTo>
                <a:lnTo>
                  <a:pt x="2997692" y="22922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7715" y="335255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2" y="47788"/>
                </a:lnTo>
                <a:lnTo>
                  <a:pt x="22895" y="22922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2"/>
                </a:lnTo>
                <a:lnTo>
                  <a:pt x="3014464" y="47788"/>
                </a:lnTo>
                <a:lnTo>
                  <a:pt x="3020616" y="78223"/>
                </a:lnTo>
                <a:lnTo>
                  <a:pt x="3020616" y="390905"/>
                </a:lnTo>
                <a:lnTo>
                  <a:pt x="3014464" y="421341"/>
                </a:lnTo>
                <a:lnTo>
                  <a:pt x="2997691" y="446207"/>
                </a:lnTo>
                <a:lnTo>
                  <a:pt x="2972820" y="462978"/>
                </a:lnTo>
                <a:lnTo>
                  <a:pt x="2942374" y="469129"/>
                </a:lnTo>
                <a:lnTo>
                  <a:pt x="78178" y="469129"/>
                </a:lnTo>
                <a:lnTo>
                  <a:pt x="47744" y="462978"/>
                </a:lnTo>
                <a:lnTo>
                  <a:pt x="22895" y="446207"/>
                </a:lnTo>
                <a:lnTo>
                  <a:pt x="6142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9745" y="1830638"/>
            <a:ext cx="1985645" cy="1869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310" indent="-18224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4945" algn="l"/>
              </a:tabLst>
            </a:pPr>
            <a:r>
              <a:rPr sz="1350" spc="-5" dirty="0">
                <a:latin typeface="Calibri"/>
                <a:cs typeface="Calibri"/>
              </a:rPr>
              <a:t>Continuous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Development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4150" indent="-172085">
              <a:lnSpc>
                <a:spcPct val="100000"/>
              </a:lnSpc>
              <a:buAutoNum type="alphaUcPeriod"/>
              <a:tabLst>
                <a:tab pos="184785" algn="l"/>
              </a:tabLst>
            </a:pPr>
            <a:r>
              <a:rPr sz="1350" spc="-5" dirty="0">
                <a:latin typeface="Calibri"/>
                <a:cs typeface="Calibri"/>
              </a:rPr>
              <a:t>Continuous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-25" dirty="0">
                <a:latin typeface="Calibri"/>
                <a:cs typeface="Calibri"/>
              </a:rPr>
              <a:t>Testing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4150" indent="-172085">
              <a:lnSpc>
                <a:spcPct val="100000"/>
              </a:lnSpc>
              <a:buAutoNum type="alphaUcPeriod"/>
              <a:tabLst>
                <a:tab pos="184785" algn="l"/>
              </a:tabLst>
            </a:pPr>
            <a:r>
              <a:rPr sz="1350" spc="-5" dirty="0">
                <a:latin typeface="Calibri"/>
                <a:cs typeface="Calibri"/>
              </a:rPr>
              <a:t>Continuous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Monitoring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94310" indent="-182245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194945" algn="l"/>
              </a:tabLst>
            </a:pPr>
            <a:r>
              <a:rPr sz="1350" spc="-5" dirty="0">
                <a:latin typeface="Calibri"/>
                <a:cs typeface="Calibri"/>
              </a:rPr>
              <a:t>Continuous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Integration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76695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4.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Which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Lifecycle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stage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Devops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helps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Transition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from</a:t>
            </a:r>
            <a:r>
              <a:rPr sz="1800" b="1" spc="-1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stage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another?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475" y="1762125"/>
            <a:ext cx="233362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2"/>
                </a:lnTo>
                <a:lnTo>
                  <a:pt x="22895" y="22863"/>
                </a:lnTo>
                <a:lnTo>
                  <a:pt x="6142" y="47693"/>
                </a:lnTo>
                <a:lnTo>
                  <a:pt x="0" y="78120"/>
                </a:lnTo>
                <a:lnTo>
                  <a:pt x="0" y="390790"/>
                </a:lnTo>
                <a:lnTo>
                  <a:pt x="6142" y="421232"/>
                </a:lnTo>
                <a:lnTo>
                  <a:pt x="22895" y="446102"/>
                </a:lnTo>
                <a:lnTo>
                  <a:pt x="47744" y="462874"/>
                </a:lnTo>
                <a:lnTo>
                  <a:pt x="78178" y="469026"/>
                </a:lnTo>
                <a:lnTo>
                  <a:pt x="2942374" y="469026"/>
                </a:lnTo>
                <a:lnTo>
                  <a:pt x="2972820" y="462874"/>
                </a:lnTo>
                <a:lnTo>
                  <a:pt x="2997692" y="446102"/>
                </a:lnTo>
                <a:lnTo>
                  <a:pt x="3014465" y="421232"/>
                </a:lnTo>
                <a:lnTo>
                  <a:pt x="3020616" y="390790"/>
                </a:lnTo>
                <a:lnTo>
                  <a:pt x="3020616" y="78120"/>
                </a:lnTo>
                <a:lnTo>
                  <a:pt x="3014465" y="47693"/>
                </a:lnTo>
                <a:lnTo>
                  <a:pt x="2997692" y="22863"/>
                </a:lnTo>
                <a:lnTo>
                  <a:pt x="2972820" y="6132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2" y="47693"/>
                </a:lnTo>
                <a:lnTo>
                  <a:pt x="22895" y="22863"/>
                </a:lnTo>
                <a:lnTo>
                  <a:pt x="47744" y="6132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2"/>
                </a:lnTo>
                <a:lnTo>
                  <a:pt x="2997691" y="22863"/>
                </a:lnTo>
                <a:lnTo>
                  <a:pt x="3014464" y="47693"/>
                </a:lnTo>
                <a:lnTo>
                  <a:pt x="3020616" y="78120"/>
                </a:lnTo>
                <a:lnTo>
                  <a:pt x="3020616" y="390790"/>
                </a:lnTo>
                <a:lnTo>
                  <a:pt x="3014464" y="421232"/>
                </a:lnTo>
                <a:lnTo>
                  <a:pt x="2997691" y="446102"/>
                </a:lnTo>
                <a:lnTo>
                  <a:pt x="2972820" y="462874"/>
                </a:lnTo>
                <a:lnTo>
                  <a:pt x="2942374" y="469026"/>
                </a:lnTo>
                <a:lnTo>
                  <a:pt x="78178" y="469026"/>
                </a:lnTo>
                <a:lnTo>
                  <a:pt x="47744" y="462874"/>
                </a:lnTo>
                <a:lnTo>
                  <a:pt x="22895" y="446102"/>
                </a:lnTo>
                <a:lnTo>
                  <a:pt x="6142" y="421232"/>
                </a:lnTo>
                <a:lnTo>
                  <a:pt x="0" y="390790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42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475" y="2305050"/>
            <a:ext cx="18669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4"/>
                </a:lnTo>
                <a:lnTo>
                  <a:pt x="6142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2" y="421328"/>
                </a:lnTo>
                <a:lnTo>
                  <a:pt x="22895" y="446152"/>
                </a:lnTo>
                <a:lnTo>
                  <a:pt x="47744" y="462879"/>
                </a:lnTo>
                <a:lnTo>
                  <a:pt x="78178" y="469011"/>
                </a:lnTo>
                <a:lnTo>
                  <a:pt x="2942374" y="469011"/>
                </a:lnTo>
                <a:lnTo>
                  <a:pt x="2972820" y="462879"/>
                </a:lnTo>
                <a:lnTo>
                  <a:pt x="2997692" y="446152"/>
                </a:lnTo>
                <a:lnTo>
                  <a:pt x="3014465" y="421328"/>
                </a:lnTo>
                <a:lnTo>
                  <a:pt x="3020616" y="390906"/>
                </a:lnTo>
                <a:lnTo>
                  <a:pt x="3020616" y="78236"/>
                </a:lnTo>
                <a:lnTo>
                  <a:pt x="3014465" y="47793"/>
                </a:lnTo>
                <a:lnTo>
                  <a:pt x="2997692" y="22924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2" y="47793"/>
                </a:lnTo>
                <a:lnTo>
                  <a:pt x="22895" y="22924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4"/>
                </a:lnTo>
                <a:lnTo>
                  <a:pt x="3014464" y="47793"/>
                </a:lnTo>
                <a:lnTo>
                  <a:pt x="3020616" y="78236"/>
                </a:lnTo>
                <a:lnTo>
                  <a:pt x="3020616" y="390905"/>
                </a:lnTo>
                <a:lnTo>
                  <a:pt x="3014464" y="421328"/>
                </a:lnTo>
                <a:lnTo>
                  <a:pt x="2997691" y="446152"/>
                </a:lnTo>
                <a:lnTo>
                  <a:pt x="2972820" y="462879"/>
                </a:lnTo>
                <a:lnTo>
                  <a:pt x="2942374" y="469010"/>
                </a:lnTo>
                <a:lnTo>
                  <a:pt x="78178" y="469010"/>
                </a:lnTo>
                <a:lnTo>
                  <a:pt x="47744" y="462879"/>
                </a:lnTo>
                <a:lnTo>
                  <a:pt x="22895" y="446152"/>
                </a:lnTo>
                <a:lnTo>
                  <a:pt x="6142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2425" y="27622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1475" y="2847975"/>
            <a:ext cx="216217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715" y="280771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1"/>
                </a:lnTo>
                <a:lnTo>
                  <a:pt x="22895" y="22858"/>
                </a:lnTo>
                <a:lnTo>
                  <a:pt x="6142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2" y="421272"/>
                </a:lnTo>
                <a:lnTo>
                  <a:pt x="22895" y="446103"/>
                </a:lnTo>
                <a:lnTo>
                  <a:pt x="47744" y="462861"/>
                </a:lnTo>
                <a:lnTo>
                  <a:pt x="78178" y="469011"/>
                </a:lnTo>
                <a:lnTo>
                  <a:pt x="2942374" y="469011"/>
                </a:lnTo>
                <a:lnTo>
                  <a:pt x="2972820" y="462861"/>
                </a:lnTo>
                <a:lnTo>
                  <a:pt x="2997692" y="446103"/>
                </a:lnTo>
                <a:lnTo>
                  <a:pt x="3014465" y="421272"/>
                </a:lnTo>
                <a:lnTo>
                  <a:pt x="3020616" y="390906"/>
                </a:lnTo>
                <a:lnTo>
                  <a:pt x="3020616" y="78105"/>
                </a:lnTo>
                <a:lnTo>
                  <a:pt x="3014465" y="47682"/>
                </a:lnTo>
                <a:lnTo>
                  <a:pt x="2997692" y="22858"/>
                </a:lnTo>
                <a:lnTo>
                  <a:pt x="2972820" y="613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7715" y="280772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2" y="47682"/>
                </a:lnTo>
                <a:lnTo>
                  <a:pt x="22895" y="22858"/>
                </a:lnTo>
                <a:lnTo>
                  <a:pt x="47744" y="613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1"/>
                </a:lnTo>
                <a:lnTo>
                  <a:pt x="2997691" y="22858"/>
                </a:lnTo>
                <a:lnTo>
                  <a:pt x="3014464" y="47682"/>
                </a:lnTo>
                <a:lnTo>
                  <a:pt x="3020616" y="78104"/>
                </a:lnTo>
                <a:lnTo>
                  <a:pt x="3020616" y="390905"/>
                </a:lnTo>
                <a:lnTo>
                  <a:pt x="3014464" y="421272"/>
                </a:lnTo>
                <a:lnTo>
                  <a:pt x="2997691" y="446103"/>
                </a:lnTo>
                <a:lnTo>
                  <a:pt x="2972820" y="462861"/>
                </a:lnTo>
                <a:lnTo>
                  <a:pt x="2942374" y="469010"/>
                </a:lnTo>
                <a:lnTo>
                  <a:pt x="78178" y="469010"/>
                </a:lnTo>
                <a:lnTo>
                  <a:pt x="47744" y="462861"/>
                </a:lnTo>
                <a:lnTo>
                  <a:pt x="22895" y="446103"/>
                </a:lnTo>
                <a:lnTo>
                  <a:pt x="6142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9745" y="1830638"/>
            <a:ext cx="1985645" cy="1323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310" indent="-18224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4945" algn="l"/>
              </a:tabLst>
            </a:pPr>
            <a:r>
              <a:rPr sz="1350" spc="-5" dirty="0">
                <a:latin typeface="Calibri"/>
                <a:cs typeface="Calibri"/>
              </a:rPr>
              <a:t>Continuous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Development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4150" indent="-172085">
              <a:lnSpc>
                <a:spcPct val="100000"/>
              </a:lnSpc>
              <a:buAutoNum type="alphaUcPeriod"/>
              <a:tabLst>
                <a:tab pos="184785" algn="l"/>
              </a:tabLst>
            </a:pPr>
            <a:r>
              <a:rPr sz="1350" spc="-5" dirty="0">
                <a:latin typeface="Calibri"/>
                <a:cs typeface="Calibri"/>
              </a:rPr>
              <a:t>Continuous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-25" dirty="0">
                <a:latin typeface="Calibri"/>
                <a:cs typeface="Calibri"/>
              </a:rPr>
              <a:t>Testing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4150" indent="-172085">
              <a:lnSpc>
                <a:spcPct val="100000"/>
              </a:lnSpc>
              <a:buAutoNum type="alphaUcPeriod"/>
              <a:tabLst>
                <a:tab pos="184785" algn="l"/>
              </a:tabLst>
            </a:pPr>
            <a:r>
              <a:rPr sz="1350" spc="-5" dirty="0">
                <a:latin typeface="Calibri"/>
                <a:cs typeface="Calibri"/>
              </a:rPr>
              <a:t>Continuous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Monitoring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2425" y="33051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1475" y="3400425"/>
            <a:ext cx="22288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7715" y="335255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2"/>
                </a:lnTo>
                <a:lnTo>
                  <a:pt x="6142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2" y="421341"/>
                </a:lnTo>
                <a:lnTo>
                  <a:pt x="22895" y="446207"/>
                </a:lnTo>
                <a:lnTo>
                  <a:pt x="47744" y="462978"/>
                </a:lnTo>
                <a:lnTo>
                  <a:pt x="78178" y="469129"/>
                </a:lnTo>
                <a:lnTo>
                  <a:pt x="2942374" y="469129"/>
                </a:lnTo>
                <a:lnTo>
                  <a:pt x="2972820" y="462978"/>
                </a:lnTo>
                <a:lnTo>
                  <a:pt x="2997692" y="446207"/>
                </a:lnTo>
                <a:lnTo>
                  <a:pt x="3014465" y="421341"/>
                </a:lnTo>
                <a:lnTo>
                  <a:pt x="3020616" y="390906"/>
                </a:lnTo>
                <a:lnTo>
                  <a:pt x="3020616" y="78223"/>
                </a:lnTo>
                <a:lnTo>
                  <a:pt x="3014465" y="47788"/>
                </a:lnTo>
                <a:lnTo>
                  <a:pt x="2997692" y="22922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7715" y="335255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2" y="47788"/>
                </a:lnTo>
                <a:lnTo>
                  <a:pt x="22895" y="22922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2"/>
                </a:lnTo>
                <a:lnTo>
                  <a:pt x="3014464" y="47788"/>
                </a:lnTo>
                <a:lnTo>
                  <a:pt x="3020616" y="78223"/>
                </a:lnTo>
                <a:lnTo>
                  <a:pt x="3020616" y="390905"/>
                </a:lnTo>
                <a:lnTo>
                  <a:pt x="3014464" y="421341"/>
                </a:lnTo>
                <a:lnTo>
                  <a:pt x="2997691" y="446207"/>
                </a:lnTo>
                <a:lnTo>
                  <a:pt x="2972820" y="462978"/>
                </a:lnTo>
                <a:lnTo>
                  <a:pt x="2942374" y="469129"/>
                </a:lnTo>
                <a:lnTo>
                  <a:pt x="78178" y="469129"/>
                </a:lnTo>
                <a:lnTo>
                  <a:pt x="47744" y="462978"/>
                </a:lnTo>
                <a:lnTo>
                  <a:pt x="22895" y="446207"/>
                </a:lnTo>
                <a:lnTo>
                  <a:pt x="6142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9745" y="3468432"/>
            <a:ext cx="1875789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5" dirty="0">
                <a:solidFill>
                  <a:srgbClr val="FFFFFF"/>
                </a:solidFill>
                <a:latin typeface="Calibri"/>
                <a:cs typeface="Calibri"/>
              </a:rPr>
              <a:t>D. </a:t>
            </a:r>
            <a:r>
              <a:rPr sz="1350" b="1" spc="10" dirty="0">
                <a:solidFill>
                  <a:srgbClr val="FFFFFF"/>
                </a:solidFill>
                <a:latin typeface="Calibri"/>
                <a:cs typeface="Calibri"/>
              </a:rPr>
              <a:t>Continuous</a:t>
            </a:r>
            <a:r>
              <a:rPr sz="135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-5" dirty="0">
                <a:solidFill>
                  <a:srgbClr val="FFFFFF"/>
                </a:solidFill>
                <a:latin typeface="Calibri"/>
                <a:cs typeface="Calibri"/>
              </a:rPr>
              <a:t>Integration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5800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5. </a:t>
            </a:r>
            <a:r>
              <a:rPr sz="1800" b="1" spc="5" dirty="0">
                <a:latin typeface="Calibri"/>
                <a:cs typeface="Calibri"/>
              </a:rPr>
              <a:t>Which </a:t>
            </a:r>
            <a:r>
              <a:rPr sz="1800" b="1" spc="-5" dirty="0">
                <a:latin typeface="Calibri"/>
                <a:cs typeface="Calibri"/>
              </a:rPr>
              <a:t>tool </a:t>
            </a:r>
            <a:r>
              <a:rPr sz="1800" b="1" spc="10" dirty="0">
                <a:latin typeface="Calibri"/>
                <a:cs typeface="Calibri"/>
              </a:rPr>
              <a:t>among </a:t>
            </a:r>
            <a:r>
              <a:rPr sz="1800" b="1" spc="-10" dirty="0">
                <a:latin typeface="Calibri"/>
                <a:cs typeface="Calibri"/>
              </a:rPr>
              <a:t>the </a:t>
            </a:r>
            <a:r>
              <a:rPr sz="1800" b="1" spc="5" dirty="0">
                <a:latin typeface="Calibri"/>
                <a:cs typeface="Calibri"/>
              </a:rPr>
              <a:t>following </a:t>
            </a:r>
            <a:r>
              <a:rPr sz="1800" b="1" dirty="0">
                <a:latin typeface="Calibri"/>
                <a:cs typeface="Calibri"/>
              </a:rPr>
              <a:t>helps in</a:t>
            </a:r>
            <a:r>
              <a:rPr sz="1800" b="1" spc="-2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containerization?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171450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275" y="1771650"/>
            <a:ext cx="10572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254" y="172922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93"/>
                </a:lnTo>
                <a:lnTo>
                  <a:pt x="0" y="78120"/>
                </a:lnTo>
                <a:lnTo>
                  <a:pt x="0" y="390793"/>
                </a:lnTo>
                <a:lnTo>
                  <a:pt x="6144" y="421228"/>
                </a:lnTo>
                <a:lnTo>
                  <a:pt x="22899" y="446094"/>
                </a:lnTo>
                <a:lnTo>
                  <a:pt x="47749" y="462865"/>
                </a:lnTo>
                <a:lnTo>
                  <a:pt x="78178" y="469017"/>
                </a:lnTo>
                <a:lnTo>
                  <a:pt x="2942487" y="469017"/>
                </a:lnTo>
                <a:lnTo>
                  <a:pt x="2972914" y="462865"/>
                </a:lnTo>
                <a:lnTo>
                  <a:pt x="2997743" y="446094"/>
                </a:lnTo>
                <a:lnTo>
                  <a:pt x="3014475" y="421228"/>
                </a:lnTo>
                <a:lnTo>
                  <a:pt x="3020607" y="390793"/>
                </a:lnTo>
                <a:lnTo>
                  <a:pt x="3020607" y="78120"/>
                </a:lnTo>
                <a:lnTo>
                  <a:pt x="3014475" y="47693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254" y="172922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4" y="47693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93"/>
                </a:lnTo>
                <a:lnTo>
                  <a:pt x="3020607" y="78120"/>
                </a:lnTo>
                <a:lnTo>
                  <a:pt x="3020607" y="390793"/>
                </a:lnTo>
                <a:lnTo>
                  <a:pt x="3014474" y="421228"/>
                </a:lnTo>
                <a:lnTo>
                  <a:pt x="2997743" y="446094"/>
                </a:lnTo>
                <a:lnTo>
                  <a:pt x="2972914" y="462865"/>
                </a:lnTo>
                <a:lnTo>
                  <a:pt x="2942487" y="469017"/>
                </a:lnTo>
                <a:lnTo>
                  <a:pt x="78178" y="469017"/>
                </a:lnTo>
                <a:lnTo>
                  <a:pt x="47749" y="462865"/>
                </a:lnTo>
                <a:lnTo>
                  <a:pt x="22899" y="446094"/>
                </a:lnTo>
                <a:lnTo>
                  <a:pt x="6144" y="421228"/>
                </a:lnTo>
                <a:lnTo>
                  <a:pt x="0" y="390793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750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275" y="2314575"/>
            <a:ext cx="7524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254" y="227405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48"/>
                </a:lnTo>
                <a:lnTo>
                  <a:pt x="22899" y="446218"/>
                </a:lnTo>
                <a:lnTo>
                  <a:pt x="47749" y="462990"/>
                </a:lnTo>
                <a:lnTo>
                  <a:pt x="78178" y="469142"/>
                </a:lnTo>
                <a:lnTo>
                  <a:pt x="2942487" y="469142"/>
                </a:lnTo>
                <a:lnTo>
                  <a:pt x="2972914" y="462990"/>
                </a:lnTo>
                <a:lnTo>
                  <a:pt x="2997743" y="446218"/>
                </a:lnTo>
                <a:lnTo>
                  <a:pt x="3014475" y="42134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254" y="22740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48"/>
                </a:lnTo>
                <a:lnTo>
                  <a:pt x="2997743" y="446218"/>
                </a:lnTo>
                <a:lnTo>
                  <a:pt x="2972914" y="462990"/>
                </a:lnTo>
                <a:lnTo>
                  <a:pt x="2942487" y="469142"/>
                </a:lnTo>
                <a:lnTo>
                  <a:pt x="78178" y="469142"/>
                </a:lnTo>
                <a:lnTo>
                  <a:pt x="47749" y="462990"/>
                </a:lnTo>
                <a:lnTo>
                  <a:pt x="22899" y="446218"/>
                </a:lnTo>
                <a:lnTo>
                  <a:pt x="6144" y="42134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5750" y="2771775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275" y="2867025"/>
            <a:ext cx="13335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254" y="281901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254" y="281901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5750" y="33147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5275" y="3409950"/>
            <a:ext cx="10477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254" y="336397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4" y="421217"/>
                </a:lnTo>
                <a:lnTo>
                  <a:pt x="22899" y="446087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7"/>
                </a:lnTo>
                <a:lnTo>
                  <a:pt x="3014475" y="421217"/>
                </a:lnTo>
                <a:lnTo>
                  <a:pt x="3020607" y="390774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7254" y="336397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774"/>
                </a:lnTo>
                <a:lnTo>
                  <a:pt x="3014474" y="421217"/>
                </a:lnTo>
                <a:lnTo>
                  <a:pt x="2997743" y="446086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6"/>
                </a:lnTo>
                <a:lnTo>
                  <a:pt x="6144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9260" y="1842068"/>
            <a:ext cx="981075" cy="1869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4310" algn="l"/>
              </a:tabLst>
            </a:pPr>
            <a:r>
              <a:rPr sz="1350" spc="-10" dirty="0">
                <a:latin typeface="Calibri"/>
                <a:cs typeface="Calibri"/>
              </a:rPr>
              <a:t>Jenkins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-15" dirty="0">
                <a:latin typeface="Calibri"/>
                <a:cs typeface="Calibri"/>
              </a:rPr>
              <a:t>Git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-25" dirty="0">
                <a:latin typeface="Calibri"/>
                <a:cs typeface="Calibri"/>
              </a:rPr>
              <a:t>K</a:t>
            </a:r>
            <a:r>
              <a:rPr sz="1350" spc="-35" dirty="0">
                <a:latin typeface="Calibri"/>
                <a:cs typeface="Calibri"/>
              </a:rPr>
              <a:t>ub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3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et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buAutoNum type="alphaUcPeriod"/>
              <a:tabLst>
                <a:tab pos="194310" algn="l"/>
              </a:tabLst>
            </a:pPr>
            <a:r>
              <a:rPr sz="1350" spc="-5" dirty="0">
                <a:latin typeface="Calibri"/>
                <a:cs typeface="Calibri"/>
              </a:rPr>
              <a:t>Docker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8869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Software </a:t>
            </a:r>
            <a:r>
              <a:rPr spc="15" dirty="0"/>
              <a:t>Development </a:t>
            </a:r>
            <a:r>
              <a:rPr spc="-5" dirty="0"/>
              <a:t>Life</a:t>
            </a:r>
            <a:r>
              <a:rPr spc="20" dirty="0"/>
              <a:t> </a:t>
            </a:r>
            <a:r>
              <a:rPr spc="10" dirty="0"/>
              <a:t>Cycle</a:t>
            </a:r>
          </a:p>
        </p:txBody>
      </p:sp>
      <p:sp>
        <p:nvSpPr>
          <p:cNvPr id="3" name="object 3"/>
          <p:cNvSpPr/>
          <p:nvPr/>
        </p:nvSpPr>
        <p:spPr>
          <a:xfrm>
            <a:off x="438150" y="1209659"/>
            <a:ext cx="2314575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3425" y="1190625"/>
            <a:ext cx="1771650" cy="542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688" y="1221598"/>
            <a:ext cx="2225675" cy="374650"/>
          </a:xfrm>
          <a:custGeom>
            <a:avLst/>
            <a:gdLst/>
            <a:ahLst/>
            <a:cxnLst/>
            <a:rect l="l" t="t" r="r" b="b"/>
            <a:pathLst>
              <a:path w="2225675" h="374650">
                <a:moveTo>
                  <a:pt x="0" y="374273"/>
                </a:moveTo>
                <a:lnTo>
                  <a:pt x="2225158" y="374273"/>
                </a:lnTo>
                <a:lnTo>
                  <a:pt x="2225158" y="0"/>
                </a:lnTo>
                <a:lnTo>
                  <a:pt x="0" y="0"/>
                </a:lnTo>
                <a:lnTo>
                  <a:pt x="0" y="374273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9162" y="1276346"/>
            <a:ext cx="136525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sz="1550" b="1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50" b="1" spc="40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8625" y="2552700"/>
            <a:ext cx="2314575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6750" y="2533650"/>
            <a:ext cx="1905000" cy="542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7912" y="2565641"/>
            <a:ext cx="2225675" cy="374650"/>
          </a:xfrm>
          <a:custGeom>
            <a:avLst/>
            <a:gdLst/>
            <a:ahLst/>
            <a:cxnLst/>
            <a:rect l="l" t="t" r="r" b="b"/>
            <a:pathLst>
              <a:path w="2225675" h="374650">
                <a:moveTo>
                  <a:pt x="0" y="374285"/>
                </a:moveTo>
                <a:lnTo>
                  <a:pt x="2225171" y="374285"/>
                </a:lnTo>
                <a:lnTo>
                  <a:pt x="2225171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8625" y="3219450"/>
            <a:ext cx="2324100" cy="466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5825" y="3209925"/>
            <a:ext cx="1581150" cy="542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7912" y="3237594"/>
            <a:ext cx="2232025" cy="374650"/>
          </a:xfrm>
          <a:custGeom>
            <a:avLst/>
            <a:gdLst/>
            <a:ahLst/>
            <a:cxnLst/>
            <a:rect l="l" t="t" r="r" b="b"/>
            <a:pathLst>
              <a:path w="2232025" h="374650">
                <a:moveTo>
                  <a:pt x="0" y="374285"/>
                </a:moveTo>
                <a:lnTo>
                  <a:pt x="2231898" y="374285"/>
                </a:lnTo>
                <a:lnTo>
                  <a:pt x="2231898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8150" y="1876425"/>
            <a:ext cx="2314575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6325" y="1857375"/>
            <a:ext cx="1095375" cy="542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4688" y="1893557"/>
            <a:ext cx="2225675" cy="374650"/>
          </a:xfrm>
          <a:custGeom>
            <a:avLst/>
            <a:gdLst/>
            <a:ahLst/>
            <a:cxnLst/>
            <a:rect l="l" t="t" r="r" b="b"/>
            <a:pathLst>
              <a:path w="2225675" h="374650">
                <a:moveTo>
                  <a:pt x="0" y="374285"/>
                </a:moveTo>
                <a:lnTo>
                  <a:pt x="2225158" y="374285"/>
                </a:lnTo>
                <a:lnTo>
                  <a:pt x="2225158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22372" y="1949764"/>
            <a:ext cx="69088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5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8625" y="3895725"/>
            <a:ext cx="2305050" cy="457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0575" y="3876675"/>
            <a:ext cx="1647825" cy="5429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7912" y="3909641"/>
            <a:ext cx="2218690" cy="374650"/>
          </a:xfrm>
          <a:custGeom>
            <a:avLst/>
            <a:gdLst/>
            <a:ahLst/>
            <a:cxnLst/>
            <a:rect l="l" t="t" r="r" b="b"/>
            <a:pathLst>
              <a:path w="2218690" h="374650">
                <a:moveTo>
                  <a:pt x="0" y="374285"/>
                </a:moveTo>
                <a:lnTo>
                  <a:pt x="2218444" y="374285"/>
                </a:lnTo>
                <a:lnTo>
                  <a:pt x="2218444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5819" y="2622801"/>
            <a:ext cx="1499235" cy="161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endParaRPr sz="1550">
              <a:latin typeface="Arial"/>
              <a:cs typeface="Arial"/>
            </a:endParaRPr>
          </a:p>
          <a:p>
            <a:pPr marL="136525" marR="138430" indent="32384" algn="ctr">
              <a:lnSpc>
                <a:spcPts val="5300"/>
              </a:lnSpc>
              <a:spcBef>
                <a:spcPts val="750"/>
              </a:spcBef>
            </a:pPr>
            <a:r>
              <a:rPr sz="1550" b="1" spc="-15" dirty="0">
                <a:solidFill>
                  <a:srgbClr val="FFFFFF"/>
                </a:solidFill>
                <a:latin typeface="Arial"/>
                <a:cs typeface="Arial"/>
              </a:rPr>
              <a:t>Verification  </a:t>
            </a:r>
            <a:r>
              <a:rPr sz="155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50" b="1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50" b="1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5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84697" y="748162"/>
            <a:ext cx="11430" cy="4383405"/>
          </a:xfrm>
          <a:custGeom>
            <a:avLst/>
            <a:gdLst/>
            <a:ahLst/>
            <a:cxnLst/>
            <a:rect l="l" t="t" r="r" b="b"/>
            <a:pathLst>
              <a:path w="11430" h="4383405">
                <a:moveTo>
                  <a:pt x="0" y="0"/>
                </a:moveTo>
                <a:lnTo>
                  <a:pt x="11064" y="4383395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8115" y="1085850"/>
            <a:ext cx="4686284" cy="14382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86200" y="1381125"/>
            <a:ext cx="4657740" cy="9048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70198" y="1108587"/>
            <a:ext cx="4587875" cy="1344295"/>
          </a:xfrm>
          <a:custGeom>
            <a:avLst/>
            <a:gdLst/>
            <a:ahLst/>
            <a:cxnLst/>
            <a:rect l="l" t="t" r="r" b="b"/>
            <a:pathLst>
              <a:path w="4587875" h="1344295">
                <a:moveTo>
                  <a:pt x="4363730" y="0"/>
                </a:moveTo>
                <a:lnTo>
                  <a:pt x="224028" y="0"/>
                </a:lnTo>
                <a:lnTo>
                  <a:pt x="178889" y="4551"/>
                </a:lnTo>
                <a:lnTo>
                  <a:pt x="136842" y="17606"/>
                </a:lnTo>
                <a:lnTo>
                  <a:pt x="98789" y="38262"/>
                </a:lnTo>
                <a:lnTo>
                  <a:pt x="65631" y="65619"/>
                </a:lnTo>
                <a:lnTo>
                  <a:pt x="38270" y="98775"/>
                </a:lnTo>
                <a:lnTo>
                  <a:pt x="17610" y="136829"/>
                </a:lnTo>
                <a:lnTo>
                  <a:pt x="4553" y="178881"/>
                </a:lnTo>
                <a:lnTo>
                  <a:pt x="0" y="224028"/>
                </a:lnTo>
                <a:lnTo>
                  <a:pt x="0" y="1120130"/>
                </a:lnTo>
                <a:lnTo>
                  <a:pt x="4553" y="1165269"/>
                </a:lnTo>
                <a:lnTo>
                  <a:pt x="17610" y="1207305"/>
                </a:lnTo>
                <a:lnTo>
                  <a:pt x="38270" y="1245340"/>
                </a:lnTo>
                <a:lnTo>
                  <a:pt x="65631" y="1278475"/>
                </a:lnTo>
                <a:lnTo>
                  <a:pt x="98789" y="1305811"/>
                </a:lnTo>
                <a:lnTo>
                  <a:pt x="136842" y="1326450"/>
                </a:lnTo>
                <a:lnTo>
                  <a:pt x="178889" y="1339492"/>
                </a:lnTo>
                <a:lnTo>
                  <a:pt x="224028" y="1344040"/>
                </a:lnTo>
                <a:lnTo>
                  <a:pt x="4363730" y="1344040"/>
                </a:lnTo>
                <a:lnTo>
                  <a:pt x="4408868" y="1339492"/>
                </a:lnTo>
                <a:lnTo>
                  <a:pt x="4450915" y="1326450"/>
                </a:lnTo>
                <a:lnTo>
                  <a:pt x="4488969" y="1305811"/>
                </a:lnTo>
                <a:lnTo>
                  <a:pt x="4522127" y="1278475"/>
                </a:lnTo>
                <a:lnTo>
                  <a:pt x="4549487" y="1245340"/>
                </a:lnTo>
                <a:lnTo>
                  <a:pt x="4570147" y="1207305"/>
                </a:lnTo>
                <a:lnTo>
                  <a:pt x="4583205" y="1165269"/>
                </a:lnTo>
                <a:lnTo>
                  <a:pt x="4587758" y="1120130"/>
                </a:lnTo>
                <a:lnTo>
                  <a:pt x="4587758" y="224028"/>
                </a:lnTo>
                <a:lnTo>
                  <a:pt x="4583205" y="178881"/>
                </a:lnTo>
                <a:lnTo>
                  <a:pt x="4570147" y="136829"/>
                </a:lnTo>
                <a:lnTo>
                  <a:pt x="4549487" y="98775"/>
                </a:lnTo>
                <a:lnTo>
                  <a:pt x="4522127" y="65619"/>
                </a:lnTo>
                <a:lnTo>
                  <a:pt x="4488969" y="38262"/>
                </a:lnTo>
                <a:lnTo>
                  <a:pt x="4450915" y="17606"/>
                </a:lnTo>
                <a:lnTo>
                  <a:pt x="4408868" y="4551"/>
                </a:lnTo>
                <a:lnTo>
                  <a:pt x="43637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70197" y="1108588"/>
            <a:ext cx="4587875" cy="1344295"/>
          </a:xfrm>
          <a:custGeom>
            <a:avLst/>
            <a:gdLst/>
            <a:ahLst/>
            <a:cxnLst/>
            <a:rect l="l" t="t" r="r" b="b"/>
            <a:pathLst>
              <a:path w="4587875" h="1344295">
                <a:moveTo>
                  <a:pt x="0" y="224027"/>
                </a:moveTo>
                <a:lnTo>
                  <a:pt x="4553" y="178881"/>
                </a:lnTo>
                <a:lnTo>
                  <a:pt x="17610" y="136829"/>
                </a:lnTo>
                <a:lnTo>
                  <a:pt x="38270" y="98775"/>
                </a:lnTo>
                <a:lnTo>
                  <a:pt x="65631" y="65619"/>
                </a:lnTo>
                <a:lnTo>
                  <a:pt x="98789" y="38262"/>
                </a:lnTo>
                <a:lnTo>
                  <a:pt x="136842" y="17606"/>
                </a:lnTo>
                <a:lnTo>
                  <a:pt x="178889" y="4551"/>
                </a:lnTo>
                <a:lnTo>
                  <a:pt x="224027" y="0"/>
                </a:lnTo>
                <a:lnTo>
                  <a:pt x="4363730" y="0"/>
                </a:lnTo>
                <a:lnTo>
                  <a:pt x="4408868" y="4551"/>
                </a:lnTo>
                <a:lnTo>
                  <a:pt x="4450915" y="17606"/>
                </a:lnTo>
                <a:lnTo>
                  <a:pt x="4488968" y="38262"/>
                </a:lnTo>
                <a:lnTo>
                  <a:pt x="4522126" y="65619"/>
                </a:lnTo>
                <a:lnTo>
                  <a:pt x="4549487" y="98775"/>
                </a:lnTo>
                <a:lnTo>
                  <a:pt x="4570147" y="136829"/>
                </a:lnTo>
                <a:lnTo>
                  <a:pt x="4583204" y="178881"/>
                </a:lnTo>
                <a:lnTo>
                  <a:pt x="4587758" y="224027"/>
                </a:lnTo>
                <a:lnTo>
                  <a:pt x="4587758" y="1120130"/>
                </a:lnTo>
                <a:lnTo>
                  <a:pt x="4583204" y="1165269"/>
                </a:lnTo>
                <a:lnTo>
                  <a:pt x="4570147" y="1207305"/>
                </a:lnTo>
                <a:lnTo>
                  <a:pt x="4549487" y="1245340"/>
                </a:lnTo>
                <a:lnTo>
                  <a:pt x="4522126" y="1278475"/>
                </a:lnTo>
                <a:lnTo>
                  <a:pt x="4488968" y="1305811"/>
                </a:lnTo>
                <a:lnTo>
                  <a:pt x="4450915" y="1326450"/>
                </a:lnTo>
                <a:lnTo>
                  <a:pt x="4408868" y="1339492"/>
                </a:lnTo>
                <a:lnTo>
                  <a:pt x="4363730" y="1344039"/>
                </a:lnTo>
                <a:lnTo>
                  <a:pt x="224027" y="1344039"/>
                </a:lnTo>
                <a:lnTo>
                  <a:pt x="178889" y="1339492"/>
                </a:lnTo>
                <a:lnTo>
                  <a:pt x="136842" y="1326450"/>
                </a:lnTo>
                <a:lnTo>
                  <a:pt x="98789" y="1305811"/>
                </a:lnTo>
                <a:lnTo>
                  <a:pt x="65631" y="1278475"/>
                </a:lnTo>
                <a:lnTo>
                  <a:pt x="38270" y="1245340"/>
                </a:lnTo>
                <a:lnTo>
                  <a:pt x="17610" y="1207305"/>
                </a:lnTo>
                <a:lnTo>
                  <a:pt x="4553" y="1165269"/>
                </a:lnTo>
                <a:lnTo>
                  <a:pt x="0" y="1120130"/>
                </a:lnTo>
                <a:lnTo>
                  <a:pt x="0" y="224027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018918" y="1452559"/>
            <a:ext cx="430149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5"/>
              </a:spcBef>
            </a:pP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Once 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the </a:t>
            </a:r>
            <a:r>
              <a:rPr sz="1350" spc="-20" dirty="0">
                <a:solidFill>
                  <a:srgbClr val="3F3F3F"/>
                </a:solidFill>
                <a:latin typeface="Calibri"/>
                <a:cs typeface="Calibri"/>
              </a:rPr>
              <a:t>requirements </a:t>
            </a:r>
            <a:r>
              <a:rPr sz="1350" dirty="0">
                <a:solidFill>
                  <a:srgbClr val="3F3F3F"/>
                </a:solidFill>
                <a:latin typeface="Calibri"/>
                <a:cs typeface="Calibri"/>
              </a:rPr>
              <a:t>are </a:t>
            </a:r>
            <a:r>
              <a:rPr sz="1350" spc="-10" dirty="0">
                <a:solidFill>
                  <a:srgbClr val="3F3F3F"/>
                </a:solidFill>
                <a:latin typeface="Calibri"/>
                <a:cs typeface="Calibri"/>
              </a:rPr>
              <a:t>received, 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the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architect transforms  </a:t>
            </a:r>
            <a:r>
              <a:rPr sz="1350" spc="-10" dirty="0">
                <a:solidFill>
                  <a:srgbClr val="3F3F3F"/>
                </a:solidFill>
                <a:latin typeface="Calibri"/>
                <a:cs typeface="Calibri"/>
              </a:rPr>
              <a:t>these </a:t>
            </a:r>
            <a:r>
              <a:rPr sz="1350" spc="-20" dirty="0">
                <a:solidFill>
                  <a:srgbClr val="3F3F3F"/>
                </a:solidFill>
                <a:latin typeface="Calibri"/>
                <a:cs typeface="Calibri"/>
              </a:rPr>
              <a:t>requirements 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into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technical </a:t>
            </a:r>
            <a:r>
              <a:rPr sz="1350" dirty="0">
                <a:solidFill>
                  <a:srgbClr val="3F3F3F"/>
                </a:solidFill>
                <a:latin typeface="Calibri"/>
                <a:cs typeface="Calibri"/>
              </a:rPr>
              <a:t>specifications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and </a:t>
            </a:r>
            <a:r>
              <a:rPr sz="1350" spc="-10" dirty="0">
                <a:solidFill>
                  <a:srgbClr val="3F3F3F"/>
                </a:solidFill>
                <a:latin typeface="Calibri"/>
                <a:cs typeface="Calibri"/>
              </a:rPr>
              <a:t>plan 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the  </a:t>
            </a:r>
            <a:r>
              <a:rPr sz="1350" spc="5" dirty="0">
                <a:solidFill>
                  <a:srgbClr val="3F3F3F"/>
                </a:solidFill>
                <a:latin typeface="Calibri"/>
                <a:cs typeface="Calibri"/>
              </a:rPr>
              <a:t>software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components which </a:t>
            </a:r>
            <a:r>
              <a:rPr sz="1350" spc="-10" dirty="0">
                <a:solidFill>
                  <a:srgbClr val="3F3F3F"/>
                </a:solidFill>
                <a:latin typeface="Calibri"/>
                <a:cs typeface="Calibri"/>
              </a:rPr>
              <a:t>have </a:t>
            </a:r>
            <a:r>
              <a:rPr sz="1350" dirty="0">
                <a:solidFill>
                  <a:srgbClr val="3F3F3F"/>
                </a:solidFill>
                <a:latin typeface="Calibri"/>
                <a:cs typeface="Calibri"/>
              </a:rPr>
              <a:t>to </a:t>
            </a:r>
            <a:r>
              <a:rPr sz="1350" spc="-20" dirty="0">
                <a:solidFill>
                  <a:srgbClr val="3F3F3F"/>
                </a:solidFill>
                <a:latin typeface="Calibri"/>
                <a:cs typeface="Calibri"/>
              </a:rPr>
              <a:t>be</a:t>
            </a:r>
            <a:r>
              <a:rPr sz="1350" spc="-11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spc="-20" dirty="0">
                <a:solidFill>
                  <a:srgbClr val="3F3F3F"/>
                </a:solidFill>
                <a:latin typeface="Calibri"/>
                <a:cs typeface="Calibri"/>
              </a:rPr>
              <a:t>designed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83829" y="2784578"/>
            <a:ext cx="1760600" cy="17330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5800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5. </a:t>
            </a:r>
            <a:r>
              <a:rPr sz="1800" b="1" spc="5" dirty="0">
                <a:latin typeface="Calibri"/>
                <a:cs typeface="Calibri"/>
              </a:rPr>
              <a:t>Which </a:t>
            </a:r>
            <a:r>
              <a:rPr sz="1800" b="1" spc="-5" dirty="0">
                <a:latin typeface="Calibri"/>
                <a:cs typeface="Calibri"/>
              </a:rPr>
              <a:t>tool </a:t>
            </a:r>
            <a:r>
              <a:rPr sz="1800" b="1" spc="10" dirty="0">
                <a:latin typeface="Calibri"/>
                <a:cs typeface="Calibri"/>
              </a:rPr>
              <a:t>among </a:t>
            </a:r>
            <a:r>
              <a:rPr sz="1800" b="1" spc="-10" dirty="0">
                <a:latin typeface="Calibri"/>
                <a:cs typeface="Calibri"/>
              </a:rPr>
              <a:t>the </a:t>
            </a:r>
            <a:r>
              <a:rPr sz="1800" b="1" spc="5" dirty="0">
                <a:latin typeface="Calibri"/>
                <a:cs typeface="Calibri"/>
              </a:rPr>
              <a:t>following </a:t>
            </a:r>
            <a:r>
              <a:rPr sz="1800" b="1" dirty="0">
                <a:latin typeface="Calibri"/>
                <a:cs typeface="Calibri"/>
              </a:rPr>
              <a:t>helps in</a:t>
            </a:r>
            <a:r>
              <a:rPr sz="1800" b="1" spc="-2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containerization?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171450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275" y="1771650"/>
            <a:ext cx="10572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254" y="172922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93"/>
                </a:lnTo>
                <a:lnTo>
                  <a:pt x="0" y="78120"/>
                </a:lnTo>
                <a:lnTo>
                  <a:pt x="0" y="390793"/>
                </a:lnTo>
                <a:lnTo>
                  <a:pt x="6144" y="421228"/>
                </a:lnTo>
                <a:lnTo>
                  <a:pt x="22899" y="446094"/>
                </a:lnTo>
                <a:lnTo>
                  <a:pt x="47749" y="462865"/>
                </a:lnTo>
                <a:lnTo>
                  <a:pt x="78178" y="469017"/>
                </a:lnTo>
                <a:lnTo>
                  <a:pt x="2942487" y="469017"/>
                </a:lnTo>
                <a:lnTo>
                  <a:pt x="2972914" y="462865"/>
                </a:lnTo>
                <a:lnTo>
                  <a:pt x="2997743" y="446094"/>
                </a:lnTo>
                <a:lnTo>
                  <a:pt x="3014475" y="421228"/>
                </a:lnTo>
                <a:lnTo>
                  <a:pt x="3020607" y="390793"/>
                </a:lnTo>
                <a:lnTo>
                  <a:pt x="3020607" y="78120"/>
                </a:lnTo>
                <a:lnTo>
                  <a:pt x="3014475" y="47693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254" y="172922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4" y="47693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93"/>
                </a:lnTo>
                <a:lnTo>
                  <a:pt x="3020607" y="78120"/>
                </a:lnTo>
                <a:lnTo>
                  <a:pt x="3020607" y="390793"/>
                </a:lnTo>
                <a:lnTo>
                  <a:pt x="3014474" y="421228"/>
                </a:lnTo>
                <a:lnTo>
                  <a:pt x="2997743" y="446094"/>
                </a:lnTo>
                <a:lnTo>
                  <a:pt x="2972914" y="462865"/>
                </a:lnTo>
                <a:lnTo>
                  <a:pt x="2942487" y="469017"/>
                </a:lnTo>
                <a:lnTo>
                  <a:pt x="78178" y="469017"/>
                </a:lnTo>
                <a:lnTo>
                  <a:pt x="47749" y="462865"/>
                </a:lnTo>
                <a:lnTo>
                  <a:pt x="22899" y="446094"/>
                </a:lnTo>
                <a:lnTo>
                  <a:pt x="6144" y="421228"/>
                </a:lnTo>
                <a:lnTo>
                  <a:pt x="0" y="390793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750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275" y="2314575"/>
            <a:ext cx="7524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254" y="227405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48"/>
                </a:lnTo>
                <a:lnTo>
                  <a:pt x="22899" y="446218"/>
                </a:lnTo>
                <a:lnTo>
                  <a:pt x="47749" y="462990"/>
                </a:lnTo>
                <a:lnTo>
                  <a:pt x="78178" y="469142"/>
                </a:lnTo>
                <a:lnTo>
                  <a:pt x="2942487" y="469142"/>
                </a:lnTo>
                <a:lnTo>
                  <a:pt x="2972914" y="462990"/>
                </a:lnTo>
                <a:lnTo>
                  <a:pt x="2997743" y="446218"/>
                </a:lnTo>
                <a:lnTo>
                  <a:pt x="3014475" y="42134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254" y="22740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48"/>
                </a:lnTo>
                <a:lnTo>
                  <a:pt x="2997743" y="446218"/>
                </a:lnTo>
                <a:lnTo>
                  <a:pt x="2972914" y="462990"/>
                </a:lnTo>
                <a:lnTo>
                  <a:pt x="2942487" y="469142"/>
                </a:lnTo>
                <a:lnTo>
                  <a:pt x="78178" y="469142"/>
                </a:lnTo>
                <a:lnTo>
                  <a:pt x="47749" y="462990"/>
                </a:lnTo>
                <a:lnTo>
                  <a:pt x="22899" y="446218"/>
                </a:lnTo>
                <a:lnTo>
                  <a:pt x="6144" y="42134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5750" y="2771775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275" y="2867025"/>
            <a:ext cx="13335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254" y="281901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254" y="281901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9260" y="1842068"/>
            <a:ext cx="981075" cy="1323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4310" algn="l"/>
              </a:tabLst>
            </a:pPr>
            <a:r>
              <a:rPr sz="1350" spc="-10" dirty="0">
                <a:latin typeface="Calibri"/>
                <a:cs typeface="Calibri"/>
              </a:rPr>
              <a:t>Jenkins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-15" dirty="0">
                <a:latin typeface="Calibri"/>
                <a:cs typeface="Calibri"/>
              </a:rPr>
              <a:t>Git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-25" dirty="0">
                <a:latin typeface="Calibri"/>
                <a:cs typeface="Calibri"/>
              </a:rPr>
              <a:t>K</a:t>
            </a:r>
            <a:r>
              <a:rPr sz="1350" spc="-35" dirty="0">
                <a:latin typeface="Calibri"/>
                <a:cs typeface="Calibri"/>
              </a:rPr>
              <a:t>ub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3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et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5750" y="33147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5275" y="3409950"/>
            <a:ext cx="1076325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7254" y="336397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4" y="421217"/>
                </a:lnTo>
                <a:lnTo>
                  <a:pt x="22899" y="446087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7"/>
                </a:lnTo>
                <a:lnTo>
                  <a:pt x="3014475" y="421217"/>
                </a:lnTo>
                <a:lnTo>
                  <a:pt x="3020607" y="390774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7254" y="336397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774"/>
                </a:lnTo>
                <a:lnTo>
                  <a:pt x="3014474" y="421217"/>
                </a:lnTo>
                <a:lnTo>
                  <a:pt x="2997743" y="446086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6"/>
                </a:lnTo>
                <a:lnTo>
                  <a:pt x="6144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29260" y="3479735"/>
            <a:ext cx="7264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5" dirty="0">
                <a:solidFill>
                  <a:srgbClr val="FFFFFF"/>
                </a:solidFill>
                <a:latin typeface="Calibri"/>
                <a:cs typeface="Calibri"/>
              </a:rPr>
              <a:t>D.</a:t>
            </a:r>
            <a:r>
              <a:rPr sz="135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13571" y="1806664"/>
            <a:ext cx="3607868" cy="285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93740" y="1938334"/>
            <a:ext cx="2741930" cy="1395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350" b="1" spc="-5" dirty="0">
              <a:solidFill>
                <a:srgbClr val="F07F0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F07F09"/>
                </a:solidFill>
                <a:latin typeface="Arial"/>
                <a:cs typeface="Arial"/>
              </a:rPr>
              <a:t>India </a:t>
            </a:r>
            <a:r>
              <a:rPr sz="1350" b="1" dirty="0">
                <a:solidFill>
                  <a:srgbClr val="F07F09"/>
                </a:solidFill>
                <a:latin typeface="Arial"/>
                <a:cs typeface="Arial"/>
              </a:rPr>
              <a:t>:</a:t>
            </a:r>
            <a:r>
              <a:rPr sz="1350" b="1" spc="-10" dirty="0">
                <a:solidFill>
                  <a:srgbClr val="F07F09"/>
                </a:solidFill>
                <a:latin typeface="Arial"/>
                <a:cs typeface="Arial"/>
              </a:rPr>
              <a:t> </a:t>
            </a:r>
            <a:r>
              <a:rPr sz="1350" b="1" spc="-5" dirty="0">
                <a:solidFill>
                  <a:srgbClr val="F07F09"/>
                </a:solidFill>
                <a:latin typeface="Arial"/>
                <a:cs typeface="Arial"/>
              </a:rPr>
              <a:t>+91-</a:t>
            </a:r>
            <a:r>
              <a:rPr lang="en-US" sz="1350" b="1" spc="-5" dirty="0">
                <a:solidFill>
                  <a:srgbClr val="F07F09"/>
                </a:solidFill>
                <a:latin typeface="Arial"/>
                <a:cs typeface="Arial"/>
              </a:rPr>
              <a:t>8248359339</a:t>
            </a:r>
            <a:endParaRPr sz="1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350" b="1" dirty="0">
                <a:solidFill>
                  <a:srgbClr val="7670B2"/>
                </a:solidFill>
                <a:latin typeface="Arial"/>
                <a:cs typeface="Arial"/>
              </a:rPr>
              <a:t>Chinnajee.rao@gmail.com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3745" y="4009710"/>
            <a:ext cx="289179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3B8378"/>
                </a:solidFill>
                <a:latin typeface="Arial"/>
                <a:cs typeface="Arial"/>
              </a:rPr>
              <a:t>24X7 Chat </a:t>
            </a:r>
            <a:r>
              <a:rPr sz="1350" b="1" spc="15" dirty="0">
                <a:solidFill>
                  <a:srgbClr val="3B8378"/>
                </a:solidFill>
                <a:latin typeface="Arial"/>
                <a:cs typeface="Arial"/>
              </a:rPr>
              <a:t>with </a:t>
            </a:r>
            <a:r>
              <a:rPr sz="1350" b="1" spc="-5" dirty="0">
                <a:solidFill>
                  <a:srgbClr val="3B8378"/>
                </a:solidFill>
                <a:latin typeface="Arial"/>
                <a:cs typeface="Arial"/>
              </a:rPr>
              <a:t>our Course</a:t>
            </a:r>
            <a:r>
              <a:rPr sz="1350" b="1" spc="-204" dirty="0">
                <a:solidFill>
                  <a:srgbClr val="3B8378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3B8378"/>
                </a:solidFill>
                <a:latin typeface="Arial"/>
                <a:cs typeface="Arial"/>
              </a:rPr>
              <a:t>Advisor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8869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Software </a:t>
            </a:r>
            <a:r>
              <a:rPr spc="15" dirty="0"/>
              <a:t>Development </a:t>
            </a:r>
            <a:r>
              <a:rPr spc="-5" dirty="0"/>
              <a:t>Life</a:t>
            </a:r>
            <a:r>
              <a:rPr spc="20" dirty="0"/>
              <a:t> </a:t>
            </a:r>
            <a:r>
              <a:rPr spc="10" dirty="0"/>
              <a:t>Cycle</a:t>
            </a:r>
          </a:p>
        </p:txBody>
      </p:sp>
      <p:sp>
        <p:nvSpPr>
          <p:cNvPr id="3" name="object 3"/>
          <p:cNvSpPr/>
          <p:nvPr/>
        </p:nvSpPr>
        <p:spPr>
          <a:xfrm>
            <a:off x="438150" y="1209659"/>
            <a:ext cx="2314575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3425" y="1190625"/>
            <a:ext cx="1771650" cy="542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688" y="1221598"/>
            <a:ext cx="2225675" cy="374650"/>
          </a:xfrm>
          <a:custGeom>
            <a:avLst/>
            <a:gdLst/>
            <a:ahLst/>
            <a:cxnLst/>
            <a:rect l="l" t="t" r="r" b="b"/>
            <a:pathLst>
              <a:path w="2225675" h="374650">
                <a:moveTo>
                  <a:pt x="0" y="374273"/>
                </a:moveTo>
                <a:lnTo>
                  <a:pt x="2225158" y="374273"/>
                </a:lnTo>
                <a:lnTo>
                  <a:pt x="2225158" y="0"/>
                </a:lnTo>
                <a:lnTo>
                  <a:pt x="0" y="0"/>
                </a:lnTo>
                <a:lnTo>
                  <a:pt x="0" y="374273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9162" y="1276346"/>
            <a:ext cx="136525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sz="1550" b="1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50" b="1" spc="40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8625" y="2552700"/>
            <a:ext cx="2314575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8428" y="2546641"/>
            <a:ext cx="1905000" cy="37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7912" y="2565641"/>
            <a:ext cx="2225675" cy="374650"/>
          </a:xfrm>
          <a:custGeom>
            <a:avLst/>
            <a:gdLst/>
            <a:ahLst/>
            <a:cxnLst/>
            <a:rect l="l" t="t" r="r" b="b"/>
            <a:pathLst>
              <a:path w="2225675" h="374650">
                <a:moveTo>
                  <a:pt x="0" y="374285"/>
                </a:moveTo>
                <a:lnTo>
                  <a:pt x="2225171" y="374285"/>
                </a:lnTo>
                <a:lnTo>
                  <a:pt x="2225171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8625" y="3219450"/>
            <a:ext cx="2324100" cy="466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5825" y="3209925"/>
            <a:ext cx="1581150" cy="542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7912" y="3237594"/>
            <a:ext cx="2232025" cy="374650"/>
          </a:xfrm>
          <a:custGeom>
            <a:avLst/>
            <a:gdLst/>
            <a:ahLst/>
            <a:cxnLst/>
            <a:rect l="l" t="t" r="r" b="b"/>
            <a:pathLst>
              <a:path w="2232025" h="374650">
                <a:moveTo>
                  <a:pt x="0" y="374285"/>
                </a:moveTo>
                <a:lnTo>
                  <a:pt x="2231898" y="374285"/>
                </a:lnTo>
                <a:lnTo>
                  <a:pt x="2231898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8150" y="1876425"/>
            <a:ext cx="2314575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6325" y="1857375"/>
            <a:ext cx="1095375" cy="542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4688" y="1893557"/>
            <a:ext cx="2225675" cy="374650"/>
          </a:xfrm>
          <a:custGeom>
            <a:avLst/>
            <a:gdLst/>
            <a:ahLst/>
            <a:cxnLst/>
            <a:rect l="l" t="t" r="r" b="b"/>
            <a:pathLst>
              <a:path w="2225675" h="374650">
                <a:moveTo>
                  <a:pt x="0" y="374285"/>
                </a:moveTo>
                <a:lnTo>
                  <a:pt x="2225158" y="374285"/>
                </a:lnTo>
                <a:lnTo>
                  <a:pt x="2225158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8625" y="3895725"/>
            <a:ext cx="2305050" cy="457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7016" y="3895725"/>
            <a:ext cx="1647825" cy="5429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7912" y="3909641"/>
            <a:ext cx="2218690" cy="374650"/>
          </a:xfrm>
          <a:custGeom>
            <a:avLst/>
            <a:gdLst/>
            <a:ahLst/>
            <a:cxnLst/>
            <a:rect l="l" t="t" r="r" b="b"/>
            <a:pathLst>
              <a:path w="2218690" h="374650">
                <a:moveTo>
                  <a:pt x="0" y="374285"/>
                </a:moveTo>
                <a:lnTo>
                  <a:pt x="2218444" y="374285"/>
                </a:lnTo>
                <a:lnTo>
                  <a:pt x="2218444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05819" y="1949764"/>
            <a:ext cx="1499235" cy="2286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" algn="ctr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550" dirty="0">
              <a:latin typeface="Arial"/>
              <a:cs typeface="Arial"/>
            </a:endParaRPr>
          </a:p>
          <a:p>
            <a:pPr marL="12700" marR="5080" algn="ctr">
              <a:lnSpc>
                <a:spcPct val="285000"/>
              </a:lnSpc>
            </a:pPr>
            <a:r>
              <a:rPr sz="1550" b="1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b="1" spc="4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550" b="1" spc="-6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b="1" spc="4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50" b="1" spc="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50" b="1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5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spc="-15" dirty="0">
                <a:solidFill>
                  <a:srgbClr val="FFFFFF"/>
                </a:solidFill>
                <a:latin typeface="Arial"/>
                <a:cs typeface="Arial"/>
              </a:rPr>
              <a:t>Verification  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Maintenance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84697" y="748162"/>
            <a:ext cx="11430" cy="4383405"/>
          </a:xfrm>
          <a:custGeom>
            <a:avLst/>
            <a:gdLst/>
            <a:ahLst/>
            <a:cxnLst/>
            <a:rect l="l" t="t" r="r" b="b"/>
            <a:pathLst>
              <a:path w="11430" h="4383405">
                <a:moveTo>
                  <a:pt x="0" y="0"/>
                </a:moveTo>
                <a:lnTo>
                  <a:pt x="11064" y="4383395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48115" y="1085850"/>
            <a:ext cx="4686284" cy="14382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0198" y="1108587"/>
            <a:ext cx="4587875" cy="1344295"/>
          </a:xfrm>
          <a:custGeom>
            <a:avLst/>
            <a:gdLst/>
            <a:ahLst/>
            <a:cxnLst/>
            <a:rect l="l" t="t" r="r" b="b"/>
            <a:pathLst>
              <a:path w="4587875" h="1344295">
                <a:moveTo>
                  <a:pt x="4363730" y="0"/>
                </a:moveTo>
                <a:lnTo>
                  <a:pt x="224028" y="0"/>
                </a:lnTo>
                <a:lnTo>
                  <a:pt x="178889" y="4551"/>
                </a:lnTo>
                <a:lnTo>
                  <a:pt x="136842" y="17606"/>
                </a:lnTo>
                <a:lnTo>
                  <a:pt x="98789" y="38262"/>
                </a:lnTo>
                <a:lnTo>
                  <a:pt x="65631" y="65619"/>
                </a:lnTo>
                <a:lnTo>
                  <a:pt x="38270" y="98775"/>
                </a:lnTo>
                <a:lnTo>
                  <a:pt x="17610" y="136829"/>
                </a:lnTo>
                <a:lnTo>
                  <a:pt x="4553" y="178881"/>
                </a:lnTo>
                <a:lnTo>
                  <a:pt x="0" y="224028"/>
                </a:lnTo>
                <a:lnTo>
                  <a:pt x="0" y="1120130"/>
                </a:lnTo>
                <a:lnTo>
                  <a:pt x="4553" y="1165269"/>
                </a:lnTo>
                <a:lnTo>
                  <a:pt x="17610" y="1207305"/>
                </a:lnTo>
                <a:lnTo>
                  <a:pt x="38270" y="1245340"/>
                </a:lnTo>
                <a:lnTo>
                  <a:pt x="65631" y="1278475"/>
                </a:lnTo>
                <a:lnTo>
                  <a:pt x="98789" y="1305811"/>
                </a:lnTo>
                <a:lnTo>
                  <a:pt x="136842" y="1326450"/>
                </a:lnTo>
                <a:lnTo>
                  <a:pt x="178889" y="1339492"/>
                </a:lnTo>
                <a:lnTo>
                  <a:pt x="224028" y="1344040"/>
                </a:lnTo>
                <a:lnTo>
                  <a:pt x="4363730" y="1344040"/>
                </a:lnTo>
                <a:lnTo>
                  <a:pt x="4408868" y="1339492"/>
                </a:lnTo>
                <a:lnTo>
                  <a:pt x="4450915" y="1326450"/>
                </a:lnTo>
                <a:lnTo>
                  <a:pt x="4488969" y="1305811"/>
                </a:lnTo>
                <a:lnTo>
                  <a:pt x="4522127" y="1278475"/>
                </a:lnTo>
                <a:lnTo>
                  <a:pt x="4549487" y="1245340"/>
                </a:lnTo>
                <a:lnTo>
                  <a:pt x="4570147" y="1207305"/>
                </a:lnTo>
                <a:lnTo>
                  <a:pt x="4583205" y="1165269"/>
                </a:lnTo>
                <a:lnTo>
                  <a:pt x="4587758" y="1120130"/>
                </a:lnTo>
                <a:lnTo>
                  <a:pt x="4587758" y="224028"/>
                </a:lnTo>
                <a:lnTo>
                  <a:pt x="4583205" y="178881"/>
                </a:lnTo>
                <a:lnTo>
                  <a:pt x="4570147" y="136829"/>
                </a:lnTo>
                <a:lnTo>
                  <a:pt x="4549487" y="98775"/>
                </a:lnTo>
                <a:lnTo>
                  <a:pt x="4522127" y="65619"/>
                </a:lnTo>
                <a:lnTo>
                  <a:pt x="4488969" y="38262"/>
                </a:lnTo>
                <a:lnTo>
                  <a:pt x="4450915" y="17606"/>
                </a:lnTo>
                <a:lnTo>
                  <a:pt x="4408868" y="4551"/>
                </a:lnTo>
                <a:lnTo>
                  <a:pt x="43637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70197" y="1108588"/>
            <a:ext cx="4587875" cy="1344295"/>
          </a:xfrm>
          <a:custGeom>
            <a:avLst/>
            <a:gdLst/>
            <a:ahLst/>
            <a:cxnLst/>
            <a:rect l="l" t="t" r="r" b="b"/>
            <a:pathLst>
              <a:path w="4587875" h="1344295">
                <a:moveTo>
                  <a:pt x="0" y="224027"/>
                </a:moveTo>
                <a:lnTo>
                  <a:pt x="4553" y="178881"/>
                </a:lnTo>
                <a:lnTo>
                  <a:pt x="17610" y="136829"/>
                </a:lnTo>
                <a:lnTo>
                  <a:pt x="38270" y="98775"/>
                </a:lnTo>
                <a:lnTo>
                  <a:pt x="65631" y="65619"/>
                </a:lnTo>
                <a:lnTo>
                  <a:pt x="98789" y="38262"/>
                </a:lnTo>
                <a:lnTo>
                  <a:pt x="136842" y="17606"/>
                </a:lnTo>
                <a:lnTo>
                  <a:pt x="178889" y="4551"/>
                </a:lnTo>
                <a:lnTo>
                  <a:pt x="224027" y="0"/>
                </a:lnTo>
                <a:lnTo>
                  <a:pt x="4363730" y="0"/>
                </a:lnTo>
                <a:lnTo>
                  <a:pt x="4408868" y="4551"/>
                </a:lnTo>
                <a:lnTo>
                  <a:pt x="4450915" y="17606"/>
                </a:lnTo>
                <a:lnTo>
                  <a:pt x="4488968" y="38262"/>
                </a:lnTo>
                <a:lnTo>
                  <a:pt x="4522126" y="65619"/>
                </a:lnTo>
                <a:lnTo>
                  <a:pt x="4549487" y="98775"/>
                </a:lnTo>
                <a:lnTo>
                  <a:pt x="4570147" y="136829"/>
                </a:lnTo>
                <a:lnTo>
                  <a:pt x="4583204" y="178881"/>
                </a:lnTo>
                <a:lnTo>
                  <a:pt x="4587758" y="224027"/>
                </a:lnTo>
                <a:lnTo>
                  <a:pt x="4587758" y="1120130"/>
                </a:lnTo>
                <a:lnTo>
                  <a:pt x="4583204" y="1165269"/>
                </a:lnTo>
                <a:lnTo>
                  <a:pt x="4570147" y="1207305"/>
                </a:lnTo>
                <a:lnTo>
                  <a:pt x="4549487" y="1245340"/>
                </a:lnTo>
                <a:lnTo>
                  <a:pt x="4522126" y="1278475"/>
                </a:lnTo>
                <a:lnTo>
                  <a:pt x="4488968" y="1305811"/>
                </a:lnTo>
                <a:lnTo>
                  <a:pt x="4450915" y="1326450"/>
                </a:lnTo>
                <a:lnTo>
                  <a:pt x="4408868" y="1339492"/>
                </a:lnTo>
                <a:lnTo>
                  <a:pt x="4363730" y="1344039"/>
                </a:lnTo>
                <a:lnTo>
                  <a:pt x="224027" y="1344039"/>
                </a:lnTo>
                <a:lnTo>
                  <a:pt x="178889" y="1339492"/>
                </a:lnTo>
                <a:lnTo>
                  <a:pt x="136842" y="1326450"/>
                </a:lnTo>
                <a:lnTo>
                  <a:pt x="98789" y="1305811"/>
                </a:lnTo>
                <a:lnTo>
                  <a:pt x="65631" y="1278475"/>
                </a:lnTo>
                <a:lnTo>
                  <a:pt x="38270" y="1245340"/>
                </a:lnTo>
                <a:lnTo>
                  <a:pt x="17610" y="1207305"/>
                </a:lnTo>
                <a:lnTo>
                  <a:pt x="4553" y="1165269"/>
                </a:lnTo>
                <a:lnTo>
                  <a:pt x="0" y="1120130"/>
                </a:lnTo>
                <a:lnTo>
                  <a:pt x="0" y="224027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123693" y="1555683"/>
            <a:ext cx="409194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95250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solidFill>
                  <a:srgbClr val="3F3F3F"/>
                </a:solidFill>
                <a:latin typeface="Calibri"/>
                <a:cs typeface="Calibri"/>
              </a:rPr>
              <a:t>The </a:t>
            </a:r>
            <a:r>
              <a:rPr sz="1350" dirty="0">
                <a:solidFill>
                  <a:srgbClr val="3F3F3F"/>
                </a:solidFill>
                <a:latin typeface="Calibri"/>
                <a:cs typeface="Calibri"/>
              </a:rPr>
              <a:t>specifications are </a:t>
            </a:r>
            <a:r>
              <a:rPr sz="1350" spc="-10" dirty="0">
                <a:solidFill>
                  <a:srgbClr val="3F3F3F"/>
                </a:solidFill>
                <a:latin typeface="Calibri"/>
                <a:cs typeface="Calibri"/>
              </a:rPr>
              <a:t>then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passed </a:t>
            </a:r>
            <a:r>
              <a:rPr sz="1350" spc="15" dirty="0">
                <a:solidFill>
                  <a:srgbClr val="3F3F3F"/>
                </a:solidFill>
                <a:latin typeface="Calibri"/>
                <a:cs typeface="Calibri"/>
              </a:rPr>
              <a:t>on </a:t>
            </a:r>
            <a:r>
              <a:rPr sz="1350" dirty="0">
                <a:solidFill>
                  <a:srgbClr val="3F3F3F"/>
                </a:solidFill>
                <a:latin typeface="Calibri"/>
                <a:cs typeface="Calibri"/>
              </a:rPr>
              <a:t>to 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the </a:t>
            </a:r>
            <a:r>
              <a:rPr sz="1350" spc="-10" dirty="0">
                <a:solidFill>
                  <a:srgbClr val="3F3F3F"/>
                </a:solidFill>
                <a:latin typeface="Calibri"/>
                <a:cs typeface="Calibri"/>
              </a:rPr>
              <a:t>developers 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which </a:t>
            </a:r>
            <a:r>
              <a:rPr sz="1350" spc="5" dirty="0">
                <a:solidFill>
                  <a:srgbClr val="3F3F3F"/>
                </a:solidFill>
                <a:latin typeface="Calibri"/>
                <a:cs typeface="Calibri"/>
              </a:rPr>
              <a:t>create 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the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application based </a:t>
            </a:r>
            <a:r>
              <a:rPr sz="1350" spc="15" dirty="0">
                <a:solidFill>
                  <a:srgbClr val="3F3F3F"/>
                </a:solidFill>
                <a:latin typeface="Calibri"/>
                <a:cs typeface="Calibri"/>
              </a:rPr>
              <a:t>on </a:t>
            </a:r>
            <a:r>
              <a:rPr sz="1350" spc="-10" dirty="0">
                <a:solidFill>
                  <a:srgbClr val="3F3F3F"/>
                </a:solidFill>
                <a:latin typeface="Calibri"/>
                <a:cs typeface="Calibri"/>
              </a:rPr>
              <a:t>these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3F3F3F"/>
                </a:solidFill>
                <a:latin typeface="Calibri"/>
                <a:cs typeface="Calibri"/>
              </a:rPr>
              <a:t>specifications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445351" y="3075198"/>
            <a:ext cx="1483220" cy="13184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8869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Software </a:t>
            </a:r>
            <a:r>
              <a:rPr spc="15" dirty="0"/>
              <a:t>Development </a:t>
            </a:r>
            <a:r>
              <a:rPr spc="-5" dirty="0"/>
              <a:t>Life</a:t>
            </a:r>
            <a:r>
              <a:rPr spc="20" dirty="0"/>
              <a:t> </a:t>
            </a:r>
            <a:r>
              <a:rPr spc="10" dirty="0"/>
              <a:t>Cycle</a:t>
            </a:r>
          </a:p>
        </p:txBody>
      </p:sp>
      <p:sp>
        <p:nvSpPr>
          <p:cNvPr id="3" name="object 3"/>
          <p:cNvSpPr/>
          <p:nvPr/>
        </p:nvSpPr>
        <p:spPr>
          <a:xfrm>
            <a:off x="438150" y="1209659"/>
            <a:ext cx="2314575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3425" y="1190625"/>
            <a:ext cx="1771650" cy="542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688" y="1221598"/>
            <a:ext cx="2225675" cy="374650"/>
          </a:xfrm>
          <a:custGeom>
            <a:avLst/>
            <a:gdLst/>
            <a:ahLst/>
            <a:cxnLst/>
            <a:rect l="l" t="t" r="r" b="b"/>
            <a:pathLst>
              <a:path w="2225675" h="374650">
                <a:moveTo>
                  <a:pt x="0" y="374273"/>
                </a:moveTo>
                <a:lnTo>
                  <a:pt x="2225158" y="374273"/>
                </a:lnTo>
                <a:lnTo>
                  <a:pt x="2225158" y="0"/>
                </a:lnTo>
                <a:lnTo>
                  <a:pt x="0" y="0"/>
                </a:lnTo>
                <a:lnTo>
                  <a:pt x="0" y="374273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9162" y="1276346"/>
            <a:ext cx="136525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sz="1550" b="1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50" b="1" spc="40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8625" y="2552700"/>
            <a:ext cx="2314575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6750" y="2533650"/>
            <a:ext cx="1905000" cy="542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7912" y="2565641"/>
            <a:ext cx="2225675" cy="374650"/>
          </a:xfrm>
          <a:custGeom>
            <a:avLst/>
            <a:gdLst/>
            <a:ahLst/>
            <a:cxnLst/>
            <a:rect l="l" t="t" r="r" b="b"/>
            <a:pathLst>
              <a:path w="2225675" h="374650">
                <a:moveTo>
                  <a:pt x="0" y="374285"/>
                </a:moveTo>
                <a:lnTo>
                  <a:pt x="2225171" y="374285"/>
                </a:lnTo>
                <a:lnTo>
                  <a:pt x="2225171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8625" y="3219450"/>
            <a:ext cx="2324100" cy="466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5825" y="3209925"/>
            <a:ext cx="1581150" cy="542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7912" y="3237594"/>
            <a:ext cx="2232025" cy="374650"/>
          </a:xfrm>
          <a:custGeom>
            <a:avLst/>
            <a:gdLst/>
            <a:ahLst/>
            <a:cxnLst/>
            <a:rect l="l" t="t" r="r" b="b"/>
            <a:pathLst>
              <a:path w="2232025" h="374650">
                <a:moveTo>
                  <a:pt x="0" y="374285"/>
                </a:moveTo>
                <a:lnTo>
                  <a:pt x="2231898" y="374285"/>
                </a:lnTo>
                <a:lnTo>
                  <a:pt x="2231898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8150" y="1876425"/>
            <a:ext cx="2314575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6325" y="1857375"/>
            <a:ext cx="1095375" cy="542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4688" y="1893557"/>
            <a:ext cx="2225675" cy="374650"/>
          </a:xfrm>
          <a:custGeom>
            <a:avLst/>
            <a:gdLst/>
            <a:ahLst/>
            <a:cxnLst/>
            <a:rect l="l" t="t" r="r" b="b"/>
            <a:pathLst>
              <a:path w="2225675" h="374650">
                <a:moveTo>
                  <a:pt x="0" y="374285"/>
                </a:moveTo>
                <a:lnTo>
                  <a:pt x="2225158" y="374285"/>
                </a:lnTo>
                <a:lnTo>
                  <a:pt x="2225158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22372" y="1949764"/>
            <a:ext cx="69088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5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8625" y="3895725"/>
            <a:ext cx="2305050" cy="457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0575" y="3876675"/>
            <a:ext cx="1647825" cy="5429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7912" y="3909641"/>
            <a:ext cx="2218690" cy="374650"/>
          </a:xfrm>
          <a:custGeom>
            <a:avLst/>
            <a:gdLst/>
            <a:ahLst/>
            <a:cxnLst/>
            <a:rect l="l" t="t" r="r" b="b"/>
            <a:pathLst>
              <a:path w="2218690" h="374650">
                <a:moveTo>
                  <a:pt x="0" y="374285"/>
                </a:moveTo>
                <a:lnTo>
                  <a:pt x="2218444" y="374285"/>
                </a:lnTo>
                <a:lnTo>
                  <a:pt x="2218444" y="0"/>
                </a:lnTo>
                <a:lnTo>
                  <a:pt x="0" y="0"/>
                </a:lnTo>
                <a:lnTo>
                  <a:pt x="0" y="3742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5819" y="2622801"/>
            <a:ext cx="1499235" cy="161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endParaRPr sz="1550">
              <a:latin typeface="Arial"/>
              <a:cs typeface="Arial"/>
            </a:endParaRPr>
          </a:p>
          <a:p>
            <a:pPr marL="136525" marR="138430" indent="32384" algn="ctr">
              <a:lnSpc>
                <a:spcPts val="5300"/>
              </a:lnSpc>
              <a:spcBef>
                <a:spcPts val="750"/>
              </a:spcBef>
            </a:pPr>
            <a:r>
              <a:rPr sz="1550" b="1" spc="-15" dirty="0">
                <a:solidFill>
                  <a:srgbClr val="FFFFFF"/>
                </a:solidFill>
                <a:latin typeface="Arial"/>
                <a:cs typeface="Arial"/>
              </a:rPr>
              <a:t>Verification  </a:t>
            </a:r>
            <a:r>
              <a:rPr sz="155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50" b="1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50" b="1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5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84697" y="748162"/>
            <a:ext cx="11430" cy="4383405"/>
          </a:xfrm>
          <a:custGeom>
            <a:avLst/>
            <a:gdLst/>
            <a:ahLst/>
            <a:cxnLst/>
            <a:rect l="l" t="t" r="r" b="b"/>
            <a:pathLst>
              <a:path w="11430" h="4383405">
                <a:moveTo>
                  <a:pt x="0" y="0"/>
                </a:moveTo>
                <a:lnTo>
                  <a:pt x="11064" y="4383395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8115" y="1085850"/>
            <a:ext cx="4686284" cy="14382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43350" y="1381125"/>
            <a:ext cx="4533900" cy="9048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70198" y="1108587"/>
            <a:ext cx="4587875" cy="1344295"/>
          </a:xfrm>
          <a:custGeom>
            <a:avLst/>
            <a:gdLst/>
            <a:ahLst/>
            <a:cxnLst/>
            <a:rect l="l" t="t" r="r" b="b"/>
            <a:pathLst>
              <a:path w="4587875" h="1344295">
                <a:moveTo>
                  <a:pt x="4363730" y="0"/>
                </a:moveTo>
                <a:lnTo>
                  <a:pt x="224028" y="0"/>
                </a:lnTo>
                <a:lnTo>
                  <a:pt x="178889" y="4551"/>
                </a:lnTo>
                <a:lnTo>
                  <a:pt x="136842" y="17606"/>
                </a:lnTo>
                <a:lnTo>
                  <a:pt x="98789" y="38262"/>
                </a:lnTo>
                <a:lnTo>
                  <a:pt x="65631" y="65619"/>
                </a:lnTo>
                <a:lnTo>
                  <a:pt x="38270" y="98775"/>
                </a:lnTo>
                <a:lnTo>
                  <a:pt x="17610" y="136829"/>
                </a:lnTo>
                <a:lnTo>
                  <a:pt x="4553" y="178881"/>
                </a:lnTo>
                <a:lnTo>
                  <a:pt x="0" y="224028"/>
                </a:lnTo>
                <a:lnTo>
                  <a:pt x="0" y="1120130"/>
                </a:lnTo>
                <a:lnTo>
                  <a:pt x="4553" y="1165269"/>
                </a:lnTo>
                <a:lnTo>
                  <a:pt x="17610" y="1207305"/>
                </a:lnTo>
                <a:lnTo>
                  <a:pt x="38270" y="1245340"/>
                </a:lnTo>
                <a:lnTo>
                  <a:pt x="65631" y="1278475"/>
                </a:lnTo>
                <a:lnTo>
                  <a:pt x="98789" y="1305811"/>
                </a:lnTo>
                <a:lnTo>
                  <a:pt x="136842" y="1326450"/>
                </a:lnTo>
                <a:lnTo>
                  <a:pt x="178889" y="1339492"/>
                </a:lnTo>
                <a:lnTo>
                  <a:pt x="224028" y="1344040"/>
                </a:lnTo>
                <a:lnTo>
                  <a:pt x="4363730" y="1344040"/>
                </a:lnTo>
                <a:lnTo>
                  <a:pt x="4408868" y="1339492"/>
                </a:lnTo>
                <a:lnTo>
                  <a:pt x="4450915" y="1326450"/>
                </a:lnTo>
                <a:lnTo>
                  <a:pt x="4488969" y="1305811"/>
                </a:lnTo>
                <a:lnTo>
                  <a:pt x="4522127" y="1278475"/>
                </a:lnTo>
                <a:lnTo>
                  <a:pt x="4549487" y="1245340"/>
                </a:lnTo>
                <a:lnTo>
                  <a:pt x="4570147" y="1207305"/>
                </a:lnTo>
                <a:lnTo>
                  <a:pt x="4583205" y="1165269"/>
                </a:lnTo>
                <a:lnTo>
                  <a:pt x="4587758" y="1120130"/>
                </a:lnTo>
                <a:lnTo>
                  <a:pt x="4587758" y="224028"/>
                </a:lnTo>
                <a:lnTo>
                  <a:pt x="4583205" y="178881"/>
                </a:lnTo>
                <a:lnTo>
                  <a:pt x="4570147" y="136829"/>
                </a:lnTo>
                <a:lnTo>
                  <a:pt x="4549487" y="98775"/>
                </a:lnTo>
                <a:lnTo>
                  <a:pt x="4522127" y="65619"/>
                </a:lnTo>
                <a:lnTo>
                  <a:pt x="4488969" y="38262"/>
                </a:lnTo>
                <a:lnTo>
                  <a:pt x="4450915" y="17606"/>
                </a:lnTo>
                <a:lnTo>
                  <a:pt x="4408868" y="4551"/>
                </a:lnTo>
                <a:lnTo>
                  <a:pt x="43637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70197" y="1108588"/>
            <a:ext cx="4587875" cy="1344295"/>
          </a:xfrm>
          <a:custGeom>
            <a:avLst/>
            <a:gdLst/>
            <a:ahLst/>
            <a:cxnLst/>
            <a:rect l="l" t="t" r="r" b="b"/>
            <a:pathLst>
              <a:path w="4587875" h="1344295">
                <a:moveTo>
                  <a:pt x="0" y="224027"/>
                </a:moveTo>
                <a:lnTo>
                  <a:pt x="4553" y="178881"/>
                </a:lnTo>
                <a:lnTo>
                  <a:pt x="17610" y="136829"/>
                </a:lnTo>
                <a:lnTo>
                  <a:pt x="38270" y="98775"/>
                </a:lnTo>
                <a:lnTo>
                  <a:pt x="65631" y="65619"/>
                </a:lnTo>
                <a:lnTo>
                  <a:pt x="98789" y="38262"/>
                </a:lnTo>
                <a:lnTo>
                  <a:pt x="136842" y="17606"/>
                </a:lnTo>
                <a:lnTo>
                  <a:pt x="178889" y="4551"/>
                </a:lnTo>
                <a:lnTo>
                  <a:pt x="224027" y="0"/>
                </a:lnTo>
                <a:lnTo>
                  <a:pt x="4363730" y="0"/>
                </a:lnTo>
                <a:lnTo>
                  <a:pt x="4408868" y="4551"/>
                </a:lnTo>
                <a:lnTo>
                  <a:pt x="4450915" y="17606"/>
                </a:lnTo>
                <a:lnTo>
                  <a:pt x="4488968" y="38262"/>
                </a:lnTo>
                <a:lnTo>
                  <a:pt x="4522126" y="65619"/>
                </a:lnTo>
                <a:lnTo>
                  <a:pt x="4549487" y="98775"/>
                </a:lnTo>
                <a:lnTo>
                  <a:pt x="4570147" y="136829"/>
                </a:lnTo>
                <a:lnTo>
                  <a:pt x="4583204" y="178881"/>
                </a:lnTo>
                <a:lnTo>
                  <a:pt x="4587758" y="224027"/>
                </a:lnTo>
                <a:lnTo>
                  <a:pt x="4587758" y="1120130"/>
                </a:lnTo>
                <a:lnTo>
                  <a:pt x="4583204" y="1165269"/>
                </a:lnTo>
                <a:lnTo>
                  <a:pt x="4570147" y="1207305"/>
                </a:lnTo>
                <a:lnTo>
                  <a:pt x="4549487" y="1245340"/>
                </a:lnTo>
                <a:lnTo>
                  <a:pt x="4522126" y="1278475"/>
                </a:lnTo>
                <a:lnTo>
                  <a:pt x="4488968" y="1305811"/>
                </a:lnTo>
                <a:lnTo>
                  <a:pt x="4450915" y="1326450"/>
                </a:lnTo>
                <a:lnTo>
                  <a:pt x="4408868" y="1339492"/>
                </a:lnTo>
                <a:lnTo>
                  <a:pt x="4363730" y="1344039"/>
                </a:lnTo>
                <a:lnTo>
                  <a:pt x="224027" y="1344039"/>
                </a:lnTo>
                <a:lnTo>
                  <a:pt x="178889" y="1339492"/>
                </a:lnTo>
                <a:lnTo>
                  <a:pt x="136842" y="1326450"/>
                </a:lnTo>
                <a:lnTo>
                  <a:pt x="98789" y="1305811"/>
                </a:lnTo>
                <a:lnTo>
                  <a:pt x="65631" y="1278475"/>
                </a:lnTo>
                <a:lnTo>
                  <a:pt x="38270" y="1245340"/>
                </a:lnTo>
                <a:lnTo>
                  <a:pt x="17610" y="1207305"/>
                </a:lnTo>
                <a:lnTo>
                  <a:pt x="4553" y="1165269"/>
                </a:lnTo>
                <a:lnTo>
                  <a:pt x="0" y="1120130"/>
                </a:lnTo>
                <a:lnTo>
                  <a:pt x="0" y="224027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076068" y="1452559"/>
            <a:ext cx="417766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99700"/>
              </a:lnSpc>
              <a:spcBef>
                <a:spcPts val="105"/>
              </a:spcBef>
            </a:pP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Once 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the development </a:t>
            </a:r>
            <a:r>
              <a:rPr sz="1350" spc="5" dirty="0">
                <a:solidFill>
                  <a:srgbClr val="3F3F3F"/>
                </a:solidFill>
                <a:latin typeface="Calibri"/>
                <a:cs typeface="Calibri"/>
              </a:rPr>
              <a:t>work </a:t>
            </a:r>
            <a:r>
              <a:rPr sz="1350" spc="-10" dirty="0">
                <a:solidFill>
                  <a:srgbClr val="3F3F3F"/>
                </a:solidFill>
                <a:latin typeface="Calibri"/>
                <a:cs typeface="Calibri"/>
              </a:rPr>
              <a:t>is done </a:t>
            </a:r>
            <a:r>
              <a:rPr sz="1350" spc="15" dirty="0">
                <a:solidFill>
                  <a:srgbClr val="3F3F3F"/>
                </a:solidFill>
                <a:latin typeface="Calibri"/>
                <a:cs typeface="Calibri"/>
              </a:rPr>
              <a:t>on 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the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application. </a:t>
            </a:r>
            <a:r>
              <a:rPr sz="1350" spc="15" dirty="0">
                <a:solidFill>
                  <a:srgbClr val="3F3F3F"/>
                </a:solidFill>
                <a:latin typeface="Calibri"/>
                <a:cs typeface="Calibri"/>
              </a:rPr>
              <a:t>It </a:t>
            </a:r>
            <a:r>
              <a:rPr sz="1350" spc="-10" dirty="0">
                <a:solidFill>
                  <a:srgbClr val="3F3F3F"/>
                </a:solidFill>
                <a:latin typeface="Calibri"/>
                <a:cs typeface="Calibri"/>
              </a:rPr>
              <a:t>is 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verified </a:t>
            </a:r>
            <a:r>
              <a:rPr sz="1350" spc="-20" dirty="0">
                <a:solidFill>
                  <a:srgbClr val="3F3F3F"/>
                </a:solidFill>
                <a:latin typeface="Calibri"/>
                <a:cs typeface="Calibri"/>
              </a:rPr>
              <a:t>by </a:t>
            </a:r>
            <a:r>
              <a:rPr sz="1350" dirty="0">
                <a:solidFill>
                  <a:srgbClr val="3F3F3F"/>
                </a:solidFill>
                <a:latin typeface="Calibri"/>
                <a:cs typeface="Calibri"/>
              </a:rPr>
              <a:t>a 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group </a:t>
            </a:r>
            <a:r>
              <a:rPr sz="1350" spc="15" dirty="0">
                <a:solidFill>
                  <a:srgbClr val="3F3F3F"/>
                </a:solidFill>
                <a:latin typeface="Calibri"/>
                <a:cs typeface="Calibri"/>
              </a:rPr>
              <a:t>of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testers </a:t>
            </a:r>
            <a:r>
              <a:rPr sz="1350" dirty="0">
                <a:solidFill>
                  <a:srgbClr val="3F3F3F"/>
                </a:solidFill>
                <a:latin typeface="Calibri"/>
                <a:cs typeface="Calibri"/>
              </a:rPr>
              <a:t>to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map 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the application’s 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functionalities with 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the </a:t>
            </a:r>
            <a:r>
              <a:rPr sz="1350" spc="5" dirty="0">
                <a:solidFill>
                  <a:srgbClr val="3F3F3F"/>
                </a:solidFill>
                <a:latin typeface="Calibri"/>
                <a:cs typeface="Calibri"/>
              </a:rPr>
              <a:t>specification </a:t>
            </a:r>
            <a:r>
              <a:rPr sz="1350" spc="-15" dirty="0">
                <a:solidFill>
                  <a:srgbClr val="3F3F3F"/>
                </a:solidFill>
                <a:latin typeface="Calibri"/>
                <a:cs typeface="Calibri"/>
              </a:rPr>
              <a:t>given </a:t>
            </a:r>
            <a:r>
              <a:rPr sz="1350" spc="-20" dirty="0">
                <a:solidFill>
                  <a:srgbClr val="3F3F3F"/>
                </a:solidFill>
                <a:latin typeface="Calibri"/>
                <a:cs typeface="Calibri"/>
              </a:rPr>
              <a:t>by</a:t>
            </a:r>
            <a:r>
              <a:rPr sz="135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3F3F3F"/>
                </a:solidFill>
                <a:latin typeface="Calibri"/>
                <a:cs typeface="Calibri"/>
              </a:rPr>
              <a:t>customers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98526" y="2846262"/>
            <a:ext cx="1531239" cy="15312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670B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2AA6060E3B5347A8EAE41FFD6098A6" ma:contentTypeVersion="13" ma:contentTypeDescription="Create a new document." ma:contentTypeScope="" ma:versionID="f309967ccd698a1df8ba2aed43cdbf4d">
  <xsd:schema xmlns:xsd="http://www.w3.org/2001/XMLSchema" xmlns:xs="http://www.w3.org/2001/XMLSchema" xmlns:p="http://schemas.microsoft.com/office/2006/metadata/properties" xmlns:ns1="http://schemas.microsoft.com/sharepoint/v3" xmlns:ns3="85468ddd-4c8b-4f08-99e7-aa011d4aba4b" xmlns:ns4="76ee7174-3c50-41df-85f9-fe3878f20b09" targetNamespace="http://schemas.microsoft.com/office/2006/metadata/properties" ma:root="true" ma:fieldsID="9e5636f00195291f936f5abf73ddeaec" ns1:_="" ns3:_="" ns4:_="">
    <xsd:import namespace="http://schemas.microsoft.com/sharepoint/v3"/>
    <xsd:import namespace="85468ddd-4c8b-4f08-99e7-aa011d4aba4b"/>
    <xsd:import namespace="76ee7174-3c50-41df-85f9-fe3878f20b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468ddd-4c8b-4f08-99e7-aa011d4aba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ee7174-3c50-41df-85f9-fe3878f20b0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CECFA6-F16B-49D4-BE5C-96C67E2E4CB5}">
  <ds:schemaRefs>
    <ds:schemaRef ds:uri="http://purl.org/dc/dcmitype/"/>
    <ds:schemaRef ds:uri="76ee7174-3c50-41df-85f9-fe3878f20b09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85468ddd-4c8b-4f08-99e7-aa011d4aba4b"/>
    <ds:schemaRef ds:uri="http://schemas.microsoft.com/office/2006/documentManagement/types"/>
    <ds:schemaRef ds:uri="http://purl.org/dc/elements/1.1/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F13605C-083C-49E1-A332-CECB18B285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5468ddd-4c8b-4f08-99e7-aa011d4aba4b"/>
    <ds:schemaRef ds:uri="76ee7174-3c50-41df-85f9-fe3878f20b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314D784-E3B6-4323-8C81-7EDE0D1C48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2208</Words>
  <Application>Microsoft Office PowerPoint</Application>
  <PresentationFormat>On-screen Show (16:9)</PresentationFormat>
  <Paragraphs>478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Calibri</vt:lpstr>
      <vt:lpstr>Times New Roman</vt:lpstr>
      <vt:lpstr>Office Theme</vt:lpstr>
      <vt:lpstr>PowerPoint Presentation</vt:lpstr>
      <vt:lpstr>Agenda</vt:lpstr>
      <vt:lpstr>What is Software  Development?</vt:lpstr>
      <vt:lpstr>PowerPoint Presentation</vt:lpstr>
      <vt:lpstr>Software Development Life Cycle</vt:lpstr>
      <vt:lpstr>Software Development Life Cycle</vt:lpstr>
      <vt:lpstr>Software Development Life Cycle</vt:lpstr>
      <vt:lpstr>Software Development Life Cycle</vt:lpstr>
      <vt:lpstr>Software Development Life Cycle</vt:lpstr>
      <vt:lpstr>Software Development Life Cycle</vt:lpstr>
      <vt:lpstr>SDLC Models</vt:lpstr>
      <vt:lpstr>Waterfall Model</vt:lpstr>
      <vt:lpstr>Waterfall Model</vt:lpstr>
      <vt:lpstr>Advantages of Waterfall Model</vt:lpstr>
      <vt:lpstr>Disadvantages of Waterfall Model</vt:lpstr>
      <vt:lpstr>Agile Model</vt:lpstr>
      <vt:lpstr>Agile An intro</vt:lpstr>
      <vt:lpstr>There are two things in agile</vt:lpstr>
      <vt:lpstr>PowerPoint Presentation</vt:lpstr>
      <vt:lpstr>4 values are </vt:lpstr>
      <vt:lpstr>The twelve principles of agile development include:</vt:lpstr>
      <vt:lpstr>Agile Model</vt:lpstr>
      <vt:lpstr>Advantages of Agile Model</vt:lpstr>
      <vt:lpstr>Disadvantages of Agile Model</vt:lpstr>
      <vt:lpstr>Lean Model</vt:lpstr>
      <vt:lpstr>Lean Model</vt:lpstr>
      <vt:lpstr>Advantages of Lean Model</vt:lpstr>
      <vt:lpstr>Disadvantages of Lean Model</vt:lpstr>
      <vt:lpstr>Waterfall vs Agile vs Lean</vt:lpstr>
      <vt:lpstr>Waterfall vs Agile vs Lean</vt:lpstr>
      <vt:lpstr>PowerPoint Presentation</vt:lpstr>
      <vt:lpstr>PowerPoint Presentation</vt:lpstr>
      <vt:lpstr>Summarizing</vt:lpstr>
      <vt:lpstr>Why DevOps?</vt:lpstr>
      <vt:lpstr>Why DevOps?</vt:lpstr>
      <vt:lpstr>Why DevOps?</vt:lpstr>
      <vt:lpstr>Why DevOps?</vt:lpstr>
      <vt:lpstr>Why DevOps?</vt:lpstr>
      <vt:lpstr>Why DevOps?</vt:lpstr>
      <vt:lpstr>Why DevOps?</vt:lpstr>
      <vt:lpstr>Traditional IT vs DevOps</vt:lpstr>
      <vt:lpstr>What is Devops?</vt:lpstr>
      <vt:lpstr>What is DevOps?</vt:lpstr>
      <vt:lpstr>PowerPoint Presentation</vt:lpstr>
      <vt:lpstr>How DevOps Works?</vt:lpstr>
      <vt:lpstr>PowerPoint Presentation</vt:lpstr>
      <vt:lpstr>How DevOps Works?</vt:lpstr>
      <vt:lpstr>How DevOps Works?</vt:lpstr>
      <vt:lpstr>How DevOps Works?</vt:lpstr>
      <vt:lpstr>How DevOps Works?</vt:lpstr>
      <vt:lpstr>How DevOps Works?</vt:lpstr>
      <vt:lpstr>Devops Tools</vt:lpstr>
      <vt:lpstr>PowerPoint Presentation</vt:lpstr>
      <vt:lpstr>DevOps Tools</vt:lpstr>
      <vt:lpstr>DevOps Tools</vt:lpstr>
      <vt:lpstr>DevOps Tools</vt:lpstr>
      <vt:lpstr>DevOps Tools</vt:lpstr>
      <vt:lpstr>DevOps Tools</vt:lpstr>
      <vt:lpstr>DevOps Tools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Chinnajee Rao</dc:creator>
  <cp:lastModifiedBy>Chinnajee Rao</cp:lastModifiedBy>
  <cp:revision>5</cp:revision>
  <dcterms:created xsi:type="dcterms:W3CDTF">2019-10-11T11:11:11Z</dcterms:created>
  <dcterms:modified xsi:type="dcterms:W3CDTF">2019-10-14T03:31:45Z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2019-10-11T00:00:00Z</vt:filetime>
  </property>
  <property fmtid="{D5CDD505-2E9C-101B-9397-08002B2CF9AE}" pid="3" name="ContentTypeId">
    <vt:lpwstr>0x010100E22AA6060E3B5347A8EAE41FFD6098A6</vt:lpwstr>
  </property>
</Properties>
</file>