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4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638" y="230118"/>
            <a:ext cx="11562722" cy="598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79792" y="160614"/>
            <a:ext cx="1814069" cy="63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1830" y="1969130"/>
            <a:ext cx="4798060" cy="1489075"/>
          </a:xfrm>
          <a:custGeom>
            <a:avLst/>
            <a:gdLst/>
            <a:ahLst/>
            <a:cxnLst/>
            <a:rect l="l" t="t" r="r" b="b"/>
            <a:pathLst>
              <a:path w="4798060" h="1489075">
                <a:moveTo>
                  <a:pt x="0" y="1488947"/>
                </a:moveTo>
                <a:lnTo>
                  <a:pt x="4797948" y="1488947"/>
                </a:lnTo>
                <a:lnTo>
                  <a:pt x="4797948" y="0"/>
                </a:lnTo>
                <a:lnTo>
                  <a:pt x="0" y="0"/>
                </a:lnTo>
                <a:lnTo>
                  <a:pt x="0" y="1488947"/>
                </a:lnTo>
                <a:close/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0415" y="2952750"/>
            <a:ext cx="2867025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2"/>
                </a:lnTo>
                <a:lnTo>
                  <a:pt x="113280" y="20559"/>
                </a:lnTo>
                <a:lnTo>
                  <a:pt x="75741" y="44439"/>
                </a:lnTo>
                <a:lnTo>
                  <a:pt x="44427" y="75769"/>
                </a:lnTo>
                <a:lnTo>
                  <a:pt x="20556" y="113335"/>
                </a:lnTo>
                <a:lnTo>
                  <a:pt x="5341" y="155925"/>
                </a:lnTo>
                <a:lnTo>
                  <a:pt x="0" y="202326"/>
                </a:lnTo>
                <a:lnTo>
                  <a:pt x="0" y="1011183"/>
                </a:lnTo>
                <a:lnTo>
                  <a:pt x="5341" y="1057577"/>
                </a:lnTo>
                <a:lnTo>
                  <a:pt x="20556" y="1100162"/>
                </a:lnTo>
                <a:lnTo>
                  <a:pt x="44427" y="1137726"/>
                </a:lnTo>
                <a:lnTo>
                  <a:pt x="75741" y="1169054"/>
                </a:lnTo>
                <a:lnTo>
                  <a:pt x="113280" y="1192934"/>
                </a:lnTo>
                <a:lnTo>
                  <a:pt x="155829" y="1208151"/>
                </a:lnTo>
                <a:lnTo>
                  <a:pt x="202173" y="1213494"/>
                </a:lnTo>
                <a:lnTo>
                  <a:pt x="2579766" y="1213494"/>
                </a:lnTo>
                <a:lnTo>
                  <a:pt x="2626110" y="1208151"/>
                </a:lnTo>
                <a:lnTo>
                  <a:pt x="2668659" y="1192934"/>
                </a:lnTo>
                <a:lnTo>
                  <a:pt x="2706199" y="1169054"/>
                </a:lnTo>
                <a:lnTo>
                  <a:pt x="2737512" y="1137726"/>
                </a:lnTo>
                <a:lnTo>
                  <a:pt x="2761384" y="1100162"/>
                </a:lnTo>
                <a:lnTo>
                  <a:pt x="2776598" y="1057577"/>
                </a:lnTo>
                <a:lnTo>
                  <a:pt x="2781940" y="1011183"/>
                </a:lnTo>
                <a:lnTo>
                  <a:pt x="2781940" y="202326"/>
                </a:lnTo>
                <a:lnTo>
                  <a:pt x="2776598" y="155925"/>
                </a:lnTo>
                <a:lnTo>
                  <a:pt x="2761384" y="113335"/>
                </a:lnTo>
                <a:lnTo>
                  <a:pt x="2737512" y="75769"/>
                </a:lnTo>
                <a:lnTo>
                  <a:pt x="2706199" y="44439"/>
                </a:lnTo>
                <a:lnTo>
                  <a:pt x="2668659" y="20559"/>
                </a:lnTo>
                <a:lnTo>
                  <a:pt x="2626110" y="5342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326"/>
                </a:moveTo>
                <a:lnTo>
                  <a:pt x="5341" y="155925"/>
                </a:lnTo>
                <a:lnTo>
                  <a:pt x="20556" y="113335"/>
                </a:lnTo>
                <a:lnTo>
                  <a:pt x="44427" y="75769"/>
                </a:lnTo>
                <a:lnTo>
                  <a:pt x="75741" y="44439"/>
                </a:lnTo>
                <a:lnTo>
                  <a:pt x="113280" y="20559"/>
                </a:lnTo>
                <a:lnTo>
                  <a:pt x="155829" y="5342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2"/>
                </a:lnTo>
                <a:lnTo>
                  <a:pt x="2668659" y="20559"/>
                </a:lnTo>
                <a:lnTo>
                  <a:pt x="2706198" y="44439"/>
                </a:lnTo>
                <a:lnTo>
                  <a:pt x="2737512" y="75769"/>
                </a:lnTo>
                <a:lnTo>
                  <a:pt x="2761383" y="113335"/>
                </a:lnTo>
                <a:lnTo>
                  <a:pt x="2776598" y="155925"/>
                </a:lnTo>
                <a:lnTo>
                  <a:pt x="2781940" y="202326"/>
                </a:lnTo>
                <a:lnTo>
                  <a:pt x="2781940" y="1011183"/>
                </a:lnTo>
                <a:lnTo>
                  <a:pt x="2776598" y="1057577"/>
                </a:lnTo>
                <a:lnTo>
                  <a:pt x="2761383" y="1100162"/>
                </a:lnTo>
                <a:lnTo>
                  <a:pt x="2737512" y="1137726"/>
                </a:lnTo>
                <a:lnTo>
                  <a:pt x="2706198" y="1169054"/>
                </a:lnTo>
                <a:lnTo>
                  <a:pt x="2668659" y="1192934"/>
                </a:lnTo>
                <a:lnTo>
                  <a:pt x="2626110" y="1208151"/>
                </a:lnTo>
                <a:lnTo>
                  <a:pt x="2579766" y="1213494"/>
                </a:lnTo>
                <a:lnTo>
                  <a:pt x="202173" y="1213494"/>
                </a:lnTo>
                <a:lnTo>
                  <a:pt x="155829" y="1208151"/>
                </a:lnTo>
                <a:lnTo>
                  <a:pt x="113280" y="1192934"/>
                </a:lnTo>
                <a:lnTo>
                  <a:pt x="75741" y="1169054"/>
                </a:lnTo>
                <a:lnTo>
                  <a:pt x="44427" y="1137726"/>
                </a:lnTo>
                <a:lnTo>
                  <a:pt x="20556" y="1100162"/>
                </a:lnTo>
                <a:lnTo>
                  <a:pt x="5341" y="1057577"/>
                </a:lnTo>
                <a:lnTo>
                  <a:pt x="0" y="1011183"/>
                </a:lnTo>
                <a:lnTo>
                  <a:pt x="0" y="2023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853544" y="156758"/>
            <a:ext cx="2220468" cy="77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4960" y="682566"/>
            <a:ext cx="3134867" cy="109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0050" y="3171825"/>
            <a:ext cx="5086350" cy="107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38700" y="3171825"/>
            <a:ext cx="781050" cy="1076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79792" y="160614"/>
            <a:ext cx="1814069" cy="632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381" y="3514722"/>
            <a:ext cx="11111236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687" y="1228720"/>
            <a:ext cx="10532625" cy="315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68163" y="6500205"/>
            <a:ext cx="314579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4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5.png"/><Relationship Id="rId10" Type="http://schemas.openxmlformats.org/officeDocument/2006/relationships/image" Target="../media/image9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5.png"/><Relationship Id="rId10" Type="http://schemas.openxmlformats.org/officeDocument/2006/relationships/image" Target="../media/image9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9.png"/><Relationship Id="rId3" Type="http://schemas.openxmlformats.org/officeDocument/2006/relationships/image" Target="../media/image34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9.png"/><Relationship Id="rId7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3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5.png"/><Relationship Id="rId7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9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34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12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6.png"/><Relationship Id="rId7" Type="http://schemas.openxmlformats.org/officeDocument/2006/relationships/image" Target="../media/image14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69.png"/><Relationship Id="rId7" Type="http://schemas.openxmlformats.org/officeDocument/2006/relationships/image" Target="../media/image144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3.png"/><Relationship Id="rId4" Type="http://schemas.openxmlformats.org/officeDocument/2006/relationships/image" Target="../media/image70.png"/><Relationship Id="rId9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69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43.png"/><Relationship Id="rId10" Type="http://schemas.openxmlformats.org/officeDocument/2006/relationships/image" Target="../media/image150.png"/><Relationship Id="rId4" Type="http://schemas.openxmlformats.org/officeDocument/2006/relationships/image" Target="../media/image146.png"/><Relationship Id="rId9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53.png"/><Relationship Id="rId10" Type="http://schemas.openxmlformats.org/officeDocument/2006/relationships/image" Target="../media/image157.png"/><Relationship Id="rId4" Type="http://schemas.openxmlformats.org/officeDocument/2006/relationships/image" Target="../media/image152.png"/><Relationship Id="rId9" Type="http://schemas.openxmlformats.org/officeDocument/2006/relationships/image" Target="../media/image1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1.png"/><Relationship Id="rId7" Type="http://schemas.openxmlformats.org/officeDocument/2006/relationships/image" Target="../media/image15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9.png"/><Relationship Id="rId5" Type="http://schemas.openxmlformats.org/officeDocument/2006/relationships/image" Target="../media/image159.png"/><Relationship Id="rId10" Type="http://schemas.openxmlformats.org/officeDocument/2006/relationships/image" Target="../media/image162.png"/><Relationship Id="rId4" Type="http://schemas.openxmlformats.org/officeDocument/2006/relationships/image" Target="../media/image158.png"/><Relationship Id="rId9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51.png"/><Relationship Id="rId7" Type="http://schemas.openxmlformats.org/officeDocument/2006/relationships/image" Target="../media/image165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9.png"/><Relationship Id="rId5" Type="http://schemas.openxmlformats.org/officeDocument/2006/relationships/image" Target="../media/image163.png"/><Relationship Id="rId10" Type="http://schemas.openxmlformats.org/officeDocument/2006/relationships/image" Target="../media/image13.png"/><Relationship Id="rId4" Type="http://schemas.openxmlformats.org/officeDocument/2006/relationships/image" Target="../media/image158.png"/><Relationship Id="rId9" Type="http://schemas.openxmlformats.org/officeDocument/2006/relationships/image" Target="../media/image1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51.png"/><Relationship Id="rId7" Type="http://schemas.openxmlformats.org/officeDocument/2006/relationships/image" Target="../media/image16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9.png"/><Relationship Id="rId5" Type="http://schemas.openxmlformats.org/officeDocument/2006/relationships/image" Target="../media/image167.png"/><Relationship Id="rId10" Type="http://schemas.openxmlformats.org/officeDocument/2006/relationships/image" Target="../media/image13.png"/><Relationship Id="rId4" Type="http://schemas.openxmlformats.org/officeDocument/2006/relationships/image" Target="../media/image158.png"/><Relationship Id="rId9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3.png"/><Relationship Id="rId4" Type="http://schemas.openxmlformats.org/officeDocument/2006/relationships/image" Target="../media/image172.png"/><Relationship Id="rId9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5.png"/><Relationship Id="rId7" Type="http://schemas.openxmlformats.org/officeDocument/2006/relationships/image" Target="../media/image17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53.png"/><Relationship Id="rId10" Type="http://schemas.openxmlformats.org/officeDocument/2006/relationships/image" Target="../media/image180.png"/><Relationship Id="rId4" Type="http://schemas.openxmlformats.org/officeDocument/2006/relationships/image" Target="../media/image176.png"/><Relationship Id="rId9" Type="http://schemas.openxmlformats.org/officeDocument/2006/relationships/image" Target="../media/image17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81.png"/><Relationship Id="rId7" Type="http://schemas.openxmlformats.org/officeDocument/2006/relationships/image" Target="../media/image1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78.png"/><Relationship Id="rId9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75.png"/><Relationship Id="rId7" Type="http://schemas.openxmlformats.org/officeDocument/2006/relationships/image" Target="../media/image18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53.png"/><Relationship Id="rId10" Type="http://schemas.openxmlformats.org/officeDocument/2006/relationships/image" Target="../media/image189.png"/><Relationship Id="rId4" Type="http://schemas.openxmlformats.org/officeDocument/2006/relationships/image" Target="../media/image185.png"/><Relationship Id="rId9" Type="http://schemas.openxmlformats.org/officeDocument/2006/relationships/image" Target="../media/image1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75.png"/><Relationship Id="rId7" Type="http://schemas.openxmlformats.org/officeDocument/2006/relationships/image" Target="../media/image19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53.png"/><Relationship Id="rId10" Type="http://schemas.openxmlformats.org/officeDocument/2006/relationships/image" Target="../media/image196.png"/><Relationship Id="rId4" Type="http://schemas.openxmlformats.org/officeDocument/2006/relationships/image" Target="../media/image192.png"/><Relationship Id="rId9" Type="http://schemas.openxmlformats.org/officeDocument/2006/relationships/image" Target="../media/image19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75.png"/><Relationship Id="rId7" Type="http://schemas.openxmlformats.org/officeDocument/2006/relationships/image" Target="../media/image198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3.png"/><Relationship Id="rId4" Type="http://schemas.openxmlformats.org/officeDocument/2006/relationships/image" Target="../media/image197.png"/><Relationship Id="rId9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200.png"/><Relationship Id="rId7" Type="http://schemas.openxmlformats.org/officeDocument/2006/relationships/image" Target="../media/image20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53.png"/><Relationship Id="rId10" Type="http://schemas.openxmlformats.org/officeDocument/2006/relationships/image" Target="../media/image205.png"/><Relationship Id="rId4" Type="http://schemas.openxmlformats.org/officeDocument/2006/relationships/image" Target="../media/image201.png"/><Relationship Id="rId9" Type="http://schemas.openxmlformats.org/officeDocument/2006/relationships/image" Target="../media/image20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153.png"/><Relationship Id="rId7" Type="http://schemas.openxmlformats.org/officeDocument/2006/relationships/image" Target="../media/image208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21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865" y="3310633"/>
            <a:ext cx="446278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dirty="0">
                <a:solidFill>
                  <a:srgbClr val="2F233B"/>
                </a:solidFill>
                <a:latin typeface="Gill Sans MT"/>
                <a:cs typeface="Gill Sans MT"/>
              </a:rPr>
              <a:t>Introduction </a:t>
            </a:r>
            <a:r>
              <a:rPr sz="3750" spc="10" dirty="0">
                <a:solidFill>
                  <a:srgbClr val="2F233B"/>
                </a:solidFill>
                <a:latin typeface="Gill Sans MT"/>
                <a:cs typeface="Gill Sans MT"/>
              </a:rPr>
              <a:t>to</a:t>
            </a:r>
            <a:r>
              <a:rPr sz="3750" spc="-755" dirty="0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sz="3750" spc="-10" dirty="0">
                <a:solidFill>
                  <a:srgbClr val="2F233B"/>
                </a:solidFill>
                <a:latin typeface="Gill Sans MT"/>
                <a:cs typeface="Gill Sans MT"/>
              </a:rPr>
              <a:t>Ansible</a:t>
            </a:r>
            <a:endParaRPr sz="37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5388" y="2174476"/>
            <a:ext cx="5631911" cy="3484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3316" y="3200714"/>
            <a:ext cx="577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pp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2334" y="3214942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2838" y="3217228"/>
            <a:ext cx="44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672" y="5609910"/>
            <a:ext cx="508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56569" y="1788042"/>
            <a:ext cx="1908671" cy="126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5429" y="1609731"/>
            <a:ext cx="1180404" cy="1445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675" y="1639219"/>
            <a:ext cx="1699740" cy="1390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5503" y="4353546"/>
            <a:ext cx="1856865" cy="980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883" y="4445584"/>
            <a:ext cx="1790319" cy="1006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00852" y="5565452"/>
            <a:ext cx="695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Twitter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056" y="5609910"/>
            <a:ext cx="1021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Percussion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6702" y="4517303"/>
            <a:ext cx="2296393" cy="800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135754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Popularity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24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5402580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-5" dirty="0"/>
              <a:t>How </a:t>
            </a:r>
            <a:r>
              <a:rPr spc="-15" dirty="0"/>
              <a:t>does</a:t>
            </a:r>
            <a:r>
              <a:rPr spc="-140" dirty="0"/>
              <a:t> </a:t>
            </a:r>
            <a:r>
              <a:rPr dirty="0"/>
              <a:t>Ansible  </a:t>
            </a:r>
            <a:r>
              <a:rPr spc="10" dirty="0"/>
              <a:t>work?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806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does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4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work?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4534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0983" y="3120958"/>
            <a:ext cx="40925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0432" y="3625748"/>
            <a:ext cx="2019933" cy="2019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20844" y="1653218"/>
            <a:ext cx="47072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help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very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simple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language,</a:t>
            </a:r>
            <a:r>
              <a:rPr sz="1800" spc="-2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8684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Problem</a:t>
            </a:r>
            <a:r>
              <a:rPr sz="3750" b="1" spc="-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Statement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6969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55393" y="1653218"/>
            <a:ext cx="568261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Say,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Josh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runs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enterprise,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wants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new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version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 Apache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Tomcat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745" y="3120945"/>
            <a:ext cx="40874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1916" y="3685292"/>
            <a:ext cx="2019933" cy="190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6347" y="3986299"/>
            <a:ext cx="1659383" cy="1659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65780" y="2821639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65780" y="3513422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5780" y="4195921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1969" y="4887690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2055" y="5579497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2390" y="3102620"/>
            <a:ext cx="1763395" cy="1727200"/>
          </a:xfrm>
          <a:custGeom>
            <a:avLst/>
            <a:gdLst/>
            <a:ahLst/>
            <a:cxnLst/>
            <a:rect l="l" t="t" r="r" b="b"/>
            <a:pathLst>
              <a:path w="1763395" h="1727200">
                <a:moveTo>
                  <a:pt x="1668357" y="66308"/>
                </a:moveTo>
                <a:lnTo>
                  <a:pt x="0" y="1699753"/>
                </a:lnTo>
                <a:lnTo>
                  <a:pt x="26670" y="1726935"/>
                </a:lnTo>
                <a:lnTo>
                  <a:pt x="1694991" y="93531"/>
                </a:lnTo>
                <a:lnTo>
                  <a:pt x="1668357" y="66308"/>
                </a:lnTo>
                <a:close/>
              </a:path>
              <a:path w="1763395" h="1727200">
                <a:moveTo>
                  <a:pt x="1745082" y="52943"/>
                </a:moveTo>
                <a:lnTo>
                  <a:pt x="1682008" y="52943"/>
                </a:lnTo>
                <a:lnTo>
                  <a:pt x="1708678" y="80131"/>
                </a:lnTo>
                <a:lnTo>
                  <a:pt x="1694991" y="93531"/>
                </a:lnTo>
                <a:lnTo>
                  <a:pt x="1721632" y="120761"/>
                </a:lnTo>
                <a:lnTo>
                  <a:pt x="1745082" y="52943"/>
                </a:lnTo>
                <a:close/>
              </a:path>
              <a:path w="1763395" h="1727200">
                <a:moveTo>
                  <a:pt x="1682008" y="52943"/>
                </a:moveTo>
                <a:lnTo>
                  <a:pt x="1668357" y="66308"/>
                </a:lnTo>
                <a:lnTo>
                  <a:pt x="1694991" y="93531"/>
                </a:lnTo>
                <a:lnTo>
                  <a:pt x="1708678" y="80131"/>
                </a:lnTo>
                <a:lnTo>
                  <a:pt x="1682008" y="52943"/>
                </a:lnTo>
                <a:close/>
              </a:path>
              <a:path w="1763395" h="1727200">
                <a:moveTo>
                  <a:pt x="1763389" y="0"/>
                </a:moveTo>
                <a:lnTo>
                  <a:pt x="1641744" y="39105"/>
                </a:lnTo>
                <a:lnTo>
                  <a:pt x="1668357" y="66308"/>
                </a:lnTo>
                <a:lnTo>
                  <a:pt x="1682008" y="52943"/>
                </a:lnTo>
                <a:lnTo>
                  <a:pt x="1745082" y="52943"/>
                </a:lnTo>
                <a:lnTo>
                  <a:pt x="1763389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06078" y="3794363"/>
            <a:ext cx="1760220" cy="1038225"/>
          </a:xfrm>
          <a:custGeom>
            <a:avLst/>
            <a:gdLst/>
            <a:ahLst/>
            <a:cxnLst/>
            <a:rect l="l" t="t" r="r" b="b"/>
            <a:pathLst>
              <a:path w="1760220" h="1038225">
                <a:moveTo>
                  <a:pt x="1651290" y="41130"/>
                </a:moveTo>
                <a:lnTo>
                  <a:pt x="0" y="1005224"/>
                </a:lnTo>
                <a:lnTo>
                  <a:pt x="19293" y="1038109"/>
                </a:lnTo>
                <a:lnTo>
                  <a:pt x="1670532" y="74058"/>
                </a:lnTo>
                <a:lnTo>
                  <a:pt x="1651290" y="41130"/>
                </a:lnTo>
                <a:close/>
              </a:path>
              <a:path w="1760220" h="1038225">
                <a:moveTo>
                  <a:pt x="1739093" y="31507"/>
                </a:moveTo>
                <a:lnTo>
                  <a:pt x="1667774" y="31507"/>
                </a:lnTo>
                <a:lnTo>
                  <a:pt x="1687068" y="64404"/>
                </a:lnTo>
                <a:lnTo>
                  <a:pt x="1670532" y="74058"/>
                </a:lnTo>
                <a:lnTo>
                  <a:pt x="1689750" y="106945"/>
                </a:lnTo>
                <a:lnTo>
                  <a:pt x="1739093" y="31507"/>
                </a:lnTo>
                <a:close/>
              </a:path>
              <a:path w="1760220" h="1038225">
                <a:moveTo>
                  <a:pt x="1667774" y="31507"/>
                </a:moveTo>
                <a:lnTo>
                  <a:pt x="1651290" y="41130"/>
                </a:lnTo>
                <a:lnTo>
                  <a:pt x="1670532" y="74058"/>
                </a:lnTo>
                <a:lnTo>
                  <a:pt x="1687068" y="64404"/>
                </a:lnTo>
                <a:lnTo>
                  <a:pt x="1667774" y="31507"/>
                </a:lnTo>
                <a:close/>
              </a:path>
              <a:path w="1760220" h="1038225">
                <a:moveTo>
                  <a:pt x="1759701" y="0"/>
                </a:moveTo>
                <a:lnTo>
                  <a:pt x="1632082" y="8260"/>
                </a:lnTo>
                <a:lnTo>
                  <a:pt x="1651290" y="41130"/>
                </a:lnTo>
                <a:lnTo>
                  <a:pt x="1667774" y="31507"/>
                </a:lnTo>
                <a:lnTo>
                  <a:pt x="1739093" y="31507"/>
                </a:lnTo>
                <a:lnTo>
                  <a:pt x="1759701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2173" y="4442459"/>
            <a:ext cx="1753870" cy="392430"/>
          </a:xfrm>
          <a:custGeom>
            <a:avLst/>
            <a:gdLst/>
            <a:ahLst/>
            <a:cxnLst/>
            <a:rect l="l" t="t" r="r" b="b"/>
            <a:pathLst>
              <a:path w="1753870" h="392429">
                <a:moveTo>
                  <a:pt x="1637709" y="37413"/>
                </a:moveTo>
                <a:lnTo>
                  <a:pt x="0" y="354842"/>
                </a:lnTo>
                <a:lnTo>
                  <a:pt x="7254" y="392298"/>
                </a:lnTo>
                <a:lnTo>
                  <a:pt x="1644990" y="74871"/>
                </a:lnTo>
                <a:lnTo>
                  <a:pt x="1637709" y="37413"/>
                </a:lnTo>
                <a:close/>
              </a:path>
              <a:path w="1753870" h="392429">
                <a:moveTo>
                  <a:pt x="1751304" y="33777"/>
                </a:moveTo>
                <a:lnTo>
                  <a:pt x="1656466" y="33777"/>
                </a:lnTo>
                <a:lnTo>
                  <a:pt x="1663689" y="71247"/>
                </a:lnTo>
                <a:lnTo>
                  <a:pt x="1644990" y="74871"/>
                </a:lnTo>
                <a:lnTo>
                  <a:pt x="1652259" y="112263"/>
                </a:lnTo>
                <a:lnTo>
                  <a:pt x="1753605" y="34421"/>
                </a:lnTo>
                <a:lnTo>
                  <a:pt x="1751304" y="33777"/>
                </a:lnTo>
                <a:close/>
              </a:path>
              <a:path w="1753870" h="392429">
                <a:moveTo>
                  <a:pt x="1656466" y="33777"/>
                </a:moveTo>
                <a:lnTo>
                  <a:pt x="1637709" y="37413"/>
                </a:lnTo>
                <a:lnTo>
                  <a:pt x="1644990" y="74871"/>
                </a:lnTo>
                <a:lnTo>
                  <a:pt x="1663689" y="71247"/>
                </a:lnTo>
                <a:lnTo>
                  <a:pt x="1656466" y="33777"/>
                </a:lnTo>
                <a:close/>
              </a:path>
              <a:path w="1753870" h="392429">
                <a:moveTo>
                  <a:pt x="1630436" y="0"/>
                </a:moveTo>
                <a:lnTo>
                  <a:pt x="1637709" y="37413"/>
                </a:lnTo>
                <a:lnTo>
                  <a:pt x="1656466" y="33777"/>
                </a:lnTo>
                <a:lnTo>
                  <a:pt x="1751304" y="33777"/>
                </a:lnTo>
                <a:lnTo>
                  <a:pt x="1630436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1930" y="4797302"/>
            <a:ext cx="1750060" cy="405130"/>
          </a:xfrm>
          <a:custGeom>
            <a:avLst/>
            <a:gdLst/>
            <a:ahLst/>
            <a:cxnLst/>
            <a:rect l="l" t="t" r="r" b="b"/>
            <a:pathLst>
              <a:path w="1750059" h="405129">
                <a:moveTo>
                  <a:pt x="1649211" y="292726"/>
                </a:moveTo>
                <a:lnTo>
                  <a:pt x="1641690" y="329978"/>
                </a:lnTo>
                <a:lnTo>
                  <a:pt x="1660398" y="333756"/>
                </a:lnTo>
                <a:lnTo>
                  <a:pt x="1652899" y="371094"/>
                </a:lnTo>
                <a:lnTo>
                  <a:pt x="1633389" y="371094"/>
                </a:lnTo>
                <a:lnTo>
                  <a:pt x="1626595" y="404740"/>
                </a:lnTo>
                <a:lnTo>
                  <a:pt x="1749917" y="371343"/>
                </a:lnTo>
                <a:lnTo>
                  <a:pt x="1749597" y="371094"/>
                </a:lnTo>
                <a:lnTo>
                  <a:pt x="1652899" y="371094"/>
                </a:lnTo>
                <a:lnTo>
                  <a:pt x="1634153" y="367308"/>
                </a:lnTo>
                <a:lnTo>
                  <a:pt x="1744748" y="367308"/>
                </a:lnTo>
                <a:lnTo>
                  <a:pt x="1649211" y="292726"/>
                </a:lnTo>
                <a:close/>
              </a:path>
              <a:path w="1750059" h="405129">
                <a:moveTo>
                  <a:pt x="1641690" y="329978"/>
                </a:moveTo>
                <a:lnTo>
                  <a:pt x="1634153" y="367308"/>
                </a:lnTo>
                <a:lnTo>
                  <a:pt x="1652899" y="371094"/>
                </a:lnTo>
                <a:lnTo>
                  <a:pt x="1660398" y="333756"/>
                </a:lnTo>
                <a:lnTo>
                  <a:pt x="1641690" y="329978"/>
                </a:lnTo>
                <a:close/>
              </a:path>
              <a:path w="1750059" h="405129">
                <a:moveTo>
                  <a:pt x="7620" y="0"/>
                </a:moveTo>
                <a:lnTo>
                  <a:pt x="0" y="37338"/>
                </a:lnTo>
                <a:lnTo>
                  <a:pt x="1634153" y="367308"/>
                </a:lnTo>
                <a:lnTo>
                  <a:pt x="1641690" y="329978"/>
                </a:lnTo>
                <a:lnTo>
                  <a:pt x="7620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6078" y="4799588"/>
            <a:ext cx="1776095" cy="1061085"/>
          </a:xfrm>
          <a:custGeom>
            <a:avLst/>
            <a:gdLst/>
            <a:ahLst/>
            <a:cxnLst/>
            <a:rect l="l" t="t" r="r" b="b"/>
            <a:pathLst>
              <a:path w="1776095" h="1061085">
                <a:moveTo>
                  <a:pt x="1667851" y="1019019"/>
                </a:moveTo>
                <a:lnTo>
                  <a:pt x="1648449" y="1051822"/>
                </a:lnTo>
                <a:lnTo>
                  <a:pt x="1775978" y="1060810"/>
                </a:lnTo>
                <a:lnTo>
                  <a:pt x="1755255" y="1028724"/>
                </a:lnTo>
                <a:lnTo>
                  <a:pt x="1684263" y="1028724"/>
                </a:lnTo>
                <a:lnTo>
                  <a:pt x="1667851" y="1019019"/>
                </a:lnTo>
                <a:close/>
              </a:path>
              <a:path w="1776095" h="1061085">
                <a:moveTo>
                  <a:pt x="1687226" y="986259"/>
                </a:moveTo>
                <a:lnTo>
                  <a:pt x="1667851" y="1019019"/>
                </a:lnTo>
                <a:lnTo>
                  <a:pt x="1684263" y="1028724"/>
                </a:lnTo>
                <a:lnTo>
                  <a:pt x="1703588" y="995934"/>
                </a:lnTo>
                <a:lnTo>
                  <a:pt x="1687226" y="986259"/>
                </a:lnTo>
                <a:close/>
              </a:path>
              <a:path w="1776095" h="1061085">
                <a:moveTo>
                  <a:pt x="1706636" y="953441"/>
                </a:moveTo>
                <a:lnTo>
                  <a:pt x="1687226" y="986259"/>
                </a:lnTo>
                <a:lnTo>
                  <a:pt x="1703588" y="995934"/>
                </a:lnTo>
                <a:lnTo>
                  <a:pt x="1684263" y="1028724"/>
                </a:lnTo>
                <a:lnTo>
                  <a:pt x="1755255" y="1028724"/>
                </a:lnTo>
                <a:lnTo>
                  <a:pt x="1706636" y="953441"/>
                </a:lnTo>
                <a:close/>
              </a:path>
              <a:path w="1776095" h="1061085">
                <a:moveTo>
                  <a:pt x="19293" y="0"/>
                </a:moveTo>
                <a:lnTo>
                  <a:pt x="0" y="32766"/>
                </a:lnTo>
                <a:lnTo>
                  <a:pt x="1667851" y="1019019"/>
                </a:lnTo>
                <a:lnTo>
                  <a:pt x="1687226" y="986259"/>
                </a:lnTo>
                <a:lnTo>
                  <a:pt x="19293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73818" y="33761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91221" y="3857956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71013" y="4352238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91221" y="4748353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91221" y="51757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92522" y="3588445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969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4893" y="1653218"/>
            <a:ext cx="60661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1775" marR="5080" indent="-21907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Instead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going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each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system,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manually</a:t>
            </a:r>
            <a:r>
              <a:rPr sz="1800" spc="-1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updating,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Josh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automate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installation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732" y="3120945"/>
            <a:ext cx="40874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1916" y="3685292"/>
            <a:ext cx="2019933" cy="190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6347" y="3986299"/>
            <a:ext cx="1659383" cy="1659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65780" y="2821639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65780" y="3513422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65780" y="4195921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1969" y="4887690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82055" y="5579497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02390" y="3102620"/>
            <a:ext cx="1763395" cy="1727200"/>
          </a:xfrm>
          <a:custGeom>
            <a:avLst/>
            <a:gdLst/>
            <a:ahLst/>
            <a:cxnLst/>
            <a:rect l="l" t="t" r="r" b="b"/>
            <a:pathLst>
              <a:path w="1763395" h="1727200">
                <a:moveTo>
                  <a:pt x="1668357" y="66308"/>
                </a:moveTo>
                <a:lnTo>
                  <a:pt x="0" y="1699753"/>
                </a:lnTo>
                <a:lnTo>
                  <a:pt x="26670" y="1726935"/>
                </a:lnTo>
                <a:lnTo>
                  <a:pt x="1694991" y="93531"/>
                </a:lnTo>
                <a:lnTo>
                  <a:pt x="1668357" y="66308"/>
                </a:lnTo>
                <a:close/>
              </a:path>
              <a:path w="1763395" h="1727200">
                <a:moveTo>
                  <a:pt x="1745082" y="52943"/>
                </a:moveTo>
                <a:lnTo>
                  <a:pt x="1682008" y="52943"/>
                </a:lnTo>
                <a:lnTo>
                  <a:pt x="1708678" y="80131"/>
                </a:lnTo>
                <a:lnTo>
                  <a:pt x="1694991" y="93531"/>
                </a:lnTo>
                <a:lnTo>
                  <a:pt x="1721632" y="120761"/>
                </a:lnTo>
                <a:lnTo>
                  <a:pt x="1745082" y="52943"/>
                </a:lnTo>
                <a:close/>
              </a:path>
              <a:path w="1763395" h="1727200">
                <a:moveTo>
                  <a:pt x="1682008" y="52943"/>
                </a:moveTo>
                <a:lnTo>
                  <a:pt x="1668357" y="66308"/>
                </a:lnTo>
                <a:lnTo>
                  <a:pt x="1694991" y="93531"/>
                </a:lnTo>
                <a:lnTo>
                  <a:pt x="1708678" y="80131"/>
                </a:lnTo>
                <a:lnTo>
                  <a:pt x="1682008" y="52943"/>
                </a:lnTo>
                <a:close/>
              </a:path>
              <a:path w="1763395" h="1727200">
                <a:moveTo>
                  <a:pt x="1763389" y="0"/>
                </a:moveTo>
                <a:lnTo>
                  <a:pt x="1641744" y="39105"/>
                </a:lnTo>
                <a:lnTo>
                  <a:pt x="1668357" y="66308"/>
                </a:lnTo>
                <a:lnTo>
                  <a:pt x="1682008" y="52943"/>
                </a:lnTo>
                <a:lnTo>
                  <a:pt x="1745082" y="52943"/>
                </a:lnTo>
                <a:lnTo>
                  <a:pt x="1763389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6078" y="3794363"/>
            <a:ext cx="1760220" cy="1038225"/>
          </a:xfrm>
          <a:custGeom>
            <a:avLst/>
            <a:gdLst/>
            <a:ahLst/>
            <a:cxnLst/>
            <a:rect l="l" t="t" r="r" b="b"/>
            <a:pathLst>
              <a:path w="1760220" h="1038225">
                <a:moveTo>
                  <a:pt x="1651290" y="41130"/>
                </a:moveTo>
                <a:lnTo>
                  <a:pt x="0" y="1005224"/>
                </a:lnTo>
                <a:lnTo>
                  <a:pt x="19293" y="1038109"/>
                </a:lnTo>
                <a:lnTo>
                  <a:pt x="1670532" y="74058"/>
                </a:lnTo>
                <a:lnTo>
                  <a:pt x="1651290" y="41130"/>
                </a:lnTo>
                <a:close/>
              </a:path>
              <a:path w="1760220" h="1038225">
                <a:moveTo>
                  <a:pt x="1739093" y="31507"/>
                </a:moveTo>
                <a:lnTo>
                  <a:pt x="1667774" y="31507"/>
                </a:lnTo>
                <a:lnTo>
                  <a:pt x="1687068" y="64404"/>
                </a:lnTo>
                <a:lnTo>
                  <a:pt x="1670532" y="74058"/>
                </a:lnTo>
                <a:lnTo>
                  <a:pt x="1689750" y="106945"/>
                </a:lnTo>
                <a:lnTo>
                  <a:pt x="1739093" y="31507"/>
                </a:lnTo>
                <a:close/>
              </a:path>
              <a:path w="1760220" h="1038225">
                <a:moveTo>
                  <a:pt x="1667774" y="31507"/>
                </a:moveTo>
                <a:lnTo>
                  <a:pt x="1651290" y="41130"/>
                </a:lnTo>
                <a:lnTo>
                  <a:pt x="1670532" y="74058"/>
                </a:lnTo>
                <a:lnTo>
                  <a:pt x="1687068" y="64404"/>
                </a:lnTo>
                <a:lnTo>
                  <a:pt x="1667774" y="31507"/>
                </a:lnTo>
                <a:close/>
              </a:path>
              <a:path w="1760220" h="1038225">
                <a:moveTo>
                  <a:pt x="1759701" y="0"/>
                </a:moveTo>
                <a:lnTo>
                  <a:pt x="1632082" y="8260"/>
                </a:lnTo>
                <a:lnTo>
                  <a:pt x="1651290" y="41130"/>
                </a:lnTo>
                <a:lnTo>
                  <a:pt x="1667774" y="31507"/>
                </a:lnTo>
                <a:lnTo>
                  <a:pt x="1739093" y="31507"/>
                </a:lnTo>
                <a:lnTo>
                  <a:pt x="1759701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2173" y="4442459"/>
            <a:ext cx="1753870" cy="392430"/>
          </a:xfrm>
          <a:custGeom>
            <a:avLst/>
            <a:gdLst/>
            <a:ahLst/>
            <a:cxnLst/>
            <a:rect l="l" t="t" r="r" b="b"/>
            <a:pathLst>
              <a:path w="1753870" h="392429">
                <a:moveTo>
                  <a:pt x="1637709" y="37413"/>
                </a:moveTo>
                <a:lnTo>
                  <a:pt x="0" y="354842"/>
                </a:lnTo>
                <a:lnTo>
                  <a:pt x="7254" y="392298"/>
                </a:lnTo>
                <a:lnTo>
                  <a:pt x="1644990" y="74871"/>
                </a:lnTo>
                <a:lnTo>
                  <a:pt x="1637709" y="37413"/>
                </a:lnTo>
                <a:close/>
              </a:path>
              <a:path w="1753870" h="392429">
                <a:moveTo>
                  <a:pt x="1751304" y="33777"/>
                </a:moveTo>
                <a:lnTo>
                  <a:pt x="1656466" y="33777"/>
                </a:lnTo>
                <a:lnTo>
                  <a:pt x="1663689" y="71247"/>
                </a:lnTo>
                <a:lnTo>
                  <a:pt x="1644990" y="74871"/>
                </a:lnTo>
                <a:lnTo>
                  <a:pt x="1652259" y="112263"/>
                </a:lnTo>
                <a:lnTo>
                  <a:pt x="1753605" y="34421"/>
                </a:lnTo>
                <a:lnTo>
                  <a:pt x="1751304" y="33777"/>
                </a:lnTo>
                <a:close/>
              </a:path>
              <a:path w="1753870" h="392429">
                <a:moveTo>
                  <a:pt x="1656466" y="33777"/>
                </a:moveTo>
                <a:lnTo>
                  <a:pt x="1637709" y="37413"/>
                </a:lnTo>
                <a:lnTo>
                  <a:pt x="1644990" y="74871"/>
                </a:lnTo>
                <a:lnTo>
                  <a:pt x="1663689" y="71247"/>
                </a:lnTo>
                <a:lnTo>
                  <a:pt x="1656466" y="33777"/>
                </a:lnTo>
                <a:close/>
              </a:path>
              <a:path w="1753870" h="392429">
                <a:moveTo>
                  <a:pt x="1630436" y="0"/>
                </a:moveTo>
                <a:lnTo>
                  <a:pt x="1637709" y="37413"/>
                </a:lnTo>
                <a:lnTo>
                  <a:pt x="1656466" y="33777"/>
                </a:lnTo>
                <a:lnTo>
                  <a:pt x="1751304" y="33777"/>
                </a:lnTo>
                <a:lnTo>
                  <a:pt x="1630436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1930" y="4797302"/>
            <a:ext cx="1750060" cy="405130"/>
          </a:xfrm>
          <a:custGeom>
            <a:avLst/>
            <a:gdLst/>
            <a:ahLst/>
            <a:cxnLst/>
            <a:rect l="l" t="t" r="r" b="b"/>
            <a:pathLst>
              <a:path w="1750059" h="405129">
                <a:moveTo>
                  <a:pt x="1649211" y="292726"/>
                </a:moveTo>
                <a:lnTo>
                  <a:pt x="1641690" y="329978"/>
                </a:lnTo>
                <a:lnTo>
                  <a:pt x="1660398" y="333756"/>
                </a:lnTo>
                <a:lnTo>
                  <a:pt x="1652899" y="371094"/>
                </a:lnTo>
                <a:lnTo>
                  <a:pt x="1633389" y="371094"/>
                </a:lnTo>
                <a:lnTo>
                  <a:pt x="1626595" y="404740"/>
                </a:lnTo>
                <a:lnTo>
                  <a:pt x="1749917" y="371343"/>
                </a:lnTo>
                <a:lnTo>
                  <a:pt x="1749597" y="371094"/>
                </a:lnTo>
                <a:lnTo>
                  <a:pt x="1652899" y="371094"/>
                </a:lnTo>
                <a:lnTo>
                  <a:pt x="1634153" y="367308"/>
                </a:lnTo>
                <a:lnTo>
                  <a:pt x="1744748" y="367308"/>
                </a:lnTo>
                <a:lnTo>
                  <a:pt x="1649211" y="292726"/>
                </a:lnTo>
                <a:close/>
              </a:path>
              <a:path w="1750059" h="405129">
                <a:moveTo>
                  <a:pt x="1641690" y="329978"/>
                </a:moveTo>
                <a:lnTo>
                  <a:pt x="1634153" y="367308"/>
                </a:lnTo>
                <a:lnTo>
                  <a:pt x="1652899" y="371094"/>
                </a:lnTo>
                <a:lnTo>
                  <a:pt x="1660398" y="333756"/>
                </a:lnTo>
                <a:lnTo>
                  <a:pt x="1641690" y="329978"/>
                </a:lnTo>
                <a:close/>
              </a:path>
              <a:path w="1750059" h="405129">
                <a:moveTo>
                  <a:pt x="7620" y="0"/>
                </a:moveTo>
                <a:lnTo>
                  <a:pt x="0" y="37338"/>
                </a:lnTo>
                <a:lnTo>
                  <a:pt x="1634153" y="367308"/>
                </a:lnTo>
                <a:lnTo>
                  <a:pt x="1641690" y="329978"/>
                </a:lnTo>
                <a:lnTo>
                  <a:pt x="7620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6078" y="4799588"/>
            <a:ext cx="1776095" cy="1061085"/>
          </a:xfrm>
          <a:custGeom>
            <a:avLst/>
            <a:gdLst/>
            <a:ahLst/>
            <a:cxnLst/>
            <a:rect l="l" t="t" r="r" b="b"/>
            <a:pathLst>
              <a:path w="1776095" h="1061085">
                <a:moveTo>
                  <a:pt x="1667851" y="1019019"/>
                </a:moveTo>
                <a:lnTo>
                  <a:pt x="1648449" y="1051822"/>
                </a:lnTo>
                <a:lnTo>
                  <a:pt x="1775978" y="1060810"/>
                </a:lnTo>
                <a:lnTo>
                  <a:pt x="1755255" y="1028724"/>
                </a:lnTo>
                <a:lnTo>
                  <a:pt x="1684263" y="1028724"/>
                </a:lnTo>
                <a:lnTo>
                  <a:pt x="1667851" y="1019019"/>
                </a:lnTo>
                <a:close/>
              </a:path>
              <a:path w="1776095" h="1061085">
                <a:moveTo>
                  <a:pt x="1687226" y="986259"/>
                </a:moveTo>
                <a:lnTo>
                  <a:pt x="1667851" y="1019019"/>
                </a:lnTo>
                <a:lnTo>
                  <a:pt x="1684263" y="1028724"/>
                </a:lnTo>
                <a:lnTo>
                  <a:pt x="1703588" y="995934"/>
                </a:lnTo>
                <a:lnTo>
                  <a:pt x="1687226" y="986259"/>
                </a:lnTo>
                <a:close/>
              </a:path>
              <a:path w="1776095" h="1061085">
                <a:moveTo>
                  <a:pt x="1706636" y="953441"/>
                </a:moveTo>
                <a:lnTo>
                  <a:pt x="1687226" y="986259"/>
                </a:lnTo>
                <a:lnTo>
                  <a:pt x="1703588" y="995934"/>
                </a:lnTo>
                <a:lnTo>
                  <a:pt x="1684263" y="1028724"/>
                </a:lnTo>
                <a:lnTo>
                  <a:pt x="1755255" y="1028724"/>
                </a:lnTo>
                <a:lnTo>
                  <a:pt x="1706636" y="953441"/>
                </a:lnTo>
                <a:close/>
              </a:path>
              <a:path w="1776095" h="1061085">
                <a:moveTo>
                  <a:pt x="19293" y="0"/>
                </a:moveTo>
                <a:lnTo>
                  <a:pt x="0" y="32766"/>
                </a:lnTo>
                <a:lnTo>
                  <a:pt x="1667851" y="1019019"/>
                </a:lnTo>
                <a:lnTo>
                  <a:pt x="1687226" y="986259"/>
                </a:lnTo>
                <a:lnTo>
                  <a:pt x="19293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73818" y="33761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91221" y="3857956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71013" y="4352238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91221" y="4748353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91221" y="51757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92522" y="3588445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9231" y="4072862"/>
            <a:ext cx="990880" cy="990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7080" y="4545010"/>
            <a:ext cx="1657350" cy="854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25"/>
              </a:spcBef>
            </a:pPr>
            <a:r>
              <a:rPr sz="1550" b="1" spc="45" dirty="0">
                <a:solidFill>
                  <a:srgbClr val="005778"/>
                </a:solidFill>
                <a:latin typeface="Consolas"/>
                <a:cs typeface="Consolas"/>
              </a:rPr>
              <a:t>YAML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b="1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74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Problem Statement-Solution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with</a:t>
            </a:r>
            <a:r>
              <a:rPr sz="3750" b="1" spc="-1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601281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Ansible</a:t>
            </a:r>
            <a:r>
              <a:rPr spc="-290" dirty="0"/>
              <a:t> </a:t>
            </a:r>
            <a:r>
              <a:rPr spc="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8240" y="3133725"/>
            <a:ext cx="8858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0948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654436" y="0"/>
                </a:moveTo>
                <a:lnTo>
                  <a:pt x="130820" y="0"/>
                </a:lnTo>
                <a:lnTo>
                  <a:pt x="79891" y="10275"/>
                </a:lnTo>
                <a:lnTo>
                  <a:pt x="38309" y="38309"/>
                </a:lnTo>
                <a:lnTo>
                  <a:pt x="10277" y="79917"/>
                </a:lnTo>
                <a:lnTo>
                  <a:pt x="0" y="130911"/>
                </a:lnTo>
                <a:lnTo>
                  <a:pt x="0" y="1020942"/>
                </a:lnTo>
                <a:lnTo>
                  <a:pt x="10277" y="1071940"/>
                </a:lnTo>
                <a:lnTo>
                  <a:pt x="38309" y="1113555"/>
                </a:lnTo>
                <a:lnTo>
                  <a:pt x="79891" y="1141597"/>
                </a:lnTo>
                <a:lnTo>
                  <a:pt x="130820" y="1151875"/>
                </a:lnTo>
                <a:lnTo>
                  <a:pt x="654436" y="1151875"/>
                </a:lnTo>
                <a:lnTo>
                  <a:pt x="705383" y="1141597"/>
                </a:lnTo>
                <a:lnTo>
                  <a:pt x="747007" y="1113555"/>
                </a:lnTo>
                <a:lnTo>
                  <a:pt x="775081" y="1071940"/>
                </a:lnTo>
                <a:lnTo>
                  <a:pt x="785378" y="1020942"/>
                </a:lnTo>
                <a:lnTo>
                  <a:pt x="785378" y="130911"/>
                </a:lnTo>
                <a:lnTo>
                  <a:pt x="775081" y="79917"/>
                </a:lnTo>
                <a:lnTo>
                  <a:pt x="747007" y="38309"/>
                </a:lnTo>
                <a:lnTo>
                  <a:pt x="705383" y="10275"/>
                </a:lnTo>
                <a:lnTo>
                  <a:pt x="654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0947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0" y="130911"/>
                </a:moveTo>
                <a:lnTo>
                  <a:pt x="10277" y="79917"/>
                </a:lnTo>
                <a:lnTo>
                  <a:pt x="38309" y="38309"/>
                </a:lnTo>
                <a:lnTo>
                  <a:pt x="79891" y="10275"/>
                </a:lnTo>
                <a:lnTo>
                  <a:pt x="130820" y="0"/>
                </a:lnTo>
                <a:lnTo>
                  <a:pt x="654436" y="0"/>
                </a:lnTo>
                <a:lnTo>
                  <a:pt x="705383" y="10275"/>
                </a:lnTo>
                <a:lnTo>
                  <a:pt x="747007" y="38309"/>
                </a:lnTo>
                <a:lnTo>
                  <a:pt x="775081" y="79917"/>
                </a:lnTo>
                <a:lnTo>
                  <a:pt x="785378" y="130911"/>
                </a:lnTo>
                <a:lnTo>
                  <a:pt x="785378" y="1020942"/>
                </a:lnTo>
                <a:lnTo>
                  <a:pt x="775081" y="1071940"/>
                </a:lnTo>
                <a:lnTo>
                  <a:pt x="747007" y="1113555"/>
                </a:lnTo>
                <a:lnTo>
                  <a:pt x="705383" y="1141597"/>
                </a:lnTo>
                <a:lnTo>
                  <a:pt x="654436" y="1151875"/>
                </a:lnTo>
                <a:lnTo>
                  <a:pt x="130820" y="1151875"/>
                </a:lnTo>
                <a:lnTo>
                  <a:pt x="79891" y="1141597"/>
                </a:lnTo>
                <a:lnTo>
                  <a:pt x="38309" y="1113555"/>
                </a:lnTo>
                <a:lnTo>
                  <a:pt x="10277" y="1071940"/>
                </a:lnTo>
                <a:lnTo>
                  <a:pt x="0" y="1020942"/>
                </a:lnTo>
                <a:lnTo>
                  <a:pt x="0" y="13091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02272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0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5138" y="2463799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1800209"/>
            <a:ext cx="3467100" cy="3305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81016" y="2019546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81016" y="3027794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6720" y="5895652"/>
            <a:ext cx="32969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3F3F3F"/>
                </a:solidFill>
                <a:latin typeface="Calibri"/>
                <a:cs typeface="Calibri"/>
              </a:rPr>
              <a:t>Basic </a:t>
            </a:r>
            <a:r>
              <a:rPr sz="2400" b="1" spc="-5" dirty="0">
                <a:solidFill>
                  <a:srgbClr val="3F3F3F"/>
                </a:solidFill>
                <a:latin typeface="Calibri"/>
                <a:cs typeface="Calibri"/>
              </a:rPr>
              <a:t>Ansible</a:t>
            </a:r>
            <a:r>
              <a:rPr sz="2400" b="1" spc="-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F3F3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77813" y="508387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53481" y="3251197"/>
            <a:ext cx="7004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SSH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&amp; 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31830" y="3645286"/>
            <a:ext cx="20625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24822" y="3645286"/>
            <a:ext cx="20625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81016" y="4040111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7463" y="2378582"/>
            <a:ext cx="2262125" cy="2288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1987" y="3645286"/>
            <a:ext cx="251079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6756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Master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9140" y="2924175"/>
            <a:ext cx="3895740" cy="178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7578" y="2946410"/>
            <a:ext cx="3785235" cy="1684020"/>
          </a:xfrm>
          <a:custGeom>
            <a:avLst/>
            <a:gdLst/>
            <a:ahLst/>
            <a:cxnLst/>
            <a:rect l="l" t="t" r="r" b="b"/>
            <a:pathLst>
              <a:path w="3785234" h="1684020">
                <a:moveTo>
                  <a:pt x="3504041" y="0"/>
                </a:moveTo>
                <a:lnTo>
                  <a:pt x="280659" y="0"/>
                </a:lnTo>
                <a:lnTo>
                  <a:pt x="235153" y="3675"/>
                </a:lnTo>
                <a:lnTo>
                  <a:pt x="191978" y="14315"/>
                </a:lnTo>
                <a:lnTo>
                  <a:pt x="151713" y="31340"/>
                </a:lnTo>
                <a:lnTo>
                  <a:pt x="114937" y="54172"/>
                </a:lnTo>
                <a:lnTo>
                  <a:pt x="82231" y="82231"/>
                </a:lnTo>
                <a:lnTo>
                  <a:pt x="54172" y="114937"/>
                </a:lnTo>
                <a:lnTo>
                  <a:pt x="31340" y="151713"/>
                </a:lnTo>
                <a:lnTo>
                  <a:pt x="14315" y="191978"/>
                </a:lnTo>
                <a:lnTo>
                  <a:pt x="3675" y="235153"/>
                </a:lnTo>
                <a:lnTo>
                  <a:pt x="0" y="280659"/>
                </a:lnTo>
                <a:lnTo>
                  <a:pt x="0" y="1403335"/>
                </a:lnTo>
                <a:lnTo>
                  <a:pt x="3675" y="1448876"/>
                </a:lnTo>
                <a:lnTo>
                  <a:pt x="14315" y="1492072"/>
                </a:lnTo>
                <a:lnTo>
                  <a:pt x="31340" y="1532346"/>
                </a:lnTo>
                <a:lnTo>
                  <a:pt x="54172" y="1569123"/>
                </a:lnTo>
                <a:lnTo>
                  <a:pt x="82231" y="1601825"/>
                </a:lnTo>
                <a:lnTo>
                  <a:pt x="114937" y="1629874"/>
                </a:lnTo>
                <a:lnTo>
                  <a:pt x="151713" y="1652695"/>
                </a:lnTo>
                <a:lnTo>
                  <a:pt x="191978" y="1669709"/>
                </a:lnTo>
                <a:lnTo>
                  <a:pt x="235153" y="1680341"/>
                </a:lnTo>
                <a:lnTo>
                  <a:pt x="280659" y="1684013"/>
                </a:lnTo>
                <a:lnTo>
                  <a:pt x="3504041" y="1684013"/>
                </a:lnTo>
                <a:lnTo>
                  <a:pt x="3549556" y="1680341"/>
                </a:lnTo>
                <a:lnTo>
                  <a:pt x="3592738" y="1669709"/>
                </a:lnTo>
                <a:lnTo>
                  <a:pt x="3633008" y="1652695"/>
                </a:lnTo>
                <a:lnTo>
                  <a:pt x="3669787" y="1629874"/>
                </a:lnTo>
                <a:lnTo>
                  <a:pt x="3702497" y="1601825"/>
                </a:lnTo>
                <a:lnTo>
                  <a:pt x="3730557" y="1569123"/>
                </a:lnTo>
                <a:lnTo>
                  <a:pt x="3753390" y="1532346"/>
                </a:lnTo>
                <a:lnTo>
                  <a:pt x="3770416" y="1492072"/>
                </a:lnTo>
                <a:lnTo>
                  <a:pt x="3781056" y="1448876"/>
                </a:lnTo>
                <a:lnTo>
                  <a:pt x="3784732" y="1403335"/>
                </a:lnTo>
                <a:lnTo>
                  <a:pt x="3784732" y="280659"/>
                </a:lnTo>
                <a:lnTo>
                  <a:pt x="3781056" y="235153"/>
                </a:lnTo>
                <a:lnTo>
                  <a:pt x="3770416" y="191978"/>
                </a:lnTo>
                <a:lnTo>
                  <a:pt x="3753390" y="151713"/>
                </a:lnTo>
                <a:lnTo>
                  <a:pt x="3730557" y="114937"/>
                </a:lnTo>
                <a:lnTo>
                  <a:pt x="3702497" y="82231"/>
                </a:lnTo>
                <a:lnTo>
                  <a:pt x="3669787" y="54172"/>
                </a:lnTo>
                <a:lnTo>
                  <a:pt x="3633008" y="31340"/>
                </a:lnTo>
                <a:lnTo>
                  <a:pt x="3592738" y="14315"/>
                </a:lnTo>
                <a:lnTo>
                  <a:pt x="3549556" y="3675"/>
                </a:lnTo>
                <a:lnTo>
                  <a:pt x="3504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7577" y="2946410"/>
            <a:ext cx="3785235" cy="1684020"/>
          </a:xfrm>
          <a:custGeom>
            <a:avLst/>
            <a:gdLst/>
            <a:ahLst/>
            <a:cxnLst/>
            <a:rect l="l" t="t" r="r" b="b"/>
            <a:pathLst>
              <a:path w="3785234" h="1684020">
                <a:moveTo>
                  <a:pt x="0" y="280659"/>
                </a:moveTo>
                <a:lnTo>
                  <a:pt x="3675" y="235153"/>
                </a:lnTo>
                <a:lnTo>
                  <a:pt x="14315" y="191978"/>
                </a:lnTo>
                <a:lnTo>
                  <a:pt x="31340" y="151713"/>
                </a:lnTo>
                <a:lnTo>
                  <a:pt x="54172" y="114937"/>
                </a:lnTo>
                <a:lnTo>
                  <a:pt x="82231" y="82231"/>
                </a:lnTo>
                <a:lnTo>
                  <a:pt x="114937" y="54172"/>
                </a:lnTo>
                <a:lnTo>
                  <a:pt x="151713" y="31340"/>
                </a:lnTo>
                <a:lnTo>
                  <a:pt x="191978" y="14315"/>
                </a:lnTo>
                <a:lnTo>
                  <a:pt x="235153" y="3675"/>
                </a:lnTo>
                <a:lnTo>
                  <a:pt x="280659" y="0"/>
                </a:lnTo>
                <a:lnTo>
                  <a:pt x="3504041" y="0"/>
                </a:lnTo>
                <a:lnTo>
                  <a:pt x="3549556" y="3675"/>
                </a:lnTo>
                <a:lnTo>
                  <a:pt x="3592738" y="14315"/>
                </a:lnTo>
                <a:lnTo>
                  <a:pt x="3633008" y="31340"/>
                </a:lnTo>
                <a:lnTo>
                  <a:pt x="3669787" y="54172"/>
                </a:lnTo>
                <a:lnTo>
                  <a:pt x="3702496" y="82231"/>
                </a:lnTo>
                <a:lnTo>
                  <a:pt x="3730557" y="114937"/>
                </a:lnTo>
                <a:lnTo>
                  <a:pt x="3753390" y="151713"/>
                </a:lnTo>
                <a:lnTo>
                  <a:pt x="3770416" y="191978"/>
                </a:lnTo>
                <a:lnTo>
                  <a:pt x="3781056" y="235153"/>
                </a:lnTo>
                <a:lnTo>
                  <a:pt x="3784731" y="280659"/>
                </a:lnTo>
                <a:lnTo>
                  <a:pt x="3784731" y="1403335"/>
                </a:lnTo>
                <a:lnTo>
                  <a:pt x="3781056" y="1448876"/>
                </a:lnTo>
                <a:lnTo>
                  <a:pt x="3770416" y="1492071"/>
                </a:lnTo>
                <a:lnTo>
                  <a:pt x="3753390" y="1532346"/>
                </a:lnTo>
                <a:lnTo>
                  <a:pt x="3730557" y="1569123"/>
                </a:lnTo>
                <a:lnTo>
                  <a:pt x="3702496" y="1601824"/>
                </a:lnTo>
                <a:lnTo>
                  <a:pt x="3669787" y="1629874"/>
                </a:lnTo>
                <a:lnTo>
                  <a:pt x="3633008" y="1652695"/>
                </a:lnTo>
                <a:lnTo>
                  <a:pt x="3592738" y="1669709"/>
                </a:lnTo>
                <a:lnTo>
                  <a:pt x="3549556" y="1680341"/>
                </a:lnTo>
                <a:lnTo>
                  <a:pt x="3504041" y="1684013"/>
                </a:lnTo>
                <a:lnTo>
                  <a:pt x="280659" y="1684013"/>
                </a:lnTo>
                <a:lnTo>
                  <a:pt x="235153" y="1680341"/>
                </a:lnTo>
                <a:lnTo>
                  <a:pt x="191978" y="1669709"/>
                </a:lnTo>
                <a:lnTo>
                  <a:pt x="151713" y="1652695"/>
                </a:lnTo>
                <a:lnTo>
                  <a:pt x="114937" y="1629874"/>
                </a:lnTo>
                <a:lnTo>
                  <a:pt x="82231" y="1601824"/>
                </a:lnTo>
                <a:lnTo>
                  <a:pt x="54172" y="1569123"/>
                </a:lnTo>
                <a:lnTo>
                  <a:pt x="31340" y="1532346"/>
                </a:lnTo>
                <a:lnTo>
                  <a:pt x="14315" y="1492071"/>
                </a:lnTo>
                <a:lnTo>
                  <a:pt x="3675" y="1448876"/>
                </a:lnTo>
                <a:lnTo>
                  <a:pt x="0" y="1403335"/>
                </a:lnTo>
                <a:lnTo>
                  <a:pt x="0" y="280659"/>
                </a:lnTo>
                <a:close/>
              </a:path>
            </a:pathLst>
          </a:custGeom>
          <a:ln w="1904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4004" y="3593957"/>
            <a:ext cx="3595370" cy="114300"/>
          </a:xfrm>
          <a:custGeom>
            <a:avLst/>
            <a:gdLst/>
            <a:ahLst/>
            <a:cxnLst/>
            <a:rect l="l" t="t" r="r" b="b"/>
            <a:pathLst>
              <a:path w="3595370" h="114300">
                <a:moveTo>
                  <a:pt x="3480450" y="0"/>
                </a:moveTo>
                <a:lnTo>
                  <a:pt x="3480450" y="114300"/>
                </a:lnTo>
                <a:lnTo>
                  <a:pt x="3556650" y="76200"/>
                </a:lnTo>
                <a:lnTo>
                  <a:pt x="3499500" y="76200"/>
                </a:lnTo>
                <a:lnTo>
                  <a:pt x="3499500" y="38100"/>
                </a:lnTo>
                <a:lnTo>
                  <a:pt x="3556650" y="38100"/>
                </a:lnTo>
                <a:lnTo>
                  <a:pt x="3480450" y="0"/>
                </a:lnTo>
                <a:close/>
              </a:path>
              <a:path w="3595370" h="114300">
                <a:moveTo>
                  <a:pt x="34804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480450" y="76200"/>
                </a:lnTo>
                <a:lnTo>
                  <a:pt x="3480450" y="38100"/>
                </a:lnTo>
                <a:close/>
              </a:path>
              <a:path w="3595370" h="114300">
                <a:moveTo>
                  <a:pt x="3556650" y="38100"/>
                </a:moveTo>
                <a:lnTo>
                  <a:pt x="3499500" y="38100"/>
                </a:lnTo>
                <a:lnTo>
                  <a:pt x="3499500" y="76200"/>
                </a:lnTo>
                <a:lnTo>
                  <a:pt x="3556650" y="76200"/>
                </a:lnTo>
                <a:lnTo>
                  <a:pt x="3594750" y="57150"/>
                </a:lnTo>
                <a:lnTo>
                  <a:pt x="3556650" y="3810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1987" y="3645286"/>
            <a:ext cx="25107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9946" y="3258753"/>
            <a:ext cx="356997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Describes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b="1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simple</a:t>
            </a:r>
            <a:r>
              <a:rPr sz="1800" b="1" spc="-1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Playbooks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manuals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8775" y="2924175"/>
            <a:ext cx="2886075" cy="178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0370" y="2946410"/>
            <a:ext cx="2781935" cy="1684020"/>
          </a:xfrm>
          <a:custGeom>
            <a:avLst/>
            <a:gdLst/>
            <a:ahLst/>
            <a:cxnLst/>
            <a:rect l="l" t="t" r="r" b="b"/>
            <a:pathLst>
              <a:path w="2781934" h="1684020">
                <a:moveTo>
                  <a:pt x="2501249" y="0"/>
                </a:moveTo>
                <a:lnTo>
                  <a:pt x="280659" y="0"/>
                </a:lnTo>
                <a:lnTo>
                  <a:pt x="235123" y="3675"/>
                </a:lnTo>
                <a:lnTo>
                  <a:pt x="191931" y="14315"/>
                </a:lnTo>
                <a:lnTo>
                  <a:pt x="151659" y="31340"/>
                </a:lnTo>
                <a:lnTo>
                  <a:pt x="114885" y="54172"/>
                </a:lnTo>
                <a:lnTo>
                  <a:pt x="82185" y="82231"/>
                </a:lnTo>
                <a:lnTo>
                  <a:pt x="54137" y="114937"/>
                </a:lnTo>
                <a:lnTo>
                  <a:pt x="31317" y="151713"/>
                </a:lnTo>
                <a:lnTo>
                  <a:pt x="14303" y="191978"/>
                </a:lnTo>
                <a:lnTo>
                  <a:pt x="3672" y="235153"/>
                </a:lnTo>
                <a:lnTo>
                  <a:pt x="0" y="280659"/>
                </a:lnTo>
                <a:lnTo>
                  <a:pt x="0" y="1403335"/>
                </a:lnTo>
                <a:lnTo>
                  <a:pt x="3672" y="1448876"/>
                </a:lnTo>
                <a:lnTo>
                  <a:pt x="14303" y="1492072"/>
                </a:lnTo>
                <a:lnTo>
                  <a:pt x="31317" y="1532346"/>
                </a:lnTo>
                <a:lnTo>
                  <a:pt x="54137" y="1569123"/>
                </a:lnTo>
                <a:lnTo>
                  <a:pt x="82185" y="1601825"/>
                </a:lnTo>
                <a:lnTo>
                  <a:pt x="114885" y="1629874"/>
                </a:lnTo>
                <a:lnTo>
                  <a:pt x="151659" y="1652695"/>
                </a:lnTo>
                <a:lnTo>
                  <a:pt x="191931" y="1669709"/>
                </a:lnTo>
                <a:lnTo>
                  <a:pt x="235123" y="1680341"/>
                </a:lnTo>
                <a:lnTo>
                  <a:pt x="280659" y="1684013"/>
                </a:lnTo>
                <a:lnTo>
                  <a:pt x="2501249" y="1684013"/>
                </a:lnTo>
                <a:lnTo>
                  <a:pt x="2546764" y="1680341"/>
                </a:lnTo>
                <a:lnTo>
                  <a:pt x="2589946" y="1669709"/>
                </a:lnTo>
                <a:lnTo>
                  <a:pt x="2630216" y="1652695"/>
                </a:lnTo>
                <a:lnTo>
                  <a:pt x="2666995" y="1629874"/>
                </a:lnTo>
                <a:lnTo>
                  <a:pt x="2699705" y="1601825"/>
                </a:lnTo>
                <a:lnTo>
                  <a:pt x="2727765" y="1569123"/>
                </a:lnTo>
                <a:lnTo>
                  <a:pt x="2750598" y="1532346"/>
                </a:lnTo>
                <a:lnTo>
                  <a:pt x="2767624" y="1492072"/>
                </a:lnTo>
                <a:lnTo>
                  <a:pt x="2778264" y="1448876"/>
                </a:lnTo>
                <a:lnTo>
                  <a:pt x="2781940" y="1403335"/>
                </a:lnTo>
                <a:lnTo>
                  <a:pt x="2781940" y="280659"/>
                </a:lnTo>
                <a:lnTo>
                  <a:pt x="2778264" y="235153"/>
                </a:lnTo>
                <a:lnTo>
                  <a:pt x="2767624" y="191978"/>
                </a:lnTo>
                <a:lnTo>
                  <a:pt x="2750598" y="151713"/>
                </a:lnTo>
                <a:lnTo>
                  <a:pt x="2727765" y="114937"/>
                </a:lnTo>
                <a:lnTo>
                  <a:pt x="2699705" y="82231"/>
                </a:lnTo>
                <a:lnTo>
                  <a:pt x="2666995" y="54172"/>
                </a:lnTo>
                <a:lnTo>
                  <a:pt x="2630216" y="31340"/>
                </a:lnTo>
                <a:lnTo>
                  <a:pt x="2589946" y="14315"/>
                </a:lnTo>
                <a:lnTo>
                  <a:pt x="2546764" y="3675"/>
                </a:lnTo>
                <a:lnTo>
                  <a:pt x="2501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0369" y="2946410"/>
            <a:ext cx="2781935" cy="1684020"/>
          </a:xfrm>
          <a:custGeom>
            <a:avLst/>
            <a:gdLst/>
            <a:ahLst/>
            <a:cxnLst/>
            <a:rect l="l" t="t" r="r" b="b"/>
            <a:pathLst>
              <a:path w="2781934" h="1684020">
                <a:moveTo>
                  <a:pt x="0" y="280659"/>
                </a:moveTo>
                <a:lnTo>
                  <a:pt x="3672" y="235153"/>
                </a:lnTo>
                <a:lnTo>
                  <a:pt x="14303" y="191978"/>
                </a:lnTo>
                <a:lnTo>
                  <a:pt x="31317" y="151713"/>
                </a:lnTo>
                <a:lnTo>
                  <a:pt x="54137" y="114937"/>
                </a:lnTo>
                <a:lnTo>
                  <a:pt x="82185" y="82231"/>
                </a:lnTo>
                <a:lnTo>
                  <a:pt x="114885" y="54172"/>
                </a:lnTo>
                <a:lnTo>
                  <a:pt x="151659" y="31340"/>
                </a:lnTo>
                <a:lnTo>
                  <a:pt x="191931" y="14315"/>
                </a:lnTo>
                <a:lnTo>
                  <a:pt x="235123" y="3675"/>
                </a:lnTo>
                <a:lnTo>
                  <a:pt x="280659" y="0"/>
                </a:lnTo>
                <a:lnTo>
                  <a:pt x="2501249" y="0"/>
                </a:lnTo>
                <a:lnTo>
                  <a:pt x="2546764" y="3675"/>
                </a:lnTo>
                <a:lnTo>
                  <a:pt x="2589946" y="14315"/>
                </a:lnTo>
                <a:lnTo>
                  <a:pt x="2630216" y="31340"/>
                </a:lnTo>
                <a:lnTo>
                  <a:pt x="2666995" y="54172"/>
                </a:lnTo>
                <a:lnTo>
                  <a:pt x="2699704" y="82231"/>
                </a:lnTo>
                <a:lnTo>
                  <a:pt x="2727765" y="114937"/>
                </a:lnTo>
                <a:lnTo>
                  <a:pt x="2750598" y="151713"/>
                </a:lnTo>
                <a:lnTo>
                  <a:pt x="2767624" y="191978"/>
                </a:lnTo>
                <a:lnTo>
                  <a:pt x="2778264" y="235153"/>
                </a:lnTo>
                <a:lnTo>
                  <a:pt x="2781940" y="280659"/>
                </a:lnTo>
                <a:lnTo>
                  <a:pt x="2781940" y="1403335"/>
                </a:lnTo>
                <a:lnTo>
                  <a:pt x="2778264" y="1448876"/>
                </a:lnTo>
                <a:lnTo>
                  <a:pt x="2767624" y="1492071"/>
                </a:lnTo>
                <a:lnTo>
                  <a:pt x="2750598" y="1532346"/>
                </a:lnTo>
                <a:lnTo>
                  <a:pt x="2727765" y="1569123"/>
                </a:lnTo>
                <a:lnTo>
                  <a:pt x="2699704" y="1601824"/>
                </a:lnTo>
                <a:lnTo>
                  <a:pt x="2666995" y="1629874"/>
                </a:lnTo>
                <a:lnTo>
                  <a:pt x="2630216" y="1652695"/>
                </a:lnTo>
                <a:lnTo>
                  <a:pt x="2589946" y="1669709"/>
                </a:lnTo>
                <a:lnTo>
                  <a:pt x="2546764" y="1680341"/>
                </a:lnTo>
                <a:lnTo>
                  <a:pt x="2501249" y="1684013"/>
                </a:lnTo>
                <a:lnTo>
                  <a:pt x="280659" y="1684013"/>
                </a:lnTo>
                <a:lnTo>
                  <a:pt x="235123" y="1680341"/>
                </a:lnTo>
                <a:lnTo>
                  <a:pt x="191931" y="1669709"/>
                </a:lnTo>
                <a:lnTo>
                  <a:pt x="151659" y="1652695"/>
                </a:lnTo>
                <a:lnTo>
                  <a:pt x="114885" y="1629874"/>
                </a:lnTo>
                <a:lnTo>
                  <a:pt x="82185" y="1601824"/>
                </a:lnTo>
                <a:lnTo>
                  <a:pt x="54137" y="1569123"/>
                </a:lnTo>
                <a:lnTo>
                  <a:pt x="31317" y="1532346"/>
                </a:lnTo>
                <a:lnTo>
                  <a:pt x="14303" y="1492071"/>
                </a:lnTo>
                <a:lnTo>
                  <a:pt x="3672" y="1448876"/>
                </a:lnTo>
                <a:lnTo>
                  <a:pt x="0" y="1403335"/>
                </a:lnTo>
                <a:lnTo>
                  <a:pt x="0" y="280659"/>
                </a:lnTo>
                <a:close/>
              </a:path>
            </a:pathLst>
          </a:custGeom>
          <a:ln w="1904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3313" y="1146868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7750" y="1828784"/>
            <a:ext cx="3419475" cy="3248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68380" y="3593957"/>
            <a:ext cx="3188335" cy="114300"/>
          </a:xfrm>
          <a:custGeom>
            <a:avLst/>
            <a:gdLst/>
            <a:ahLst/>
            <a:cxnLst/>
            <a:rect l="l" t="t" r="r" b="b"/>
            <a:pathLst>
              <a:path w="3188334" h="114300">
                <a:moveTo>
                  <a:pt x="3074030" y="0"/>
                </a:moveTo>
                <a:lnTo>
                  <a:pt x="3074030" y="114300"/>
                </a:lnTo>
                <a:lnTo>
                  <a:pt x="3150230" y="76200"/>
                </a:lnTo>
                <a:lnTo>
                  <a:pt x="3093080" y="76200"/>
                </a:lnTo>
                <a:lnTo>
                  <a:pt x="3093080" y="38100"/>
                </a:lnTo>
                <a:lnTo>
                  <a:pt x="3150230" y="38100"/>
                </a:lnTo>
                <a:lnTo>
                  <a:pt x="3074030" y="0"/>
                </a:lnTo>
                <a:close/>
              </a:path>
              <a:path w="3188334" h="114300">
                <a:moveTo>
                  <a:pt x="307403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74030" y="76200"/>
                </a:lnTo>
                <a:lnTo>
                  <a:pt x="3074030" y="38100"/>
                </a:lnTo>
                <a:close/>
              </a:path>
              <a:path w="3188334" h="114300">
                <a:moveTo>
                  <a:pt x="3150230" y="38100"/>
                </a:moveTo>
                <a:lnTo>
                  <a:pt x="3093080" y="38100"/>
                </a:lnTo>
                <a:lnTo>
                  <a:pt x="3093080" y="76200"/>
                </a:lnTo>
                <a:lnTo>
                  <a:pt x="3150230" y="76200"/>
                </a:lnTo>
                <a:lnTo>
                  <a:pt x="3188330" y="57150"/>
                </a:lnTo>
                <a:lnTo>
                  <a:pt x="3150230" y="3810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9478" y="3074029"/>
            <a:ext cx="517916" cy="1173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34837" y="3291900"/>
            <a:ext cx="24149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List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hosts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ts val="218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Where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tasks 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will be</a:t>
            </a:r>
            <a:r>
              <a:rPr sz="1800" b="1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operated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50811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Inventories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8775" y="2705100"/>
            <a:ext cx="2886075" cy="231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0370" y="2724393"/>
            <a:ext cx="2781935" cy="2214245"/>
          </a:xfrm>
          <a:custGeom>
            <a:avLst/>
            <a:gdLst/>
            <a:ahLst/>
            <a:cxnLst/>
            <a:rect l="l" t="t" r="r" b="b"/>
            <a:pathLst>
              <a:path w="2781934" h="2214245">
                <a:moveTo>
                  <a:pt x="2413010" y="0"/>
                </a:moveTo>
                <a:lnTo>
                  <a:pt x="368929" y="0"/>
                </a:lnTo>
                <a:lnTo>
                  <a:pt x="322663" y="2875"/>
                </a:lnTo>
                <a:lnTo>
                  <a:pt x="278108" y="11270"/>
                </a:lnTo>
                <a:lnTo>
                  <a:pt x="235611" y="24840"/>
                </a:lnTo>
                <a:lnTo>
                  <a:pt x="195519" y="43237"/>
                </a:lnTo>
                <a:lnTo>
                  <a:pt x="158177" y="66115"/>
                </a:lnTo>
                <a:lnTo>
                  <a:pt x="123931" y="93128"/>
                </a:lnTo>
                <a:lnTo>
                  <a:pt x="93128" y="123931"/>
                </a:lnTo>
                <a:lnTo>
                  <a:pt x="66115" y="158177"/>
                </a:lnTo>
                <a:lnTo>
                  <a:pt x="43237" y="195519"/>
                </a:lnTo>
                <a:lnTo>
                  <a:pt x="24840" y="235611"/>
                </a:lnTo>
                <a:lnTo>
                  <a:pt x="11270" y="278108"/>
                </a:lnTo>
                <a:lnTo>
                  <a:pt x="2875" y="322663"/>
                </a:lnTo>
                <a:lnTo>
                  <a:pt x="0" y="368929"/>
                </a:lnTo>
                <a:lnTo>
                  <a:pt x="0" y="1844808"/>
                </a:lnTo>
                <a:lnTo>
                  <a:pt x="2875" y="1891104"/>
                </a:lnTo>
                <a:lnTo>
                  <a:pt x="11270" y="1935683"/>
                </a:lnTo>
                <a:lnTo>
                  <a:pt x="24840" y="1978201"/>
                </a:lnTo>
                <a:lnTo>
                  <a:pt x="43237" y="2018311"/>
                </a:lnTo>
                <a:lnTo>
                  <a:pt x="66115" y="2055667"/>
                </a:lnTo>
                <a:lnTo>
                  <a:pt x="93128" y="2089923"/>
                </a:lnTo>
                <a:lnTo>
                  <a:pt x="123931" y="2120734"/>
                </a:lnTo>
                <a:lnTo>
                  <a:pt x="158177" y="2147754"/>
                </a:lnTo>
                <a:lnTo>
                  <a:pt x="195519" y="2170636"/>
                </a:lnTo>
                <a:lnTo>
                  <a:pt x="235611" y="2189036"/>
                </a:lnTo>
                <a:lnTo>
                  <a:pt x="278108" y="2202606"/>
                </a:lnTo>
                <a:lnTo>
                  <a:pt x="322663" y="2211002"/>
                </a:lnTo>
                <a:lnTo>
                  <a:pt x="368929" y="2213878"/>
                </a:lnTo>
                <a:lnTo>
                  <a:pt x="2413010" y="2213878"/>
                </a:lnTo>
                <a:lnTo>
                  <a:pt x="2459276" y="2211002"/>
                </a:lnTo>
                <a:lnTo>
                  <a:pt x="2503831" y="2202606"/>
                </a:lnTo>
                <a:lnTo>
                  <a:pt x="2546328" y="2189036"/>
                </a:lnTo>
                <a:lnTo>
                  <a:pt x="2586421" y="2170636"/>
                </a:lnTo>
                <a:lnTo>
                  <a:pt x="2623763" y="2147754"/>
                </a:lnTo>
                <a:lnTo>
                  <a:pt x="2658008" y="2120734"/>
                </a:lnTo>
                <a:lnTo>
                  <a:pt x="2688811" y="2089923"/>
                </a:lnTo>
                <a:lnTo>
                  <a:pt x="2715824" y="2055667"/>
                </a:lnTo>
                <a:lnTo>
                  <a:pt x="2738703" y="2018311"/>
                </a:lnTo>
                <a:lnTo>
                  <a:pt x="2757100" y="1978201"/>
                </a:lnTo>
                <a:lnTo>
                  <a:pt x="2770669" y="1935683"/>
                </a:lnTo>
                <a:lnTo>
                  <a:pt x="2779064" y="1891104"/>
                </a:lnTo>
                <a:lnTo>
                  <a:pt x="2781940" y="1844808"/>
                </a:lnTo>
                <a:lnTo>
                  <a:pt x="2781940" y="368929"/>
                </a:lnTo>
                <a:lnTo>
                  <a:pt x="2779064" y="322663"/>
                </a:lnTo>
                <a:lnTo>
                  <a:pt x="2770669" y="278108"/>
                </a:lnTo>
                <a:lnTo>
                  <a:pt x="2757100" y="235611"/>
                </a:lnTo>
                <a:lnTo>
                  <a:pt x="2738703" y="195519"/>
                </a:lnTo>
                <a:lnTo>
                  <a:pt x="2715824" y="158177"/>
                </a:lnTo>
                <a:lnTo>
                  <a:pt x="2688811" y="123931"/>
                </a:lnTo>
                <a:lnTo>
                  <a:pt x="2658008" y="93128"/>
                </a:lnTo>
                <a:lnTo>
                  <a:pt x="2623763" y="66115"/>
                </a:lnTo>
                <a:lnTo>
                  <a:pt x="2586421" y="43237"/>
                </a:lnTo>
                <a:lnTo>
                  <a:pt x="2546328" y="24840"/>
                </a:lnTo>
                <a:lnTo>
                  <a:pt x="2503831" y="11270"/>
                </a:lnTo>
                <a:lnTo>
                  <a:pt x="2459276" y="2875"/>
                </a:lnTo>
                <a:lnTo>
                  <a:pt x="2413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0369" y="2724393"/>
            <a:ext cx="2781935" cy="2214245"/>
          </a:xfrm>
          <a:custGeom>
            <a:avLst/>
            <a:gdLst/>
            <a:ahLst/>
            <a:cxnLst/>
            <a:rect l="l" t="t" r="r" b="b"/>
            <a:pathLst>
              <a:path w="2781934" h="2214245">
                <a:moveTo>
                  <a:pt x="0" y="368929"/>
                </a:moveTo>
                <a:lnTo>
                  <a:pt x="2875" y="322663"/>
                </a:lnTo>
                <a:lnTo>
                  <a:pt x="11270" y="278108"/>
                </a:lnTo>
                <a:lnTo>
                  <a:pt x="24840" y="235611"/>
                </a:lnTo>
                <a:lnTo>
                  <a:pt x="43237" y="195519"/>
                </a:lnTo>
                <a:lnTo>
                  <a:pt x="66115" y="158177"/>
                </a:lnTo>
                <a:lnTo>
                  <a:pt x="93128" y="123931"/>
                </a:lnTo>
                <a:lnTo>
                  <a:pt x="123931" y="93128"/>
                </a:lnTo>
                <a:lnTo>
                  <a:pt x="158177" y="66115"/>
                </a:lnTo>
                <a:lnTo>
                  <a:pt x="195519" y="43237"/>
                </a:lnTo>
                <a:lnTo>
                  <a:pt x="235611" y="24840"/>
                </a:lnTo>
                <a:lnTo>
                  <a:pt x="278108" y="11270"/>
                </a:lnTo>
                <a:lnTo>
                  <a:pt x="322663" y="2875"/>
                </a:lnTo>
                <a:lnTo>
                  <a:pt x="368929" y="0"/>
                </a:lnTo>
                <a:lnTo>
                  <a:pt x="2413010" y="0"/>
                </a:lnTo>
                <a:lnTo>
                  <a:pt x="2459276" y="2875"/>
                </a:lnTo>
                <a:lnTo>
                  <a:pt x="2503831" y="11270"/>
                </a:lnTo>
                <a:lnTo>
                  <a:pt x="2546328" y="24840"/>
                </a:lnTo>
                <a:lnTo>
                  <a:pt x="2586420" y="43237"/>
                </a:lnTo>
                <a:lnTo>
                  <a:pt x="2623763" y="66115"/>
                </a:lnTo>
                <a:lnTo>
                  <a:pt x="2658008" y="93128"/>
                </a:lnTo>
                <a:lnTo>
                  <a:pt x="2688811" y="123931"/>
                </a:lnTo>
                <a:lnTo>
                  <a:pt x="2715824" y="158177"/>
                </a:lnTo>
                <a:lnTo>
                  <a:pt x="2738702" y="195519"/>
                </a:lnTo>
                <a:lnTo>
                  <a:pt x="2757099" y="235611"/>
                </a:lnTo>
                <a:lnTo>
                  <a:pt x="2770669" y="278108"/>
                </a:lnTo>
                <a:lnTo>
                  <a:pt x="2779064" y="322663"/>
                </a:lnTo>
                <a:lnTo>
                  <a:pt x="2781940" y="368929"/>
                </a:lnTo>
                <a:lnTo>
                  <a:pt x="2781940" y="1844808"/>
                </a:lnTo>
                <a:lnTo>
                  <a:pt x="2779064" y="1891104"/>
                </a:lnTo>
                <a:lnTo>
                  <a:pt x="2770669" y="1935683"/>
                </a:lnTo>
                <a:lnTo>
                  <a:pt x="2757099" y="1978201"/>
                </a:lnTo>
                <a:lnTo>
                  <a:pt x="2738702" y="2018311"/>
                </a:lnTo>
                <a:lnTo>
                  <a:pt x="2715824" y="2055667"/>
                </a:lnTo>
                <a:lnTo>
                  <a:pt x="2688811" y="2089923"/>
                </a:lnTo>
                <a:lnTo>
                  <a:pt x="2658008" y="2120734"/>
                </a:lnTo>
                <a:lnTo>
                  <a:pt x="2623763" y="2147753"/>
                </a:lnTo>
                <a:lnTo>
                  <a:pt x="2586420" y="2170636"/>
                </a:lnTo>
                <a:lnTo>
                  <a:pt x="2546328" y="2189035"/>
                </a:lnTo>
                <a:lnTo>
                  <a:pt x="2503831" y="2202606"/>
                </a:lnTo>
                <a:lnTo>
                  <a:pt x="2459276" y="2211002"/>
                </a:lnTo>
                <a:lnTo>
                  <a:pt x="2413010" y="2213878"/>
                </a:lnTo>
                <a:lnTo>
                  <a:pt x="368929" y="2213878"/>
                </a:lnTo>
                <a:lnTo>
                  <a:pt x="322663" y="2211002"/>
                </a:lnTo>
                <a:lnTo>
                  <a:pt x="278108" y="2202606"/>
                </a:lnTo>
                <a:lnTo>
                  <a:pt x="235611" y="2189035"/>
                </a:lnTo>
                <a:lnTo>
                  <a:pt x="195519" y="2170636"/>
                </a:lnTo>
                <a:lnTo>
                  <a:pt x="158177" y="2147753"/>
                </a:lnTo>
                <a:lnTo>
                  <a:pt x="123931" y="2120734"/>
                </a:lnTo>
                <a:lnTo>
                  <a:pt x="93128" y="2089923"/>
                </a:lnTo>
                <a:lnTo>
                  <a:pt x="66115" y="2055667"/>
                </a:lnTo>
                <a:lnTo>
                  <a:pt x="43237" y="2018311"/>
                </a:lnTo>
                <a:lnTo>
                  <a:pt x="24840" y="1978201"/>
                </a:lnTo>
                <a:lnTo>
                  <a:pt x="11270" y="1935683"/>
                </a:lnTo>
                <a:lnTo>
                  <a:pt x="2875" y="1891104"/>
                </a:lnTo>
                <a:lnTo>
                  <a:pt x="0" y="1844808"/>
                </a:lnTo>
                <a:lnTo>
                  <a:pt x="0" y="368929"/>
                </a:lnTo>
                <a:close/>
              </a:path>
            </a:pathLst>
          </a:custGeom>
          <a:ln w="1904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0109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Modules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3313" y="1146868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7750" y="1828784"/>
            <a:ext cx="3419475" cy="3248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29200" y="3074029"/>
            <a:ext cx="1627510" cy="1173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34837" y="2972114"/>
            <a:ext cx="243395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Modules </a:t>
            </a: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</a:t>
            </a:r>
            <a:r>
              <a:rPr sz="1800" b="1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08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control system 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resources,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services,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packages</a:t>
            </a:r>
            <a:r>
              <a:rPr sz="1800" b="1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500+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core</a:t>
            </a:r>
            <a:r>
              <a:rPr sz="1800" b="1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Also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allows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custom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3544" y="156758"/>
            <a:ext cx="2220468" cy="77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67284" y="35167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8046" y="19513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8156" y="2114927"/>
            <a:ext cx="368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3240" y="351701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0558" y="3682616"/>
            <a:ext cx="368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8000" y="19513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5318" y="2114927"/>
            <a:ext cx="368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6289" y="527820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2478" y="5446390"/>
            <a:ext cx="368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745" y="352133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2321" y="3687124"/>
            <a:ext cx="368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745" y="19513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2321" y="2114927"/>
            <a:ext cx="3689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487" y="2101782"/>
            <a:ext cx="2442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3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000" b="1" spc="-1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ANSIBLE?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067" y="3711254"/>
            <a:ext cx="176148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CASE</a:t>
            </a:r>
            <a:r>
              <a:rPr sz="20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7F7F7F"/>
                </a:solidFill>
                <a:latin typeface="Arial"/>
                <a:cs typeface="Arial"/>
              </a:rPr>
              <a:t>STUDY:  </a:t>
            </a: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NASA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9219" y="5507667"/>
            <a:ext cx="21126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ANSIBLE</a:t>
            </a:r>
            <a:r>
              <a:rPr sz="2000" b="1" spc="-25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2072" y="2096190"/>
            <a:ext cx="1975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2000" b="1" spc="-2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ANSIBLE?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93165" y="1977700"/>
            <a:ext cx="219202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HOW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DOES  ANSIBLE</a:t>
            </a:r>
            <a:r>
              <a:rPr sz="2000" b="1" spc="-2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7F7F7F"/>
                </a:solidFill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7521" y="3682679"/>
            <a:ext cx="228028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b="1" spc="37" baseline="2777" dirty="0">
                <a:solidFill>
                  <a:srgbClr val="7F7F7F"/>
                </a:solidFill>
                <a:latin typeface="Arial"/>
                <a:cs typeface="Arial"/>
              </a:rPr>
              <a:t>ANSIBLE</a:t>
            </a:r>
            <a:endParaRPr sz="3000" baseline="2777">
              <a:latin typeface="Arial"/>
              <a:cs typeface="Arial"/>
            </a:endParaRPr>
          </a:p>
          <a:p>
            <a:pPr marL="648335">
              <a:lnSpc>
                <a:spcPts val="2315"/>
              </a:lnSpc>
            </a:pP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b="1" spc="4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b="1" spc="-17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b="1" spc="4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b="1" spc="20" dirty="0">
                <a:solidFill>
                  <a:srgbClr val="7F7F7F"/>
                </a:solidFill>
                <a:latin typeface="Arial"/>
                <a:cs typeface="Arial"/>
              </a:rPr>
              <a:t>OO</a:t>
            </a:r>
            <a:r>
              <a:rPr sz="2000" b="1" spc="4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609858" y="528256"/>
            <a:ext cx="233807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</a:t>
            </a:r>
            <a:r>
              <a:rPr spc="-25" dirty="0"/>
              <a:t>gend</a:t>
            </a:r>
            <a:r>
              <a:rPr spc="15" dirty="0"/>
              <a:t>a</a:t>
            </a:r>
          </a:p>
        </p:txBody>
      </p:sp>
      <p:sp>
        <p:nvSpPr>
          <p:cNvPr id="23" name="object 23"/>
          <p:cNvSpPr/>
          <p:nvPr/>
        </p:nvSpPr>
        <p:spPr>
          <a:xfrm>
            <a:off x="6206490" y="527820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4736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95471" y="5446390"/>
            <a:ext cx="368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2089" y="5342257"/>
            <a:ext cx="210820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35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2000" b="1" spc="-2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ROLES</a:t>
            </a:r>
            <a:r>
              <a:rPr sz="2000" b="1" spc="-2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PLAYBOOK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76194" y="3630618"/>
            <a:ext cx="179705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SETTING </a:t>
            </a:r>
            <a:r>
              <a:rPr sz="1800" b="1" spc="-15" dirty="0">
                <a:solidFill>
                  <a:srgbClr val="7F7F7F"/>
                </a:solidFill>
                <a:latin typeface="Arial"/>
                <a:cs typeface="Arial"/>
              </a:rPr>
              <a:t>UP  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MASTER</a:t>
            </a:r>
            <a:r>
              <a:rPr sz="1800" b="1" spc="-1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7F7F7F"/>
                </a:solidFill>
                <a:latin typeface="Arial"/>
                <a:cs typeface="Arial"/>
              </a:rPr>
              <a:t>SLAVE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8240" y="3133725"/>
            <a:ext cx="8858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0948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654436" y="0"/>
                </a:moveTo>
                <a:lnTo>
                  <a:pt x="130820" y="0"/>
                </a:lnTo>
                <a:lnTo>
                  <a:pt x="79891" y="10275"/>
                </a:lnTo>
                <a:lnTo>
                  <a:pt x="38309" y="38309"/>
                </a:lnTo>
                <a:lnTo>
                  <a:pt x="10277" y="79917"/>
                </a:lnTo>
                <a:lnTo>
                  <a:pt x="0" y="130911"/>
                </a:lnTo>
                <a:lnTo>
                  <a:pt x="0" y="1020942"/>
                </a:lnTo>
                <a:lnTo>
                  <a:pt x="10277" y="1071940"/>
                </a:lnTo>
                <a:lnTo>
                  <a:pt x="38309" y="1113555"/>
                </a:lnTo>
                <a:lnTo>
                  <a:pt x="79891" y="1141597"/>
                </a:lnTo>
                <a:lnTo>
                  <a:pt x="130820" y="1151875"/>
                </a:lnTo>
                <a:lnTo>
                  <a:pt x="654436" y="1151875"/>
                </a:lnTo>
                <a:lnTo>
                  <a:pt x="705383" y="1141597"/>
                </a:lnTo>
                <a:lnTo>
                  <a:pt x="747007" y="1113555"/>
                </a:lnTo>
                <a:lnTo>
                  <a:pt x="775081" y="1071940"/>
                </a:lnTo>
                <a:lnTo>
                  <a:pt x="785378" y="1020942"/>
                </a:lnTo>
                <a:lnTo>
                  <a:pt x="785378" y="130911"/>
                </a:lnTo>
                <a:lnTo>
                  <a:pt x="775081" y="79917"/>
                </a:lnTo>
                <a:lnTo>
                  <a:pt x="747007" y="38309"/>
                </a:lnTo>
                <a:lnTo>
                  <a:pt x="705383" y="10275"/>
                </a:lnTo>
                <a:lnTo>
                  <a:pt x="654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0947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0" y="130911"/>
                </a:moveTo>
                <a:lnTo>
                  <a:pt x="10277" y="79917"/>
                </a:lnTo>
                <a:lnTo>
                  <a:pt x="38309" y="38309"/>
                </a:lnTo>
                <a:lnTo>
                  <a:pt x="79891" y="10275"/>
                </a:lnTo>
                <a:lnTo>
                  <a:pt x="130820" y="0"/>
                </a:lnTo>
                <a:lnTo>
                  <a:pt x="654436" y="0"/>
                </a:lnTo>
                <a:lnTo>
                  <a:pt x="705383" y="10275"/>
                </a:lnTo>
                <a:lnTo>
                  <a:pt x="747007" y="38309"/>
                </a:lnTo>
                <a:lnTo>
                  <a:pt x="775081" y="79917"/>
                </a:lnTo>
                <a:lnTo>
                  <a:pt x="785378" y="130911"/>
                </a:lnTo>
                <a:lnTo>
                  <a:pt x="785378" y="1020942"/>
                </a:lnTo>
                <a:lnTo>
                  <a:pt x="775081" y="1071940"/>
                </a:lnTo>
                <a:lnTo>
                  <a:pt x="747007" y="1113555"/>
                </a:lnTo>
                <a:lnTo>
                  <a:pt x="705383" y="1141597"/>
                </a:lnTo>
                <a:lnTo>
                  <a:pt x="654436" y="1151875"/>
                </a:lnTo>
                <a:lnTo>
                  <a:pt x="130820" y="1151875"/>
                </a:lnTo>
                <a:lnTo>
                  <a:pt x="79891" y="1141597"/>
                </a:lnTo>
                <a:lnTo>
                  <a:pt x="38309" y="1113555"/>
                </a:lnTo>
                <a:lnTo>
                  <a:pt x="10277" y="1071940"/>
                </a:lnTo>
                <a:lnTo>
                  <a:pt x="0" y="1020942"/>
                </a:lnTo>
                <a:lnTo>
                  <a:pt x="0" y="13091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3733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Hosts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5138" y="2463799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1800209"/>
            <a:ext cx="3467100" cy="3305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81016" y="2019546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81016" y="3027794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7813" y="508387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3481" y="3251197"/>
            <a:ext cx="7004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SSH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&amp; 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31830" y="3645286"/>
            <a:ext cx="20625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24822" y="3645286"/>
            <a:ext cx="20625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81016" y="4040111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7463" y="2378582"/>
            <a:ext cx="2262125" cy="2288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608012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Case </a:t>
            </a:r>
            <a:r>
              <a:rPr spc="-10" dirty="0"/>
              <a:t>Study:</a:t>
            </a:r>
            <a:r>
              <a:rPr spc="-175" dirty="0"/>
              <a:t> </a:t>
            </a:r>
            <a:r>
              <a:rPr dirty="0"/>
              <a:t>Ansible  </a:t>
            </a:r>
            <a:r>
              <a:rPr spc="-10" dirty="0"/>
              <a:t>being </a:t>
            </a:r>
            <a:r>
              <a:rPr spc="5" dirty="0"/>
              <a:t>used </a:t>
            </a:r>
            <a:r>
              <a:rPr spc="15" dirty="0"/>
              <a:t>in</a:t>
            </a:r>
            <a:r>
              <a:rPr spc="105" dirty="0"/>
              <a:t> </a:t>
            </a:r>
            <a:r>
              <a:rPr dirty="0"/>
              <a:t>NASA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1506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Business</a:t>
            </a:r>
            <a:r>
              <a:rPr sz="3750" b="1" spc="-2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Challenge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2530" y="3318216"/>
            <a:ext cx="1818131" cy="125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0806" y="3368805"/>
            <a:ext cx="1401570" cy="886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66909" y="3111374"/>
            <a:ext cx="1401570" cy="1401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6075" y="1143000"/>
            <a:ext cx="6476984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780" y="1163695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4"/>
                </a:lnTo>
                <a:lnTo>
                  <a:pt x="81360" y="47729"/>
                </a:lnTo>
                <a:lnTo>
                  <a:pt x="47724" y="81367"/>
                </a:lnTo>
                <a:lnTo>
                  <a:pt x="22081" y="121691"/>
                </a:lnTo>
                <a:lnTo>
                  <a:pt x="5737" y="167394"/>
                </a:lnTo>
                <a:lnTo>
                  <a:pt x="0" y="217170"/>
                </a:lnTo>
                <a:lnTo>
                  <a:pt x="0" y="1086246"/>
                </a:lnTo>
                <a:lnTo>
                  <a:pt x="5737" y="1136067"/>
                </a:lnTo>
                <a:lnTo>
                  <a:pt x="22081" y="1181802"/>
                </a:lnTo>
                <a:lnTo>
                  <a:pt x="47724" y="1222148"/>
                </a:lnTo>
                <a:lnTo>
                  <a:pt x="81360" y="1255799"/>
                </a:lnTo>
                <a:lnTo>
                  <a:pt x="121685" y="1281451"/>
                </a:lnTo>
                <a:lnTo>
                  <a:pt x="167392" y="1297798"/>
                </a:lnTo>
                <a:lnTo>
                  <a:pt x="217176" y="1303538"/>
                </a:lnTo>
                <a:lnTo>
                  <a:pt x="6161263" y="1303538"/>
                </a:lnTo>
                <a:lnTo>
                  <a:pt x="6211049" y="1297798"/>
                </a:lnTo>
                <a:lnTo>
                  <a:pt x="6256756" y="1281451"/>
                </a:lnTo>
                <a:lnTo>
                  <a:pt x="6297079" y="1255799"/>
                </a:lnTo>
                <a:lnTo>
                  <a:pt x="6330714" y="1222148"/>
                </a:lnTo>
                <a:lnTo>
                  <a:pt x="6356355" y="1181802"/>
                </a:lnTo>
                <a:lnTo>
                  <a:pt x="6372696" y="1136067"/>
                </a:lnTo>
                <a:lnTo>
                  <a:pt x="6378433" y="1086246"/>
                </a:lnTo>
                <a:lnTo>
                  <a:pt x="6378433" y="217170"/>
                </a:lnTo>
                <a:lnTo>
                  <a:pt x="6372696" y="167394"/>
                </a:lnTo>
                <a:lnTo>
                  <a:pt x="6356355" y="121691"/>
                </a:lnTo>
                <a:lnTo>
                  <a:pt x="6330714" y="81367"/>
                </a:lnTo>
                <a:lnTo>
                  <a:pt x="6297079" y="47729"/>
                </a:lnTo>
                <a:lnTo>
                  <a:pt x="6256756" y="22084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779" y="1163696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0" y="217169"/>
                </a:moveTo>
                <a:lnTo>
                  <a:pt x="5737" y="167394"/>
                </a:lnTo>
                <a:lnTo>
                  <a:pt x="22081" y="121691"/>
                </a:lnTo>
                <a:lnTo>
                  <a:pt x="47724" y="81367"/>
                </a:lnTo>
                <a:lnTo>
                  <a:pt x="81360" y="47729"/>
                </a:lnTo>
                <a:lnTo>
                  <a:pt x="121685" y="22084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4"/>
                </a:lnTo>
                <a:lnTo>
                  <a:pt x="6297079" y="47729"/>
                </a:lnTo>
                <a:lnTo>
                  <a:pt x="6330713" y="81367"/>
                </a:lnTo>
                <a:lnTo>
                  <a:pt x="6356354" y="121691"/>
                </a:lnTo>
                <a:lnTo>
                  <a:pt x="6372696" y="167394"/>
                </a:lnTo>
                <a:lnTo>
                  <a:pt x="6378433" y="217169"/>
                </a:lnTo>
                <a:lnTo>
                  <a:pt x="6378433" y="1086246"/>
                </a:lnTo>
                <a:lnTo>
                  <a:pt x="6372696" y="1136066"/>
                </a:lnTo>
                <a:lnTo>
                  <a:pt x="6356354" y="1181802"/>
                </a:lnTo>
                <a:lnTo>
                  <a:pt x="6330713" y="1222148"/>
                </a:lnTo>
                <a:lnTo>
                  <a:pt x="6297079" y="1255799"/>
                </a:lnTo>
                <a:lnTo>
                  <a:pt x="6256755" y="1281451"/>
                </a:lnTo>
                <a:lnTo>
                  <a:pt x="6211048" y="1297798"/>
                </a:lnTo>
                <a:lnTo>
                  <a:pt x="6161263" y="1303538"/>
                </a:lnTo>
                <a:lnTo>
                  <a:pt x="217176" y="1303538"/>
                </a:lnTo>
                <a:lnTo>
                  <a:pt x="167392" y="1297798"/>
                </a:lnTo>
                <a:lnTo>
                  <a:pt x="121685" y="1281451"/>
                </a:lnTo>
                <a:lnTo>
                  <a:pt x="81360" y="1255799"/>
                </a:lnTo>
                <a:lnTo>
                  <a:pt x="47724" y="1222148"/>
                </a:lnTo>
                <a:lnTo>
                  <a:pt x="22081" y="1181802"/>
                </a:lnTo>
                <a:lnTo>
                  <a:pt x="5737" y="1136066"/>
                </a:lnTo>
                <a:lnTo>
                  <a:pt x="0" y="1086246"/>
                </a:lnTo>
                <a:lnTo>
                  <a:pt x="0" y="21716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93772" y="1355149"/>
            <a:ext cx="51993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905" algn="ctr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NASA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needed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move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roughly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65+</a:t>
            </a:r>
            <a:r>
              <a:rPr sz="1800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applications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Traditional</a:t>
            </a:r>
            <a:r>
              <a:rPr sz="1800" spc="-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Hardware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Cloud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Based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r>
              <a:rPr sz="1800" spc="-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better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agility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cost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saving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125" y="4804971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065904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</a:t>
            </a:r>
            <a:r>
              <a:rPr sz="3750" b="1" spc="-1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Solution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143000"/>
            <a:ext cx="6476984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163695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4"/>
                </a:lnTo>
                <a:lnTo>
                  <a:pt x="81360" y="47729"/>
                </a:lnTo>
                <a:lnTo>
                  <a:pt x="47724" y="81367"/>
                </a:lnTo>
                <a:lnTo>
                  <a:pt x="22081" y="121691"/>
                </a:lnTo>
                <a:lnTo>
                  <a:pt x="5737" y="167394"/>
                </a:lnTo>
                <a:lnTo>
                  <a:pt x="0" y="217170"/>
                </a:lnTo>
                <a:lnTo>
                  <a:pt x="0" y="1086246"/>
                </a:lnTo>
                <a:lnTo>
                  <a:pt x="5737" y="1136067"/>
                </a:lnTo>
                <a:lnTo>
                  <a:pt x="22081" y="1181802"/>
                </a:lnTo>
                <a:lnTo>
                  <a:pt x="47724" y="1222148"/>
                </a:lnTo>
                <a:lnTo>
                  <a:pt x="81360" y="1255799"/>
                </a:lnTo>
                <a:lnTo>
                  <a:pt x="121685" y="1281451"/>
                </a:lnTo>
                <a:lnTo>
                  <a:pt x="167392" y="1297798"/>
                </a:lnTo>
                <a:lnTo>
                  <a:pt x="217176" y="1303538"/>
                </a:lnTo>
                <a:lnTo>
                  <a:pt x="6161263" y="1303538"/>
                </a:lnTo>
                <a:lnTo>
                  <a:pt x="6211049" y="1297798"/>
                </a:lnTo>
                <a:lnTo>
                  <a:pt x="6256756" y="1281451"/>
                </a:lnTo>
                <a:lnTo>
                  <a:pt x="6297079" y="1255799"/>
                </a:lnTo>
                <a:lnTo>
                  <a:pt x="6330714" y="1222148"/>
                </a:lnTo>
                <a:lnTo>
                  <a:pt x="6356355" y="1181802"/>
                </a:lnTo>
                <a:lnTo>
                  <a:pt x="6372696" y="1136067"/>
                </a:lnTo>
                <a:lnTo>
                  <a:pt x="6378433" y="1086246"/>
                </a:lnTo>
                <a:lnTo>
                  <a:pt x="6378433" y="217170"/>
                </a:lnTo>
                <a:lnTo>
                  <a:pt x="6372696" y="167394"/>
                </a:lnTo>
                <a:lnTo>
                  <a:pt x="6356355" y="121691"/>
                </a:lnTo>
                <a:lnTo>
                  <a:pt x="6330714" y="81367"/>
                </a:lnTo>
                <a:lnTo>
                  <a:pt x="6297079" y="47729"/>
                </a:lnTo>
                <a:lnTo>
                  <a:pt x="6256756" y="22084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163696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0" y="217169"/>
                </a:moveTo>
                <a:lnTo>
                  <a:pt x="5737" y="167394"/>
                </a:lnTo>
                <a:lnTo>
                  <a:pt x="22081" y="121691"/>
                </a:lnTo>
                <a:lnTo>
                  <a:pt x="47724" y="81367"/>
                </a:lnTo>
                <a:lnTo>
                  <a:pt x="81360" y="47729"/>
                </a:lnTo>
                <a:lnTo>
                  <a:pt x="121685" y="22084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4"/>
                </a:lnTo>
                <a:lnTo>
                  <a:pt x="6297079" y="47729"/>
                </a:lnTo>
                <a:lnTo>
                  <a:pt x="6330713" y="81367"/>
                </a:lnTo>
                <a:lnTo>
                  <a:pt x="6356354" y="121691"/>
                </a:lnTo>
                <a:lnTo>
                  <a:pt x="6372696" y="167394"/>
                </a:lnTo>
                <a:lnTo>
                  <a:pt x="6378433" y="217169"/>
                </a:lnTo>
                <a:lnTo>
                  <a:pt x="6378433" y="1086246"/>
                </a:lnTo>
                <a:lnTo>
                  <a:pt x="6372696" y="1136066"/>
                </a:lnTo>
                <a:lnTo>
                  <a:pt x="6356354" y="1181802"/>
                </a:lnTo>
                <a:lnTo>
                  <a:pt x="6330713" y="1222148"/>
                </a:lnTo>
                <a:lnTo>
                  <a:pt x="6297079" y="1255799"/>
                </a:lnTo>
                <a:lnTo>
                  <a:pt x="6256755" y="1281451"/>
                </a:lnTo>
                <a:lnTo>
                  <a:pt x="6211048" y="1297798"/>
                </a:lnTo>
                <a:lnTo>
                  <a:pt x="6161263" y="1303538"/>
                </a:lnTo>
                <a:lnTo>
                  <a:pt x="217176" y="1303538"/>
                </a:lnTo>
                <a:lnTo>
                  <a:pt x="167392" y="1297798"/>
                </a:lnTo>
                <a:lnTo>
                  <a:pt x="121685" y="1281451"/>
                </a:lnTo>
                <a:lnTo>
                  <a:pt x="81360" y="1255799"/>
                </a:lnTo>
                <a:lnTo>
                  <a:pt x="47724" y="1222148"/>
                </a:lnTo>
                <a:lnTo>
                  <a:pt x="22081" y="1181802"/>
                </a:lnTo>
                <a:lnTo>
                  <a:pt x="5737" y="1136066"/>
                </a:lnTo>
                <a:lnTo>
                  <a:pt x="0" y="1086246"/>
                </a:lnTo>
                <a:lnTo>
                  <a:pt x="0" y="21716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9497" y="1492182"/>
            <a:ext cx="504253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9445" marR="5080" indent="-1897380">
              <a:lnSpc>
                <a:spcPct val="101000"/>
              </a:lnSpc>
              <a:spcBef>
                <a:spcPts val="8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NASA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00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manage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schedule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cloud  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2530" y="3318216"/>
            <a:ext cx="1818131" cy="1259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30806" y="3368805"/>
            <a:ext cx="1401570" cy="886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6909" y="3111374"/>
            <a:ext cx="1401570" cy="1401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9129" y="4804979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5660" y="3366515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50"/>
                </a:moveTo>
                <a:lnTo>
                  <a:pt x="1326392" y="1085850"/>
                </a:lnTo>
                <a:lnTo>
                  <a:pt x="1326392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5659" y="3366516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49"/>
                </a:moveTo>
                <a:lnTo>
                  <a:pt x="1326392" y="1085849"/>
                </a:lnTo>
                <a:lnTo>
                  <a:pt x="1326392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8750" y="3000375"/>
            <a:ext cx="2771775" cy="2114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7734" y="3038855"/>
            <a:ext cx="2640330" cy="1982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6075" y="1143000"/>
            <a:ext cx="6476984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163695"/>
            <a:ext cx="6378575" cy="1818005"/>
          </a:xfrm>
          <a:custGeom>
            <a:avLst/>
            <a:gdLst/>
            <a:ahLst/>
            <a:cxnLst/>
            <a:rect l="l" t="t" r="r" b="b"/>
            <a:pathLst>
              <a:path w="6378575" h="1818005">
                <a:moveTo>
                  <a:pt x="6075432" y="0"/>
                </a:moveTo>
                <a:lnTo>
                  <a:pt x="303007" y="0"/>
                </a:lnTo>
                <a:lnTo>
                  <a:pt x="253852" y="3965"/>
                </a:lnTo>
                <a:lnTo>
                  <a:pt x="207224" y="15445"/>
                </a:lnTo>
                <a:lnTo>
                  <a:pt x="163747" y="33817"/>
                </a:lnTo>
                <a:lnTo>
                  <a:pt x="124044" y="58457"/>
                </a:lnTo>
                <a:lnTo>
                  <a:pt x="88739" y="88742"/>
                </a:lnTo>
                <a:lnTo>
                  <a:pt x="58455" y="124049"/>
                </a:lnTo>
                <a:lnTo>
                  <a:pt x="33816" y="163755"/>
                </a:lnTo>
                <a:lnTo>
                  <a:pt x="15445" y="207236"/>
                </a:lnTo>
                <a:lnTo>
                  <a:pt x="3965" y="253870"/>
                </a:lnTo>
                <a:lnTo>
                  <a:pt x="0" y="303032"/>
                </a:lnTo>
                <a:lnTo>
                  <a:pt x="0" y="1514977"/>
                </a:lnTo>
                <a:lnTo>
                  <a:pt x="3965" y="1564140"/>
                </a:lnTo>
                <a:lnTo>
                  <a:pt x="15445" y="1610773"/>
                </a:lnTo>
                <a:lnTo>
                  <a:pt x="33816" y="1654254"/>
                </a:lnTo>
                <a:lnTo>
                  <a:pt x="58455" y="1693960"/>
                </a:lnTo>
                <a:lnTo>
                  <a:pt x="88739" y="1729267"/>
                </a:lnTo>
                <a:lnTo>
                  <a:pt x="124044" y="1759552"/>
                </a:lnTo>
                <a:lnTo>
                  <a:pt x="163747" y="1784193"/>
                </a:lnTo>
                <a:lnTo>
                  <a:pt x="207224" y="1802564"/>
                </a:lnTo>
                <a:lnTo>
                  <a:pt x="253852" y="1814044"/>
                </a:lnTo>
                <a:lnTo>
                  <a:pt x="303007" y="1818010"/>
                </a:lnTo>
                <a:lnTo>
                  <a:pt x="6075432" y="1818010"/>
                </a:lnTo>
                <a:lnTo>
                  <a:pt x="6124586" y="1814044"/>
                </a:lnTo>
                <a:lnTo>
                  <a:pt x="6171212" y="1802564"/>
                </a:lnTo>
                <a:lnTo>
                  <a:pt x="6214688" y="1784193"/>
                </a:lnTo>
                <a:lnTo>
                  <a:pt x="6254390" y="1759552"/>
                </a:lnTo>
                <a:lnTo>
                  <a:pt x="6289695" y="1729267"/>
                </a:lnTo>
                <a:lnTo>
                  <a:pt x="6319978" y="1693960"/>
                </a:lnTo>
                <a:lnTo>
                  <a:pt x="6344617" y="1654254"/>
                </a:lnTo>
                <a:lnTo>
                  <a:pt x="6362988" y="1610773"/>
                </a:lnTo>
                <a:lnTo>
                  <a:pt x="6374468" y="1564140"/>
                </a:lnTo>
                <a:lnTo>
                  <a:pt x="6378433" y="1514977"/>
                </a:lnTo>
                <a:lnTo>
                  <a:pt x="6378433" y="303032"/>
                </a:lnTo>
                <a:lnTo>
                  <a:pt x="6374468" y="253870"/>
                </a:lnTo>
                <a:lnTo>
                  <a:pt x="6362988" y="207236"/>
                </a:lnTo>
                <a:lnTo>
                  <a:pt x="6344617" y="163755"/>
                </a:lnTo>
                <a:lnTo>
                  <a:pt x="6319978" y="124049"/>
                </a:lnTo>
                <a:lnTo>
                  <a:pt x="6289695" y="88742"/>
                </a:lnTo>
                <a:lnTo>
                  <a:pt x="6254390" y="58457"/>
                </a:lnTo>
                <a:lnTo>
                  <a:pt x="6214688" y="33817"/>
                </a:lnTo>
                <a:lnTo>
                  <a:pt x="6171212" y="15445"/>
                </a:lnTo>
                <a:lnTo>
                  <a:pt x="6124586" y="3965"/>
                </a:lnTo>
                <a:lnTo>
                  <a:pt x="6075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163696"/>
            <a:ext cx="6378575" cy="1818005"/>
          </a:xfrm>
          <a:custGeom>
            <a:avLst/>
            <a:gdLst/>
            <a:ahLst/>
            <a:cxnLst/>
            <a:rect l="l" t="t" r="r" b="b"/>
            <a:pathLst>
              <a:path w="6378575" h="1818005">
                <a:moveTo>
                  <a:pt x="0" y="303032"/>
                </a:moveTo>
                <a:lnTo>
                  <a:pt x="3965" y="253869"/>
                </a:lnTo>
                <a:lnTo>
                  <a:pt x="15445" y="207236"/>
                </a:lnTo>
                <a:lnTo>
                  <a:pt x="33816" y="163755"/>
                </a:lnTo>
                <a:lnTo>
                  <a:pt x="58455" y="124049"/>
                </a:lnTo>
                <a:lnTo>
                  <a:pt x="88739" y="88742"/>
                </a:lnTo>
                <a:lnTo>
                  <a:pt x="124044" y="58457"/>
                </a:lnTo>
                <a:lnTo>
                  <a:pt x="163747" y="33817"/>
                </a:lnTo>
                <a:lnTo>
                  <a:pt x="207224" y="15445"/>
                </a:lnTo>
                <a:lnTo>
                  <a:pt x="253852" y="3965"/>
                </a:lnTo>
                <a:lnTo>
                  <a:pt x="303007" y="0"/>
                </a:lnTo>
                <a:lnTo>
                  <a:pt x="6075431" y="0"/>
                </a:lnTo>
                <a:lnTo>
                  <a:pt x="6124585" y="3965"/>
                </a:lnTo>
                <a:lnTo>
                  <a:pt x="6171212" y="15445"/>
                </a:lnTo>
                <a:lnTo>
                  <a:pt x="6214688" y="33817"/>
                </a:lnTo>
                <a:lnTo>
                  <a:pt x="6254390" y="58457"/>
                </a:lnTo>
                <a:lnTo>
                  <a:pt x="6289694" y="88742"/>
                </a:lnTo>
                <a:lnTo>
                  <a:pt x="6319978" y="124049"/>
                </a:lnTo>
                <a:lnTo>
                  <a:pt x="6344617" y="163755"/>
                </a:lnTo>
                <a:lnTo>
                  <a:pt x="6362988" y="207236"/>
                </a:lnTo>
                <a:lnTo>
                  <a:pt x="6374468" y="253869"/>
                </a:lnTo>
                <a:lnTo>
                  <a:pt x="6378433" y="303032"/>
                </a:lnTo>
                <a:lnTo>
                  <a:pt x="6378433" y="1514977"/>
                </a:lnTo>
                <a:lnTo>
                  <a:pt x="6374468" y="1564140"/>
                </a:lnTo>
                <a:lnTo>
                  <a:pt x="6362988" y="1610773"/>
                </a:lnTo>
                <a:lnTo>
                  <a:pt x="6344617" y="1654254"/>
                </a:lnTo>
                <a:lnTo>
                  <a:pt x="6319978" y="1693960"/>
                </a:lnTo>
                <a:lnTo>
                  <a:pt x="6289694" y="1729267"/>
                </a:lnTo>
                <a:lnTo>
                  <a:pt x="6254390" y="1759552"/>
                </a:lnTo>
                <a:lnTo>
                  <a:pt x="6214688" y="1784192"/>
                </a:lnTo>
                <a:lnTo>
                  <a:pt x="6171212" y="1802564"/>
                </a:lnTo>
                <a:lnTo>
                  <a:pt x="6124585" y="1814044"/>
                </a:lnTo>
                <a:lnTo>
                  <a:pt x="6075431" y="1818010"/>
                </a:lnTo>
                <a:lnTo>
                  <a:pt x="303007" y="1818010"/>
                </a:lnTo>
                <a:lnTo>
                  <a:pt x="253852" y="1814044"/>
                </a:lnTo>
                <a:lnTo>
                  <a:pt x="207224" y="1802564"/>
                </a:lnTo>
                <a:lnTo>
                  <a:pt x="163747" y="1784192"/>
                </a:lnTo>
                <a:lnTo>
                  <a:pt x="124044" y="1759552"/>
                </a:lnTo>
                <a:lnTo>
                  <a:pt x="88739" y="1729267"/>
                </a:lnTo>
                <a:lnTo>
                  <a:pt x="58455" y="1693960"/>
                </a:lnTo>
                <a:lnTo>
                  <a:pt x="33816" y="1654254"/>
                </a:lnTo>
                <a:lnTo>
                  <a:pt x="15445" y="1610773"/>
                </a:lnTo>
                <a:lnTo>
                  <a:pt x="3965" y="1564140"/>
                </a:lnTo>
                <a:lnTo>
                  <a:pt x="0" y="1514977"/>
                </a:lnTo>
                <a:lnTo>
                  <a:pt x="0" y="303032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8290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</a:t>
            </a:r>
            <a:r>
              <a:rPr sz="3750" b="1" spc="-20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Results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7407" y="1346897"/>
            <a:ext cx="585660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0">
              <a:lnSpc>
                <a:spcPct val="153000"/>
              </a:lnSpc>
              <a:spcBef>
                <a:spcPts val="10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Could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provide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better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operations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security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its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clients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Increased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team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efficiency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Patching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updates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went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multi-day</a:t>
            </a:r>
            <a:r>
              <a:rPr sz="1800" spc="-1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process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45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minutes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2530" y="3038855"/>
            <a:ext cx="1818131" cy="18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30806" y="3368805"/>
            <a:ext cx="1401570" cy="886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66909" y="3111374"/>
            <a:ext cx="1401570" cy="140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129" y="4804979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9232" y="1987933"/>
            <a:ext cx="207632" cy="20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009" y="2419865"/>
            <a:ext cx="207632" cy="20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9009" y="1564657"/>
            <a:ext cx="207632" cy="20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5660" y="3366515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50"/>
                </a:moveTo>
                <a:lnTo>
                  <a:pt x="1326392" y="1085850"/>
                </a:lnTo>
                <a:lnTo>
                  <a:pt x="1326392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5659" y="3366516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49"/>
                </a:moveTo>
                <a:lnTo>
                  <a:pt x="1326392" y="1085849"/>
                </a:lnTo>
                <a:lnTo>
                  <a:pt x="1326392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750" y="3000375"/>
            <a:ext cx="2771775" cy="2114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7734" y="3038855"/>
            <a:ext cx="2640330" cy="1982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600900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Installing </a:t>
            </a:r>
            <a:r>
              <a:rPr dirty="0"/>
              <a:t>Ansible</a:t>
            </a:r>
            <a:r>
              <a:rPr spc="-225" dirty="0"/>
              <a:t> </a:t>
            </a:r>
            <a:r>
              <a:rPr spc="-5" dirty="0"/>
              <a:t>on  </a:t>
            </a:r>
            <a:r>
              <a:rPr spc="5" dirty="0"/>
              <a:t>AWS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0279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Installing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sz="3750" b="1" spc="-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AWS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143000"/>
            <a:ext cx="6476984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163695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4"/>
                </a:lnTo>
                <a:lnTo>
                  <a:pt x="81360" y="47729"/>
                </a:lnTo>
                <a:lnTo>
                  <a:pt x="47724" y="81367"/>
                </a:lnTo>
                <a:lnTo>
                  <a:pt x="22081" y="121691"/>
                </a:lnTo>
                <a:lnTo>
                  <a:pt x="5737" y="167394"/>
                </a:lnTo>
                <a:lnTo>
                  <a:pt x="0" y="217170"/>
                </a:lnTo>
                <a:lnTo>
                  <a:pt x="0" y="1086246"/>
                </a:lnTo>
                <a:lnTo>
                  <a:pt x="5737" y="1136067"/>
                </a:lnTo>
                <a:lnTo>
                  <a:pt x="22081" y="1181802"/>
                </a:lnTo>
                <a:lnTo>
                  <a:pt x="47724" y="1222148"/>
                </a:lnTo>
                <a:lnTo>
                  <a:pt x="81360" y="1255799"/>
                </a:lnTo>
                <a:lnTo>
                  <a:pt x="121685" y="1281451"/>
                </a:lnTo>
                <a:lnTo>
                  <a:pt x="167392" y="1297798"/>
                </a:lnTo>
                <a:lnTo>
                  <a:pt x="217176" y="1303538"/>
                </a:lnTo>
                <a:lnTo>
                  <a:pt x="6161263" y="1303538"/>
                </a:lnTo>
                <a:lnTo>
                  <a:pt x="6211049" y="1297798"/>
                </a:lnTo>
                <a:lnTo>
                  <a:pt x="6256756" y="1281451"/>
                </a:lnTo>
                <a:lnTo>
                  <a:pt x="6297079" y="1255799"/>
                </a:lnTo>
                <a:lnTo>
                  <a:pt x="6330714" y="1222148"/>
                </a:lnTo>
                <a:lnTo>
                  <a:pt x="6356355" y="1181802"/>
                </a:lnTo>
                <a:lnTo>
                  <a:pt x="6372696" y="1136067"/>
                </a:lnTo>
                <a:lnTo>
                  <a:pt x="6378433" y="1086246"/>
                </a:lnTo>
                <a:lnTo>
                  <a:pt x="6378433" y="217170"/>
                </a:lnTo>
                <a:lnTo>
                  <a:pt x="6372696" y="167394"/>
                </a:lnTo>
                <a:lnTo>
                  <a:pt x="6356355" y="121691"/>
                </a:lnTo>
                <a:lnTo>
                  <a:pt x="6330714" y="81367"/>
                </a:lnTo>
                <a:lnTo>
                  <a:pt x="6297079" y="47729"/>
                </a:lnTo>
                <a:lnTo>
                  <a:pt x="6256756" y="22084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163696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0" y="217169"/>
                </a:moveTo>
                <a:lnTo>
                  <a:pt x="5737" y="167394"/>
                </a:lnTo>
                <a:lnTo>
                  <a:pt x="22081" y="121691"/>
                </a:lnTo>
                <a:lnTo>
                  <a:pt x="47724" y="81367"/>
                </a:lnTo>
                <a:lnTo>
                  <a:pt x="81360" y="47729"/>
                </a:lnTo>
                <a:lnTo>
                  <a:pt x="121685" y="22084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4"/>
                </a:lnTo>
                <a:lnTo>
                  <a:pt x="6297079" y="47729"/>
                </a:lnTo>
                <a:lnTo>
                  <a:pt x="6330713" y="81367"/>
                </a:lnTo>
                <a:lnTo>
                  <a:pt x="6356354" y="121691"/>
                </a:lnTo>
                <a:lnTo>
                  <a:pt x="6372696" y="167394"/>
                </a:lnTo>
                <a:lnTo>
                  <a:pt x="6378433" y="217169"/>
                </a:lnTo>
                <a:lnTo>
                  <a:pt x="6378433" y="1086246"/>
                </a:lnTo>
                <a:lnTo>
                  <a:pt x="6372696" y="1136066"/>
                </a:lnTo>
                <a:lnTo>
                  <a:pt x="6356354" y="1181802"/>
                </a:lnTo>
                <a:lnTo>
                  <a:pt x="6330713" y="1222148"/>
                </a:lnTo>
                <a:lnTo>
                  <a:pt x="6297079" y="1255799"/>
                </a:lnTo>
                <a:lnTo>
                  <a:pt x="6256755" y="1281451"/>
                </a:lnTo>
                <a:lnTo>
                  <a:pt x="6211048" y="1297798"/>
                </a:lnTo>
                <a:lnTo>
                  <a:pt x="6161263" y="1303538"/>
                </a:lnTo>
                <a:lnTo>
                  <a:pt x="217176" y="1303538"/>
                </a:lnTo>
                <a:lnTo>
                  <a:pt x="167392" y="1297798"/>
                </a:lnTo>
                <a:lnTo>
                  <a:pt x="121685" y="1281451"/>
                </a:lnTo>
                <a:lnTo>
                  <a:pt x="81360" y="1255799"/>
                </a:lnTo>
                <a:lnTo>
                  <a:pt x="47724" y="1222148"/>
                </a:lnTo>
                <a:lnTo>
                  <a:pt x="22081" y="1181802"/>
                </a:lnTo>
                <a:lnTo>
                  <a:pt x="5737" y="1136066"/>
                </a:lnTo>
                <a:lnTo>
                  <a:pt x="0" y="1086246"/>
                </a:lnTo>
                <a:lnTo>
                  <a:pt x="0" y="21716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2938" y="1629723"/>
            <a:ext cx="2326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2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6075" y="2686050"/>
            <a:ext cx="6476984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780" y="2701167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6161263" y="0"/>
                </a:moveTo>
                <a:lnTo>
                  <a:pt x="217176" y="0"/>
                </a:lnTo>
                <a:lnTo>
                  <a:pt x="167392" y="5737"/>
                </a:lnTo>
                <a:lnTo>
                  <a:pt x="121685" y="22081"/>
                </a:lnTo>
                <a:lnTo>
                  <a:pt x="81360" y="47729"/>
                </a:lnTo>
                <a:lnTo>
                  <a:pt x="47724" y="81377"/>
                </a:lnTo>
                <a:lnTo>
                  <a:pt x="22081" y="121722"/>
                </a:lnTo>
                <a:lnTo>
                  <a:pt x="5737" y="167461"/>
                </a:lnTo>
                <a:lnTo>
                  <a:pt x="0" y="217291"/>
                </a:lnTo>
                <a:lnTo>
                  <a:pt x="0" y="1086215"/>
                </a:lnTo>
                <a:lnTo>
                  <a:pt x="5737" y="1136044"/>
                </a:lnTo>
                <a:lnTo>
                  <a:pt x="22081" y="1181784"/>
                </a:lnTo>
                <a:lnTo>
                  <a:pt x="47724" y="1222132"/>
                </a:lnTo>
                <a:lnTo>
                  <a:pt x="81360" y="1255784"/>
                </a:lnTo>
                <a:lnTo>
                  <a:pt x="121685" y="1281436"/>
                </a:lnTo>
                <a:lnTo>
                  <a:pt x="167392" y="1297784"/>
                </a:lnTo>
                <a:lnTo>
                  <a:pt x="217176" y="1303522"/>
                </a:lnTo>
                <a:lnTo>
                  <a:pt x="6161263" y="1303522"/>
                </a:lnTo>
                <a:lnTo>
                  <a:pt x="6211049" y="1297784"/>
                </a:lnTo>
                <a:lnTo>
                  <a:pt x="6256756" y="1281436"/>
                </a:lnTo>
                <a:lnTo>
                  <a:pt x="6297079" y="1255784"/>
                </a:lnTo>
                <a:lnTo>
                  <a:pt x="6330714" y="1222132"/>
                </a:lnTo>
                <a:lnTo>
                  <a:pt x="6356355" y="1181784"/>
                </a:lnTo>
                <a:lnTo>
                  <a:pt x="6372696" y="1136044"/>
                </a:lnTo>
                <a:lnTo>
                  <a:pt x="6378433" y="1086215"/>
                </a:lnTo>
                <a:lnTo>
                  <a:pt x="6378433" y="217291"/>
                </a:lnTo>
                <a:lnTo>
                  <a:pt x="6372696" y="167461"/>
                </a:lnTo>
                <a:lnTo>
                  <a:pt x="6356355" y="121722"/>
                </a:lnTo>
                <a:lnTo>
                  <a:pt x="6330714" y="81377"/>
                </a:lnTo>
                <a:lnTo>
                  <a:pt x="6297079" y="47729"/>
                </a:lnTo>
                <a:lnTo>
                  <a:pt x="6256756" y="22081"/>
                </a:lnTo>
                <a:lnTo>
                  <a:pt x="6211049" y="5737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779" y="2701168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0" y="217291"/>
                </a:moveTo>
                <a:lnTo>
                  <a:pt x="5737" y="167461"/>
                </a:lnTo>
                <a:lnTo>
                  <a:pt x="22081" y="121722"/>
                </a:lnTo>
                <a:lnTo>
                  <a:pt x="47724" y="81377"/>
                </a:lnTo>
                <a:lnTo>
                  <a:pt x="81360" y="47729"/>
                </a:lnTo>
                <a:lnTo>
                  <a:pt x="121685" y="22081"/>
                </a:lnTo>
                <a:lnTo>
                  <a:pt x="167392" y="5737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7"/>
                </a:lnTo>
                <a:lnTo>
                  <a:pt x="6256755" y="22081"/>
                </a:lnTo>
                <a:lnTo>
                  <a:pt x="6297079" y="47729"/>
                </a:lnTo>
                <a:lnTo>
                  <a:pt x="6330713" y="81377"/>
                </a:lnTo>
                <a:lnTo>
                  <a:pt x="6356354" y="121722"/>
                </a:lnTo>
                <a:lnTo>
                  <a:pt x="6372696" y="167461"/>
                </a:lnTo>
                <a:lnTo>
                  <a:pt x="6378433" y="217291"/>
                </a:lnTo>
                <a:lnTo>
                  <a:pt x="6378433" y="1086215"/>
                </a:lnTo>
                <a:lnTo>
                  <a:pt x="6372696" y="1136044"/>
                </a:lnTo>
                <a:lnTo>
                  <a:pt x="6356354" y="1181784"/>
                </a:lnTo>
                <a:lnTo>
                  <a:pt x="6330713" y="1222132"/>
                </a:lnTo>
                <a:lnTo>
                  <a:pt x="6297079" y="1255784"/>
                </a:lnTo>
                <a:lnTo>
                  <a:pt x="6256755" y="1281436"/>
                </a:lnTo>
                <a:lnTo>
                  <a:pt x="6211048" y="1297783"/>
                </a:lnTo>
                <a:lnTo>
                  <a:pt x="6161263" y="1303522"/>
                </a:lnTo>
                <a:lnTo>
                  <a:pt x="217176" y="1303522"/>
                </a:lnTo>
                <a:lnTo>
                  <a:pt x="167392" y="1297783"/>
                </a:lnTo>
                <a:lnTo>
                  <a:pt x="121685" y="1281436"/>
                </a:lnTo>
                <a:lnTo>
                  <a:pt x="81360" y="1255784"/>
                </a:lnTo>
                <a:lnTo>
                  <a:pt x="47724" y="1222132"/>
                </a:lnTo>
                <a:lnTo>
                  <a:pt x="22081" y="1181784"/>
                </a:lnTo>
                <a:lnTo>
                  <a:pt x="5737" y="1136044"/>
                </a:lnTo>
                <a:lnTo>
                  <a:pt x="0" y="1086215"/>
                </a:lnTo>
                <a:lnTo>
                  <a:pt x="0" y="21729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0708" y="3169345"/>
            <a:ext cx="34499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SSH access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Host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6075" y="4257675"/>
            <a:ext cx="6476984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6780" y="4276344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6"/>
                </a:lnTo>
                <a:lnTo>
                  <a:pt x="81360" y="47737"/>
                </a:lnTo>
                <a:lnTo>
                  <a:pt x="47724" y="81389"/>
                </a:lnTo>
                <a:lnTo>
                  <a:pt x="22081" y="121736"/>
                </a:lnTo>
                <a:lnTo>
                  <a:pt x="5737" y="167475"/>
                </a:lnTo>
                <a:lnTo>
                  <a:pt x="0" y="217301"/>
                </a:lnTo>
                <a:lnTo>
                  <a:pt x="0" y="1086231"/>
                </a:lnTo>
                <a:lnTo>
                  <a:pt x="5737" y="1136057"/>
                </a:lnTo>
                <a:lnTo>
                  <a:pt x="22081" y="1181795"/>
                </a:lnTo>
                <a:lnTo>
                  <a:pt x="47724" y="1222143"/>
                </a:lnTo>
                <a:lnTo>
                  <a:pt x="81360" y="1255794"/>
                </a:lnTo>
                <a:lnTo>
                  <a:pt x="121685" y="1281445"/>
                </a:lnTo>
                <a:lnTo>
                  <a:pt x="167392" y="1297793"/>
                </a:lnTo>
                <a:lnTo>
                  <a:pt x="217176" y="1303532"/>
                </a:lnTo>
                <a:lnTo>
                  <a:pt x="6161263" y="1303532"/>
                </a:lnTo>
                <a:lnTo>
                  <a:pt x="6211049" y="1297793"/>
                </a:lnTo>
                <a:lnTo>
                  <a:pt x="6256756" y="1281445"/>
                </a:lnTo>
                <a:lnTo>
                  <a:pt x="6297079" y="1255794"/>
                </a:lnTo>
                <a:lnTo>
                  <a:pt x="6330714" y="1222143"/>
                </a:lnTo>
                <a:lnTo>
                  <a:pt x="6356355" y="1181795"/>
                </a:lnTo>
                <a:lnTo>
                  <a:pt x="6372696" y="1136057"/>
                </a:lnTo>
                <a:lnTo>
                  <a:pt x="6378433" y="1086231"/>
                </a:lnTo>
                <a:lnTo>
                  <a:pt x="6378433" y="217301"/>
                </a:lnTo>
                <a:lnTo>
                  <a:pt x="6372696" y="167475"/>
                </a:lnTo>
                <a:lnTo>
                  <a:pt x="6356355" y="121736"/>
                </a:lnTo>
                <a:lnTo>
                  <a:pt x="6330714" y="81389"/>
                </a:lnTo>
                <a:lnTo>
                  <a:pt x="6297079" y="47737"/>
                </a:lnTo>
                <a:lnTo>
                  <a:pt x="6256756" y="22086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779" y="4276344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0" y="217301"/>
                </a:moveTo>
                <a:lnTo>
                  <a:pt x="5737" y="167474"/>
                </a:lnTo>
                <a:lnTo>
                  <a:pt x="22081" y="121736"/>
                </a:lnTo>
                <a:lnTo>
                  <a:pt x="47724" y="81389"/>
                </a:lnTo>
                <a:lnTo>
                  <a:pt x="81360" y="47737"/>
                </a:lnTo>
                <a:lnTo>
                  <a:pt x="121685" y="22086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6"/>
                </a:lnTo>
                <a:lnTo>
                  <a:pt x="6297079" y="47737"/>
                </a:lnTo>
                <a:lnTo>
                  <a:pt x="6330713" y="81389"/>
                </a:lnTo>
                <a:lnTo>
                  <a:pt x="6356354" y="121736"/>
                </a:lnTo>
                <a:lnTo>
                  <a:pt x="6372696" y="167474"/>
                </a:lnTo>
                <a:lnTo>
                  <a:pt x="6378433" y="217301"/>
                </a:lnTo>
                <a:lnTo>
                  <a:pt x="6378433" y="1086230"/>
                </a:lnTo>
                <a:lnTo>
                  <a:pt x="6372696" y="1136057"/>
                </a:lnTo>
                <a:lnTo>
                  <a:pt x="6356354" y="1181795"/>
                </a:lnTo>
                <a:lnTo>
                  <a:pt x="6330713" y="1222142"/>
                </a:lnTo>
                <a:lnTo>
                  <a:pt x="6297079" y="1255794"/>
                </a:lnTo>
                <a:lnTo>
                  <a:pt x="6256755" y="1281445"/>
                </a:lnTo>
                <a:lnTo>
                  <a:pt x="6211048" y="1297793"/>
                </a:lnTo>
                <a:lnTo>
                  <a:pt x="6161263" y="1303532"/>
                </a:lnTo>
                <a:lnTo>
                  <a:pt x="217176" y="1303532"/>
                </a:lnTo>
                <a:lnTo>
                  <a:pt x="167392" y="1297793"/>
                </a:lnTo>
                <a:lnTo>
                  <a:pt x="121685" y="1281445"/>
                </a:lnTo>
                <a:lnTo>
                  <a:pt x="81360" y="1255794"/>
                </a:lnTo>
                <a:lnTo>
                  <a:pt x="47724" y="1222142"/>
                </a:lnTo>
                <a:lnTo>
                  <a:pt x="22081" y="1181795"/>
                </a:lnTo>
                <a:lnTo>
                  <a:pt x="5737" y="1136057"/>
                </a:lnTo>
                <a:lnTo>
                  <a:pt x="0" y="1086230"/>
                </a:lnTo>
                <a:lnTo>
                  <a:pt x="0" y="21730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03729" y="4746559"/>
            <a:ext cx="4378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Setting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up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Host</a:t>
            </a:r>
            <a:r>
              <a:rPr sz="1800" spc="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testing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4200" y="1485900"/>
            <a:ext cx="771525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800" y="1400175"/>
            <a:ext cx="1038225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5487" y="1536632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24200" y="3000359"/>
            <a:ext cx="771525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2914650"/>
            <a:ext cx="1038225" cy="1000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45487" y="305028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24200" y="4581525"/>
            <a:ext cx="771525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4486275"/>
            <a:ext cx="1038225" cy="1000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45487" y="462724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495363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dirty="0"/>
              <a:t>Creating</a:t>
            </a:r>
            <a:r>
              <a:rPr spc="-220" dirty="0"/>
              <a:t> </a:t>
            </a:r>
            <a:r>
              <a:rPr dirty="0"/>
              <a:t>Ansible  </a:t>
            </a:r>
            <a:r>
              <a:rPr spc="-5" dirty="0"/>
              <a:t>Playbooks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24129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Playbook?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4534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8604" y="3185410"/>
            <a:ext cx="25476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8701" y="3751453"/>
            <a:ext cx="1564638" cy="1805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2280" y="4127241"/>
            <a:ext cx="970280" cy="1253490"/>
          </a:xfrm>
          <a:custGeom>
            <a:avLst/>
            <a:gdLst/>
            <a:ahLst/>
            <a:cxnLst/>
            <a:rect l="l" t="t" r="r" b="b"/>
            <a:pathLst>
              <a:path w="970279" h="1253489">
                <a:moveTo>
                  <a:pt x="0" y="1253371"/>
                </a:moveTo>
                <a:lnTo>
                  <a:pt x="970275" y="1253371"/>
                </a:lnTo>
                <a:lnTo>
                  <a:pt x="970275" y="0"/>
                </a:lnTo>
                <a:lnTo>
                  <a:pt x="0" y="0"/>
                </a:lnTo>
                <a:lnTo>
                  <a:pt x="0" y="1253371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563" y="3868423"/>
            <a:ext cx="800735" cy="1253490"/>
          </a:xfrm>
          <a:custGeom>
            <a:avLst/>
            <a:gdLst/>
            <a:ahLst/>
            <a:cxnLst/>
            <a:rect l="l" t="t" r="r" b="b"/>
            <a:pathLst>
              <a:path w="800735" h="1253489">
                <a:moveTo>
                  <a:pt x="0" y="1253358"/>
                </a:moveTo>
                <a:lnTo>
                  <a:pt x="800255" y="1253358"/>
                </a:lnTo>
                <a:lnTo>
                  <a:pt x="800255" y="0"/>
                </a:lnTo>
                <a:lnTo>
                  <a:pt x="0" y="0"/>
                </a:lnTo>
                <a:lnTo>
                  <a:pt x="0" y="125335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7238" y="3995672"/>
            <a:ext cx="923022" cy="1314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9887" y="4545010"/>
            <a:ext cx="29152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005778"/>
                </a:solidFill>
                <a:latin typeface="Consolas"/>
                <a:cs typeface="Consolas"/>
              </a:rPr>
              <a:t>YAML </a:t>
            </a:r>
            <a:r>
              <a:rPr sz="1550" b="1" spc="20" dirty="0">
                <a:solidFill>
                  <a:srgbClr val="005778"/>
                </a:solidFill>
                <a:latin typeface="Consolas"/>
                <a:cs typeface="Consolas"/>
              </a:rPr>
              <a:t>Ain’t </a:t>
            </a:r>
            <a:r>
              <a:rPr sz="1550" b="1" spc="15" dirty="0">
                <a:solidFill>
                  <a:srgbClr val="005778"/>
                </a:solidFill>
                <a:latin typeface="Consolas"/>
                <a:cs typeface="Consolas"/>
              </a:rPr>
              <a:t>Markup</a:t>
            </a:r>
            <a:r>
              <a:rPr sz="1550" b="1" spc="-20" dirty="0">
                <a:solidFill>
                  <a:srgbClr val="005778"/>
                </a:solidFill>
                <a:latin typeface="Consolas"/>
                <a:cs typeface="Consolas"/>
              </a:rPr>
              <a:t> </a:t>
            </a:r>
            <a:r>
              <a:rPr sz="1550" b="1" spc="10" dirty="0">
                <a:solidFill>
                  <a:srgbClr val="005778"/>
                </a:solidFill>
                <a:latin typeface="Consolas"/>
                <a:cs typeface="Consolas"/>
              </a:rPr>
              <a:t>Language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5457" y="1515994"/>
            <a:ext cx="367284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organized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unit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scripts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ct val="100800"/>
              </a:lnSpc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Defines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work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server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4169" y="4551386"/>
            <a:ext cx="1711983" cy="1705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2998" y="4102476"/>
            <a:ext cx="3446145" cy="2283460"/>
          </a:xfrm>
          <a:custGeom>
            <a:avLst/>
            <a:gdLst/>
            <a:ahLst/>
            <a:cxnLst/>
            <a:rect l="l" t="t" r="r" b="b"/>
            <a:pathLst>
              <a:path w="3446145" h="2283460">
                <a:moveTo>
                  <a:pt x="0" y="2283333"/>
                </a:moveTo>
                <a:lnTo>
                  <a:pt x="3445886" y="2283333"/>
                </a:lnTo>
                <a:lnTo>
                  <a:pt x="3445886" y="0"/>
                </a:lnTo>
                <a:lnTo>
                  <a:pt x="0" y="0"/>
                </a:lnTo>
                <a:lnTo>
                  <a:pt x="0" y="2283333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5157" y="4411660"/>
            <a:ext cx="14503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550" b="1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52066" y="4775731"/>
            <a:ext cx="1088922" cy="1256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53818" y="5037319"/>
            <a:ext cx="675640" cy="872490"/>
          </a:xfrm>
          <a:custGeom>
            <a:avLst/>
            <a:gdLst/>
            <a:ahLst/>
            <a:cxnLst/>
            <a:rect l="l" t="t" r="r" b="b"/>
            <a:pathLst>
              <a:path w="675640" h="872489">
                <a:moveTo>
                  <a:pt x="0" y="872310"/>
                </a:moveTo>
                <a:lnTo>
                  <a:pt x="675287" y="872310"/>
                </a:lnTo>
                <a:lnTo>
                  <a:pt x="675287" y="0"/>
                </a:lnTo>
                <a:lnTo>
                  <a:pt x="0" y="0"/>
                </a:lnTo>
                <a:lnTo>
                  <a:pt x="0" y="872310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4278" y="4857131"/>
            <a:ext cx="557530" cy="872490"/>
          </a:xfrm>
          <a:custGeom>
            <a:avLst/>
            <a:gdLst/>
            <a:ahLst/>
            <a:cxnLst/>
            <a:rect l="l" t="t" r="r" b="b"/>
            <a:pathLst>
              <a:path w="557529" h="872489">
                <a:moveTo>
                  <a:pt x="0" y="872310"/>
                </a:moveTo>
                <a:lnTo>
                  <a:pt x="556961" y="872310"/>
                </a:lnTo>
                <a:lnTo>
                  <a:pt x="556961" y="0"/>
                </a:lnTo>
                <a:lnTo>
                  <a:pt x="0" y="0"/>
                </a:lnTo>
                <a:lnTo>
                  <a:pt x="0" y="872310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01483" y="4945773"/>
            <a:ext cx="642402" cy="914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51042" y="1139820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34733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Playbook</a:t>
            </a:r>
            <a:r>
              <a:rPr sz="3750" b="1" spc="-2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Structure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7525" y="1143000"/>
            <a:ext cx="1895475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114" y="1163695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80">
                <a:moveTo>
                  <a:pt x="1686153" y="0"/>
                </a:moveTo>
                <a:lnTo>
                  <a:pt x="117195" y="0"/>
                </a:lnTo>
                <a:lnTo>
                  <a:pt x="71558" y="9208"/>
                </a:lnTo>
                <a:lnTo>
                  <a:pt x="34309" y="34324"/>
                </a:lnTo>
                <a:lnTo>
                  <a:pt x="9203" y="71584"/>
                </a:lnTo>
                <a:lnTo>
                  <a:pt x="0" y="117226"/>
                </a:lnTo>
                <a:lnTo>
                  <a:pt x="0" y="585978"/>
                </a:lnTo>
                <a:lnTo>
                  <a:pt x="9203" y="631619"/>
                </a:lnTo>
                <a:lnTo>
                  <a:pt x="34309" y="668879"/>
                </a:lnTo>
                <a:lnTo>
                  <a:pt x="71558" y="693995"/>
                </a:lnTo>
                <a:lnTo>
                  <a:pt x="117195" y="703204"/>
                </a:lnTo>
                <a:lnTo>
                  <a:pt x="1686153" y="703204"/>
                </a:lnTo>
                <a:lnTo>
                  <a:pt x="1731795" y="693995"/>
                </a:lnTo>
                <a:lnTo>
                  <a:pt x="1769055" y="668879"/>
                </a:lnTo>
                <a:lnTo>
                  <a:pt x="1794171" y="631619"/>
                </a:lnTo>
                <a:lnTo>
                  <a:pt x="1803379" y="585978"/>
                </a:lnTo>
                <a:lnTo>
                  <a:pt x="1803379" y="117226"/>
                </a:lnTo>
                <a:lnTo>
                  <a:pt x="1794171" y="71584"/>
                </a:lnTo>
                <a:lnTo>
                  <a:pt x="1769055" y="34324"/>
                </a:lnTo>
                <a:lnTo>
                  <a:pt x="1731795" y="9208"/>
                </a:lnTo>
                <a:lnTo>
                  <a:pt x="1686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8114" y="1163696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80">
                <a:moveTo>
                  <a:pt x="0" y="117226"/>
                </a:moveTo>
                <a:lnTo>
                  <a:pt x="9203" y="71584"/>
                </a:lnTo>
                <a:lnTo>
                  <a:pt x="34309" y="34324"/>
                </a:lnTo>
                <a:lnTo>
                  <a:pt x="71558" y="9208"/>
                </a:lnTo>
                <a:lnTo>
                  <a:pt x="117195" y="0"/>
                </a:lnTo>
                <a:lnTo>
                  <a:pt x="1686153" y="0"/>
                </a:lnTo>
                <a:lnTo>
                  <a:pt x="1731794" y="9208"/>
                </a:lnTo>
                <a:lnTo>
                  <a:pt x="1769055" y="34324"/>
                </a:lnTo>
                <a:lnTo>
                  <a:pt x="1794171" y="71584"/>
                </a:lnTo>
                <a:lnTo>
                  <a:pt x="1803379" y="117226"/>
                </a:lnTo>
                <a:lnTo>
                  <a:pt x="1803379" y="585977"/>
                </a:lnTo>
                <a:lnTo>
                  <a:pt x="1794171" y="631619"/>
                </a:lnTo>
                <a:lnTo>
                  <a:pt x="1769055" y="668879"/>
                </a:lnTo>
                <a:lnTo>
                  <a:pt x="1731794" y="693995"/>
                </a:lnTo>
                <a:lnTo>
                  <a:pt x="1686153" y="703204"/>
                </a:lnTo>
                <a:lnTo>
                  <a:pt x="117195" y="703204"/>
                </a:lnTo>
                <a:lnTo>
                  <a:pt x="71558" y="693995"/>
                </a:lnTo>
                <a:lnTo>
                  <a:pt x="34309" y="668879"/>
                </a:lnTo>
                <a:lnTo>
                  <a:pt x="9203" y="631619"/>
                </a:lnTo>
                <a:lnTo>
                  <a:pt x="0" y="585977"/>
                </a:lnTo>
                <a:lnTo>
                  <a:pt x="0" y="1172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22093" y="1333431"/>
            <a:ext cx="907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650" y="2552700"/>
            <a:ext cx="1905000" cy="790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5394" y="2567695"/>
            <a:ext cx="1804035" cy="703580"/>
          </a:xfrm>
          <a:custGeom>
            <a:avLst/>
            <a:gdLst/>
            <a:ahLst/>
            <a:cxnLst/>
            <a:rect l="l" t="t" r="r" b="b"/>
            <a:pathLst>
              <a:path w="1804034" h="703579">
                <a:moveTo>
                  <a:pt x="1686184" y="0"/>
                </a:moveTo>
                <a:lnTo>
                  <a:pt x="117226" y="0"/>
                </a:lnTo>
                <a:lnTo>
                  <a:pt x="71584" y="9203"/>
                </a:lnTo>
                <a:lnTo>
                  <a:pt x="34324" y="34309"/>
                </a:lnTo>
                <a:lnTo>
                  <a:pt x="9208" y="71558"/>
                </a:lnTo>
                <a:lnTo>
                  <a:pt x="0" y="117195"/>
                </a:lnTo>
                <a:lnTo>
                  <a:pt x="0" y="586099"/>
                </a:lnTo>
                <a:lnTo>
                  <a:pt x="9208" y="631689"/>
                </a:lnTo>
                <a:lnTo>
                  <a:pt x="34324" y="668956"/>
                </a:lnTo>
                <a:lnTo>
                  <a:pt x="71584" y="694100"/>
                </a:lnTo>
                <a:lnTo>
                  <a:pt x="117226" y="703326"/>
                </a:lnTo>
                <a:lnTo>
                  <a:pt x="1686184" y="703326"/>
                </a:lnTo>
                <a:lnTo>
                  <a:pt x="1731825" y="694100"/>
                </a:lnTo>
                <a:lnTo>
                  <a:pt x="1769085" y="668956"/>
                </a:lnTo>
                <a:lnTo>
                  <a:pt x="1794201" y="631689"/>
                </a:lnTo>
                <a:lnTo>
                  <a:pt x="1803410" y="586099"/>
                </a:lnTo>
                <a:lnTo>
                  <a:pt x="1803410" y="117195"/>
                </a:lnTo>
                <a:lnTo>
                  <a:pt x="1794201" y="71558"/>
                </a:lnTo>
                <a:lnTo>
                  <a:pt x="1769085" y="34309"/>
                </a:lnTo>
                <a:lnTo>
                  <a:pt x="1731825" y="9203"/>
                </a:lnTo>
                <a:lnTo>
                  <a:pt x="1686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5393" y="2567696"/>
            <a:ext cx="1804035" cy="703580"/>
          </a:xfrm>
          <a:custGeom>
            <a:avLst/>
            <a:gdLst/>
            <a:ahLst/>
            <a:cxnLst/>
            <a:rect l="l" t="t" r="r" b="b"/>
            <a:pathLst>
              <a:path w="1804034" h="703579">
                <a:moveTo>
                  <a:pt x="0" y="117195"/>
                </a:moveTo>
                <a:lnTo>
                  <a:pt x="9208" y="71558"/>
                </a:lnTo>
                <a:lnTo>
                  <a:pt x="34324" y="34309"/>
                </a:lnTo>
                <a:lnTo>
                  <a:pt x="71584" y="9203"/>
                </a:lnTo>
                <a:lnTo>
                  <a:pt x="117226" y="0"/>
                </a:lnTo>
                <a:lnTo>
                  <a:pt x="1686184" y="0"/>
                </a:lnTo>
                <a:lnTo>
                  <a:pt x="1731825" y="9203"/>
                </a:lnTo>
                <a:lnTo>
                  <a:pt x="1769085" y="34309"/>
                </a:lnTo>
                <a:lnTo>
                  <a:pt x="1794201" y="71558"/>
                </a:lnTo>
                <a:lnTo>
                  <a:pt x="1803410" y="117195"/>
                </a:lnTo>
                <a:lnTo>
                  <a:pt x="1803410" y="586099"/>
                </a:lnTo>
                <a:lnTo>
                  <a:pt x="1794201" y="631689"/>
                </a:lnTo>
                <a:lnTo>
                  <a:pt x="1769085" y="668955"/>
                </a:lnTo>
                <a:lnTo>
                  <a:pt x="1731825" y="694100"/>
                </a:lnTo>
                <a:lnTo>
                  <a:pt x="1686184" y="703325"/>
                </a:lnTo>
                <a:lnTo>
                  <a:pt x="117226" y="703325"/>
                </a:lnTo>
                <a:lnTo>
                  <a:pt x="71584" y="694100"/>
                </a:lnTo>
                <a:lnTo>
                  <a:pt x="34324" y="668955"/>
                </a:lnTo>
                <a:lnTo>
                  <a:pt x="9208" y="631689"/>
                </a:lnTo>
                <a:lnTo>
                  <a:pt x="0" y="586099"/>
                </a:lnTo>
                <a:lnTo>
                  <a:pt x="0" y="117195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99205" y="2739450"/>
            <a:ext cx="429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400" y="2552700"/>
            <a:ext cx="1895475" cy="790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819" y="2567695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1686162" y="0"/>
                </a:moveTo>
                <a:lnTo>
                  <a:pt x="117216" y="0"/>
                </a:lnTo>
                <a:lnTo>
                  <a:pt x="71592" y="9203"/>
                </a:lnTo>
                <a:lnTo>
                  <a:pt x="34333" y="34309"/>
                </a:lnTo>
                <a:lnTo>
                  <a:pt x="9212" y="71558"/>
                </a:lnTo>
                <a:lnTo>
                  <a:pt x="0" y="117195"/>
                </a:lnTo>
                <a:lnTo>
                  <a:pt x="0" y="586099"/>
                </a:lnTo>
                <a:lnTo>
                  <a:pt x="9212" y="631689"/>
                </a:lnTo>
                <a:lnTo>
                  <a:pt x="34333" y="668956"/>
                </a:lnTo>
                <a:lnTo>
                  <a:pt x="71592" y="694100"/>
                </a:lnTo>
                <a:lnTo>
                  <a:pt x="117216" y="703326"/>
                </a:lnTo>
                <a:lnTo>
                  <a:pt x="1686162" y="703326"/>
                </a:lnTo>
                <a:lnTo>
                  <a:pt x="1731802" y="694100"/>
                </a:lnTo>
                <a:lnTo>
                  <a:pt x="1769060" y="668956"/>
                </a:lnTo>
                <a:lnTo>
                  <a:pt x="1794172" y="631689"/>
                </a:lnTo>
                <a:lnTo>
                  <a:pt x="1803379" y="586099"/>
                </a:lnTo>
                <a:lnTo>
                  <a:pt x="1803379" y="117195"/>
                </a:lnTo>
                <a:lnTo>
                  <a:pt x="1794172" y="71558"/>
                </a:lnTo>
                <a:lnTo>
                  <a:pt x="1769060" y="34309"/>
                </a:lnTo>
                <a:lnTo>
                  <a:pt x="1731802" y="9203"/>
                </a:lnTo>
                <a:lnTo>
                  <a:pt x="1686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819" y="2567696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0" y="117195"/>
                </a:moveTo>
                <a:lnTo>
                  <a:pt x="9212" y="71558"/>
                </a:lnTo>
                <a:lnTo>
                  <a:pt x="34333" y="34309"/>
                </a:lnTo>
                <a:lnTo>
                  <a:pt x="71592" y="9203"/>
                </a:lnTo>
                <a:lnTo>
                  <a:pt x="117216" y="0"/>
                </a:lnTo>
                <a:lnTo>
                  <a:pt x="1686162" y="0"/>
                </a:lnTo>
                <a:lnTo>
                  <a:pt x="1731802" y="9203"/>
                </a:lnTo>
                <a:lnTo>
                  <a:pt x="1769059" y="34309"/>
                </a:lnTo>
                <a:lnTo>
                  <a:pt x="1794172" y="71558"/>
                </a:lnTo>
                <a:lnTo>
                  <a:pt x="1803379" y="117195"/>
                </a:lnTo>
                <a:lnTo>
                  <a:pt x="1803379" y="586099"/>
                </a:lnTo>
                <a:lnTo>
                  <a:pt x="1794172" y="631689"/>
                </a:lnTo>
                <a:lnTo>
                  <a:pt x="1769059" y="668955"/>
                </a:lnTo>
                <a:lnTo>
                  <a:pt x="1731802" y="694100"/>
                </a:lnTo>
                <a:lnTo>
                  <a:pt x="1686162" y="703325"/>
                </a:lnTo>
                <a:lnTo>
                  <a:pt x="117216" y="703325"/>
                </a:lnTo>
                <a:lnTo>
                  <a:pt x="71592" y="694100"/>
                </a:lnTo>
                <a:lnTo>
                  <a:pt x="34333" y="668955"/>
                </a:lnTo>
                <a:lnTo>
                  <a:pt x="9212" y="631689"/>
                </a:lnTo>
                <a:lnTo>
                  <a:pt x="0" y="586099"/>
                </a:lnTo>
                <a:lnTo>
                  <a:pt x="0" y="117195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0791" y="2739450"/>
            <a:ext cx="428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7525" y="2552700"/>
            <a:ext cx="1895475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8114" y="2571749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1686153" y="0"/>
                </a:moveTo>
                <a:lnTo>
                  <a:pt x="117195" y="0"/>
                </a:lnTo>
                <a:lnTo>
                  <a:pt x="71558" y="9208"/>
                </a:lnTo>
                <a:lnTo>
                  <a:pt x="34309" y="34324"/>
                </a:lnTo>
                <a:lnTo>
                  <a:pt x="9203" y="71584"/>
                </a:lnTo>
                <a:lnTo>
                  <a:pt x="0" y="117226"/>
                </a:lnTo>
                <a:lnTo>
                  <a:pt x="0" y="585978"/>
                </a:lnTo>
                <a:lnTo>
                  <a:pt x="9203" y="631619"/>
                </a:lnTo>
                <a:lnTo>
                  <a:pt x="34309" y="668879"/>
                </a:lnTo>
                <a:lnTo>
                  <a:pt x="71558" y="693995"/>
                </a:lnTo>
                <a:lnTo>
                  <a:pt x="117195" y="703204"/>
                </a:lnTo>
                <a:lnTo>
                  <a:pt x="1686153" y="703204"/>
                </a:lnTo>
                <a:lnTo>
                  <a:pt x="1731795" y="693995"/>
                </a:lnTo>
                <a:lnTo>
                  <a:pt x="1769055" y="668879"/>
                </a:lnTo>
                <a:lnTo>
                  <a:pt x="1794171" y="631619"/>
                </a:lnTo>
                <a:lnTo>
                  <a:pt x="1803379" y="585978"/>
                </a:lnTo>
                <a:lnTo>
                  <a:pt x="1803379" y="117226"/>
                </a:lnTo>
                <a:lnTo>
                  <a:pt x="1794171" y="71584"/>
                </a:lnTo>
                <a:lnTo>
                  <a:pt x="1769055" y="34324"/>
                </a:lnTo>
                <a:lnTo>
                  <a:pt x="1731795" y="9208"/>
                </a:lnTo>
                <a:lnTo>
                  <a:pt x="1686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8114" y="2571750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0" y="117226"/>
                </a:moveTo>
                <a:lnTo>
                  <a:pt x="9203" y="71584"/>
                </a:lnTo>
                <a:lnTo>
                  <a:pt x="34309" y="34324"/>
                </a:lnTo>
                <a:lnTo>
                  <a:pt x="71558" y="9208"/>
                </a:lnTo>
                <a:lnTo>
                  <a:pt x="117195" y="0"/>
                </a:lnTo>
                <a:lnTo>
                  <a:pt x="1686153" y="0"/>
                </a:lnTo>
                <a:lnTo>
                  <a:pt x="1731794" y="9208"/>
                </a:lnTo>
                <a:lnTo>
                  <a:pt x="1769055" y="34324"/>
                </a:lnTo>
                <a:lnTo>
                  <a:pt x="1794171" y="71584"/>
                </a:lnTo>
                <a:lnTo>
                  <a:pt x="1803379" y="117226"/>
                </a:lnTo>
                <a:lnTo>
                  <a:pt x="1803379" y="585977"/>
                </a:lnTo>
                <a:lnTo>
                  <a:pt x="1794171" y="631619"/>
                </a:lnTo>
                <a:lnTo>
                  <a:pt x="1769055" y="668879"/>
                </a:lnTo>
                <a:lnTo>
                  <a:pt x="1731794" y="693995"/>
                </a:lnTo>
                <a:lnTo>
                  <a:pt x="1686153" y="703204"/>
                </a:lnTo>
                <a:lnTo>
                  <a:pt x="117195" y="703204"/>
                </a:lnTo>
                <a:lnTo>
                  <a:pt x="71558" y="693995"/>
                </a:lnTo>
                <a:lnTo>
                  <a:pt x="34309" y="668879"/>
                </a:lnTo>
                <a:lnTo>
                  <a:pt x="9203" y="631619"/>
                </a:lnTo>
                <a:lnTo>
                  <a:pt x="0" y="585977"/>
                </a:lnTo>
                <a:lnTo>
                  <a:pt x="0" y="1172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69998" y="2743514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3962400"/>
            <a:ext cx="1047750" cy="676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1323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50" y="0"/>
                </a:moveTo>
                <a:lnTo>
                  <a:pt x="98048" y="0"/>
                </a:lnTo>
                <a:lnTo>
                  <a:pt x="59848" y="7691"/>
                </a:lnTo>
                <a:lnTo>
                  <a:pt x="28686" y="28670"/>
                </a:lnTo>
                <a:lnTo>
                  <a:pt x="7693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693" y="528241"/>
                </a:lnTo>
                <a:lnTo>
                  <a:pt x="28686" y="559409"/>
                </a:lnTo>
                <a:lnTo>
                  <a:pt x="59848" y="580433"/>
                </a:lnTo>
                <a:lnTo>
                  <a:pt x="98048" y="588145"/>
                </a:lnTo>
                <a:lnTo>
                  <a:pt x="857250" y="588145"/>
                </a:lnTo>
                <a:lnTo>
                  <a:pt x="895449" y="580433"/>
                </a:lnTo>
                <a:lnTo>
                  <a:pt x="926611" y="559409"/>
                </a:lnTo>
                <a:lnTo>
                  <a:pt x="947604" y="528241"/>
                </a:lnTo>
                <a:lnTo>
                  <a:pt x="955298" y="490097"/>
                </a:lnTo>
                <a:lnTo>
                  <a:pt x="955298" y="97917"/>
                </a:lnTo>
                <a:lnTo>
                  <a:pt x="947604" y="59793"/>
                </a:lnTo>
                <a:lnTo>
                  <a:pt x="926611" y="28670"/>
                </a:lnTo>
                <a:lnTo>
                  <a:pt x="895449" y="7691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1322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693" y="59793"/>
                </a:lnTo>
                <a:lnTo>
                  <a:pt x="28686" y="28670"/>
                </a:lnTo>
                <a:lnTo>
                  <a:pt x="59848" y="7691"/>
                </a:lnTo>
                <a:lnTo>
                  <a:pt x="98048" y="0"/>
                </a:lnTo>
                <a:lnTo>
                  <a:pt x="857249" y="0"/>
                </a:lnTo>
                <a:lnTo>
                  <a:pt x="895449" y="7691"/>
                </a:lnTo>
                <a:lnTo>
                  <a:pt x="926611" y="28670"/>
                </a:lnTo>
                <a:lnTo>
                  <a:pt x="947604" y="59793"/>
                </a:lnTo>
                <a:lnTo>
                  <a:pt x="955298" y="97916"/>
                </a:lnTo>
                <a:lnTo>
                  <a:pt x="955298" y="490097"/>
                </a:lnTo>
                <a:lnTo>
                  <a:pt x="947604" y="528241"/>
                </a:lnTo>
                <a:lnTo>
                  <a:pt x="926611" y="559409"/>
                </a:lnTo>
                <a:lnTo>
                  <a:pt x="895449" y="580433"/>
                </a:lnTo>
                <a:lnTo>
                  <a:pt x="857249" y="588145"/>
                </a:lnTo>
                <a:lnTo>
                  <a:pt x="98048" y="588145"/>
                </a:lnTo>
                <a:lnTo>
                  <a:pt x="59848" y="580433"/>
                </a:lnTo>
                <a:lnTo>
                  <a:pt x="28686" y="559409"/>
                </a:lnTo>
                <a:lnTo>
                  <a:pt x="7693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91641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09875" y="3962400"/>
            <a:ext cx="1047750" cy="676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7151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62" y="0"/>
                </a:moveTo>
                <a:lnTo>
                  <a:pt x="98035" y="0"/>
                </a:lnTo>
                <a:lnTo>
                  <a:pt x="59893" y="7691"/>
                </a:lnTo>
                <a:lnTo>
                  <a:pt x="28729" y="28670"/>
                </a:lnTo>
                <a:lnTo>
                  <a:pt x="7710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710" y="528241"/>
                </a:lnTo>
                <a:lnTo>
                  <a:pt x="28729" y="559409"/>
                </a:lnTo>
                <a:lnTo>
                  <a:pt x="59893" y="580433"/>
                </a:lnTo>
                <a:lnTo>
                  <a:pt x="98035" y="588145"/>
                </a:lnTo>
                <a:lnTo>
                  <a:pt x="857362" y="588145"/>
                </a:lnTo>
                <a:lnTo>
                  <a:pt x="895508" y="580433"/>
                </a:lnTo>
                <a:lnTo>
                  <a:pt x="926678" y="559409"/>
                </a:lnTo>
                <a:lnTo>
                  <a:pt x="947704" y="528241"/>
                </a:lnTo>
                <a:lnTo>
                  <a:pt x="955416" y="490097"/>
                </a:lnTo>
                <a:lnTo>
                  <a:pt x="955416" y="97917"/>
                </a:lnTo>
                <a:lnTo>
                  <a:pt x="947704" y="59793"/>
                </a:lnTo>
                <a:lnTo>
                  <a:pt x="926678" y="28670"/>
                </a:lnTo>
                <a:lnTo>
                  <a:pt x="895508" y="7691"/>
                </a:lnTo>
                <a:lnTo>
                  <a:pt x="857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7151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710" y="59793"/>
                </a:lnTo>
                <a:lnTo>
                  <a:pt x="28729" y="28670"/>
                </a:lnTo>
                <a:lnTo>
                  <a:pt x="59893" y="7691"/>
                </a:lnTo>
                <a:lnTo>
                  <a:pt x="98035" y="0"/>
                </a:lnTo>
                <a:lnTo>
                  <a:pt x="857362" y="0"/>
                </a:lnTo>
                <a:lnTo>
                  <a:pt x="895507" y="7691"/>
                </a:lnTo>
                <a:lnTo>
                  <a:pt x="926678" y="28670"/>
                </a:lnTo>
                <a:lnTo>
                  <a:pt x="947704" y="59793"/>
                </a:lnTo>
                <a:lnTo>
                  <a:pt x="955416" y="97916"/>
                </a:lnTo>
                <a:lnTo>
                  <a:pt x="955416" y="490097"/>
                </a:lnTo>
                <a:lnTo>
                  <a:pt x="947704" y="528241"/>
                </a:lnTo>
                <a:lnTo>
                  <a:pt x="926678" y="559409"/>
                </a:lnTo>
                <a:lnTo>
                  <a:pt x="895507" y="580433"/>
                </a:lnTo>
                <a:lnTo>
                  <a:pt x="857362" y="588145"/>
                </a:lnTo>
                <a:lnTo>
                  <a:pt x="98035" y="588145"/>
                </a:lnTo>
                <a:lnTo>
                  <a:pt x="59893" y="580433"/>
                </a:lnTo>
                <a:lnTo>
                  <a:pt x="28729" y="559409"/>
                </a:lnTo>
                <a:lnTo>
                  <a:pt x="7710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76831" y="4124005"/>
            <a:ext cx="440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62440" y="3962400"/>
            <a:ext cx="1047750" cy="6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4904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71" y="0"/>
                </a:moveTo>
                <a:lnTo>
                  <a:pt x="98054" y="0"/>
                </a:lnTo>
                <a:lnTo>
                  <a:pt x="59908" y="7691"/>
                </a:lnTo>
                <a:lnTo>
                  <a:pt x="28738" y="28670"/>
                </a:lnTo>
                <a:lnTo>
                  <a:pt x="7712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712" y="528241"/>
                </a:lnTo>
                <a:lnTo>
                  <a:pt x="28738" y="559409"/>
                </a:lnTo>
                <a:lnTo>
                  <a:pt x="59908" y="580433"/>
                </a:lnTo>
                <a:lnTo>
                  <a:pt x="98054" y="588145"/>
                </a:lnTo>
                <a:lnTo>
                  <a:pt x="857371" y="588145"/>
                </a:lnTo>
                <a:lnTo>
                  <a:pt x="895517" y="580433"/>
                </a:lnTo>
                <a:lnTo>
                  <a:pt x="926687" y="559409"/>
                </a:lnTo>
                <a:lnTo>
                  <a:pt x="947713" y="528241"/>
                </a:lnTo>
                <a:lnTo>
                  <a:pt x="955426" y="490097"/>
                </a:lnTo>
                <a:lnTo>
                  <a:pt x="955426" y="97917"/>
                </a:lnTo>
                <a:lnTo>
                  <a:pt x="947713" y="59793"/>
                </a:lnTo>
                <a:lnTo>
                  <a:pt x="926687" y="28670"/>
                </a:lnTo>
                <a:lnTo>
                  <a:pt x="895517" y="7691"/>
                </a:lnTo>
                <a:lnTo>
                  <a:pt x="857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4903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712" y="59793"/>
                </a:lnTo>
                <a:lnTo>
                  <a:pt x="28738" y="28670"/>
                </a:lnTo>
                <a:lnTo>
                  <a:pt x="59908" y="7691"/>
                </a:lnTo>
                <a:lnTo>
                  <a:pt x="98054" y="0"/>
                </a:lnTo>
                <a:lnTo>
                  <a:pt x="857371" y="0"/>
                </a:lnTo>
                <a:lnTo>
                  <a:pt x="895517" y="7691"/>
                </a:lnTo>
                <a:lnTo>
                  <a:pt x="926687" y="28670"/>
                </a:lnTo>
                <a:lnTo>
                  <a:pt x="947713" y="59793"/>
                </a:lnTo>
                <a:lnTo>
                  <a:pt x="955426" y="97916"/>
                </a:lnTo>
                <a:lnTo>
                  <a:pt x="955426" y="490097"/>
                </a:lnTo>
                <a:lnTo>
                  <a:pt x="947713" y="528241"/>
                </a:lnTo>
                <a:lnTo>
                  <a:pt x="926687" y="559409"/>
                </a:lnTo>
                <a:lnTo>
                  <a:pt x="895517" y="580433"/>
                </a:lnTo>
                <a:lnTo>
                  <a:pt x="857371" y="588145"/>
                </a:lnTo>
                <a:lnTo>
                  <a:pt x="98054" y="588145"/>
                </a:lnTo>
                <a:lnTo>
                  <a:pt x="59908" y="580433"/>
                </a:lnTo>
                <a:lnTo>
                  <a:pt x="28738" y="559409"/>
                </a:lnTo>
                <a:lnTo>
                  <a:pt x="7712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37383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53075" y="3962400"/>
            <a:ext cx="1047750" cy="676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0860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50" y="0"/>
                </a:moveTo>
                <a:lnTo>
                  <a:pt x="98054" y="0"/>
                </a:lnTo>
                <a:lnTo>
                  <a:pt x="59908" y="7691"/>
                </a:lnTo>
                <a:lnTo>
                  <a:pt x="28738" y="28670"/>
                </a:lnTo>
                <a:lnTo>
                  <a:pt x="7712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712" y="528241"/>
                </a:lnTo>
                <a:lnTo>
                  <a:pt x="28738" y="559409"/>
                </a:lnTo>
                <a:lnTo>
                  <a:pt x="59908" y="580433"/>
                </a:lnTo>
                <a:lnTo>
                  <a:pt x="98054" y="588145"/>
                </a:lnTo>
                <a:lnTo>
                  <a:pt x="857250" y="588145"/>
                </a:lnTo>
                <a:lnTo>
                  <a:pt x="895446" y="580433"/>
                </a:lnTo>
                <a:lnTo>
                  <a:pt x="926611" y="559409"/>
                </a:lnTo>
                <a:lnTo>
                  <a:pt x="947608" y="528241"/>
                </a:lnTo>
                <a:lnTo>
                  <a:pt x="955304" y="490097"/>
                </a:lnTo>
                <a:lnTo>
                  <a:pt x="955304" y="97917"/>
                </a:lnTo>
                <a:lnTo>
                  <a:pt x="947608" y="59793"/>
                </a:lnTo>
                <a:lnTo>
                  <a:pt x="926611" y="28670"/>
                </a:lnTo>
                <a:lnTo>
                  <a:pt x="895446" y="7691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0859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712" y="59793"/>
                </a:lnTo>
                <a:lnTo>
                  <a:pt x="28738" y="28670"/>
                </a:lnTo>
                <a:lnTo>
                  <a:pt x="59908" y="7691"/>
                </a:lnTo>
                <a:lnTo>
                  <a:pt x="98054" y="0"/>
                </a:lnTo>
                <a:lnTo>
                  <a:pt x="857249" y="0"/>
                </a:lnTo>
                <a:lnTo>
                  <a:pt x="895446" y="7691"/>
                </a:lnTo>
                <a:lnTo>
                  <a:pt x="926611" y="28670"/>
                </a:lnTo>
                <a:lnTo>
                  <a:pt x="947608" y="59793"/>
                </a:lnTo>
                <a:lnTo>
                  <a:pt x="955304" y="97916"/>
                </a:lnTo>
                <a:lnTo>
                  <a:pt x="955304" y="490097"/>
                </a:lnTo>
                <a:lnTo>
                  <a:pt x="947608" y="528241"/>
                </a:lnTo>
                <a:lnTo>
                  <a:pt x="926611" y="559409"/>
                </a:lnTo>
                <a:lnTo>
                  <a:pt x="895446" y="580433"/>
                </a:lnTo>
                <a:lnTo>
                  <a:pt x="857249" y="588145"/>
                </a:lnTo>
                <a:lnTo>
                  <a:pt x="98054" y="588145"/>
                </a:lnTo>
                <a:lnTo>
                  <a:pt x="59908" y="580433"/>
                </a:lnTo>
                <a:lnTo>
                  <a:pt x="28738" y="559409"/>
                </a:lnTo>
                <a:lnTo>
                  <a:pt x="7712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843909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52503" y="1857755"/>
            <a:ext cx="2529840" cy="726440"/>
          </a:xfrm>
          <a:custGeom>
            <a:avLst/>
            <a:gdLst/>
            <a:ahLst/>
            <a:cxnLst/>
            <a:rect l="l" t="t" r="r" b="b"/>
            <a:pathLst>
              <a:path w="2529840" h="726439">
                <a:moveTo>
                  <a:pt x="63246" y="652912"/>
                </a:moveTo>
                <a:lnTo>
                  <a:pt x="0" y="709940"/>
                </a:lnTo>
                <a:lnTo>
                  <a:pt x="83688" y="726307"/>
                </a:lnTo>
                <a:lnTo>
                  <a:pt x="76965" y="702167"/>
                </a:lnTo>
                <a:lnTo>
                  <a:pt x="63745" y="702167"/>
                </a:lnTo>
                <a:lnTo>
                  <a:pt x="58674" y="683757"/>
                </a:lnTo>
                <a:lnTo>
                  <a:pt x="70893" y="680369"/>
                </a:lnTo>
                <a:lnTo>
                  <a:pt x="63246" y="652912"/>
                </a:lnTo>
                <a:close/>
              </a:path>
              <a:path w="2529840" h="726439">
                <a:moveTo>
                  <a:pt x="70893" y="680369"/>
                </a:moveTo>
                <a:lnTo>
                  <a:pt x="58674" y="683757"/>
                </a:lnTo>
                <a:lnTo>
                  <a:pt x="63745" y="702167"/>
                </a:lnTo>
                <a:lnTo>
                  <a:pt x="76017" y="698764"/>
                </a:lnTo>
                <a:lnTo>
                  <a:pt x="70893" y="680369"/>
                </a:lnTo>
                <a:close/>
              </a:path>
              <a:path w="2529840" h="726439">
                <a:moveTo>
                  <a:pt x="76017" y="698764"/>
                </a:moveTo>
                <a:lnTo>
                  <a:pt x="63745" y="702167"/>
                </a:lnTo>
                <a:lnTo>
                  <a:pt x="76965" y="702167"/>
                </a:lnTo>
                <a:lnTo>
                  <a:pt x="76017" y="698764"/>
                </a:lnTo>
                <a:close/>
              </a:path>
              <a:path w="2529840" h="726439">
                <a:moveTo>
                  <a:pt x="2524771" y="0"/>
                </a:moveTo>
                <a:lnTo>
                  <a:pt x="70893" y="680369"/>
                </a:lnTo>
                <a:lnTo>
                  <a:pt x="76017" y="698764"/>
                </a:lnTo>
                <a:lnTo>
                  <a:pt x="2529830" y="18288"/>
                </a:lnTo>
                <a:lnTo>
                  <a:pt x="2524771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704" y="1866906"/>
            <a:ext cx="76200" cy="704850"/>
          </a:xfrm>
          <a:custGeom>
            <a:avLst/>
            <a:gdLst/>
            <a:ahLst/>
            <a:cxnLst/>
            <a:rect l="l" t="t" r="r" b="b"/>
            <a:pathLst>
              <a:path w="76200" h="704850">
                <a:moveTo>
                  <a:pt x="28559" y="628643"/>
                </a:moveTo>
                <a:lnTo>
                  <a:pt x="0" y="628643"/>
                </a:lnTo>
                <a:lnTo>
                  <a:pt x="38100" y="704843"/>
                </a:lnTo>
                <a:lnTo>
                  <a:pt x="69844" y="641354"/>
                </a:lnTo>
                <a:lnTo>
                  <a:pt x="28559" y="641354"/>
                </a:lnTo>
                <a:lnTo>
                  <a:pt x="28559" y="628643"/>
                </a:lnTo>
                <a:close/>
              </a:path>
              <a:path w="76200" h="704850">
                <a:moveTo>
                  <a:pt x="47609" y="0"/>
                </a:moveTo>
                <a:lnTo>
                  <a:pt x="28559" y="0"/>
                </a:lnTo>
                <a:lnTo>
                  <a:pt x="28559" y="641354"/>
                </a:lnTo>
                <a:lnTo>
                  <a:pt x="47609" y="641354"/>
                </a:lnTo>
                <a:lnTo>
                  <a:pt x="47609" y="0"/>
                </a:lnTo>
                <a:close/>
              </a:path>
              <a:path w="76200" h="704850">
                <a:moveTo>
                  <a:pt x="76200" y="628643"/>
                </a:moveTo>
                <a:lnTo>
                  <a:pt x="47609" y="628643"/>
                </a:lnTo>
                <a:lnTo>
                  <a:pt x="47609" y="641354"/>
                </a:lnTo>
                <a:lnTo>
                  <a:pt x="69844" y="641354"/>
                </a:lnTo>
                <a:lnTo>
                  <a:pt x="76200" y="62864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7274" y="1857755"/>
            <a:ext cx="2529840" cy="726440"/>
          </a:xfrm>
          <a:custGeom>
            <a:avLst/>
            <a:gdLst/>
            <a:ahLst/>
            <a:cxnLst/>
            <a:rect l="l" t="t" r="r" b="b"/>
            <a:pathLst>
              <a:path w="2529840" h="726439">
                <a:moveTo>
                  <a:pt x="2453886" y="698787"/>
                </a:moveTo>
                <a:lnTo>
                  <a:pt x="2446263" y="726307"/>
                </a:lnTo>
                <a:lnTo>
                  <a:pt x="2529840" y="709940"/>
                </a:lnTo>
                <a:lnTo>
                  <a:pt x="2521220" y="702167"/>
                </a:lnTo>
                <a:lnTo>
                  <a:pt x="2466075" y="702167"/>
                </a:lnTo>
                <a:lnTo>
                  <a:pt x="2453886" y="698787"/>
                </a:lnTo>
                <a:close/>
              </a:path>
              <a:path w="2529840" h="726439">
                <a:moveTo>
                  <a:pt x="2458985" y="680380"/>
                </a:moveTo>
                <a:lnTo>
                  <a:pt x="2453886" y="698787"/>
                </a:lnTo>
                <a:lnTo>
                  <a:pt x="2466075" y="702167"/>
                </a:lnTo>
                <a:lnTo>
                  <a:pt x="2471166" y="683757"/>
                </a:lnTo>
                <a:lnTo>
                  <a:pt x="2458985" y="680380"/>
                </a:lnTo>
                <a:close/>
              </a:path>
              <a:path w="2529840" h="726439">
                <a:moveTo>
                  <a:pt x="2466594" y="652912"/>
                </a:moveTo>
                <a:lnTo>
                  <a:pt x="2458985" y="680380"/>
                </a:lnTo>
                <a:lnTo>
                  <a:pt x="2471166" y="683757"/>
                </a:lnTo>
                <a:lnTo>
                  <a:pt x="2466075" y="702167"/>
                </a:lnTo>
                <a:lnTo>
                  <a:pt x="2521220" y="702167"/>
                </a:lnTo>
                <a:lnTo>
                  <a:pt x="2466594" y="652912"/>
                </a:lnTo>
                <a:close/>
              </a:path>
              <a:path w="2529840" h="726439">
                <a:moveTo>
                  <a:pt x="5059" y="0"/>
                </a:moveTo>
                <a:lnTo>
                  <a:pt x="0" y="18288"/>
                </a:lnTo>
                <a:lnTo>
                  <a:pt x="2453886" y="698787"/>
                </a:lnTo>
                <a:lnTo>
                  <a:pt x="2458985" y="680380"/>
                </a:lnTo>
                <a:lnTo>
                  <a:pt x="505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8966" y="3265932"/>
            <a:ext cx="2064385" cy="726440"/>
          </a:xfrm>
          <a:custGeom>
            <a:avLst/>
            <a:gdLst/>
            <a:ahLst/>
            <a:cxnLst/>
            <a:rect l="l" t="t" r="r" b="b"/>
            <a:pathLst>
              <a:path w="2064385" h="726439">
                <a:moveTo>
                  <a:pt x="59817" y="653796"/>
                </a:moveTo>
                <a:lnTo>
                  <a:pt x="0" y="714506"/>
                </a:lnTo>
                <a:lnTo>
                  <a:pt x="84463" y="725936"/>
                </a:lnTo>
                <a:lnTo>
                  <a:pt x="76653" y="703076"/>
                </a:lnTo>
                <a:lnTo>
                  <a:pt x="63127" y="703076"/>
                </a:lnTo>
                <a:lnTo>
                  <a:pt x="57031" y="685038"/>
                </a:lnTo>
                <a:lnTo>
                  <a:pt x="69081" y="680912"/>
                </a:lnTo>
                <a:lnTo>
                  <a:pt x="59817" y="653796"/>
                </a:lnTo>
                <a:close/>
              </a:path>
              <a:path w="2064385" h="726439">
                <a:moveTo>
                  <a:pt x="69081" y="680912"/>
                </a:moveTo>
                <a:lnTo>
                  <a:pt x="57031" y="685038"/>
                </a:lnTo>
                <a:lnTo>
                  <a:pt x="63127" y="703076"/>
                </a:lnTo>
                <a:lnTo>
                  <a:pt x="75236" y="698929"/>
                </a:lnTo>
                <a:lnTo>
                  <a:pt x="69081" y="680912"/>
                </a:lnTo>
                <a:close/>
              </a:path>
              <a:path w="2064385" h="726439">
                <a:moveTo>
                  <a:pt x="75236" y="698929"/>
                </a:moveTo>
                <a:lnTo>
                  <a:pt x="63127" y="703076"/>
                </a:lnTo>
                <a:lnTo>
                  <a:pt x="76653" y="703076"/>
                </a:lnTo>
                <a:lnTo>
                  <a:pt x="75236" y="698929"/>
                </a:lnTo>
                <a:close/>
              </a:path>
              <a:path w="2064385" h="726439">
                <a:moveTo>
                  <a:pt x="2057790" y="0"/>
                </a:moveTo>
                <a:lnTo>
                  <a:pt x="69081" y="680912"/>
                </a:lnTo>
                <a:lnTo>
                  <a:pt x="75236" y="698929"/>
                </a:lnTo>
                <a:lnTo>
                  <a:pt x="2063886" y="18044"/>
                </a:lnTo>
                <a:lnTo>
                  <a:pt x="205779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4916" y="3268339"/>
            <a:ext cx="681990" cy="712470"/>
          </a:xfrm>
          <a:custGeom>
            <a:avLst/>
            <a:gdLst/>
            <a:ahLst/>
            <a:cxnLst/>
            <a:rect l="l" t="t" r="r" b="b"/>
            <a:pathLst>
              <a:path w="681989" h="712470">
                <a:moveTo>
                  <a:pt x="25146" y="630814"/>
                </a:moveTo>
                <a:lnTo>
                  <a:pt x="0" y="712098"/>
                </a:lnTo>
                <a:lnTo>
                  <a:pt x="80131" y="683392"/>
                </a:lnTo>
                <a:lnTo>
                  <a:pt x="69112" y="672855"/>
                </a:lnTo>
                <a:lnTo>
                  <a:pt x="50688" y="672855"/>
                </a:lnTo>
                <a:lnTo>
                  <a:pt x="36972" y="659639"/>
                </a:lnTo>
                <a:lnTo>
                  <a:pt x="45723" y="650490"/>
                </a:lnTo>
                <a:lnTo>
                  <a:pt x="25146" y="630814"/>
                </a:lnTo>
                <a:close/>
              </a:path>
              <a:path w="681989" h="712470">
                <a:moveTo>
                  <a:pt x="45723" y="650490"/>
                </a:moveTo>
                <a:lnTo>
                  <a:pt x="36972" y="659639"/>
                </a:lnTo>
                <a:lnTo>
                  <a:pt x="50688" y="672855"/>
                </a:lnTo>
                <a:lnTo>
                  <a:pt x="59490" y="663654"/>
                </a:lnTo>
                <a:lnTo>
                  <a:pt x="45723" y="650490"/>
                </a:lnTo>
                <a:close/>
              </a:path>
              <a:path w="681989" h="712470">
                <a:moveTo>
                  <a:pt x="59490" y="663654"/>
                </a:moveTo>
                <a:lnTo>
                  <a:pt x="50688" y="672855"/>
                </a:lnTo>
                <a:lnTo>
                  <a:pt x="69112" y="672855"/>
                </a:lnTo>
                <a:lnTo>
                  <a:pt x="59490" y="663654"/>
                </a:lnTo>
                <a:close/>
              </a:path>
              <a:path w="681989" h="712470">
                <a:moveTo>
                  <a:pt x="668030" y="0"/>
                </a:moveTo>
                <a:lnTo>
                  <a:pt x="45723" y="650490"/>
                </a:lnTo>
                <a:lnTo>
                  <a:pt x="59490" y="663654"/>
                </a:lnTo>
                <a:lnTo>
                  <a:pt x="681746" y="13197"/>
                </a:lnTo>
                <a:lnTo>
                  <a:pt x="66803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2946" y="3268339"/>
            <a:ext cx="690245" cy="712470"/>
          </a:xfrm>
          <a:custGeom>
            <a:avLst/>
            <a:gdLst/>
            <a:ahLst/>
            <a:cxnLst/>
            <a:rect l="l" t="t" r="r" b="b"/>
            <a:pathLst>
              <a:path w="690245" h="712470">
                <a:moveTo>
                  <a:pt x="629891" y="664026"/>
                </a:moveTo>
                <a:lnTo>
                  <a:pt x="609356" y="683904"/>
                </a:lnTo>
                <a:lnTo>
                  <a:pt x="689731" y="712098"/>
                </a:lnTo>
                <a:lnTo>
                  <a:pt x="677400" y="673105"/>
                </a:lnTo>
                <a:lnTo>
                  <a:pt x="638677" y="673105"/>
                </a:lnTo>
                <a:lnTo>
                  <a:pt x="629891" y="664026"/>
                </a:lnTo>
                <a:close/>
              </a:path>
              <a:path w="690245" h="712470">
                <a:moveTo>
                  <a:pt x="643571" y="650785"/>
                </a:moveTo>
                <a:lnTo>
                  <a:pt x="629891" y="664026"/>
                </a:lnTo>
                <a:lnTo>
                  <a:pt x="638677" y="673105"/>
                </a:lnTo>
                <a:lnTo>
                  <a:pt x="652393" y="659901"/>
                </a:lnTo>
                <a:lnTo>
                  <a:pt x="643571" y="650785"/>
                </a:lnTo>
                <a:close/>
              </a:path>
              <a:path w="690245" h="712470">
                <a:moveTo>
                  <a:pt x="664067" y="630945"/>
                </a:moveTo>
                <a:lnTo>
                  <a:pt x="643571" y="650785"/>
                </a:lnTo>
                <a:lnTo>
                  <a:pt x="652393" y="659901"/>
                </a:lnTo>
                <a:lnTo>
                  <a:pt x="638677" y="673105"/>
                </a:lnTo>
                <a:lnTo>
                  <a:pt x="677400" y="673105"/>
                </a:lnTo>
                <a:lnTo>
                  <a:pt x="664067" y="630945"/>
                </a:lnTo>
                <a:close/>
              </a:path>
              <a:path w="690245" h="712470">
                <a:moveTo>
                  <a:pt x="13716" y="0"/>
                </a:moveTo>
                <a:lnTo>
                  <a:pt x="0" y="13197"/>
                </a:lnTo>
                <a:lnTo>
                  <a:pt x="629891" y="664026"/>
                </a:lnTo>
                <a:lnTo>
                  <a:pt x="643571" y="650785"/>
                </a:lnTo>
                <a:lnTo>
                  <a:pt x="1371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6756" y="3265932"/>
            <a:ext cx="2072005" cy="726440"/>
          </a:xfrm>
          <a:custGeom>
            <a:avLst/>
            <a:gdLst/>
            <a:ahLst/>
            <a:cxnLst/>
            <a:rect l="l" t="t" r="r" b="b"/>
            <a:pathLst>
              <a:path w="2072004" h="726439">
                <a:moveTo>
                  <a:pt x="1996549" y="698955"/>
                </a:moveTo>
                <a:lnTo>
                  <a:pt x="1987296" y="726054"/>
                </a:lnTo>
                <a:lnTo>
                  <a:pt x="2071756" y="714506"/>
                </a:lnTo>
                <a:lnTo>
                  <a:pt x="2060467" y="703076"/>
                </a:lnTo>
                <a:lnTo>
                  <a:pt x="2008632" y="703076"/>
                </a:lnTo>
                <a:lnTo>
                  <a:pt x="1996549" y="698955"/>
                </a:lnTo>
                <a:close/>
              </a:path>
              <a:path w="2072004" h="726439">
                <a:moveTo>
                  <a:pt x="2002701" y="680936"/>
                </a:moveTo>
                <a:lnTo>
                  <a:pt x="1996549" y="698955"/>
                </a:lnTo>
                <a:lnTo>
                  <a:pt x="2008632" y="703076"/>
                </a:lnTo>
                <a:lnTo>
                  <a:pt x="2014728" y="685038"/>
                </a:lnTo>
                <a:lnTo>
                  <a:pt x="2002701" y="680936"/>
                </a:lnTo>
                <a:close/>
              </a:path>
              <a:path w="2072004" h="726439">
                <a:moveTo>
                  <a:pt x="2011923" y="653927"/>
                </a:moveTo>
                <a:lnTo>
                  <a:pt x="2002701" y="680936"/>
                </a:lnTo>
                <a:lnTo>
                  <a:pt x="2014728" y="685038"/>
                </a:lnTo>
                <a:lnTo>
                  <a:pt x="2008632" y="703076"/>
                </a:lnTo>
                <a:lnTo>
                  <a:pt x="2060467" y="703076"/>
                </a:lnTo>
                <a:lnTo>
                  <a:pt x="2011923" y="653927"/>
                </a:lnTo>
                <a:close/>
              </a:path>
              <a:path w="2072004" h="726439">
                <a:moveTo>
                  <a:pt x="6096" y="0"/>
                </a:moveTo>
                <a:lnTo>
                  <a:pt x="0" y="18044"/>
                </a:lnTo>
                <a:lnTo>
                  <a:pt x="1996549" y="698955"/>
                </a:lnTo>
                <a:lnTo>
                  <a:pt x="2002701" y="680936"/>
                </a:lnTo>
                <a:lnTo>
                  <a:pt x="609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1700" y="5181600"/>
            <a:ext cx="1047750" cy="6762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87071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68" y="0"/>
                </a:moveTo>
                <a:lnTo>
                  <a:pt x="98035" y="0"/>
                </a:lnTo>
                <a:lnTo>
                  <a:pt x="59893" y="7693"/>
                </a:lnTo>
                <a:lnTo>
                  <a:pt x="28729" y="28686"/>
                </a:lnTo>
                <a:lnTo>
                  <a:pt x="7710" y="59848"/>
                </a:lnTo>
                <a:lnTo>
                  <a:pt x="0" y="98048"/>
                </a:lnTo>
                <a:lnTo>
                  <a:pt x="0" y="490133"/>
                </a:lnTo>
                <a:lnTo>
                  <a:pt x="7710" y="528288"/>
                </a:lnTo>
                <a:lnTo>
                  <a:pt x="28729" y="559446"/>
                </a:lnTo>
                <a:lnTo>
                  <a:pt x="59893" y="580453"/>
                </a:lnTo>
                <a:lnTo>
                  <a:pt x="98035" y="588157"/>
                </a:lnTo>
                <a:lnTo>
                  <a:pt x="857368" y="588157"/>
                </a:lnTo>
                <a:lnTo>
                  <a:pt x="895510" y="580453"/>
                </a:lnTo>
                <a:lnTo>
                  <a:pt x="926678" y="559446"/>
                </a:lnTo>
                <a:lnTo>
                  <a:pt x="947704" y="528288"/>
                </a:lnTo>
                <a:lnTo>
                  <a:pt x="955416" y="490133"/>
                </a:lnTo>
                <a:lnTo>
                  <a:pt x="955416" y="98048"/>
                </a:lnTo>
                <a:lnTo>
                  <a:pt x="947704" y="59848"/>
                </a:lnTo>
                <a:lnTo>
                  <a:pt x="926678" y="28686"/>
                </a:lnTo>
                <a:lnTo>
                  <a:pt x="895510" y="7693"/>
                </a:lnTo>
                <a:lnTo>
                  <a:pt x="857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87070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710" y="59848"/>
                </a:lnTo>
                <a:lnTo>
                  <a:pt x="28729" y="28686"/>
                </a:lnTo>
                <a:lnTo>
                  <a:pt x="59893" y="7693"/>
                </a:lnTo>
                <a:lnTo>
                  <a:pt x="98035" y="0"/>
                </a:lnTo>
                <a:lnTo>
                  <a:pt x="857368" y="0"/>
                </a:lnTo>
                <a:lnTo>
                  <a:pt x="895510" y="7693"/>
                </a:lnTo>
                <a:lnTo>
                  <a:pt x="926678" y="28686"/>
                </a:lnTo>
                <a:lnTo>
                  <a:pt x="947704" y="59848"/>
                </a:lnTo>
                <a:lnTo>
                  <a:pt x="955416" y="98048"/>
                </a:lnTo>
                <a:lnTo>
                  <a:pt x="955416" y="490133"/>
                </a:lnTo>
                <a:lnTo>
                  <a:pt x="947704" y="528288"/>
                </a:lnTo>
                <a:lnTo>
                  <a:pt x="926678" y="559446"/>
                </a:lnTo>
                <a:lnTo>
                  <a:pt x="895510" y="580453"/>
                </a:lnTo>
                <a:lnTo>
                  <a:pt x="857368" y="588157"/>
                </a:lnTo>
                <a:lnTo>
                  <a:pt x="98035" y="588157"/>
                </a:lnTo>
                <a:lnTo>
                  <a:pt x="59893" y="580453"/>
                </a:lnTo>
                <a:lnTo>
                  <a:pt x="28729" y="559446"/>
                </a:lnTo>
                <a:lnTo>
                  <a:pt x="7710" y="528288"/>
                </a:lnTo>
                <a:lnTo>
                  <a:pt x="0" y="490133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79651" y="5342888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24265" y="5181600"/>
            <a:ext cx="1047750" cy="685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4823" y="5200899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71" y="0"/>
                </a:moveTo>
                <a:lnTo>
                  <a:pt x="98054" y="0"/>
                </a:lnTo>
                <a:lnTo>
                  <a:pt x="59908" y="7711"/>
                </a:lnTo>
                <a:lnTo>
                  <a:pt x="28738" y="28735"/>
                </a:lnTo>
                <a:lnTo>
                  <a:pt x="7712" y="59903"/>
                </a:lnTo>
                <a:lnTo>
                  <a:pt x="0" y="98048"/>
                </a:lnTo>
                <a:lnTo>
                  <a:pt x="0" y="490228"/>
                </a:lnTo>
                <a:lnTo>
                  <a:pt x="7712" y="528384"/>
                </a:lnTo>
                <a:lnTo>
                  <a:pt x="28738" y="559541"/>
                </a:lnTo>
                <a:lnTo>
                  <a:pt x="59908" y="580548"/>
                </a:lnTo>
                <a:lnTo>
                  <a:pt x="98054" y="588251"/>
                </a:lnTo>
                <a:lnTo>
                  <a:pt x="857371" y="588251"/>
                </a:lnTo>
                <a:lnTo>
                  <a:pt x="895517" y="580548"/>
                </a:lnTo>
                <a:lnTo>
                  <a:pt x="926687" y="559541"/>
                </a:lnTo>
                <a:lnTo>
                  <a:pt x="947713" y="528384"/>
                </a:lnTo>
                <a:lnTo>
                  <a:pt x="955426" y="490228"/>
                </a:lnTo>
                <a:lnTo>
                  <a:pt x="955426" y="98048"/>
                </a:lnTo>
                <a:lnTo>
                  <a:pt x="947713" y="59903"/>
                </a:lnTo>
                <a:lnTo>
                  <a:pt x="926687" y="28735"/>
                </a:lnTo>
                <a:lnTo>
                  <a:pt x="895517" y="7711"/>
                </a:lnTo>
                <a:lnTo>
                  <a:pt x="857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4823" y="5200899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712" y="59903"/>
                </a:lnTo>
                <a:lnTo>
                  <a:pt x="28738" y="28735"/>
                </a:lnTo>
                <a:lnTo>
                  <a:pt x="59908" y="7711"/>
                </a:lnTo>
                <a:lnTo>
                  <a:pt x="98054" y="0"/>
                </a:lnTo>
                <a:lnTo>
                  <a:pt x="857371" y="0"/>
                </a:lnTo>
                <a:lnTo>
                  <a:pt x="895517" y="7711"/>
                </a:lnTo>
                <a:lnTo>
                  <a:pt x="926687" y="28735"/>
                </a:lnTo>
                <a:lnTo>
                  <a:pt x="947713" y="59903"/>
                </a:lnTo>
                <a:lnTo>
                  <a:pt x="955426" y="98048"/>
                </a:lnTo>
                <a:lnTo>
                  <a:pt x="955426" y="490228"/>
                </a:lnTo>
                <a:lnTo>
                  <a:pt x="947713" y="528384"/>
                </a:lnTo>
                <a:lnTo>
                  <a:pt x="926687" y="559541"/>
                </a:lnTo>
                <a:lnTo>
                  <a:pt x="895517" y="580548"/>
                </a:lnTo>
                <a:lnTo>
                  <a:pt x="857371" y="588251"/>
                </a:lnTo>
                <a:lnTo>
                  <a:pt x="98054" y="588251"/>
                </a:lnTo>
                <a:lnTo>
                  <a:pt x="59908" y="580548"/>
                </a:lnTo>
                <a:lnTo>
                  <a:pt x="28738" y="559541"/>
                </a:lnTo>
                <a:lnTo>
                  <a:pt x="7712" y="528384"/>
                </a:lnTo>
                <a:lnTo>
                  <a:pt x="0" y="490228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731643" y="5346127"/>
            <a:ext cx="619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1050" y="5181600"/>
            <a:ext cx="1047750" cy="6762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218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74" y="0"/>
                </a:moveTo>
                <a:lnTo>
                  <a:pt x="98023" y="0"/>
                </a:lnTo>
                <a:lnTo>
                  <a:pt x="59869" y="7693"/>
                </a:lnTo>
                <a:lnTo>
                  <a:pt x="28711" y="28686"/>
                </a:lnTo>
                <a:lnTo>
                  <a:pt x="7703" y="59848"/>
                </a:lnTo>
                <a:lnTo>
                  <a:pt x="0" y="98048"/>
                </a:lnTo>
                <a:lnTo>
                  <a:pt x="0" y="490133"/>
                </a:lnTo>
                <a:lnTo>
                  <a:pt x="7703" y="528288"/>
                </a:lnTo>
                <a:lnTo>
                  <a:pt x="28711" y="559446"/>
                </a:lnTo>
                <a:lnTo>
                  <a:pt x="59869" y="580453"/>
                </a:lnTo>
                <a:lnTo>
                  <a:pt x="98023" y="588157"/>
                </a:lnTo>
                <a:lnTo>
                  <a:pt x="857274" y="588157"/>
                </a:lnTo>
                <a:lnTo>
                  <a:pt x="895473" y="580453"/>
                </a:lnTo>
                <a:lnTo>
                  <a:pt x="926635" y="559446"/>
                </a:lnTo>
                <a:lnTo>
                  <a:pt x="947628" y="528288"/>
                </a:lnTo>
                <a:lnTo>
                  <a:pt x="955322" y="490133"/>
                </a:lnTo>
                <a:lnTo>
                  <a:pt x="955322" y="98048"/>
                </a:lnTo>
                <a:lnTo>
                  <a:pt x="947628" y="59848"/>
                </a:lnTo>
                <a:lnTo>
                  <a:pt x="926635" y="28686"/>
                </a:lnTo>
                <a:lnTo>
                  <a:pt x="895473" y="7693"/>
                </a:lnTo>
                <a:lnTo>
                  <a:pt x="857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1218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703" y="59848"/>
                </a:lnTo>
                <a:lnTo>
                  <a:pt x="28711" y="28686"/>
                </a:lnTo>
                <a:lnTo>
                  <a:pt x="59869" y="7693"/>
                </a:lnTo>
                <a:lnTo>
                  <a:pt x="98023" y="0"/>
                </a:lnTo>
                <a:lnTo>
                  <a:pt x="857274" y="0"/>
                </a:lnTo>
                <a:lnTo>
                  <a:pt x="895473" y="7693"/>
                </a:lnTo>
                <a:lnTo>
                  <a:pt x="926635" y="28686"/>
                </a:lnTo>
                <a:lnTo>
                  <a:pt x="947628" y="59848"/>
                </a:lnTo>
                <a:lnTo>
                  <a:pt x="955322" y="98048"/>
                </a:lnTo>
                <a:lnTo>
                  <a:pt x="955322" y="490133"/>
                </a:lnTo>
                <a:lnTo>
                  <a:pt x="947628" y="528288"/>
                </a:lnTo>
                <a:lnTo>
                  <a:pt x="926635" y="559446"/>
                </a:lnTo>
                <a:lnTo>
                  <a:pt x="895473" y="580453"/>
                </a:lnTo>
                <a:lnTo>
                  <a:pt x="857274" y="588157"/>
                </a:lnTo>
                <a:lnTo>
                  <a:pt x="98023" y="588157"/>
                </a:lnTo>
                <a:lnTo>
                  <a:pt x="59869" y="580453"/>
                </a:lnTo>
                <a:lnTo>
                  <a:pt x="28711" y="559446"/>
                </a:lnTo>
                <a:lnTo>
                  <a:pt x="7703" y="528288"/>
                </a:lnTo>
                <a:lnTo>
                  <a:pt x="0" y="490133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1547" y="5342888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14884" y="5181600"/>
            <a:ext cx="1047750" cy="6762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0780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50" y="0"/>
                </a:moveTo>
                <a:lnTo>
                  <a:pt x="98054" y="0"/>
                </a:lnTo>
                <a:lnTo>
                  <a:pt x="59844" y="7693"/>
                </a:lnTo>
                <a:lnTo>
                  <a:pt x="28681" y="28686"/>
                </a:lnTo>
                <a:lnTo>
                  <a:pt x="7691" y="59848"/>
                </a:lnTo>
                <a:lnTo>
                  <a:pt x="0" y="98048"/>
                </a:lnTo>
                <a:lnTo>
                  <a:pt x="0" y="490133"/>
                </a:lnTo>
                <a:lnTo>
                  <a:pt x="7691" y="528288"/>
                </a:lnTo>
                <a:lnTo>
                  <a:pt x="28681" y="559446"/>
                </a:lnTo>
                <a:lnTo>
                  <a:pt x="59844" y="580453"/>
                </a:lnTo>
                <a:lnTo>
                  <a:pt x="98054" y="588157"/>
                </a:lnTo>
                <a:lnTo>
                  <a:pt x="857250" y="588157"/>
                </a:lnTo>
                <a:lnTo>
                  <a:pt x="895446" y="580453"/>
                </a:lnTo>
                <a:lnTo>
                  <a:pt x="926611" y="559446"/>
                </a:lnTo>
                <a:lnTo>
                  <a:pt x="947608" y="528288"/>
                </a:lnTo>
                <a:lnTo>
                  <a:pt x="955304" y="490133"/>
                </a:lnTo>
                <a:lnTo>
                  <a:pt x="955304" y="98048"/>
                </a:lnTo>
                <a:lnTo>
                  <a:pt x="947608" y="59848"/>
                </a:lnTo>
                <a:lnTo>
                  <a:pt x="926611" y="28686"/>
                </a:lnTo>
                <a:lnTo>
                  <a:pt x="895446" y="7693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30780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691" y="59848"/>
                </a:lnTo>
                <a:lnTo>
                  <a:pt x="28681" y="28686"/>
                </a:lnTo>
                <a:lnTo>
                  <a:pt x="59844" y="7693"/>
                </a:lnTo>
                <a:lnTo>
                  <a:pt x="98054" y="0"/>
                </a:lnTo>
                <a:lnTo>
                  <a:pt x="857249" y="0"/>
                </a:lnTo>
                <a:lnTo>
                  <a:pt x="895446" y="7693"/>
                </a:lnTo>
                <a:lnTo>
                  <a:pt x="926611" y="28686"/>
                </a:lnTo>
                <a:lnTo>
                  <a:pt x="947608" y="59848"/>
                </a:lnTo>
                <a:lnTo>
                  <a:pt x="955304" y="98048"/>
                </a:lnTo>
                <a:lnTo>
                  <a:pt x="955304" y="490133"/>
                </a:lnTo>
                <a:lnTo>
                  <a:pt x="947608" y="528288"/>
                </a:lnTo>
                <a:lnTo>
                  <a:pt x="926611" y="559446"/>
                </a:lnTo>
                <a:lnTo>
                  <a:pt x="895446" y="580453"/>
                </a:lnTo>
                <a:lnTo>
                  <a:pt x="857249" y="588157"/>
                </a:lnTo>
                <a:lnTo>
                  <a:pt x="98054" y="588157"/>
                </a:lnTo>
                <a:lnTo>
                  <a:pt x="59844" y="580453"/>
                </a:lnTo>
                <a:lnTo>
                  <a:pt x="28681" y="559446"/>
                </a:lnTo>
                <a:lnTo>
                  <a:pt x="7691" y="528288"/>
                </a:lnTo>
                <a:lnTo>
                  <a:pt x="0" y="490133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27679" y="5342888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Handler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78885" y="4559558"/>
            <a:ext cx="2029460" cy="652145"/>
          </a:xfrm>
          <a:custGeom>
            <a:avLst/>
            <a:gdLst/>
            <a:ahLst/>
            <a:cxnLst/>
            <a:rect l="l" t="t" r="r" b="b"/>
            <a:pathLst>
              <a:path w="2029460" h="652145">
                <a:moveTo>
                  <a:pt x="61472" y="578988"/>
                </a:moveTo>
                <a:lnTo>
                  <a:pt x="0" y="638043"/>
                </a:lnTo>
                <a:lnTo>
                  <a:pt x="84082" y="651759"/>
                </a:lnTo>
                <a:lnTo>
                  <a:pt x="76783" y="628269"/>
                </a:lnTo>
                <a:lnTo>
                  <a:pt x="63508" y="628269"/>
                </a:lnTo>
                <a:lnTo>
                  <a:pt x="57793" y="610099"/>
                </a:lnTo>
                <a:lnTo>
                  <a:pt x="69964" y="606321"/>
                </a:lnTo>
                <a:lnTo>
                  <a:pt x="61472" y="578988"/>
                </a:lnTo>
                <a:close/>
              </a:path>
              <a:path w="2029460" h="652145">
                <a:moveTo>
                  <a:pt x="69964" y="606321"/>
                </a:moveTo>
                <a:lnTo>
                  <a:pt x="57793" y="610099"/>
                </a:lnTo>
                <a:lnTo>
                  <a:pt x="63508" y="628269"/>
                </a:lnTo>
                <a:lnTo>
                  <a:pt x="75615" y="624511"/>
                </a:lnTo>
                <a:lnTo>
                  <a:pt x="69964" y="606321"/>
                </a:lnTo>
                <a:close/>
              </a:path>
              <a:path w="2029460" h="652145">
                <a:moveTo>
                  <a:pt x="75615" y="624511"/>
                </a:moveTo>
                <a:lnTo>
                  <a:pt x="63508" y="628269"/>
                </a:lnTo>
                <a:lnTo>
                  <a:pt x="76783" y="628269"/>
                </a:lnTo>
                <a:lnTo>
                  <a:pt x="75615" y="624511"/>
                </a:lnTo>
                <a:close/>
              </a:path>
              <a:path w="2029460" h="652145">
                <a:moveTo>
                  <a:pt x="2023103" y="0"/>
                </a:moveTo>
                <a:lnTo>
                  <a:pt x="69964" y="606321"/>
                </a:lnTo>
                <a:lnTo>
                  <a:pt x="75615" y="624511"/>
                </a:lnTo>
                <a:lnTo>
                  <a:pt x="2028834" y="18288"/>
                </a:lnTo>
                <a:lnTo>
                  <a:pt x="202310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64845" y="4561963"/>
            <a:ext cx="647065" cy="635635"/>
          </a:xfrm>
          <a:custGeom>
            <a:avLst/>
            <a:gdLst/>
            <a:ahLst/>
            <a:cxnLst/>
            <a:rect l="l" t="t" r="r" b="b"/>
            <a:pathLst>
              <a:path w="647064" h="635635">
                <a:moveTo>
                  <a:pt x="27550" y="554998"/>
                </a:moveTo>
                <a:lnTo>
                  <a:pt x="0" y="635639"/>
                </a:lnTo>
                <a:lnTo>
                  <a:pt x="81021" y="609350"/>
                </a:lnTo>
                <a:lnTo>
                  <a:pt x="69777" y="597920"/>
                </a:lnTo>
                <a:lnTo>
                  <a:pt x="51934" y="597920"/>
                </a:lnTo>
                <a:lnTo>
                  <a:pt x="38599" y="584335"/>
                </a:lnTo>
                <a:lnTo>
                  <a:pt x="47657" y="575435"/>
                </a:lnTo>
                <a:lnTo>
                  <a:pt x="27550" y="554998"/>
                </a:lnTo>
                <a:close/>
              </a:path>
              <a:path w="647064" h="635635">
                <a:moveTo>
                  <a:pt x="47657" y="575435"/>
                </a:moveTo>
                <a:lnTo>
                  <a:pt x="38599" y="584335"/>
                </a:lnTo>
                <a:lnTo>
                  <a:pt x="51934" y="597920"/>
                </a:lnTo>
                <a:lnTo>
                  <a:pt x="61007" y="589006"/>
                </a:lnTo>
                <a:lnTo>
                  <a:pt x="47657" y="575435"/>
                </a:lnTo>
                <a:close/>
              </a:path>
              <a:path w="647064" h="635635">
                <a:moveTo>
                  <a:pt x="61007" y="589006"/>
                </a:moveTo>
                <a:lnTo>
                  <a:pt x="51934" y="597920"/>
                </a:lnTo>
                <a:lnTo>
                  <a:pt x="69777" y="597920"/>
                </a:lnTo>
                <a:lnTo>
                  <a:pt x="61007" y="589006"/>
                </a:lnTo>
                <a:close/>
              </a:path>
              <a:path w="647064" h="635635">
                <a:moveTo>
                  <a:pt x="633334" y="0"/>
                </a:moveTo>
                <a:lnTo>
                  <a:pt x="47657" y="575435"/>
                </a:lnTo>
                <a:lnTo>
                  <a:pt x="61007" y="589006"/>
                </a:lnTo>
                <a:lnTo>
                  <a:pt x="646685" y="13597"/>
                </a:lnTo>
                <a:lnTo>
                  <a:pt x="6333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98576" y="4561582"/>
            <a:ext cx="724535" cy="639445"/>
          </a:xfrm>
          <a:custGeom>
            <a:avLst/>
            <a:gdLst/>
            <a:ahLst/>
            <a:cxnLst/>
            <a:rect l="l" t="t" r="r" b="b"/>
            <a:pathLst>
              <a:path w="724535" h="639445">
                <a:moveTo>
                  <a:pt x="660528" y="596147"/>
                </a:moveTo>
                <a:lnTo>
                  <a:pt x="641604" y="617601"/>
                </a:lnTo>
                <a:lnTo>
                  <a:pt x="724021" y="639318"/>
                </a:lnTo>
                <a:lnTo>
                  <a:pt x="709904" y="604528"/>
                </a:lnTo>
                <a:lnTo>
                  <a:pt x="670041" y="604528"/>
                </a:lnTo>
                <a:lnTo>
                  <a:pt x="660528" y="596147"/>
                </a:lnTo>
                <a:close/>
              </a:path>
              <a:path w="724535" h="639445">
                <a:moveTo>
                  <a:pt x="673096" y="581901"/>
                </a:moveTo>
                <a:lnTo>
                  <a:pt x="660528" y="596147"/>
                </a:lnTo>
                <a:lnTo>
                  <a:pt x="670041" y="604528"/>
                </a:lnTo>
                <a:lnTo>
                  <a:pt x="682630" y="590300"/>
                </a:lnTo>
                <a:lnTo>
                  <a:pt x="673096" y="581901"/>
                </a:lnTo>
                <a:close/>
              </a:path>
              <a:path w="724535" h="639445">
                <a:moveTo>
                  <a:pt x="692017" y="560451"/>
                </a:moveTo>
                <a:lnTo>
                  <a:pt x="673096" y="581901"/>
                </a:lnTo>
                <a:lnTo>
                  <a:pt x="682630" y="590300"/>
                </a:lnTo>
                <a:lnTo>
                  <a:pt x="670041" y="604528"/>
                </a:lnTo>
                <a:lnTo>
                  <a:pt x="709904" y="604528"/>
                </a:lnTo>
                <a:lnTo>
                  <a:pt x="692017" y="560451"/>
                </a:lnTo>
                <a:close/>
              </a:path>
              <a:path w="724535" h="639445">
                <a:moveTo>
                  <a:pt x="12557" y="0"/>
                </a:moveTo>
                <a:lnTo>
                  <a:pt x="0" y="14228"/>
                </a:lnTo>
                <a:lnTo>
                  <a:pt x="660528" y="596147"/>
                </a:lnTo>
                <a:lnTo>
                  <a:pt x="673096" y="581901"/>
                </a:lnTo>
                <a:lnTo>
                  <a:pt x="1255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02142" y="4559558"/>
            <a:ext cx="2106295" cy="652780"/>
          </a:xfrm>
          <a:custGeom>
            <a:avLst/>
            <a:gdLst/>
            <a:ahLst/>
            <a:cxnLst/>
            <a:rect l="l" t="t" r="r" b="b"/>
            <a:pathLst>
              <a:path w="2106295" h="652779">
                <a:moveTo>
                  <a:pt x="2030538" y="625243"/>
                </a:moveTo>
                <a:lnTo>
                  <a:pt x="2022348" y="652653"/>
                </a:lnTo>
                <a:lnTo>
                  <a:pt x="2106289" y="638043"/>
                </a:lnTo>
                <a:lnTo>
                  <a:pt x="2096567" y="628899"/>
                </a:lnTo>
                <a:lnTo>
                  <a:pt x="2042769" y="628899"/>
                </a:lnTo>
                <a:lnTo>
                  <a:pt x="2030538" y="625243"/>
                </a:lnTo>
                <a:close/>
              </a:path>
              <a:path w="2106295" h="652779">
                <a:moveTo>
                  <a:pt x="2035969" y="607069"/>
                </a:moveTo>
                <a:lnTo>
                  <a:pt x="2030538" y="625243"/>
                </a:lnTo>
                <a:lnTo>
                  <a:pt x="2042769" y="628899"/>
                </a:lnTo>
                <a:lnTo>
                  <a:pt x="2048256" y="610743"/>
                </a:lnTo>
                <a:lnTo>
                  <a:pt x="2035969" y="607069"/>
                </a:lnTo>
                <a:close/>
              </a:path>
              <a:path w="2106295" h="652779">
                <a:moveTo>
                  <a:pt x="2044171" y="579619"/>
                </a:moveTo>
                <a:lnTo>
                  <a:pt x="2035969" y="607069"/>
                </a:lnTo>
                <a:lnTo>
                  <a:pt x="2048256" y="610743"/>
                </a:lnTo>
                <a:lnTo>
                  <a:pt x="2042769" y="628899"/>
                </a:lnTo>
                <a:lnTo>
                  <a:pt x="2096567" y="628899"/>
                </a:lnTo>
                <a:lnTo>
                  <a:pt x="2044171" y="579619"/>
                </a:lnTo>
                <a:close/>
              </a:path>
              <a:path w="2106295" h="652779">
                <a:moveTo>
                  <a:pt x="5455" y="0"/>
                </a:moveTo>
                <a:lnTo>
                  <a:pt x="0" y="18288"/>
                </a:lnTo>
                <a:lnTo>
                  <a:pt x="2030538" y="625243"/>
                </a:lnTo>
                <a:lnTo>
                  <a:pt x="2035969" y="607069"/>
                </a:lnTo>
                <a:lnTo>
                  <a:pt x="545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3840" y="1190609"/>
            <a:ext cx="4391040" cy="19621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92973" y="1239011"/>
            <a:ext cx="4243705" cy="1818639"/>
          </a:xfrm>
          <a:custGeom>
            <a:avLst/>
            <a:gdLst/>
            <a:ahLst/>
            <a:cxnLst/>
            <a:rect l="l" t="t" r="r" b="b"/>
            <a:pathLst>
              <a:path w="4243705" h="1818639">
                <a:moveTo>
                  <a:pt x="3940180" y="0"/>
                </a:moveTo>
                <a:lnTo>
                  <a:pt x="303032" y="0"/>
                </a:lnTo>
                <a:lnTo>
                  <a:pt x="253870" y="3965"/>
                </a:lnTo>
                <a:lnTo>
                  <a:pt x="207236" y="15445"/>
                </a:lnTo>
                <a:lnTo>
                  <a:pt x="163755" y="33817"/>
                </a:lnTo>
                <a:lnTo>
                  <a:pt x="124049" y="58457"/>
                </a:lnTo>
                <a:lnTo>
                  <a:pt x="88742" y="88742"/>
                </a:lnTo>
                <a:lnTo>
                  <a:pt x="58457" y="124049"/>
                </a:lnTo>
                <a:lnTo>
                  <a:pt x="33817" y="163755"/>
                </a:lnTo>
                <a:lnTo>
                  <a:pt x="15445" y="207236"/>
                </a:lnTo>
                <a:lnTo>
                  <a:pt x="3965" y="253870"/>
                </a:lnTo>
                <a:lnTo>
                  <a:pt x="0" y="303032"/>
                </a:lnTo>
                <a:lnTo>
                  <a:pt x="0" y="1515099"/>
                </a:lnTo>
                <a:lnTo>
                  <a:pt x="3965" y="1564232"/>
                </a:lnTo>
                <a:lnTo>
                  <a:pt x="15445" y="1610848"/>
                </a:lnTo>
                <a:lnTo>
                  <a:pt x="33817" y="1654322"/>
                </a:lnTo>
                <a:lnTo>
                  <a:pt x="58457" y="1694029"/>
                </a:lnTo>
                <a:lnTo>
                  <a:pt x="88742" y="1729343"/>
                </a:lnTo>
                <a:lnTo>
                  <a:pt x="124049" y="1759639"/>
                </a:lnTo>
                <a:lnTo>
                  <a:pt x="163755" y="1784291"/>
                </a:lnTo>
                <a:lnTo>
                  <a:pt x="207236" y="1802675"/>
                </a:lnTo>
                <a:lnTo>
                  <a:pt x="253870" y="1814163"/>
                </a:lnTo>
                <a:lnTo>
                  <a:pt x="303032" y="1818132"/>
                </a:lnTo>
                <a:lnTo>
                  <a:pt x="3940180" y="1818132"/>
                </a:lnTo>
                <a:lnTo>
                  <a:pt x="3989305" y="1814163"/>
                </a:lnTo>
                <a:lnTo>
                  <a:pt x="4035917" y="1802675"/>
                </a:lnTo>
                <a:lnTo>
                  <a:pt x="4079389" y="1784291"/>
                </a:lnTo>
                <a:lnTo>
                  <a:pt x="4119096" y="1759639"/>
                </a:lnTo>
                <a:lnTo>
                  <a:pt x="4154412" y="1729343"/>
                </a:lnTo>
                <a:lnTo>
                  <a:pt x="4184711" y="1694029"/>
                </a:lnTo>
                <a:lnTo>
                  <a:pt x="4209366" y="1654322"/>
                </a:lnTo>
                <a:lnTo>
                  <a:pt x="4227752" y="1610848"/>
                </a:lnTo>
                <a:lnTo>
                  <a:pt x="4239243" y="1564232"/>
                </a:lnTo>
                <a:lnTo>
                  <a:pt x="4243212" y="1515099"/>
                </a:lnTo>
                <a:lnTo>
                  <a:pt x="4243212" y="303032"/>
                </a:lnTo>
                <a:lnTo>
                  <a:pt x="4239243" y="253870"/>
                </a:lnTo>
                <a:lnTo>
                  <a:pt x="4227752" y="207236"/>
                </a:lnTo>
                <a:lnTo>
                  <a:pt x="4209366" y="163755"/>
                </a:lnTo>
                <a:lnTo>
                  <a:pt x="4184711" y="124049"/>
                </a:lnTo>
                <a:lnTo>
                  <a:pt x="4154412" y="88742"/>
                </a:lnTo>
                <a:lnTo>
                  <a:pt x="4119096" y="58457"/>
                </a:lnTo>
                <a:lnTo>
                  <a:pt x="4079389" y="33817"/>
                </a:lnTo>
                <a:lnTo>
                  <a:pt x="4035917" y="15445"/>
                </a:lnTo>
                <a:lnTo>
                  <a:pt x="3989305" y="3965"/>
                </a:lnTo>
                <a:lnTo>
                  <a:pt x="3940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92973" y="1239012"/>
            <a:ext cx="4243705" cy="1818639"/>
          </a:xfrm>
          <a:custGeom>
            <a:avLst/>
            <a:gdLst/>
            <a:ahLst/>
            <a:cxnLst/>
            <a:rect l="l" t="t" r="r" b="b"/>
            <a:pathLst>
              <a:path w="4243705" h="1818639">
                <a:moveTo>
                  <a:pt x="0" y="303032"/>
                </a:moveTo>
                <a:lnTo>
                  <a:pt x="3965" y="253869"/>
                </a:lnTo>
                <a:lnTo>
                  <a:pt x="15445" y="207236"/>
                </a:lnTo>
                <a:lnTo>
                  <a:pt x="33817" y="163755"/>
                </a:lnTo>
                <a:lnTo>
                  <a:pt x="58457" y="124049"/>
                </a:lnTo>
                <a:lnTo>
                  <a:pt x="88742" y="88742"/>
                </a:lnTo>
                <a:lnTo>
                  <a:pt x="124049" y="58457"/>
                </a:lnTo>
                <a:lnTo>
                  <a:pt x="163755" y="33817"/>
                </a:lnTo>
                <a:lnTo>
                  <a:pt x="207236" y="15445"/>
                </a:lnTo>
                <a:lnTo>
                  <a:pt x="253869" y="3965"/>
                </a:lnTo>
                <a:lnTo>
                  <a:pt x="303032" y="0"/>
                </a:lnTo>
                <a:lnTo>
                  <a:pt x="3940179" y="0"/>
                </a:lnTo>
                <a:lnTo>
                  <a:pt x="3989305" y="3965"/>
                </a:lnTo>
                <a:lnTo>
                  <a:pt x="4035916" y="15445"/>
                </a:lnTo>
                <a:lnTo>
                  <a:pt x="4079389" y="33817"/>
                </a:lnTo>
                <a:lnTo>
                  <a:pt x="4119096" y="58457"/>
                </a:lnTo>
                <a:lnTo>
                  <a:pt x="4154412" y="88742"/>
                </a:lnTo>
                <a:lnTo>
                  <a:pt x="4184711" y="124049"/>
                </a:lnTo>
                <a:lnTo>
                  <a:pt x="4209366" y="163755"/>
                </a:lnTo>
                <a:lnTo>
                  <a:pt x="4227752" y="207236"/>
                </a:lnTo>
                <a:lnTo>
                  <a:pt x="4239242" y="253869"/>
                </a:lnTo>
                <a:lnTo>
                  <a:pt x="4243212" y="303032"/>
                </a:lnTo>
                <a:lnTo>
                  <a:pt x="4243212" y="1515099"/>
                </a:lnTo>
                <a:lnTo>
                  <a:pt x="4239242" y="1564232"/>
                </a:lnTo>
                <a:lnTo>
                  <a:pt x="4227752" y="1610848"/>
                </a:lnTo>
                <a:lnTo>
                  <a:pt x="4209366" y="1654322"/>
                </a:lnTo>
                <a:lnTo>
                  <a:pt x="4184711" y="1694029"/>
                </a:lnTo>
                <a:lnTo>
                  <a:pt x="4154412" y="1729343"/>
                </a:lnTo>
                <a:lnTo>
                  <a:pt x="4119096" y="1759639"/>
                </a:lnTo>
                <a:lnTo>
                  <a:pt x="4079389" y="1784291"/>
                </a:lnTo>
                <a:lnTo>
                  <a:pt x="4035916" y="1802674"/>
                </a:lnTo>
                <a:lnTo>
                  <a:pt x="3989305" y="1814163"/>
                </a:lnTo>
                <a:lnTo>
                  <a:pt x="3940179" y="1818131"/>
                </a:lnTo>
                <a:lnTo>
                  <a:pt x="303032" y="1818131"/>
                </a:lnTo>
                <a:lnTo>
                  <a:pt x="253869" y="1814163"/>
                </a:lnTo>
                <a:lnTo>
                  <a:pt x="207236" y="1802674"/>
                </a:lnTo>
                <a:lnTo>
                  <a:pt x="163755" y="1784291"/>
                </a:lnTo>
                <a:lnTo>
                  <a:pt x="124049" y="1759639"/>
                </a:lnTo>
                <a:lnTo>
                  <a:pt x="88742" y="1729343"/>
                </a:lnTo>
                <a:lnTo>
                  <a:pt x="58457" y="1694029"/>
                </a:lnTo>
                <a:lnTo>
                  <a:pt x="33817" y="1654322"/>
                </a:lnTo>
                <a:lnTo>
                  <a:pt x="15445" y="1610848"/>
                </a:lnTo>
                <a:lnTo>
                  <a:pt x="3965" y="1564232"/>
                </a:lnTo>
                <a:lnTo>
                  <a:pt x="0" y="1515099"/>
                </a:lnTo>
                <a:lnTo>
                  <a:pt x="0" y="303032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761098" y="1169855"/>
            <a:ext cx="262318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have </a:t>
            </a:r>
            <a:r>
              <a:rPr sz="1550" spc="5" dirty="0">
                <a:solidFill>
                  <a:srgbClr val="595959"/>
                </a:solidFill>
                <a:latin typeface="Calibri"/>
                <a:cs typeface="Calibri"/>
              </a:rPr>
              <a:t>number of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 Play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contains</a:t>
            </a:r>
            <a:r>
              <a:rPr sz="1550" spc="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61090" y="1903924"/>
            <a:ext cx="322961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100"/>
              </a:spcBef>
            </a:pPr>
            <a:r>
              <a:rPr sz="1550" b="1" spc="-4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calls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core </a:t>
            </a:r>
            <a:r>
              <a:rPr sz="1550" spc="5" dirty="0">
                <a:solidFill>
                  <a:srgbClr val="595959"/>
                </a:solidFill>
                <a:latin typeface="Calibri"/>
                <a:cs typeface="Calibri"/>
              </a:rPr>
              <a:t>or custom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modules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Handler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gets triggered </a:t>
            </a:r>
            <a:r>
              <a:rPr sz="1550" spc="-5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notify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and  </a:t>
            </a:r>
            <a:r>
              <a:rPr sz="1550" spc="-15" dirty="0">
                <a:solidFill>
                  <a:srgbClr val="595959"/>
                </a:solidFill>
                <a:latin typeface="Calibri"/>
                <a:cs typeface="Calibri"/>
              </a:rPr>
              <a:t>executed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at the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end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only</a:t>
            </a:r>
            <a:r>
              <a:rPr sz="1550" spc="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once.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09366" y="1741883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04641" y="1371704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09366" y="2078200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15066" y="2438351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502158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What </a:t>
            </a:r>
            <a:r>
              <a:rPr spc="10" dirty="0"/>
              <a:t>is</a:t>
            </a:r>
            <a:r>
              <a:rPr spc="-540" dirty="0"/>
              <a:t> </a:t>
            </a:r>
            <a:r>
              <a:rPr dirty="0"/>
              <a:t>Ansible?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40" y="1457309"/>
            <a:ext cx="4000484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1982" y="1479681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3700150" y="0"/>
                </a:moveTo>
                <a:lnTo>
                  <a:pt x="202173" y="0"/>
                </a:lnTo>
                <a:lnTo>
                  <a:pt x="155791" y="5341"/>
                </a:lnTo>
                <a:lnTo>
                  <a:pt x="113226" y="20556"/>
                </a:lnTo>
                <a:lnTo>
                  <a:pt x="75689" y="44427"/>
                </a:lnTo>
                <a:lnTo>
                  <a:pt x="44389" y="75741"/>
                </a:lnTo>
                <a:lnTo>
                  <a:pt x="20534" y="113280"/>
                </a:lnTo>
                <a:lnTo>
                  <a:pt x="5335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35" y="1057563"/>
                </a:lnTo>
                <a:lnTo>
                  <a:pt x="20534" y="1100145"/>
                </a:lnTo>
                <a:lnTo>
                  <a:pt x="44389" y="1137705"/>
                </a:lnTo>
                <a:lnTo>
                  <a:pt x="75689" y="1169032"/>
                </a:lnTo>
                <a:lnTo>
                  <a:pt x="113226" y="1192910"/>
                </a:lnTo>
                <a:lnTo>
                  <a:pt x="155791" y="1208127"/>
                </a:lnTo>
                <a:lnTo>
                  <a:pt x="202173" y="1213469"/>
                </a:lnTo>
                <a:lnTo>
                  <a:pt x="3700150" y="1213469"/>
                </a:lnTo>
                <a:lnTo>
                  <a:pt x="3746539" y="1208127"/>
                </a:lnTo>
                <a:lnTo>
                  <a:pt x="3789121" y="1192910"/>
                </a:lnTo>
                <a:lnTo>
                  <a:pt x="3826682" y="1169032"/>
                </a:lnTo>
                <a:lnTo>
                  <a:pt x="3858008" y="1137705"/>
                </a:lnTo>
                <a:lnTo>
                  <a:pt x="3881886" y="1100145"/>
                </a:lnTo>
                <a:lnTo>
                  <a:pt x="3897103" y="1057563"/>
                </a:lnTo>
                <a:lnTo>
                  <a:pt x="3902445" y="1011174"/>
                </a:lnTo>
                <a:lnTo>
                  <a:pt x="3902445" y="202173"/>
                </a:lnTo>
                <a:lnTo>
                  <a:pt x="3897103" y="155829"/>
                </a:lnTo>
                <a:lnTo>
                  <a:pt x="3881886" y="113280"/>
                </a:lnTo>
                <a:lnTo>
                  <a:pt x="3858008" y="75741"/>
                </a:lnTo>
                <a:lnTo>
                  <a:pt x="3826682" y="44427"/>
                </a:lnTo>
                <a:lnTo>
                  <a:pt x="3789121" y="20556"/>
                </a:lnTo>
                <a:lnTo>
                  <a:pt x="3746539" y="5341"/>
                </a:lnTo>
                <a:lnTo>
                  <a:pt x="3700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1982" y="1479682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0" y="202173"/>
                </a:moveTo>
                <a:lnTo>
                  <a:pt x="5335" y="155829"/>
                </a:lnTo>
                <a:lnTo>
                  <a:pt x="20534" y="113280"/>
                </a:lnTo>
                <a:lnTo>
                  <a:pt x="44389" y="75741"/>
                </a:lnTo>
                <a:lnTo>
                  <a:pt x="75689" y="44427"/>
                </a:lnTo>
                <a:lnTo>
                  <a:pt x="113226" y="20556"/>
                </a:lnTo>
                <a:lnTo>
                  <a:pt x="155791" y="5341"/>
                </a:lnTo>
                <a:lnTo>
                  <a:pt x="202173" y="0"/>
                </a:lnTo>
                <a:lnTo>
                  <a:pt x="3700149" y="0"/>
                </a:lnTo>
                <a:lnTo>
                  <a:pt x="3746539" y="5341"/>
                </a:lnTo>
                <a:lnTo>
                  <a:pt x="3789121" y="20556"/>
                </a:lnTo>
                <a:lnTo>
                  <a:pt x="3826681" y="44427"/>
                </a:lnTo>
                <a:lnTo>
                  <a:pt x="3858008" y="75741"/>
                </a:lnTo>
                <a:lnTo>
                  <a:pt x="3881886" y="113280"/>
                </a:lnTo>
                <a:lnTo>
                  <a:pt x="3897103" y="155829"/>
                </a:lnTo>
                <a:lnTo>
                  <a:pt x="3902445" y="202173"/>
                </a:lnTo>
                <a:lnTo>
                  <a:pt x="3902445" y="1011173"/>
                </a:lnTo>
                <a:lnTo>
                  <a:pt x="3897103" y="1057563"/>
                </a:lnTo>
                <a:lnTo>
                  <a:pt x="3881886" y="1100145"/>
                </a:lnTo>
                <a:lnTo>
                  <a:pt x="3858008" y="1137705"/>
                </a:lnTo>
                <a:lnTo>
                  <a:pt x="3826681" y="1169032"/>
                </a:lnTo>
                <a:lnTo>
                  <a:pt x="3789121" y="1192910"/>
                </a:lnTo>
                <a:lnTo>
                  <a:pt x="3746539" y="1208127"/>
                </a:lnTo>
                <a:lnTo>
                  <a:pt x="3700149" y="1213469"/>
                </a:lnTo>
                <a:lnTo>
                  <a:pt x="202173" y="1213469"/>
                </a:lnTo>
                <a:lnTo>
                  <a:pt x="155791" y="1208127"/>
                </a:lnTo>
                <a:lnTo>
                  <a:pt x="113226" y="1192910"/>
                </a:lnTo>
                <a:lnTo>
                  <a:pt x="75689" y="1169032"/>
                </a:lnTo>
                <a:lnTo>
                  <a:pt x="44389" y="1137705"/>
                </a:lnTo>
                <a:lnTo>
                  <a:pt x="20534" y="1100145"/>
                </a:lnTo>
                <a:lnTo>
                  <a:pt x="5335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2745" y="1774249"/>
            <a:ext cx="331279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93700" marR="5080" indent="-381000">
              <a:lnSpc>
                <a:spcPct val="104900"/>
              </a:lnSpc>
              <a:spcBef>
                <a:spcPts val="35"/>
              </a:spcBef>
            </a:pP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Say, </a:t>
            </a:r>
            <a:r>
              <a:rPr sz="1550" b="1" spc="2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want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550" b="1" spc="15" dirty="0">
                <a:solidFill>
                  <a:srgbClr val="595959"/>
                </a:solidFill>
                <a:latin typeface="Calibri"/>
                <a:cs typeface="Calibri"/>
              </a:rPr>
              <a:t>two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following</a:t>
            </a:r>
            <a:r>
              <a:rPr sz="1550" b="1" spc="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2550" y="3009900"/>
            <a:ext cx="2876550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5044" y="302590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0"/>
                </a:lnTo>
                <a:lnTo>
                  <a:pt x="27984" y="27923"/>
                </a:lnTo>
                <a:lnTo>
                  <a:pt x="7509" y="58237"/>
                </a:lnTo>
                <a:lnTo>
                  <a:pt x="0" y="95371"/>
                </a:lnTo>
                <a:lnTo>
                  <a:pt x="0" y="477012"/>
                </a:lnTo>
                <a:lnTo>
                  <a:pt x="7509" y="514146"/>
                </a:lnTo>
                <a:lnTo>
                  <a:pt x="27984" y="544460"/>
                </a:lnTo>
                <a:lnTo>
                  <a:pt x="58340" y="564893"/>
                </a:lnTo>
                <a:lnTo>
                  <a:pt x="95493" y="572383"/>
                </a:lnTo>
                <a:lnTo>
                  <a:pt x="2686659" y="572383"/>
                </a:lnTo>
                <a:lnTo>
                  <a:pt x="2723747" y="564893"/>
                </a:lnTo>
                <a:lnTo>
                  <a:pt x="2754077" y="544460"/>
                </a:lnTo>
                <a:lnTo>
                  <a:pt x="2774549" y="514146"/>
                </a:lnTo>
                <a:lnTo>
                  <a:pt x="2782062" y="477012"/>
                </a:lnTo>
                <a:lnTo>
                  <a:pt x="2782062" y="95371"/>
                </a:lnTo>
                <a:lnTo>
                  <a:pt x="2774549" y="58237"/>
                </a:lnTo>
                <a:lnTo>
                  <a:pt x="2754077" y="27923"/>
                </a:lnTo>
                <a:lnTo>
                  <a:pt x="2723747" y="7490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5043" y="302590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71"/>
                </a:moveTo>
                <a:lnTo>
                  <a:pt x="7509" y="58237"/>
                </a:lnTo>
                <a:lnTo>
                  <a:pt x="27984" y="27923"/>
                </a:lnTo>
                <a:lnTo>
                  <a:pt x="58340" y="7490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0"/>
                </a:lnTo>
                <a:lnTo>
                  <a:pt x="2754077" y="27923"/>
                </a:lnTo>
                <a:lnTo>
                  <a:pt x="2774549" y="58237"/>
                </a:lnTo>
                <a:lnTo>
                  <a:pt x="2782061" y="95371"/>
                </a:lnTo>
                <a:lnTo>
                  <a:pt x="2782061" y="477011"/>
                </a:lnTo>
                <a:lnTo>
                  <a:pt x="2774549" y="514146"/>
                </a:lnTo>
                <a:lnTo>
                  <a:pt x="2754077" y="544460"/>
                </a:lnTo>
                <a:lnTo>
                  <a:pt x="2723747" y="564892"/>
                </a:lnTo>
                <a:lnTo>
                  <a:pt x="2686659" y="572383"/>
                </a:lnTo>
                <a:lnTo>
                  <a:pt x="95493" y="572383"/>
                </a:lnTo>
                <a:lnTo>
                  <a:pt x="58340" y="564892"/>
                </a:lnTo>
                <a:lnTo>
                  <a:pt x="27984" y="544460"/>
                </a:lnTo>
                <a:lnTo>
                  <a:pt x="7509" y="514146"/>
                </a:lnTo>
                <a:lnTo>
                  <a:pt x="0" y="477011"/>
                </a:lnTo>
                <a:lnTo>
                  <a:pt x="0" y="9537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2550" y="3838575"/>
            <a:ext cx="2876550" cy="65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5044" y="3853564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0"/>
                </a:lnTo>
                <a:lnTo>
                  <a:pt x="27984" y="27923"/>
                </a:lnTo>
                <a:lnTo>
                  <a:pt x="7509" y="58235"/>
                </a:lnTo>
                <a:lnTo>
                  <a:pt x="0" y="95368"/>
                </a:lnTo>
                <a:lnTo>
                  <a:pt x="0" y="477012"/>
                </a:lnTo>
                <a:lnTo>
                  <a:pt x="7509" y="514094"/>
                </a:lnTo>
                <a:lnTo>
                  <a:pt x="27984" y="544413"/>
                </a:lnTo>
                <a:lnTo>
                  <a:pt x="58340" y="564873"/>
                </a:lnTo>
                <a:lnTo>
                  <a:pt x="95493" y="572380"/>
                </a:lnTo>
                <a:lnTo>
                  <a:pt x="2686659" y="572380"/>
                </a:lnTo>
                <a:lnTo>
                  <a:pt x="2723747" y="564873"/>
                </a:lnTo>
                <a:lnTo>
                  <a:pt x="2754077" y="544413"/>
                </a:lnTo>
                <a:lnTo>
                  <a:pt x="2774549" y="514094"/>
                </a:lnTo>
                <a:lnTo>
                  <a:pt x="2782062" y="477012"/>
                </a:lnTo>
                <a:lnTo>
                  <a:pt x="2782062" y="95368"/>
                </a:lnTo>
                <a:lnTo>
                  <a:pt x="2774549" y="58235"/>
                </a:lnTo>
                <a:lnTo>
                  <a:pt x="2754077" y="27923"/>
                </a:lnTo>
                <a:lnTo>
                  <a:pt x="2723747" y="7490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5043" y="3853565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68"/>
                </a:moveTo>
                <a:lnTo>
                  <a:pt x="7509" y="58235"/>
                </a:lnTo>
                <a:lnTo>
                  <a:pt x="27984" y="27923"/>
                </a:lnTo>
                <a:lnTo>
                  <a:pt x="58340" y="7490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0"/>
                </a:lnTo>
                <a:lnTo>
                  <a:pt x="2754077" y="27923"/>
                </a:lnTo>
                <a:lnTo>
                  <a:pt x="2774549" y="58235"/>
                </a:lnTo>
                <a:lnTo>
                  <a:pt x="2782061" y="95368"/>
                </a:lnTo>
                <a:lnTo>
                  <a:pt x="2782061" y="477011"/>
                </a:lnTo>
                <a:lnTo>
                  <a:pt x="2774549" y="514094"/>
                </a:lnTo>
                <a:lnTo>
                  <a:pt x="2754077" y="544413"/>
                </a:lnTo>
                <a:lnTo>
                  <a:pt x="2723747" y="564873"/>
                </a:lnTo>
                <a:lnTo>
                  <a:pt x="2686659" y="572380"/>
                </a:lnTo>
                <a:lnTo>
                  <a:pt x="95493" y="572380"/>
                </a:lnTo>
                <a:lnTo>
                  <a:pt x="58340" y="564873"/>
                </a:lnTo>
                <a:lnTo>
                  <a:pt x="27984" y="544413"/>
                </a:lnTo>
                <a:lnTo>
                  <a:pt x="7509" y="514094"/>
                </a:lnTo>
                <a:lnTo>
                  <a:pt x="0" y="477011"/>
                </a:lnTo>
                <a:lnTo>
                  <a:pt x="0" y="9536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69919" y="4009451"/>
            <a:ext cx="2040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2550" y="4686300"/>
            <a:ext cx="2876550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5044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1"/>
                </a:lnTo>
                <a:lnTo>
                  <a:pt x="27984" y="27924"/>
                </a:lnTo>
                <a:lnTo>
                  <a:pt x="7509" y="58241"/>
                </a:lnTo>
                <a:lnTo>
                  <a:pt x="0" y="95381"/>
                </a:lnTo>
                <a:lnTo>
                  <a:pt x="0" y="477012"/>
                </a:lnTo>
                <a:lnTo>
                  <a:pt x="7509" y="514096"/>
                </a:lnTo>
                <a:lnTo>
                  <a:pt x="27984" y="544419"/>
                </a:lnTo>
                <a:lnTo>
                  <a:pt x="58340" y="564883"/>
                </a:lnTo>
                <a:lnTo>
                  <a:pt x="95493" y="572393"/>
                </a:lnTo>
                <a:lnTo>
                  <a:pt x="2686659" y="572393"/>
                </a:lnTo>
                <a:lnTo>
                  <a:pt x="2723747" y="564883"/>
                </a:lnTo>
                <a:lnTo>
                  <a:pt x="2754077" y="544419"/>
                </a:lnTo>
                <a:lnTo>
                  <a:pt x="2774549" y="514096"/>
                </a:lnTo>
                <a:lnTo>
                  <a:pt x="2782062" y="477012"/>
                </a:lnTo>
                <a:lnTo>
                  <a:pt x="2782062" y="95381"/>
                </a:lnTo>
                <a:lnTo>
                  <a:pt x="2774549" y="58241"/>
                </a:lnTo>
                <a:lnTo>
                  <a:pt x="2754077" y="27924"/>
                </a:lnTo>
                <a:lnTo>
                  <a:pt x="2723747" y="7491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5043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81"/>
                </a:moveTo>
                <a:lnTo>
                  <a:pt x="7509" y="58241"/>
                </a:lnTo>
                <a:lnTo>
                  <a:pt x="27984" y="27924"/>
                </a:lnTo>
                <a:lnTo>
                  <a:pt x="58340" y="7491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1"/>
                </a:lnTo>
                <a:lnTo>
                  <a:pt x="2754077" y="27924"/>
                </a:lnTo>
                <a:lnTo>
                  <a:pt x="2774549" y="58241"/>
                </a:lnTo>
                <a:lnTo>
                  <a:pt x="2782061" y="95381"/>
                </a:lnTo>
                <a:lnTo>
                  <a:pt x="2782061" y="477011"/>
                </a:lnTo>
                <a:lnTo>
                  <a:pt x="2774549" y="514096"/>
                </a:lnTo>
                <a:lnTo>
                  <a:pt x="2754077" y="544419"/>
                </a:lnTo>
                <a:lnTo>
                  <a:pt x="2723747" y="564883"/>
                </a:lnTo>
                <a:lnTo>
                  <a:pt x="2686659" y="572393"/>
                </a:lnTo>
                <a:lnTo>
                  <a:pt x="95493" y="572393"/>
                </a:lnTo>
                <a:lnTo>
                  <a:pt x="58340" y="564883"/>
                </a:lnTo>
                <a:lnTo>
                  <a:pt x="27984" y="544419"/>
                </a:lnTo>
                <a:lnTo>
                  <a:pt x="7509" y="514096"/>
                </a:lnTo>
                <a:lnTo>
                  <a:pt x="0" y="477011"/>
                </a:lnTo>
                <a:lnTo>
                  <a:pt x="0" y="9538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2550" y="5486400"/>
            <a:ext cx="287655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5044" y="550265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0"/>
                </a:lnTo>
                <a:lnTo>
                  <a:pt x="27984" y="27920"/>
                </a:lnTo>
                <a:lnTo>
                  <a:pt x="7509" y="58225"/>
                </a:lnTo>
                <a:lnTo>
                  <a:pt x="0" y="95344"/>
                </a:lnTo>
                <a:lnTo>
                  <a:pt x="0" y="476929"/>
                </a:lnTo>
                <a:lnTo>
                  <a:pt x="7509" y="514056"/>
                </a:lnTo>
                <a:lnTo>
                  <a:pt x="27984" y="544378"/>
                </a:lnTo>
                <a:lnTo>
                  <a:pt x="58340" y="564824"/>
                </a:lnTo>
                <a:lnTo>
                  <a:pt x="95493" y="572322"/>
                </a:lnTo>
                <a:lnTo>
                  <a:pt x="2686659" y="572322"/>
                </a:lnTo>
                <a:lnTo>
                  <a:pt x="2723747" y="564824"/>
                </a:lnTo>
                <a:lnTo>
                  <a:pt x="2754077" y="544378"/>
                </a:lnTo>
                <a:lnTo>
                  <a:pt x="2774549" y="514056"/>
                </a:lnTo>
                <a:lnTo>
                  <a:pt x="2782062" y="476929"/>
                </a:lnTo>
                <a:lnTo>
                  <a:pt x="2782062" y="95344"/>
                </a:lnTo>
                <a:lnTo>
                  <a:pt x="2774549" y="58225"/>
                </a:lnTo>
                <a:lnTo>
                  <a:pt x="2754077" y="27920"/>
                </a:lnTo>
                <a:lnTo>
                  <a:pt x="2723747" y="7490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5043" y="550265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44"/>
                </a:moveTo>
                <a:lnTo>
                  <a:pt x="7509" y="58225"/>
                </a:lnTo>
                <a:lnTo>
                  <a:pt x="27984" y="27920"/>
                </a:lnTo>
                <a:lnTo>
                  <a:pt x="58340" y="7490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0"/>
                </a:lnTo>
                <a:lnTo>
                  <a:pt x="2754077" y="27920"/>
                </a:lnTo>
                <a:lnTo>
                  <a:pt x="2774549" y="58225"/>
                </a:lnTo>
                <a:lnTo>
                  <a:pt x="2782061" y="95344"/>
                </a:lnTo>
                <a:lnTo>
                  <a:pt x="2782061" y="476929"/>
                </a:lnTo>
                <a:lnTo>
                  <a:pt x="2774549" y="514056"/>
                </a:lnTo>
                <a:lnTo>
                  <a:pt x="2754077" y="544378"/>
                </a:lnTo>
                <a:lnTo>
                  <a:pt x="2723747" y="564824"/>
                </a:lnTo>
                <a:lnTo>
                  <a:pt x="2686659" y="572322"/>
                </a:lnTo>
                <a:lnTo>
                  <a:pt x="95493" y="572322"/>
                </a:lnTo>
                <a:lnTo>
                  <a:pt x="58340" y="564824"/>
                </a:lnTo>
                <a:lnTo>
                  <a:pt x="27984" y="544378"/>
                </a:lnTo>
                <a:lnTo>
                  <a:pt x="7509" y="514056"/>
                </a:lnTo>
                <a:lnTo>
                  <a:pt x="0" y="476929"/>
                </a:lnTo>
                <a:lnTo>
                  <a:pt x="0" y="9534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8019" y="5645784"/>
            <a:ext cx="17449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Install nginx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3500" y="3086100"/>
            <a:ext cx="77152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6350" y="3057509"/>
            <a:ext cx="695325" cy="666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42564" y="3107369"/>
            <a:ext cx="27000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2" baseline="-8333" dirty="0">
                <a:solidFill>
                  <a:srgbClr val="3F3F3F"/>
                </a:solidFill>
                <a:latin typeface="Arial Black"/>
                <a:cs typeface="Arial Black"/>
              </a:rPr>
              <a:t>1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command in</a:t>
            </a:r>
            <a:r>
              <a:rPr sz="15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3009" y="3924300"/>
            <a:ext cx="4953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5859" y="3895725"/>
            <a:ext cx="69532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78759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43500" y="4752975"/>
            <a:ext cx="77152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6350" y="4724400"/>
            <a:ext cx="69532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67964" y="4813615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3500" y="5572125"/>
            <a:ext cx="77152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6350" y="5543550"/>
            <a:ext cx="69532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67964" y="5637533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9919" y="4813552"/>
            <a:ext cx="20402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56692" y="3138555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136"/>
                </a:moveTo>
                <a:lnTo>
                  <a:pt x="0" y="1026286"/>
                </a:lnTo>
                <a:lnTo>
                  <a:pt x="114300" y="1083436"/>
                </a:lnTo>
                <a:lnTo>
                  <a:pt x="114300" y="1045336"/>
                </a:lnTo>
                <a:lnTo>
                  <a:pt x="95250" y="1045336"/>
                </a:lnTo>
                <a:lnTo>
                  <a:pt x="95250" y="1007236"/>
                </a:lnTo>
                <a:lnTo>
                  <a:pt x="114300" y="1007236"/>
                </a:lnTo>
                <a:lnTo>
                  <a:pt x="114300" y="969136"/>
                </a:lnTo>
                <a:close/>
              </a:path>
              <a:path w="775970" h="1083945">
                <a:moveTo>
                  <a:pt x="114300" y="1007236"/>
                </a:moveTo>
                <a:lnTo>
                  <a:pt x="95250" y="1007236"/>
                </a:lnTo>
                <a:lnTo>
                  <a:pt x="95250" y="1045336"/>
                </a:lnTo>
                <a:lnTo>
                  <a:pt x="114300" y="1045336"/>
                </a:lnTo>
                <a:lnTo>
                  <a:pt x="114300" y="1007236"/>
                </a:lnTo>
                <a:close/>
              </a:path>
              <a:path w="775970" h="1083945">
                <a:moveTo>
                  <a:pt x="368686" y="1007236"/>
                </a:moveTo>
                <a:lnTo>
                  <a:pt x="114300" y="1007236"/>
                </a:lnTo>
                <a:lnTo>
                  <a:pt x="114300" y="1045336"/>
                </a:lnTo>
                <a:lnTo>
                  <a:pt x="406786" y="1045336"/>
                </a:lnTo>
                <a:lnTo>
                  <a:pt x="406786" y="1026286"/>
                </a:lnTo>
                <a:lnTo>
                  <a:pt x="368686" y="1026286"/>
                </a:lnTo>
                <a:lnTo>
                  <a:pt x="368686" y="1007236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286"/>
                </a:lnTo>
                <a:lnTo>
                  <a:pt x="387736" y="1007236"/>
                </a:lnTo>
                <a:lnTo>
                  <a:pt x="406786" y="1007236"/>
                </a:lnTo>
                <a:lnTo>
                  <a:pt x="406786" y="555376"/>
                </a:lnTo>
                <a:lnTo>
                  <a:pt x="387736" y="555376"/>
                </a:lnTo>
                <a:lnTo>
                  <a:pt x="406786" y="536326"/>
                </a:lnTo>
                <a:lnTo>
                  <a:pt x="387736" y="517276"/>
                </a:lnTo>
                <a:lnTo>
                  <a:pt x="406786" y="517276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236"/>
                </a:moveTo>
                <a:lnTo>
                  <a:pt x="387736" y="1007236"/>
                </a:lnTo>
                <a:lnTo>
                  <a:pt x="368686" y="1026286"/>
                </a:lnTo>
                <a:lnTo>
                  <a:pt x="406786" y="1026286"/>
                </a:lnTo>
                <a:lnTo>
                  <a:pt x="406786" y="1007236"/>
                </a:lnTo>
                <a:close/>
              </a:path>
              <a:path w="775970" h="1083945">
                <a:moveTo>
                  <a:pt x="406786" y="536326"/>
                </a:moveTo>
                <a:lnTo>
                  <a:pt x="387736" y="555376"/>
                </a:lnTo>
                <a:lnTo>
                  <a:pt x="406786" y="555376"/>
                </a:lnTo>
                <a:lnTo>
                  <a:pt x="406786" y="536326"/>
                </a:lnTo>
                <a:close/>
              </a:path>
              <a:path w="775970" h="1083945">
                <a:moveTo>
                  <a:pt x="775472" y="517276"/>
                </a:moveTo>
                <a:lnTo>
                  <a:pt x="406786" y="517276"/>
                </a:lnTo>
                <a:lnTo>
                  <a:pt x="406786" y="555376"/>
                </a:lnTo>
                <a:lnTo>
                  <a:pt x="775472" y="555376"/>
                </a:lnTo>
                <a:lnTo>
                  <a:pt x="775472" y="517276"/>
                </a:lnTo>
                <a:close/>
              </a:path>
              <a:path w="775970" h="1083945">
                <a:moveTo>
                  <a:pt x="406786" y="517276"/>
                </a:moveTo>
                <a:lnTo>
                  <a:pt x="387736" y="517276"/>
                </a:lnTo>
                <a:lnTo>
                  <a:pt x="406786" y="536326"/>
                </a:lnTo>
                <a:lnTo>
                  <a:pt x="406786" y="517276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6692" y="4960870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203"/>
                </a:moveTo>
                <a:lnTo>
                  <a:pt x="0" y="1026353"/>
                </a:lnTo>
                <a:lnTo>
                  <a:pt x="114300" y="1083503"/>
                </a:lnTo>
                <a:lnTo>
                  <a:pt x="114300" y="1045403"/>
                </a:lnTo>
                <a:lnTo>
                  <a:pt x="95250" y="1045403"/>
                </a:lnTo>
                <a:lnTo>
                  <a:pt x="95250" y="1007303"/>
                </a:lnTo>
                <a:lnTo>
                  <a:pt x="114300" y="1007303"/>
                </a:lnTo>
                <a:lnTo>
                  <a:pt x="114300" y="969203"/>
                </a:lnTo>
                <a:close/>
              </a:path>
              <a:path w="775970" h="1083945">
                <a:moveTo>
                  <a:pt x="114300" y="1007303"/>
                </a:moveTo>
                <a:lnTo>
                  <a:pt x="95250" y="1007303"/>
                </a:lnTo>
                <a:lnTo>
                  <a:pt x="95250" y="1045403"/>
                </a:lnTo>
                <a:lnTo>
                  <a:pt x="114300" y="1045403"/>
                </a:lnTo>
                <a:lnTo>
                  <a:pt x="114300" y="1007303"/>
                </a:lnTo>
                <a:close/>
              </a:path>
              <a:path w="775970" h="1083945">
                <a:moveTo>
                  <a:pt x="368686" y="1007303"/>
                </a:moveTo>
                <a:lnTo>
                  <a:pt x="114300" y="1007303"/>
                </a:lnTo>
                <a:lnTo>
                  <a:pt x="114300" y="1045403"/>
                </a:lnTo>
                <a:lnTo>
                  <a:pt x="406786" y="1045403"/>
                </a:lnTo>
                <a:lnTo>
                  <a:pt x="406786" y="1026353"/>
                </a:lnTo>
                <a:lnTo>
                  <a:pt x="368686" y="1026353"/>
                </a:lnTo>
                <a:lnTo>
                  <a:pt x="368686" y="1007303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353"/>
                </a:lnTo>
                <a:lnTo>
                  <a:pt x="387736" y="1007303"/>
                </a:lnTo>
                <a:lnTo>
                  <a:pt x="406786" y="1007303"/>
                </a:lnTo>
                <a:lnTo>
                  <a:pt x="406786" y="555379"/>
                </a:lnTo>
                <a:lnTo>
                  <a:pt x="387736" y="555379"/>
                </a:lnTo>
                <a:lnTo>
                  <a:pt x="406786" y="536329"/>
                </a:lnTo>
                <a:lnTo>
                  <a:pt x="387736" y="517279"/>
                </a:lnTo>
                <a:lnTo>
                  <a:pt x="406786" y="517279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303"/>
                </a:moveTo>
                <a:lnTo>
                  <a:pt x="387736" y="1007303"/>
                </a:lnTo>
                <a:lnTo>
                  <a:pt x="368686" y="1026353"/>
                </a:lnTo>
                <a:lnTo>
                  <a:pt x="406786" y="1026353"/>
                </a:lnTo>
                <a:lnTo>
                  <a:pt x="406786" y="1007303"/>
                </a:lnTo>
                <a:close/>
              </a:path>
              <a:path w="775970" h="1083945">
                <a:moveTo>
                  <a:pt x="406786" y="536329"/>
                </a:moveTo>
                <a:lnTo>
                  <a:pt x="387736" y="555379"/>
                </a:lnTo>
                <a:lnTo>
                  <a:pt x="406786" y="555379"/>
                </a:lnTo>
                <a:lnTo>
                  <a:pt x="406786" y="536329"/>
                </a:lnTo>
                <a:close/>
              </a:path>
              <a:path w="775970" h="1083945">
                <a:moveTo>
                  <a:pt x="775472" y="517279"/>
                </a:moveTo>
                <a:lnTo>
                  <a:pt x="406786" y="517279"/>
                </a:lnTo>
                <a:lnTo>
                  <a:pt x="406786" y="555379"/>
                </a:lnTo>
                <a:lnTo>
                  <a:pt x="775472" y="555379"/>
                </a:lnTo>
                <a:lnTo>
                  <a:pt x="775472" y="517279"/>
                </a:lnTo>
                <a:close/>
              </a:path>
              <a:path w="775970" h="1083945">
                <a:moveTo>
                  <a:pt x="406786" y="517279"/>
                </a:moveTo>
                <a:lnTo>
                  <a:pt x="387736" y="517279"/>
                </a:lnTo>
                <a:lnTo>
                  <a:pt x="406786" y="536329"/>
                </a:lnTo>
                <a:lnTo>
                  <a:pt x="406786" y="517279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144642" y="3494084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4642" y="5298502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15" y="1457309"/>
            <a:ext cx="3990959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5664" y="1479681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3700272" y="0"/>
                </a:moveTo>
                <a:lnTo>
                  <a:pt x="202326" y="0"/>
                </a:lnTo>
                <a:lnTo>
                  <a:pt x="155925" y="5341"/>
                </a:lnTo>
                <a:lnTo>
                  <a:pt x="113335" y="20556"/>
                </a:lnTo>
                <a:lnTo>
                  <a:pt x="75769" y="44427"/>
                </a:lnTo>
                <a:lnTo>
                  <a:pt x="44439" y="75741"/>
                </a:lnTo>
                <a:lnTo>
                  <a:pt x="20559" y="113280"/>
                </a:lnTo>
                <a:lnTo>
                  <a:pt x="5342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2" y="1057563"/>
                </a:lnTo>
                <a:lnTo>
                  <a:pt x="20559" y="1100145"/>
                </a:lnTo>
                <a:lnTo>
                  <a:pt x="44439" y="1137705"/>
                </a:lnTo>
                <a:lnTo>
                  <a:pt x="75769" y="1169032"/>
                </a:lnTo>
                <a:lnTo>
                  <a:pt x="113335" y="1192910"/>
                </a:lnTo>
                <a:lnTo>
                  <a:pt x="155925" y="1208127"/>
                </a:lnTo>
                <a:lnTo>
                  <a:pt x="202326" y="1213469"/>
                </a:lnTo>
                <a:lnTo>
                  <a:pt x="3700272" y="1213469"/>
                </a:lnTo>
                <a:lnTo>
                  <a:pt x="3746672" y="1208127"/>
                </a:lnTo>
                <a:lnTo>
                  <a:pt x="3789262" y="1192910"/>
                </a:lnTo>
                <a:lnTo>
                  <a:pt x="3826828" y="1169032"/>
                </a:lnTo>
                <a:lnTo>
                  <a:pt x="3858158" y="1137705"/>
                </a:lnTo>
                <a:lnTo>
                  <a:pt x="3882038" y="1100145"/>
                </a:lnTo>
                <a:lnTo>
                  <a:pt x="3897256" y="1057563"/>
                </a:lnTo>
                <a:lnTo>
                  <a:pt x="3902598" y="1011174"/>
                </a:lnTo>
                <a:lnTo>
                  <a:pt x="3902598" y="202173"/>
                </a:lnTo>
                <a:lnTo>
                  <a:pt x="3897256" y="155829"/>
                </a:lnTo>
                <a:lnTo>
                  <a:pt x="3882038" y="113280"/>
                </a:lnTo>
                <a:lnTo>
                  <a:pt x="3858158" y="75741"/>
                </a:lnTo>
                <a:lnTo>
                  <a:pt x="3826828" y="44427"/>
                </a:lnTo>
                <a:lnTo>
                  <a:pt x="3789262" y="20556"/>
                </a:lnTo>
                <a:lnTo>
                  <a:pt x="3746672" y="5341"/>
                </a:lnTo>
                <a:lnTo>
                  <a:pt x="3700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663" y="1479682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0" y="202173"/>
                </a:moveTo>
                <a:lnTo>
                  <a:pt x="5342" y="155829"/>
                </a:lnTo>
                <a:lnTo>
                  <a:pt x="20559" y="113280"/>
                </a:lnTo>
                <a:lnTo>
                  <a:pt x="44439" y="75741"/>
                </a:lnTo>
                <a:lnTo>
                  <a:pt x="75769" y="44427"/>
                </a:lnTo>
                <a:lnTo>
                  <a:pt x="113335" y="20556"/>
                </a:lnTo>
                <a:lnTo>
                  <a:pt x="155925" y="5341"/>
                </a:lnTo>
                <a:lnTo>
                  <a:pt x="202326" y="0"/>
                </a:lnTo>
                <a:lnTo>
                  <a:pt x="3700271" y="0"/>
                </a:lnTo>
                <a:lnTo>
                  <a:pt x="3746672" y="5341"/>
                </a:lnTo>
                <a:lnTo>
                  <a:pt x="3789262" y="20556"/>
                </a:lnTo>
                <a:lnTo>
                  <a:pt x="3826828" y="44427"/>
                </a:lnTo>
                <a:lnTo>
                  <a:pt x="3858158" y="75741"/>
                </a:lnTo>
                <a:lnTo>
                  <a:pt x="3882038" y="113280"/>
                </a:lnTo>
                <a:lnTo>
                  <a:pt x="3897256" y="155829"/>
                </a:lnTo>
                <a:lnTo>
                  <a:pt x="3902598" y="202173"/>
                </a:lnTo>
                <a:lnTo>
                  <a:pt x="3902598" y="1011173"/>
                </a:lnTo>
                <a:lnTo>
                  <a:pt x="3897256" y="1057563"/>
                </a:lnTo>
                <a:lnTo>
                  <a:pt x="3882038" y="1100145"/>
                </a:lnTo>
                <a:lnTo>
                  <a:pt x="3858158" y="1137705"/>
                </a:lnTo>
                <a:lnTo>
                  <a:pt x="3826828" y="1169032"/>
                </a:lnTo>
                <a:lnTo>
                  <a:pt x="3789262" y="1192910"/>
                </a:lnTo>
                <a:lnTo>
                  <a:pt x="3746672" y="1208127"/>
                </a:lnTo>
                <a:lnTo>
                  <a:pt x="3700271" y="1213469"/>
                </a:lnTo>
                <a:lnTo>
                  <a:pt x="202326" y="1213469"/>
                </a:lnTo>
                <a:lnTo>
                  <a:pt x="155925" y="1208127"/>
                </a:lnTo>
                <a:lnTo>
                  <a:pt x="113335" y="1192910"/>
                </a:lnTo>
                <a:lnTo>
                  <a:pt x="75769" y="1169032"/>
                </a:lnTo>
                <a:lnTo>
                  <a:pt x="44439" y="1137705"/>
                </a:lnTo>
                <a:lnTo>
                  <a:pt x="20559" y="1100145"/>
                </a:lnTo>
                <a:lnTo>
                  <a:pt x="5342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65"/>
            <a:ext cx="4055408" cy="506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198299"/>
            <a:ext cx="2975610" cy="3518535"/>
          </a:xfrm>
          <a:custGeom>
            <a:avLst/>
            <a:gdLst/>
            <a:ahLst/>
            <a:cxnLst/>
            <a:rect l="l" t="t" r="r" b="b"/>
            <a:pathLst>
              <a:path w="2975610" h="3518535">
                <a:moveTo>
                  <a:pt x="0" y="3518154"/>
                </a:moveTo>
                <a:lnTo>
                  <a:pt x="2975491" y="3518154"/>
                </a:lnTo>
                <a:lnTo>
                  <a:pt x="2975491" y="0"/>
                </a:lnTo>
                <a:lnTo>
                  <a:pt x="0" y="0"/>
                </a:lnTo>
                <a:lnTo>
                  <a:pt x="0" y="3518154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471552"/>
            <a:ext cx="2454275" cy="3518535"/>
          </a:xfrm>
          <a:custGeom>
            <a:avLst/>
            <a:gdLst/>
            <a:ahLst/>
            <a:cxnLst/>
            <a:rect l="l" t="t" r="r" b="b"/>
            <a:pathLst>
              <a:path w="2454275" h="3518535">
                <a:moveTo>
                  <a:pt x="0" y="3518154"/>
                </a:moveTo>
                <a:lnTo>
                  <a:pt x="2454021" y="3518154"/>
                </a:lnTo>
                <a:lnTo>
                  <a:pt x="2454021" y="0"/>
                </a:lnTo>
                <a:lnTo>
                  <a:pt x="0" y="0"/>
                </a:lnTo>
                <a:lnTo>
                  <a:pt x="0" y="3518154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6880" y="1774249"/>
            <a:ext cx="326453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74650" marR="5080" indent="-362585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Say </a:t>
            </a:r>
            <a:r>
              <a:rPr sz="1550" b="1" spc="2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want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two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following</a:t>
            </a:r>
            <a:r>
              <a:rPr sz="1550" b="1" spc="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72315" y="3009900"/>
            <a:ext cx="2876550" cy="6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8423" y="302590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0"/>
                </a:lnTo>
                <a:lnTo>
                  <a:pt x="27988" y="27923"/>
                </a:lnTo>
                <a:lnTo>
                  <a:pt x="7510" y="58237"/>
                </a:lnTo>
                <a:lnTo>
                  <a:pt x="0" y="95371"/>
                </a:lnTo>
                <a:lnTo>
                  <a:pt x="0" y="477012"/>
                </a:lnTo>
                <a:lnTo>
                  <a:pt x="7510" y="514146"/>
                </a:lnTo>
                <a:lnTo>
                  <a:pt x="27988" y="544460"/>
                </a:lnTo>
                <a:lnTo>
                  <a:pt x="58353" y="564893"/>
                </a:lnTo>
                <a:lnTo>
                  <a:pt x="95524" y="572383"/>
                </a:lnTo>
                <a:lnTo>
                  <a:pt x="2686690" y="572383"/>
                </a:lnTo>
                <a:lnTo>
                  <a:pt x="2723773" y="564893"/>
                </a:lnTo>
                <a:lnTo>
                  <a:pt x="2754092" y="544460"/>
                </a:lnTo>
                <a:lnTo>
                  <a:pt x="2774554" y="514146"/>
                </a:lnTo>
                <a:lnTo>
                  <a:pt x="2782062" y="477012"/>
                </a:lnTo>
                <a:lnTo>
                  <a:pt x="2782062" y="95371"/>
                </a:lnTo>
                <a:lnTo>
                  <a:pt x="2774554" y="58237"/>
                </a:lnTo>
                <a:lnTo>
                  <a:pt x="2754092" y="27923"/>
                </a:lnTo>
                <a:lnTo>
                  <a:pt x="2723773" y="7490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423" y="302590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71"/>
                </a:moveTo>
                <a:lnTo>
                  <a:pt x="7510" y="58237"/>
                </a:lnTo>
                <a:lnTo>
                  <a:pt x="27988" y="27923"/>
                </a:lnTo>
                <a:lnTo>
                  <a:pt x="58353" y="7490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0"/>
                </a:lnTo>
                <a:lnTo>
                  <a:pt x="2754092" y="27923"/>
                </a:lnTo>
                <a:lnTo>
                  <a:pt x="2774553" y="58237"/>
                </a:lnTo>
                <a:lnTo>
                  <a:pt x="2782061" y="95371"/>
                </a:lnTo>
                <a:lnTo>
                  <a:pt x="2782061" y="477011"/>
                </a:lnTo>
                <a:lnTo>
                  <a:pt x="2774553" y="514146"/>
                </a:lnTo>
                <a:lnTo>
                  <a:pt x="2754092" y="544460"/>
                </a:lnTo>
                <a:lnTo>
                  <a:pt x="2723773" y="564892"/>
                </a:lnTo>
                <a:lnTo>
                  <a:pt x="2686690" y="572383"/>
                </a:lnTo>
                <a:lnTo>
                  <a:pt x="95524" y="572383"/>
                </a:lnTo>
                <a:lnTo>
                  <a:pt x="58353" y="564892"/>
                </a:lnTo>
                <a:lnTo>
                  <a:pt x="27988" y="544460"/>
                </a:lnTo>
                <a:lnTo>
                  <a:pt x="7510" y="514146"/>
                </a:lnTo>
                <a:lnTo>
                  <a:pt x="0" y="477011"/>
                </a:lnTo>
                <a:lnTo>
                  <a:pt x="0" y="9537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2315" y="3838575"/>
            <a:ext cx="287655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8423" y="3853564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0"/>
                </a:lnTo>
                <a:lnTo>
                  <a:pt x="27988" y="27923"/>
                </a:lnTo>
                <a:lnTo>
                  <a:pt x="7510" y="58235"/>
                </a:lnTo>
                <a:lnTo>
                  <a:pt x="0" y="95368"/>
                </a:lnTo>
                <a:lnTo>
                  <a:pt x="0" y="477012"/>
                </a:lnTo>
                <a:lnTo>
                  <a:pt x="7510" y="514094"/>
                </a:lnTo>
                <a:lnTo>
                  <a:pt x="27988" y="544413"/>
                </a:lnTo>
                <a:lnTo>
                  <a:pt x="58353" y="564873"/>
                </a:lnTo>
                <a:lnTo>
                  <a:pt x="95524" y="572380"/>
                </a:lnTo>
                <a:lnTo>
                  <a:pt x="2686690" y="572380"/>
                </a:lnTo>
                <a:lnTo>
                  <a:pt x="2723773" y="564873"/>
                </a:lnTo>
                <a:lnTo>
                  <a:pt x="2754092" y="544413"/>
                </a:lnTo>
                <a:lnTo>
                  <a:pt x="2774554" y="514094"/>
                </a:lnTo>
                <a:lnTo>
                  <a:pt x="2782062" y="477012"/>
                </a:lnTo>
                <a:lnTo>
                  <a:pt x="2782062" y="95368"/>
                </a:lnTo>
                <a:lnTo>
                  <a:pt x="2774554" y="58235"/>
                </a:lnTo>
                <a:lnTo>
                  <a:pt x="2754092" y="27923"/>
                </a:lnTo>
                <a:lnTo>
                  <a:pt x="2723773" y="7490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423" y="3853565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68"/>
                </a:moveTo>
                <a:lnTo>
                  <a:pt x="7510" y="58235"/>
                </a:lnTo>
                <a:lnTo>
                  <a:pt x="27988" y="27923"/>
                </a:lnTo>
                <a:lnTo>
                  <a:pt x="58353" y="7490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0"/>
                </a:lnTo>
                <a:lnTo>
                  <a:pt x="2754092" y="27923"/>
                </a:lnTo>
                <a:lnTo>
                  <a:pt x="2774553" y="58235"/>
                </a:lnTo>
                <a:lnTo>
                  <a:pt x="2782061" y="95368"/>
                </a:lnTo>
                <a:lnTo>
                  <a:pt x="2782061" y="477011"/>
                </a:lnTo>
                <a:lnTo>
                  <a:pt x="2774553" y="514094"/>
                </a:lnTo>
                <a:lnTo>
                  <a:pt x="2754092" y="544413"/>
                </a:lnTo>
                <a:lnTo>
                  <a:pt x="2723773" y="564873"/>
                </a:lnTo>
                <a:lnTo>
                  <a:pt x="2686690" y="572380"/>
                </a:lnTo>
                <a:lnTo>
                  <a:pt x="95524" y="572380"/>
                </a:lnTo>
                <a:lnTo>
                  <a:pt x="58353" y="564873"/>
                </a:lnTo>
                <a:lnTo>
                  <a:pt x="27988" y="544413"/>
                </a:lnTo>
                <a:lnTo>
                  <a:pt x="7510" y="514094"/>
                </a:lnTo>
                <a:lnTo>
                  <a:pt x="0" y="477011"/>
                </a:lnTo>
                <a:lnTo>
                  <a:pt x="0" y="9536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4971" y="4009451"/>
            <a:ext cx="2040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72315" y="4686300"/>
            <a:ext cx="287655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423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1"/>
                </a:lnTo>
                <a:lnTo>
                  <a:pt x="27988" y="27924"/>
                </a:lnTo>
                <a:lnTo>
                  <a:pt x="7510" y="58241"/>
                </a:lnTo>
                <a:lnTo>
                  <a:pt x="0" y="95381"/>
                </a:lnTo>
                <a:lnTo>
                  <a:pt x="0" y="477012"/>
                </a:lnTo>
                <a:lnTo>
                  <a:pt x="7510" y="514096"/>
                </a:lnTo>
                <a:lnTo>
                  <a:pt x="27988" y="544419"/>
                </a:lnTo>
                <a:lnTo>
                  <a:pt x="58353" y="564883"/>
                </a:lnTo>
                <a:lnTo>
                  <a:pt x="95524" y="572393"/>
                </a:lnTo>
                <a:lnTo>
                  <a:pt x="2686690" y="572393"/>
                </a:lnTo>
                <a:lnTo>
                  <a:pt x="2723773" y="564883"/>
                </a:lnTo>
                <a:lnTo>
                  <a:pt x="2754092" y="544419"/>
                </a:lnTo>
                <a:lnTo>
                  <a:pt x="2774554" y="514096"/>
                </a:lnTo>
                <a:lnTo>
                  <a:pt x="2782062" y="477012"/>
                </a:lnTo>
                <a:lnTo>
                  <a:pt x="2782062" y="95381"/>
                </a:lnTo>
                <a:lnTo>
                  <a:pt x="2774554" y="58241"/>
                </a:lnTo>
                <a:lnTo>
                  <a:pt x="2754092" y="27924"/>
                </a:lnTo>
                <a:lnTo>
                  <a:pt x="2723773" y="7491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8423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81"/>
                </a:moveTo>
                <a:lnTo>
                  <a:pt x="7510" y="58241"/>
                </a:lnTo>
                <a:lnTo>
                  <a:pt x="27988" y="27924"/>
                </a:lnTo>
                <a:lnTo>
                  <a:pt x="58353" y="7491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1"/>
                </a:lnTo>
                <a:lnTo>
                  <a:pt x="2754092" y="27924"/>
                </a:lnTo>
                <a:lnTo>
                  <a:pt x="2774553" y="58241"/>
                </a:lnTo>
                <a:lnTo>
                  <a:pt x="2782061" y="95381"/>
                </a:lnTo>
                <a:lnTo>
                  <a:pt x="2782061" y="477011"/>
                </a:lnTo>
                <a:lnTo>
                  <a:pt x="2774553" y="514096"/>
                </a:lnTo>
                <a:lnTo>
                  <a:pt x="2754092" y="544419"/>
                </a:lnTo>
                <a:lnTo>
                  <a:pt x="2723773" y="564883"/>
                </a:lnTo>
                <a:lnTo>
                  <a:pt x="2686690" y="572393"/>
                </a:lnTo>
                <a:lnTo>
                  <a:pt x="95524" y="572393"/>
                </a:lnTo>
                <a:lnTo>
                  <a:pt x="58353" y="564883"/>
                </a:lnTo>
                <a:lnTo>
                  <a:pt x="27988" y="544419"/>
                </a:lnTo>
                <a:lnTo>
                  <a:pt x="7510" y="514096"/>
                </a:lnTo>
                <a:lnTo>
                  <a:pt x="0" y="477011"/>
                </a:lnTo>
                <a:lnTo>
                  <a:pt x="0" y="9538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72315" y="5486400"/>
            <a:ext cx="2876550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8423" y="550265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0"/>
                </a:lnTo>
                <a:lnTo>
                  <a:pt x="27988" y="27920"/>
                </a:lnTo>
                <a:lnTo>
                  <a:pt x="7510" y="58225"/>
                </a:lnTo>
                <a:lnTo>
                  <a:pt x="0" y="95344"/>
                </a:lnTo>
                <a:lnTo>
                  <a:pt x="0" y="476929"/>
                </a:lnTo>
                <a:lnTo>
                  <a:pt x="7510" y="514056"/>
                </a:lnTo>
                <a:lnTo>
                  <a:pt x="27988" y="544378"/>
                </a:lnTo>
                <a:lnTo>
                  <a:pt x="58353" y="564824"/>
                </a:lnTo>
                <a:lnTo>
                  <a:pt x="95524" y="572322"/>
                </a:lnTo>
                <a:lnTo>
                  <a:pt x="2686690" y="572322"/>
                </a:lnTo>
                <a:lnTo>
                  <a:pt x="2723773" y="564824"/>
                </a:lnTo>
                <a:lnTo>
                  <a:pt x="2754092" y="544378"/>
                </a:lnTo>
                <a:lnTo>
                  <a:pt x="2774554" y="514056"/>
                </a:lnTo>
                <a:lnTo>
                  <a:pt x="2782062" y="476929"/>
                </a:lnTo>
                <a:lnTo>
                  <a:pt x="2782062" y="95344"/>
                </a:lnTo>
                <a:lnTo>
                  <a:pt x="2774554" y="58225"/>
                </a:lnTo>
                <a:lnTo>
                  <a:pt x="2754092" y="27920"/>
                </a:lnTo>
                <a:lnTo>
                  <a:pt x="2723773" y="7490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8423" y="550265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44"/>
                </a:moveTo>
                <a:lnTo>
                  <a:pt x="7510" y="58225"/>
                </a:lnTo>
                <a:lnTo>
                  <a:pt x="27988" y="27920"/>
                </a:lnTo>
                <a:lnTo>
                  <a:pt x="58353" y="7490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0"/>
                </a:lnTo>
                <a:lnTo>
                  <a:pt x="2754092" y="27920"/>
                </a:lnTo>
                <a:lnTo>
                  <a:pt x="2774553" y="58225"/>
                </a:lnTo>
                <a:lnTo>
                  <a:pt x="2782061" y="95344"/>
                </a:lnTo>
                <a:lnTo>
                  <a:pt x="2782061" y="476929"/>
                </a:lnTo>
                <a:lnTo>
                  <a:pt x="2774553" y="514056"/>
                </a:lnTo>
                <a:lnTo>
                  <a:pt x="2754092" y="544378"/>
                </a:lnTo>
                <a:lnTo>
                  <a:pt x="2723773" y="564824"/>
                </a:lnTo>
                <a:lnTo>
                  <a:pt x="2686690" y="572322"/>
                </a:lnTo>
                <a:lnTo>
                  <a:pt x="95524" y="572322"/>
                </a:lnTo>
                <a:lnTo>
                  <a:pt x="58353" y="564824"/>
                </a:lnTo>
                <a:lnTo>
                  <a:pt x="27988" y="544378"/>
                </a:lnTo>
                <a:lnTo>
                  <a:pt x="7510" y="514056"/>
                </a:lnTo>
                <a:lnTo>
                  <a:pt x="0" y="476929"/>
                </a:lnTo>
                <a:lnTo>
                  <a:pt x="0" y="9534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12691" y="5645784"/>
            <a:ext cx="17475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nginx in</a:t>
            </a:r>
            <a:r>
              <a:rPr sz="1550" b="1" spc="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53250" y="3086100"/>
            <a:ext cx="77152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86590" y="3057509"/>
            <a:ext cx="69532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47235" y="3107369"/>
            <a:ext cx="2706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2" baseline="-8333" dirty="0">
                <a:solidFill>
                  <a:srgbClr val="3F3F3F"/>
                </a:solidFill>
                <a:latin typeface="Arial Black"/>
                <a:cs typeface="Arial Black"/>
              </a:rPr>
              <a:t>1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62790" y="3924300"/>
            <a:ext cx="485775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100" y="3895725"/>
            <a:ext cx="69532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3430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53250" y="4752975"/>
            <a:ext cx="77152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6590" y="4724400"/>
            <a:ext cx="69532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72635" y="4813615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53250" y="5572125"/>
            <a:ext cx="77152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6590" y="5543550"/>
            <a:ext cx="695325" cy="6667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72635" y="5637533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74971" y="4813552"/>
            <a:ext cx="20402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76388" y="1417315"/>
            <a:ext cx="282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6388" y="1779579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47838" y="1970329"/>
            <a:ext cx="2972435" cy="1306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1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name: Play</a:t>
            </a:r>
            <a:r>
              <a:rPr sz="1200" spc="-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1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command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command:</a:t>
            </a:r>
            <a:r>
              <a:rPr sz="12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marR="5080" indent="-171450">
              <a:lnSpc>
                <a:spcPts val="1430"/>
              </a:lnSpc>
              <a:spcBef>
                <a:spcPts val="114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  script:</a:t>
            </a:r>
            <a:r>
              <a:rPr sz="1200" spc="-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76385" y="3610917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host2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7835" y="3801678"/>
            <a:ext cx="297116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4845">
              <a:lnSpc>
                <a:spcPct val="991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name: Play</a:t>
            </a:r>
            <a:r>
              <a:rPr sz="1200" spc="-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2 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script:</a:t>
            </a:r>
            <a:r>
              <a:rPr sz="1200" spc="-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35"/>
              </a:lnSpc>
              <a:spcBef>
                <a:spcPts val="60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Install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nginx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apt: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name=nginx</a:t>
            </a:r>
            <a:r>
              <a:rPr sz="1200" spc="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state=latest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660" y="1804348"/>
            <a:ext cx="168465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550" b="1" spc="-25" dirty="0">
                <a:solidFill>
                  <a:srgbClr val="595959"/>
                </a:solidFill>
                <a:latin typeface="Calibri"/>
                <a:cs typeface="Calibri"/>
              </a:rPr>
              <a:t>YAML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 with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[---]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3018" y="1660397"/>
            <a:ext cx="5206365" cy="114300"/>
          </a:xfrm>
          <a:custGeom>
            <a:avLst/>
            <a:gdLst/>
            <a:ahLst/>
            <a:cxnLst/>
            <a:rect l="l" t="t" r="r" b="b"/>
            <a:pathLst>
              <a:path w="5206365" h="114300">
                <a:moveTo>
                  <a:pt x="5091568" y="0"/>
                </a:moveTo>
                <a:lnTo>
                  <a:pt x="5091568" y="114300"/>
                </a:lnTo>
                <a:lnTo>
                  <a:pt x="5167768" y="76200"/>
                </a:lnTo>
                <a:lnTo>
                  <a:pt x="5110612" y="76200"/>
                </a:lnTo>
                <a:lnTo>
                  <a:pt x="5110612" y="38100"/>
                </a:lnTo>
                <a:lnTo>
                  <a:pt x="5167768" y="38100"/>
                </a:lnTo>
                <a:lnTo>
                  <a:pt x="5091568" y="0"/>
                </a:lnTo>
                <a:close/>
              </a:path>
              <a:path w="5206365" h="114300">
                <a:moveTo>
                  <a:pt x="50915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091568" y="76200"/>
                </a:lnTo>
                <a:lnTo>
                  <a:pt x="5091568" y="38100"/>
                </a:lnTo>
                <a:close/>
              </a:path>
              <a:path w="5206365" h="114300">
                <a:moveTo>
                  <a:pt x="5167768" y="38100"/>
                </a:moveTo>
                <a:lnTo>
                  <a:pt x="5110612" y="38100"/>
                </a:lnTo>
                <a:lnTo>
                  <a:pt x="5110612" y="76200"/>
                </a:lnTo>
                <a:lnTo>
                  <a:pt x="5167768" y="76200"/>
                </a:lnTo>
                <a:lnTo>
                  <a:pt x="5205868" y="57150"/>
                </a:lnTo>
                <a:lnTo>
                  <a:pt x="5167768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27542" y="1954411"/>
          <a:ext cx="4841240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7542" y="3564620"/>
          <a:ext cx="484124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660" y="1804348"/>
            <a:ext cx="168465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550" b="1" spc="-25" dirty="0">
                <a:solidFill>
                  <a:srgbClr val="595959"/>
                </a:solidFill>
                <a:latin typeface="Calibri"/>
                <a:cs typeface="Calibri"/>
              </a:rPr>
              <a:t>YAML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 with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[---]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3265" y="2971800"/>
            <a:ext cx="2876550" cy="1304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8886" y="2991733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83"/>
                </a:lnTo>
                <a:lnTo>
                  <a:pt x="5340" y="1057532"/>
                </a:lnTo>
                <a:lnTo>
                  <a:pt x="20553" y="1100084"/>
                </a:lnTo>
                <a:lnTo>
                  <a:pt x="44427" y="1137624"/>
                </a:lnTo>
                <a:lnTo>
                  <a:pt x="75751" y="1168937"/>
                </a:lnTo>
                <a:lnTo>
                  <a:pt x="113311" y="1192808"/>
                </a:lnTo>
                <a:lnTo>
                  <a:pt x="155896" y="1208021"/>
                </a:lnTo>
                <a:lnTo>
                  <a:pt x="202295" y="1213363"/>
                </a:lnTo>
                <a:lnTo>
                  <a:pt x="2579735" y="1213363"/>
                </a:lnTo>
                <a:lnTo>
                  <a:pt x="2626136" y="1208021"/>
                </a:lnTo>
                <a:lnTo>
                  <a:pt x="2668726" y="1192808"/>
                </a:lnTo>
                <a:lnTo>
                  <a:pt x="2706292" y="1168937"/>
                </a:lnTo>
                <a:lnTo>
                  <a:pt x="2737622" y="1137624"/>
                </a:lnTo>
                <a:lnTo>
                  <a:pt x="2761502" y="1100084"/>
                </a:lnTo>
                <a:lnTo>
                  <a:pt x="2776720" y="1057532"/>
                </a:lnTo>
                <a:lnTo>
                  <a:pt x="2782062" y="1011183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8886" y="2991734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83"/>
                </a:lnTo>
                <a:lnTo>
                  <a:pt x="2776719" y="1057532"/>
                </a:lnTo>
                <a:lnTo>
                  <a:pt x="2761502" y="1100084"/>
                </a:lnTo>
                <a:lnTo>
                  <a:pt x="2737622" y="1137624"/>
                </a:lnTo>
                <a:lnTo>
                  <a:pt x="2706292" y="1168937"/>
                </a:lnTo>
                <a:lnTo>
                  <a:pt x="2668726" y="1192808"/>
                </a:lnTo>
                <a:lnTo>
                  <a:pt x="2626136" y="1208021"/>
                </a:lnTo>
                <a:lnTo>
                  <a:pt x="2579735" y="1213363"/>
                </a:lnTo>
                <a:lnTo>
                  <a:pt x="202295" y="1213363"/>
                </a:lnTo>
                <a:lnTo>
                  <a:pt x="155896" y="1208021"/>
                </a:lnTo>
                <a:lnTo>
                  <a:pt x="113311" y="1192808"/>
                </a:lnTo>
                <a:lnTo>
                  <a:pt x="75751" y="1168937"/>
                </a:lnTo>
                <a:lnTo>
                  <a:pt x="44427" y="1137624"/>
                </a:lnTo>
                <a:lnTo>
                  <a:pt x="20553" y="1100084"/>
                </a:lnTo>
                <a:lnTo>
                  <a:pt x="5340" y="1057532"/>
                </a:lnTo>
                <a:lnTo>
                  <a:pt x="0" y="101118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7135" y="3318570"/>
            <a:ext cx="170180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0375" marR="5080" indent="-448309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[-] Indicates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item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550" b="1" spc="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6581" y="3505548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5540" y="3495933"/>
            <a:ext cx="929640" cy="114300"/>
          </a:xfrm>
          <a:custGeom>
            <a:avLst/>
            <a:gdLst/>
            <a:ahLst/>
            <a:cxnLst/>
            <a:rect l="l" t="t" r="r" b="b"/>
            <a:pathLst>
              <a:path w="929640" h="114300">
                <a:moveTo>
                  <a:pt x="815340" y="0"/>
                </a:moveTo>
                <a:lnTo>
                  <a:pt x="815340" y="114300"/>
                </a:lnTo>
                <a:lnTo>
                  <a:pt x="891540" y="76200"/>
                </a:lnTo>
                <a:lnTo>
                  <a:pt x="834390" y="76200"/>
                </a:lnTo>
                <a:lnTo>
                  <a:pt x="834390" y="38100"/>
                </a:lnTo>
                <a:lnTo>
                  <a:pt x="891540" y="38100"/>
                </a:lnTo>
                <a:lnTo>
                  <a:pt x="815340" y="0"/>
                </a:lnTo>
                <a:close/>
              </a:path>
              <a:path w="929640" h="114300">
                <a:moveTo>
                  <a:pt x="8153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5340" y="76200"/>
                </a:lnTo>
                <a:lnTo>
                  <a:pt x="815340" y="38100"/>
                </a:lnTo>
                <a:close/>
              </a:path>
              <a:path w="929640" h="114300">
                <a:moveTo>
                  <a:pt x="891540" y="38100"/>
                </a:moveTo>
                <a:lnTo>
                  <a:pt x="834390" y="38100"/>
                </a:lnTo>
                <a:lnTo>
                  <a:pt x="834390" y="76200"/>
                </a:lnTo>
                <a:lnTo>
                  <a:pt x="891540" y="76200"/>
                </a:lnTo>
                <a:lnTo>
                  <a:pt x="929640" y="57150"/>
                </a:lnTo>
                <a:lnTo>
                  <a:pt x="891540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663" y="1990100"/>
            <a:ext cx="4551680" cy="1759585"/>
          </a:xfrm>
          <a:custGeom>
            <a:avLst/>
            <a:gdLst/>
            <a:ahLst/>
            <a:cxnLst/>
            <a:rect l="l" t="t" r="r" b="b"/>
            <a:pathLst>
              <a:path w="4551680" h="1759585">
                <a:moveTo>
                  <a:pt x="114300" y="1644761"/>
                </a:moveTo>
                <a:lnTo>
                  <a:pt x="0" y="1701911"/>
                </a:lnTo>
                <a:lnTo>
                  <a:pt x="114300" y="1759061"/>
                </a:lnTo>
                <a:lnTo>
                  <a:pt x="114300" y="1720961"/>
                </a:lnTo>
                <a:lnTo>
                  <a:pt x="95250" y="1720961"/>
                </a:lnTo>
                <a:lnTo>
                  <a:pt x="95250" y="1682861"/>
                </a:lnTo>
                <a:lnTo>
                  <a:pt x="114300" y="1682861"/>
                </a:lnTo>
                <a:lnTo>
                  <a:pt x="114300" y="1644761"/>
                </a:lnTo>
                <a:close/>
              </a:path>
              <a:path w="4551680" h="1759585">
                <a:moveTo>
                  <a:pt x="114300" y="1682861"/>
                </a:moveTo>
                <a:lnTo>
                  <a:pt x="95250" y="1682861"/>
                </a:lnTo>
                <a:lnTo>
                  <a:pt x="95250" y="1720961"/>
                </a:lnTo>
                <a:lnTo>
                  <a:pt x="114300" y="1720961"/>
                </a:lnTo>
                <a:lnTo>
                  <a:pt x="114300" y="1682861"/>
                </a:lnTo>
                <a:close/>
              </a:path>
              <a:path w="4551680" h="1759585">
                <a:moveTo>
                  <a:pt x="2256547" y="1682861"/>
                </a:moveTo>
                <a:lnTo>
                  <a:pt x="114300" y="1682861"/>
                </a:lnTo>
                <a:lnTo>
                  <a:pt x="114300" y="1720961"/>
                </a:lnTo>
                <a:lnTo>
                  <a:pt x="2294647" y="1720961"/>
                </a:lnTo>
                <a:lnTo>
                  <a:pt x="2294647" y="1701911"/>
                </a:lnTo>
                <a:lnTo>
                  <a:pt x="2256547" y="1701911"/>
                </a:lnTo>
                <a:lnTo>
                  <a:pt x="2256547" y="1682861"/>
                </a:lnTo>
                <a:close/>
              </a:path>
              <a:path w="4551680" h="1759585">
                <a:moveTo>
                  <a:pt x="2256547" y="57150"/>
                </a:moveTo>
                <a:lnTo>
                  <a:pt x="2256547" y="1701911"/>
                </a:lnTo>
                <a:lnTo>
                  <a:pt x="2275597" y="1682861"/>
                </a:lnTo>
                <a:lnTo>
                  <a:pt x="2294647" y="1682861"/>
                </a:lnTo>
                <a:lnTo>
                  <a:pt x="2294647" y="898641"/>
                </a:lnTo>
                <a:lnTo>
                  <a:pt x="2275597" y="898641"/>
                </a:lnTo>
                <a:lnTo>
                  <a:pt x="2294647" y="879591"/>
                </a:lnTo>
                <a:lnTo>
                  <a:pt x="2275597" y="860541"/>
                </a:lnTo>
                <a:lnTo>
                  <a:pt x="2294647" y="860541"/>
                </a:lnTo>
                <a:lnTo>
                  <a:pt x="2294647" y="76200"/>
                </a:lnTo>
                <a:lnTo>
                  <a:pt x="2275597" y="76200"/>
                </a:lnTo>
                <a:lnTo>
                  <a:pt x="2256547" y="57150"/>
                </a:lnTo>
                <a:close/>
              </a:path>
              <a:path w="4551680" h="1759585">
                <a:moveTo>
                  <a:pt x="2294647" y="1682861"/>
                </a:moveTo>
                <a:lnTo>
                  <a:pt x="2275597" y="1682861"/>
                </a:lnTo>
                <a:lnTo>
                  <a:pt x="2256547" y="1701911"/>
                </a:lnTo>
                <a:lnTo>
                  <a:pt x="2294647" y="1701911"/>
                </a:lnTo>
                <a:lnTo>
                  <a:pt x="2294647" y="1682861"/>
                </a:lnTo>
                <a:close/>
              </a:path>
              <a:path w="4551680" h="1759585">
                <a:moveTo>
                  <a:pt x="2294647" y="879591"/>
                </a:moveTo>
                <a:lnTo>
                  <a:pt x="2275597" y="898641"/>
                </a:lnTo>
                <a:lnTo>
                  <a:pt x="2294647" y="898641"/>
                </a:lnTo>
                <a:lnTo>
                  <a:pt x="2294647" y="879591"/>
                </a:lnTo>
                <a:close/>
              </a:path>
              <a:path w="4551680" h="1759585">
                <a:moveTo>
                  <a:pt x="4551173" y="860541"/>
                </a:moveTo>
                <a:lnTo>
                  <a:pt x="2294647" y="860541"/>
                </a:lnTo>
                <a:lnTo>
                  <a:pt x="2294647" y="898641"/>
                </a:lnTo>
                <a:lnTo>
                  <a:pt x="4551173" y="898641"/>
                </a:lnTo>
                <a:lnTo>
                  <a:pt x="4551173" y="860541"/>
                </a:lnTo>
                <a:close/>
              </a:path>
              <a:path w="4551680" h="1759585">
                <a:moveTo>
                  <a:pt x="2294647" y="860541"/>
                </a:moveTo>
                <a:lnTo>
                  <a:pt x="2275597" y="860541"/>
                </a:lnTo>
                <a:lnTo>
                  <a:pt x="2294647" y="879591"/>
                </a:lnTo>
                <a:lnTo>
                  <a:pt x="2294647" y="860541"/>
                </a:lnTo>
                <a:close/>
              </a:path>
              <a:path w="4551680" h="175958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551680" h="175958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551680" h="1759585">
                <a:moveTo>
                  <a:pt x="229464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256547" y="76200"/>
                </a:lnTo>
                <a:lnTo>
                  <a:pt x="2256547" y="57150"/>
                </a:lnTo>
                <a:lnTo>
                  <a:pt x="2294647" y="57150"/>
                </a:lnTo>
                <a:lnTo>
                  <a:pt x="2294647" y="38100"/>
                </a:lnTo>
                <a:close/>
              </a:path>
              <a:path w="4551680" h="1759585">
                <a:moveTo>
                  <a:pt x="2294647" y="57150"/>
                </a:moveTo>
                <a:lnTo>
                  <a:pt x="2256547" y="57150"/>
                </a:lnTo>
                <a:lnTo>
                  <a:pt x="2275597" y="76200"/>
                </a:lnTo>
                <a:lnTo>
                  <a:pt x="2294647" y="76200"/>
                </a:lnTo>
                <a:lnTo>
                  <a:pt x="2294647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6357" y="2849880"/>
            <a:ext cx="0" cy="705485"/>
          </a:xfrm>
          <a:custGeom>
            <a:avLst/>
            <a:gdLst/>
            <a:ahLst/>
            <a:cxnLst/>
            <a:rect l="l" t="t" r="r" b="b"/>
            <a:pathLst>
              <a:path h="705485">
                <a:moveTo>
                  <a:pt x="0" y="0"/>
                </a:moveTo>
                <a:lnTo>
                  <a:pt x="0" y="705490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3018" y="1660397"/>
            <a:ext cx="5206365" cy="114300"/>
          </a:xfrm>
          <a:custGeom>
            <a:avLst/>
            <a:gdLst/>
            <a:ahLst/>
            <a:cxnLst/>
            <a:rect l="l" t="t" r="r" b="b"/>
            <a:pathLst>
              <a:path w="5206365" h="114300">
                <a:moveTo>
                  <a:pt x="5091568" y="0"/>
                </a:moveTo>
                <a:lnTo>
                  <a:pt x="5091568" y="114300"/>
                </a:lnTo>
                <a:lnTo>
                  <a:pt x="5167768" y="76200"/>
                </a:lnTo>
                <a:lnTo>
                  <a:pt x="5110612" y="76200"/>
                </a:lnTo>
                <a:lnTo>
                  <a:pt x="5110612" y="38100"/>
                </a:lnTo>
                <a:lnTo>
                  <a:pt x="5167768" y="38100"/>
                </a:lnTo>
                <a:lnTo>
                  <a:pt x="5091568" y="0"/>
                </a:lnTo>
                <a:close/>
              </a:path>
              <a:path w="5206365" h="114300">
                <a:moveTo>
                  <a:pt x="50915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091568" y="76200"/>
                </a:lnTo>
                <a:lnTo>
                  <a:pt x="5091568" y="38100"/>
                </a:lnTo>
                <a:close/>
              </a:path>
              <a:path w="5206365" h="114300">
                <a:moveTo>
                  <a:pt x="5167768" y="38100"/>
                </a:moveTo>
                <a:lnTo>
                  <a:pt x="5110612" y="38100"/>
                </a:lnTo>
                <a:lnTo>
                  <a:pt x="5110612" y="76200"/>
                </a:lnTo>
                <a:lnTo>
                  <a:pt x="5167768" y="76200"/>
                </a:lnTo>
                <a:lnTo>
                  <a:pt x="5205868" y="57150"/>
                </a:lnTo>
                <a:lnTo>
                  <a:pt x="5167768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7542" y="1954411"/>
          <a:ext cx="4841240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27542" y="3564620"/>
          <a:ext cx="484124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5457" y="1575748"/>
            <a:ext cx="1925955" cy="1000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3000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9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/etc/ansible/hosts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27542" y="1954411"/>
          <a:ext cx="4841240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7542" y="3564620"/>
          <a:ext cx="484124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5050" y="3051870"/>
            <a:ext cx="2338705" cy="100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play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-20" dirty="0">
                <a:solidFill>
                  <a:srgbClr val="595959"/>
                </a:solidFill>
                <a:latin typeface="Calibri"/>
                <a:cs typeface="Calibri"/>
              </a:rPr>
              <a:t>like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5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dictionary</a:t>
            </a:r>
            <a:endParaRPr sz="1550">
              <a:latin typeface="Calibri"/>
              <a:cs typeface="Calibri"/>
            </a:endParaRPr>
          </a:p>
          <a:p>
            <a:pPr marL="374650" marR="368935" indent="476250">
              <a:lnSpc>
                <a:spcPct val="100899"/>
              </a:lnSpc>
              <a:spcBef>
                <a:spcPts val="7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and has 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name,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hosts,</a:t>
            </a:r>
            <a:r>
              <a:rPr sz="1550" b="1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tasks.</a:t>
            </a:r>
            <a:endParaRPr sz="15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doesn’t</a:t>
            </a:r>
            <a:r>
              <a:rPr sz="1550" b="1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matter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5540" y="3524493"/>
            <a:ext cx="929640" cy="114300"/>
          </a:xfrm>
          <a:custGeom>
            <a:avLst/>
            <a:gdLst/>
            <a:ahLst/>
            <a:cxnLst/>
            <a:rect l="l" t="t" r="r" b="b"/>
            <a:pathLst>
              <a:path w="929640" h="114300">
                <a:moveTo>
                  <a:pt x="815340" y="0"/>
                </a:moveTo>
                <a:lnTo>
                  <a:pt x="815340" y="114300"/>
                </a:lnTo>
                <a:lnTo>
                  <a:pt x="891540" y="76200"/>
                </a:lnTo>
                <a:lnTo>
                  <a:pt x="834390" y="76200"/>
                </a:lnTo>
                <a:lnTo>
                  <a:pt x="834390" y="38100"/>
                </a:lnTo>
                <a:lnTo>
                  <a:pt x="891540" y="38100"/>
                </a:lnTo>
                <a:lnTo>
                  <a:pt x="815340" y="0"/>
                </a:lnTo>
                <a:close/>
              </a:path>
              <a:path w="929640" h="114300">
                <a:moveTo>
                  <a:pt x="8153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5340" y="76200"/>
                </a:lnTo>
                <a:lnTo>
                  <a:pt x="815340" y="38100"/>
                </a:lnTo>
                <a:close/>
              </a:path>
              <a:path w="929640" h="114300">
                <a:moveTo>
                  <a:pt x="891540" y="38100"/>
                </a:moveTo>
                <a:lnTo>
                  <a:pt x="834390" y="38100"/>
                </a:lnTo>
                <a:lnTo>
                  <a:pt x="834390" y="76200"/>
                </a:lnTo>
                <a:lnTo>
                  <a:pt x="891540" y="76200"/>
                </a:lnTo>
                <a:lnTo>
                  <a:pt x="929640" y="57150"/>
                </a:lnTo>
                <a:lnTo>
                  <a:pt x="891540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5646" y="2148321"/>
            <a:ext cx="3340735" cy="1789430"/>
          </a:xfrm>
          <a:custGeom>
            <a:avLst/>
            <a:gdLst/>
            <a:ahLst/>
            <a:cxnLst/>
            <a:rect l="l" t="t" r="r" b="b"/>
            <a:pathLst>
              <a:path w="3340735" h="1789429">
                <a:moveTo>
                  <a:pt x="114300" y="1674632"/>
                </a:moveTo>
                <a:lnTo>
                  <a:pt x="0" y="1731782"/>
                </a:lnTo>
                <a:lnTo>
                  <a:pt x="114300" y="1788932"/>
                </a:lnTo>
                <a:lnTo>
                  <a:pt x="114300" y="1750832"/>
                </a:lnTo>
                <a:lnTo>
                  <a:pt x="95250" y="1750832"/>
                </a:lnTo>
                <a:lnTo>
                  <a:pt x="95250" y="1712732"/>
                </a:lnTo>
                <a:lnTo>
                  <a:pt x="114300" y="1712732"/>
                </a:lnTo>
                <a:lnTo>
                  <a:pt x="114300" y="1674632"/>
                </a:lnTo>
                <a:close/>
              </a:path>
              <a:path w="3340735" h="1789429">
                <a:moveTo>
                  <a:pt x="114300" y="1712732"/>
                </a:moveTo>
                <a:lnTo>
                  <a:pt x="95250" y="1712732"/>
                </a:lnTo>
                <a:lnTo>
                  <a:pt x="95250" y="1750832"/>
                </a:lnTo>
                <a:lnTo>
                  <a:pt x="114300" y="1750832"/>
                </a:lnTo>
                <a:lnTo>
                  <a:pt x="114300" y="1712732"/>
                </a:lnTo>
                <a:close/>
              </a:path>
              <a:path w="3340735" h="1789429">
                <a:moveTo>
                  <a:pt x="1651141" y="1712732"/>
                </a:moveTo>
                <a:lnTo>
                  <a:pt x="114300" y="1712732"/>
                </a:lnTo>
                <a:lnTo>
                  <a:pt x="114300" y="1750832"/>
                </a:lnTo>
                <a:lnTo>
                  <a:pt x="1689241" y="1750832"/>
                </a:lnTo>
                <a:lnTo>
                  <a:pt x="1689241" y="1731782"/>
                </a:lnTo>
                <a:lnTo>
                  <a:pt x="1651141" y="1731782"/>
                </a:lnTo>
                <a:lnTo>
                  <a:pt x="1651141" y="1712732"/>
                </a:lnTo>
                <a:close/>
              </a:path>
              <a:path w="3340735" h="1789429">
                <a:moveTo>
                  <a:pt x="1651141" y="57150"/>
                </a:moveTo>
                <a:lnTo>
                  <a:pt x="1651141" y="1731782"/>
                </a:lnTo>
                <a:lnTo>
                  <a:pt x="1670191" y="1712732"/>
                </a:lnTo>
                <a:lnTo>
                  <a:pt x="1689241" y="1712732"/>
                </a:lnTo>
                <a:lnTo>
                  <a:pt x="1689241" y="913516"/>
                </a:lnTo>
                <a:lnTo>
                  <a:pt x="1670191" y="913516"/>
                </a:lnTo>
                <a:lnTo>
                  <a:pt x="1689241" y="894466"/>
                </a:lnTo>
                <a:lnTo>
                  <a:pt x="1670191" y="875416"/>
                </a:lnTo>
                <a:lnTo>
                  <a:pt x="1689241" y="875416"/>
                </a:lnTo>
                <a:lnTo>
                  <a:pt x="1689241" y="76200"/>
                </a:lnTo>
                <a:lnTo>
                  <a:pt x="1670191" y="76200"/>
                </a:lnTo>
                <a:lnTo>
                  <a:pt x="1651141" y="57150"/>
                </a:lnTo>
                <a:close/>
              </a:path>
              <a:path w="3340735" h="1789429">
                <a:moveTo>
                  <a:pt x="1689241" y="1712732"/>
                </a:moveTo>
                <a:lnTo>
                  <a:pt x="1670191" y="1712732"/>
                </a:lnTo>
                <a:lnTo>
                  <a:pt x="1651141" y="1731782"/>
                </a:lnTo>
                <a:lnTo>
                  <a:pt x="1689241" y="1731782"/>
                </a:lnTo>
                <a:lnTo>
                  <a:pt x="1689241" y="1712732"/>
                </a:lnTo>
                <a:close/>
              </a:path>
              <a:path w="3340735" h="1789429">
                <a:moveTo>
                  <a:pt x="1689241" y="894466"/>
                </a:moveTo>
                <a:lnTo>
                  <a:pt x="1670191" y="913516"/>
                </a:lnTo>
                <a:lnTo>
                  <a:pt x="1689241" y="913516"/>
                </a:lnTo>
                <a:lnTo>
                  <a:pt x="1689241" y="894466"/>
                </a:lnTo>
                <a:close/>
              </a:path>
              <a:path w="3340735" h="1789429">
                <a:moveTo>
                  <a:pt x="3340221" y="875416"/>
                </a:moveTo>
                <a:lnTo>
                  <a:pt x="1689241" y="875416"/>
                </a:lnTo>
                <a:lnTo>
                  <a:pt x="1689241" y="913516"/>
                </a:lnTo>
                <a:lnTo>
                  <a:pt x="3340221" y="913516"/>
                </a:lnTo>
                <a:lnTo>
                  <a:pt x="3340221" y="875416"/>
                </a:lnTo>
                <a:close/>
              </a:path>
              <a:path w="3340735" h="1789429">
                <a:moveTo>
                  <a:pt x="1689241" y="875416"/>
                </a:moveTo>
                <a:lnTo>
                  <a:pt x="1670191" y="875416"/>
                </a:lnTo>
                <a:lnTo>
                  <a:pt x="1689241" y="894466"/>
                </a:lnTo>
                <a:lnTo>
                  <a:pt x="1689241" y="875416"/>
                </a:lnTo>
                <a:close/>
              </a:path>
              <a:path w="3340735" h="1789429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340735" h="1789429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340735" h="1789429">
                <a:moveTo>
                  <a:pt x="168924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141" y="76200"/>
                </a:lnTo>
                <a:lnTo>
                  <a:pt x="1651141" y="57150"/>
                </a:lnTo>
                <a:lnTo>
                  <a:pt x="1689241" y="57150"/>
                </a:lnTo>
                <a:lnTo>
                  <a:pt x="1689241" y="38100"/>
                </a:lnTo>
                <a:close/>
              </a:path>
              <a:path w="3340735" h="1789429">
                <a:moveTo>
                  <a:pt x="1689241" y="57150"/>
                </a:moveTo>
                <a:lnTo>
                  <a:pt x="1651141" y="57150"/>
                </a:lnTo>
                <a:lnTo>
                  <a:pt x="1670191" y="76200"/>
                </a:lnTo>
                <a:lnTo>
                  <a:pt x="1689241" y="76200"/>
                </a:lnTo>
                <a:lnTo>
                  <a:pt x="1689241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6357" y="3027944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0"/>
                </a:moveTo>
                <a:lnTo>
                  <a:pt x="0" y="555985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5457" y="1680269"/>
            <a:ext cx="192595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9319" y="3431390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27542" y="3564620"/>
          <a:ext cx="484124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849" y="1955224"/>
            <a:ext cx="1316990" cy="241300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7826" y="2145975"/>
            <a:ext cx="297243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0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name: Play</a:t>
            </a:r>
            <a:r>
              <a:rPr sz="1200" spc="-10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1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command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command:</a:t>
            </a:r>
            <a:r>
              <a:rPr sz="12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35"/>
              </a:lnSpc>
              <a:spcBef>
                <a:spcPts val="60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</a:t>
            </a:r>
            <a:r>
              <a:rPr sz="1200" spc="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script:</a:t>
            </a:r>
            <a:r>
              <a:rPr sz="1200" spc="-5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4448175"/>
            <a:ext cx="2876550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3382" y="4470403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2579766" y="0"/>
                </a:moveTo>
                <a:lnTo>
                  <a:pt x="202204" y="0"/>
                </a:lnTo>
                <a:lnTo>
                  <a:pt x="155848" y="5341"/>
                </a:lnTo>
                <a:lnTo>
                  <a:pt x="113291" y="20554"/>
                </a:lnTo>
                <a:lnTo>
                  <a:pt x="75746" y="44425"/>
                </a:lnTo>
                <a:lnTo>
                  <a:pt x="44430" y="75738"/>
                </a:lnTo>
                <a:lnTo>
                  <a:pt x="20556" y="113278"/>
                </a:lnTo>
                <a:lnTo>
                  <a:pt x="5341" y="155830"/>
                </a:lnTo>
                <a:lnTo>
                  <a:pt x="0" y="202179"/>
                </a:lnTo>
                <a:lnTo>
                  <a:pt x="0" y="1011174"/>
                </a:lnTo>
                <a:lnTo>
                  <a:pt x="5341" y="1057531"/>
                </a:lnTo>
                <a:lnTo>
                  <a:pt x="20556" y="1100088"/>
                </a:lnTo>
                <a:lnTo>
                  <a:pt x="44430" y="1137630"/>
                </a:lnTo>
                <a:lnTo>
                  <a:pt x="75746" y="1168943"/>
                </a:lnTo>
                <a:lnTo>
                  <a:pt x="113291" y="1192813"/>
                </a:lnTo>
                <a:lnTo>
                  <a:pt x="155848" y="1208025"/>
                </a:lnTo>
                <a:lnTo>
                  <a:pt x="202204" y="1213366"/>
                </a:lnTo>
                <a:lnTo>
                  <a:pt x="2579766" y="1213366"/>
                </a:lnTo>
                <a:lnTo>
                  <a:pt x="2626110" y="1208025"/>
                </a:lnTo>
                <a:lnTo>
                  <a:pt x="2668659" y="1192813"/>
                </a:lnTo>
                <a:lnTo>
                  <a:pt x="2706199" y="1168943"/>
                </a:lnTo>
                <a:lnTo>
                  <a:pt x="2737512" y="1137630"/>
                </a:lnTo>
                <a:lnTo>
                  <a:pt x="2761384" y="1100088"/>
                </a:lnTo>
                <a:lnTo>
                  <a:pt x="2776598" y="1057531"/>
                </a:lnTo>
                <a:lnTo>
                  <a:pt x="2781940" y="1011174"/>
                </a:lnTo>
                <a:lnTo>
                  <a:pt x="2781940" y="202179"/>
                </a:lnTo>
                <a:lnTo>
                  <a:pt x="2776598" y="155830"/>
                </a:lnTo>
                <a:lnTo>
                  <a:pt x="2761384" y="113278"/>
                </a:lnTo>
                <a:lnTo>
                  <a:pt x="2737512" y="75738"/>
                </a:lnTo>
                <a:lnTo>
                  <a:pt x="2706199" y="44425"/>
                </a:lnTo>
                <a:lnTo>
                  <a:pt x="2668659" y="20554"/>
                </a:lnTo>
                <a:lnTo>
                  <a:pt x="2626110" y="5341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3381" y="4470404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0" y="202179"/>
                </a:moveTo>
                <a:lnTo>
                  <a:pt x="5341" y="155830"/>
                </a:lnTo>
                <a:lnTo>
                  <a:pt x="20556" y="113278"/>
                </a:lnTo>
                <a:lnTo>
                  <a:pt x="44430" y="75738"/>
                </a:lnTo>
                <a:lnTo>
                  <a:pt x="75746" y="44425"/>
                </a:lnTo>
                <a:lnTo>
                  <a:pt x="113291" y="20554"/>
                </a:lnTo>
                <a:lnTo>
                  <a:pt x="155848" y="5341"/>
                </a:lnTo>
                <a:lnTo>
                  <a:pt x="202204" y="0"/>
                </a:lnTo>
                <a:lnTo>
                  <a:pt x="2579766" y="0"/>
                </a:lnTo>
                <a:lnTo>
                  <a:pt x="2626110" y="5341"/>
                </a:lnTo>
                <a:lnTo>
                  <a:pt x="2668659" y="20554"/>
                </a:lnTo>
                <a:lnTo>
                  <a:pt x="2706198" y="44425"/>
                </a:lnTo>
                <a:lnTo>
                  <a:pt x="2737512" y="75738"/>
                </a:lnTo>
                <a:lnTo>
                  <a:pt x="2761383" y="113278"/>
                </a:lnTo>
                <a:lnTo>
                  <a:pt x="2776598" y="155830"/>
                </a:lnTo>
                <a:lnTo>
                  <a:pt x="2781940" y="202179"/>
                </a:lnTo>
                <a:lnTo>
                  <a:pt x="2781940" y="1011173"/>
                </a:lnTo>
                <a:lnTo>
                  <a:pt x="2776598" y="1057531"/>
                </a:lnTo>
                <a:lnTo>
                  <a:pt x="2761383" y="1100088"/>
                </a:lnTo>
                <a:lnTo>
                  <a:pt x="2737512" y="1137630"/>
                </a:lnTo>
                <a:lnTo>
                  <a:pt x="2706198" y="1168943"/>
                </a:lnTo>
                <a:lnTo>
                  <a:pt x="2668659" y="1192813"/>
                </a:lnTo>
                <a:lnTo>
                  <a:pt x="2626110" y="1208025"/>
                </a:lnTo>
                <a:lnTo>
                  <a:pt x="2579766" y="1213366"/>
                </a:lnTo>
                <a:lnTo>
                  <a:pt x="202204" y="1213366"/>
                </a:lnTo>
                <a:lnTo>
                  <a:pt x="155848" y="1208025"/>
                </a:lnTo>
                <a:lnTo>
                  <a:pt x="113291" y="1192813"/>
                </a:lnTo>
                <a:lnTo>
                  <a:pt x="75746" y="1168943"/>
                </a:lnTo>
                <a:lnTo>
                  <a:pt x="44430" y="1137630"/>
                </a:lnTo>
                <a:lnTo>
                  <a:pt x="20556" y="1100088"/>
                </a:lnTo>
                <a:lnTo>
                  <a:pt x="5341" y="1057531"/>
                </a:lnTo>
                <a:lnTo>
                  <a:pt x="0" y="1011173"/>
                </a:lnTo>
                <a:lnTo>
                  <a:pt x="0" y="20217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8632" y="4805614"/>
            <a:ext cx="1989455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3225" marR="5080" indent="-391160">
              <a:lnSpc>
                <a:spcPct val="105000"/>
              </a:lnSpc>
              <a:spcBef>
                <a:spcPts val="35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So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playbook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 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550" b="1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dictionaries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5278" y="4872227"/>
            <a:ext cx="610870" cy="114300"/>
          </a:xfrm>
          <a:custGeom>
            <a:avLst/>
            <a:gdLst/>
            <a:ahLst/>
            <a:cxnLst/>
            <a:rect l="l" t="t" r="r" b="b"/>
            <a:pathLst>
              <a:path w="610870" h="114300">
                <a:moveTo>
                  <a:pt x="496062" y="0"/>
                </a:moveTo>
                <a:lnTo>
                  <a:pt x="496062" y="114300"/>
                </a:lnTo>
                <a:lnTo>
                  <a:pt x="572262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262" y="38100"/>
                </a:lnTo>
                <a:lnTo>
                  <a:pt x="496062" y="0"/>
                </a:lnTo>
                <a:close/>
              </a:path>
              <a:path w="610870" h="114300">
                <a:moveTo>
                  <a:pt x="4960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6062" y="76200"/>
                </a:lnTo>
                <a:lnTo>
                  <a:pt x="496062" y="38100"/>
                </a:lnTo>
                <a:close/>
              </a:path>
              <a:path w="610870" h="114300">
                <a:moveTo>
                  <a:pt x="572262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2262" y="76200"/>
                </a:lnTo>
                <a:lnTo>
                  <a:pt x="610362" y="57150"/>
                </a:lnTo>
                <a:lnTo>
                  <a:pt x="572262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9806" y="3038337"/>
            <a:ext cx="775970" cy="2002789"/>
          </a:xfrm>
          <a:custGeom>
            <a:avLst/>
            <a:gdLst/>
            <a:ahLst/>
            <a:cxnLst/>
            <a:rect l="l" t="t" r="r" b="b"/>
            <a:pathLst>
              <a:path w="775970" h="2002789">
                <a:moveTo>
                  <a:pt x="114300" y="1887992"/>
                </a:moveTo>
                <a:lnTo>
                  <a:pt x="0" y="1945142"/>
                </a:lnTo>
                <a:lnTo>
                  <a:pt x="114300" y="2002292"/>
                </a:lnTo>
                <a:lnTo>
                  <a:pt x="114300" y="1964192"/>
                </a:lnTo>
                <a:lnTo>
                  <a:pt x="95250" y="1964192"/>
                </a:lnTo>
                <a:lnTo>
                  <a:pt x="95250" y="1926092"/>
                </a:lnTo>
                <a:lnTo>
                  <a:pt x="114300" y="1926092"/>
                </a:lnTo>
                <a:lnTo>
                  <a:pt x="114300" y="1887992"/>
                </a:lnTo>
                <a:close/>
              </a:path>
              <a:path w="775970" h="2002789">
                <a:moveTo>
                  <a:pt x="114300" y="1926092"/>
                </a:moveTo>
                <a:lnTo>
                  <a:pt x="95250" y="1926092"/>
                </a:lnTo>
                <a:lnTo>
                  <a:pt x="95250" y="1964192"/>
                </a:lnTo>
                <a:lnTo>
                  <a:pt x="114300" y="1964192"/>
                </a:lnTo>
                <a:lnTo>
                  <a:pt x="114300" y="1926092"/>
                </a:lnTo>
                <a:close/>
              </a:path>
              <a:path w="775970" h="2002789">
                <a:moveTo>
                  <a:pt x="368686" y="1926092"/>
                </a:moveTo>
                <a:lnTo>
                  <a:pt x="114300" y="1926092"/>
                </a:lnTo>
                <a:lnTo>
                  <a:pt x="114300" y="1964192"/>
                </a:lnTo>
                <a:lnTo>
                  <a:pt x="406786" y="1964192"/>
                </a:lnTo>
                <a:lnTo>
                  <a:pt x="406786" y="1945142"/>
                </a:lnTo>
                <a:lnTo>
                  <a:pt x="368686" y="1945142"/>
                </a:lnTo>
                <a:lnTo>
                  <a:pt x="368686" y="1926092"/>
                </a:lnTo>
                <a:close/>
              </a:path>
              <a:path w="775970" h="2002789">
                <a:moveTo>
                  <a:pt x="368686" y="57150"/>
                </a:moveTo>
                <a:lnTo>
                  <a:pt x="368686" y="1945142"/>
                </a:lnTo>
                <a:lnTo>
                  <a:pt x="387736" y="1926092"/>
                </a:lnTo>
                <a:lnTo>
                  <a:pt x="406786" y="1926092"/>
                </a:lnTo>
                <a:lnTo>
                  <a:pt x="406786" y="1009656"/>
                </a:lnTo>
                <a:lnTo>
                  <a:pt x="387736" y="1009656"/>
                </a:lnTo>
                <a:lnTo>
                  <a:pt x="406786" y="990606"/>
                </a:lnTo>
                <a:lnTo>
                  <a:pt x="387736" y="971556"/>
                </a:lnTo>
                <a:lnTo>
                  <a:pt x="406786" y="971556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2002789">
                <a:moveTo>
                  <a:pt x="406786" y="1926092"/>
                </a:moveTo>
                <a:lnTo>
                  <a:pt x="387736" y="1926092"/>
                </a:lnTo>
                <a:lnTo>
                  <a:pt x="368686" y="1945142"/>
                </a:lnTo>
                <a:lnTo>
                  <a:pt x="406786" y="1945142"/>
                </a:lnTo>
                <a:lnTo>
                  <a:pt x="406786" y="1926092"/>
                </a:lnTo>
                <a:close/>
              </a:path>
              <a:path w="775970" h="2002789">
                <a:moveTo>
                  <a:pt x="406786" y="990606"/>
                </a:moveTo>
                <a:lnTo>
                  <a:pt x="387736" y="1009656"/>
                </a:lnTo>
                <a:lnTo>
                  <a:pt x="406786" y="1009656"/>
                </a:lnTo>
                <a:lnTo>
                  <a:pt x="406786" y="990606"/>
                </a:lnTo>
                <a:close/>
              </a:path>
              <a:path w="775970" h="2002789">
                <a:moveTo>
                  <a:pt x="775594" y="971556"/>
                </a:moveTo>
                <a:lnTo>
                  <a:pt x="406786" y="971556"/>
                </a:lnTo>
                <a:lnTo>
                  <a:pt x="406786" y="1009656"/>
                </a:lnTo>
                <a:lnTo>
                  <a:pt x="775594" y="1009656"/>
                </a:lnTo>
                <a:lnTo>
                  <a:pt x="775594" y="971556"/>
                </a:lnTo>
                <a:close/>
              </a:path>
              <a:path w="775970" h="2002789">
                <a:moveTo>
                  <a:pt x="406786" y="971556"/>
                </a:moveTo>
                <a:lnTo>
                  <a:pt x="387736" y="971556"/>
                </a:lnTo>
                <a:lnTo>
                  <a:pt x="406786" y="990606"/>
                </a:lnTo>
                <a:lnTo>
                  <a:pt x="406786" y="971556"/>
                </a:lnTo>
                <a:close/>
              </a:path>
              <a:path w="775970" h="2002789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2002789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2002789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2002789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5350" y="4957788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0415" y="2952750"/>
            <a:ext cx="2867025" cy="1314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2"/>
                </a:lnTo>
                <a:lnTo>
                  <a:pt x="113280" y="20559"/>
                </a:lnTo>
                <a:lnTo>
                  <a:pt x="75741" y="44439"/>
                </a:lnTo>
                <a:lnTo>
                  <a:pt x="44427" y="75769"/>
                </a:lnTo>
                <a:lnTo>
                  <a:pt x="20556" y="113335"/>
                </a:lnTo>
                <a:lnTo>
                  <a:pt x="5341" y="155925"/>
                </a:lnTo>
                <a:lnTo>
                  <a:pt x="0" y="202326"/>
                </a:lnTo>
                <a:lnTo>
                  <a:pt x="0" y="1011183"/>
                </a:lnTo>
                <a:lnTo>
                  <a:pt x="5341" y="1057577"/>
                </a:lnTo>
                <a:lnTo>
                  <a:pt x="20556" y="1100162"/>
                </a:lnTo>
                <a:lnTo>
                  <a:pt x="44427" y="1137726"/>
                </a:lnTo>
                <a:lnTo>
                  <a:pt x="75741" y="1169054"/>
                </a:lnTo>
                <a:lnTo>
                  <a:pt x="113280" y="1192934"/>
                </a:lnTo>
                <a:lnTo>
                  <a:pt x="155829" y="1208151"/>
                </a:lnTo>
                <a:lnTo>
                  <a:pt x="202173" y="1213494"/>
                </a:lnTo>
                <a:lnTo>
                  <a:pt x="2579766" y="1213494"/>
                </a:lnTo>
                <a:lnTo>
                  <a:pt x="2626110" y="1208151"/>
                </a:lnTo>
                <a:lnTo>
                  <a:pt x="2668659" y="1192934"/>
                </a:lnTo>
                <a:lnTo>
                  <a:pt x="2706199" y="1169054"/>
                </a:lnTo>
                <a:lnTo>
                  <a:pt x="2737512" y="1137726"/>
                </a:lnTo>
                <a:lnTo>
                  <a:pt x="2761384" y="1100162"/>
                </a:lnTo>
                <a:lnTo>
                  <a:pt x="2776598" y="1057577"/>
                </a:lnTo>
                <a:lnTo>
                  <a:pt x="2781940" y="1011183"/>
                </a:lnTo>
                <a:lnTo>
                  <a:pt x="2781940" y="202326"/>
                </a:lnTo>
                <a:lnTo>
                  <a:pt x="2776598" y="155925"/>
                </a:lnTo>
                <a:lnTo>
                  <a:pt x="2761384" y="113335"/>
                </a:lnTo>
                <a:lnTo>
                  <a:pt x="2737512" y="75769"/>
                </a:lnTo>
                <a:lnTo>
                  <a:pt x="2706199" y="44439"/>
                </a:lnTo>
                <a:lnTo>
                  <a:pt x="2668659" y="20559"/>
                </a:lnTo>
                <a:lnTo>
                  <a:pt x="2626110" y="5342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326"/>
                </a:moveTo>
                <a:lnTo>
                  <a:pt x="5341" y="155925"/>
                </a:lnTo>
                <a:lnTo>
                  <a:pt x="20556" y="113335"/>
                </a:lnTo>
                <a:lnTo>
                  <a:pt x="44427" y="75769"/>
                </a:lnTo>
                <a:lnTo>
                  <a:pt x="75741" y="44439"/>
                </a:lnTo>
                <a:lnTo>
                  <a:pt x="113280" y="20559"/>
                </a:lnTo>
                <a:lnTo>
                  <a:pt x="155829" y="5342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2"/>
                </a:lnTo>
                <a:lnTo>
                  <a:pt x="2668659" y="20559"/>
                </a:lnTo>
                <a:lnTo>
                  <a:pt x="2706198" y="44439"/>
                </a:lnTo>
                <a:lnTo>
                  <a:pt x="2737512" y="75769"/>
                </a:lnTo>
                <a:lnTo>
                  <a:pt x="2761383" y="113335"/>
                </a:lnTo>
                <a:lnTo>
                  <a:pt x="2776598" y="155925"/>
                </a:lnTo>
                <a:lnTo>
                  <a:pt x="2781940" y="202326"/>
                </a:lnTo>
                <a:lnTo>
                  <a:pt x="2781940" y="1011183"/>
                </a:lnTo>
                <a:lnTo>
                  <a:pt x="2776598" y="1057577"/>
                </a:lnTo>
                <a:lnTo>
                  <a:pt x="2761383" y="1100162"/>
                </a:lnTo>
                <a:lnTo>
                  <a:pt x="2737512" y="1137726"/>
                </a:lnTo>
                <a:lnTo>
                  <a:pt x="2706198" y="1169054"/>
                </a:lnTo>
                <a:lnTo>
                  <a:pt x="2668659" y="1192934"/>
                </a:lnTo>
                <a:lnTo>
                  <a:pt x="2626110" y="1208151"/>
                </a:lnTo>
                <a:lnTo>
                  <a:pt x="2579766" y="1213494"/>
                </a:lnTo>
                <a:lnTo>
                  <a:pt x="202173" y="1213494"/>
                </a:lnTo>
                <a:lnTo>
                  <a:pt x="155829" y="1208151"/>
                </a:lnTo>
                <a:lnTo>
                  <a:pt x="113280" y="1192934"/>
                </a:lnTo>
                <a:lnTo>
                  <a:pt x="75741" y="1169054"/>
                </a:lnTo>
                <a:lnTo>
                  <a:pt x="44427" y="1137726"/>
                </a:lnTo>
                <a:lnTo>
                  <a:pt x="20556" y="1100162"/>
                </a:lnTo>
                <a:lnTo>
                  <a:pt x="5341" y="1057577"/>
                </a:lnTo>
                <a:lnTo>
                  <a:pt x="0" y="1011183"/>
                </a:lnTo>
                <a:lnTo>
                  <a:pt x="0" y="2023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5050" y="3051870"/>
            <a:ext cx="2338705" cy="100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play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-20" dirty="0">
                <a:solidFill>
                  <a:srgbClr val="595959"/>
                </a:solidFill>
                <a:latin typeface="Calibri"/>
                <a:cs typeface="Calibri"/>
              </a:rPr>
              <a:t>like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5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dictionary</a:t>
            </a:r>
            <a:endParaRPr sz="1550">
              <a:latin typeface="Calibri"/>
              <a:cs typeface="Calibri"/>
            </a:endParaRPr>
          </a:p>
          <a:p>
            <a:pPr marL="374650" marR="368935" indent="476250">
              <a:lnSpc>
                <a:spcPct val="100899"/>
              </a:lnSpc>
              <a:spcBef>
                <a:spcPts val="7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and has 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name,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hosts,</a:t>
            </a:r>
            <a:r>
              <a:rPr sz="1550" b="1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tasks.</a:t>
            </a:r>
            <a:endParaRPr sz="15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doesn’t</a:t>
            </a:r>
            <a:r>
              <a:rPr sz="1550" b="1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matter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79319" y="3431390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5277" y="4010025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7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457" y="1680269"/>
            <a:ext cx="192595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27542" y="1954411"/>
          <a:ext cx="4841240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7542" y="3564620"/>
          <a:ext cx="484124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1250" y="1746245"/>
            <a:ext cx="2220595" cy="7524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4900"/>
              </a:lnSpc>
              <a:spcBef>
                <a:spcPts val="30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Similarly tasks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nothing  but</a:t>
            </a:r>
            <a:r>
              <a:rPr sz="1550" b="1" spc="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lists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Denoted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550" b="1" spc="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[-]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415" y="4448175"/>
            <a:ext cx="2867025" cy="1304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5640" y="4465951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2579766" y="0"/>
                </a:moveTo>
                <a:lnTo>
                  <a:pt x="202173" y="0"/>
                </a:lnTo>
                <a:lnTo>
                  <a:pt x="155829" y="5334"/>
                </a:lnTo>
                <a:lnTo>
                  <a:pt x="113280" y="20534"/>
                </a:lnTo>
                <a:lnTo>
                  <a:pt x="75741" y="44388"/>
                </a:lnTo>
                <a:lnTo>
                  <a:pt x="44427" y="75690"/>
                </a:lnTo>
                <a:lnTo>
                  <a:pt x="20556" y="113230"/>
                </a:lnTo>
                <a:lnTo>
                  <a:pt x="5341" y="155800"/>
                </a:lnTo>
                <a:lnTo>
                  <a:pt x="0" y="202192"/>
                </a:lnTo>
                <a:lnTo>
                  <a:pt x="0" y="1011174"/>
                </a:lnTo>
                <a:lnTo>
                  <a:pt x="5341" y="1057528"/>
                </a:lnTo>
                <a:lnTo>
                  <a:pt x="20556" y="1100085"/>
                </a:lnTo>
                <a:lnTo>
                  <a:pt x="44427" y="1137630"/>
                </a:lnTo>
                <a:lnTo>
                  <a:pt x="75741" y="1168947"/>
                </a:lnTo>
                <a:lnTo>
                  <a:pt x="113280" y="1192820"/>
                </a:lnTo>
                <a:lnTo>
                  <a:pt x="155829" y="1208036"/>
                </a:lnTo>
                <a:lnTo>
                  <a:pt x="202173" y="1213378"/>
                </a:lnTo>
                <a:lnTo>
                  <a:pt x="2579766" y="1213378"/>
                </a:lnTo>
                <a:lnTo>
                  <a:pt x="2626110" y="1208036"/>
                </a:lnTo>
                <a:lnTo>
                  <a:pt x="2668659" y="1192820"/>
                </a:lnTo>
                <a:lnTo>
                  <a:pt x="2706199" y="1168947"/>
                </a:lnTo>
                <a:lnTo>
                  <a:pt x="2737512" y="1137630"/>
                </a:lnTo>
                <a:lnTo>
                  <a:pt x="2761384" y="1100085"/>
                </a:lnTo>
                <a:lnTo>
                  <a:pt x="2776598" y="1057528"/>
                </a:lnTo>
                <a:lnTo>
                  <a:pt x="2781940" y="1011174"/>
                </a:lnTo>
                <a:lnTo>
                  <a:pt x="2781940" y="202192"/>
                </a:lnTo>
                <a:lnTo>
                  <a:pt x="2776598" y="155800"/>
                </a:lnTo>
                <a:lnTo>
                  <a:pt x="2761384" y="113230"/>
                </a:lnTo>
                <a:lnTo>
                  <a:pt x="2737512" y="75690"/>
                </a:lnTo>
                <a:lnTo>
                  <a:pt x="2706199" y="44388"/>
                </a:lnTo>
                <a:lnTo>
                  <a:pt x="2668659" y="20534"/>
                </a:lnTo>
                <a:lnTo>
                  <a:pt x="2626110" y="5334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5640" y="4465951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0" y="202192"/>
                </a:moveTo>
                <a:lnTo>
                  <a:pt x="5341" y="155800"/>
                </a:lnTo>
                <a:lnTo>
                  <a:pt x="20556" y="113230"/>
                </a:lnTo>
                <a:lnTo>
                  <a:pt x="44427" y="75690"/>
                </a:lnTo>
                <a:lnTo>
                  <a:pt x="75741" y="44388"/>
                </a:lnTo>
                <a:lnTo>
                  <a:pt x="113280" y="20534"/>
                </a:lnTo>
                <a:lnTo>
                  <a:pt x="155829" y="5334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34"/>
                </a:lnTo>
                <a:lnTo>
                  <a:pt x="2668659" y="20534"/>
                </a:lnTo>
                <a:lnTo>
                  <a:pt x="2706198" y="44388"/>
                </a:lnTo>
                <a:lnTo>
                  <a:pt x="2737512" y="75690"/>
                </a:lnTo>
                <a:lnTo>
                  <a:pt x="2761383" y="113230"/>
                </a:lnTo>
                <a:lnTo>
                  <a:pt x="2776598" y="155800"/>
                </a:lnTo>
                <a:lnTo>
                  <a:pt x="2781940" y="202192"/>
                </a:lnTo>
                <a:lnTo>
                  <a:pt x="2781940" y="1011173"/>
                </a:lnTo>
                <a:lnTo>
                  <a:pt x="2776598" y="1057528"/>
                </a:lnTo>
                <a:lnTo>
                  <a:pt x="2761383" y="1100085"/>
                </a:lnTo>
                <a:lnTo>
                  <a:pt x="2737512" y="1137630"/>
                </a:lnTo>
                <a:lnTo>
                  <a:pt x="2706198" y="1168947"/>
                </a:lnTo>
                <a:lnTo>
                  <a:pt x="2668659" y="1192820"/>
                </a:lnTo>
                <a:lnTo>
                  <a:pt x="2626110" y="1208036"/>
                </a:lnTo>
                <a:lnTo>
                  <a:pt x="2579766" y="1213378"/>
                </a:lnTo>
                <a:lnTo>
                  <a:pt x="202173" y="1213378"/>
                </a:lnTo>
                <a:lnTo>
                  <a:pt x="155829" y="1208036"/>
                </a:lnTo>
                <a:lnTo>
                  <a:pt x="113280" y="1192820"/>
                </a:lnTo>
                <a:lnTo>
                  <a:pt x="75741" y="1168947"/>
                </a:lnTo>
                <a:lnTo>
                  <a:pt x="44427" y="1137630"/>
                </a:lnTo>
                <a:lnTo>
                  <a:pt x="20556" y="1100085"/>
                </a:lnTo>
                <a:lnTo>
                  <a:pt x="5341" y="1057528"/>
                </a:lnTo>
                <a:lnTo>
                  <a:pt x="0" y="1011173"/>
                </a:lnTo>
                <a:lnTo>
                  <a:pt x="0" y="202192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73956" y="4810440"/>
            <a:ext cx="220853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46785" marR="5080" indent="-934719">
              <a:lnSpc>
                <a:spcPct val="105000"/>
              </a:lnSpc>
              <a:spcBef>
                <a:spcPts val="3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First entry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gets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performed 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first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415" y="2962275"/>
            <a:ext cx="2867025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25640" y="298511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1"/>
                </a:lnTo>
                <a:lnTo>
                  <a:pt x="113280" y="20556"/>
                </a:lnTo>
                <a:lnTo>
                  <a:pt x="75741" y="44430"/>
                </a:lnTo>
                <a:lnTo>
                  <a:pt x="44427" y="75746"/>
                </a:lnTo>
                <a:lnTo>
                  <a:pt x="20556" y="113291"/>
                </a:lnTo>
                <a:lnTo>
                  <a:pt x="5341" y="155848"/>
                </a:lnTo>
                <a:lnTo>
                  <a:pt x="0" y="202204"/>
                </a:lnTo>
                <a:lnTo>
                  <a:pt x="0" y="1011189"/>
                </a:lnTo>
                <a:lnTo>
                  <a:pt x="5341" y="1057587"/>
                </a:lnTo>
                <a:lnTo>
                  <a:pt x="20556" y="1100173"/>
                </a:lnTo>
                <a:lnTo>
                  <a:pt x="44427" y="1137737"/>
                </a:lnTo>
                <a:lnTo>
                  <a:pt x="75741" y="1169064"/>
                </a:lnTo>
                <a:lnTo>
                  <a:pt x="113280" y="1192942"/>
                </a:lnTo>
                <a:lnTo>
                  <a:pt x="155829" y="1208158"/>
                </a:lnTo>
                <a:lnTo>
                  <a:pt x="202173" y="1213500"/>
                </a:lnTo>
                <a:lnTo>
                  <a:pt x="2579766" y="1213500"/>
                </a:lnTo>
                <a:lnTo>
                  <a:pt x="2626110" y="1208158"/>
                </a:lnTo>
                <a:lnTo>
                  <a:pt x="2668659" y="1192942"/>
                </a:lnTo>
                <a:lnTo>
                  <a:pt x="2706199" y="1169064"/>
                </a:lnTo>
                <a:lnTo>
                  <a:pt x="2737512" y="1137737"/>
                </a:lnTo>
                <a:lnTo>
                  <a:pt x="2761384" y="1100173"/>
                </a:lnTo>
                <a:lnTo>
                  <a:pt x="2776598" y="1057587"/>
                </a:lnTo>
                <a:lnTo>
                  <a:pt x="2781940" y="1011189"/>
                </a:lnTo>
                <a:lnTo>
                  <a:pt x="2781940" y="202204"/>
                </a:lnTo>
                <a:lnTo>
                  <a:pt x="2776598" y="155848"/>
                </a:lnTo>
                <a:lnTo>
                  <a:pt x="2761384" y="113291"/>
                </a:lnTo>
                <a:lnTo>
                  <a:pt x="2737512" y="75746"/>
                </a:lnTo>
                <a:lnTo>
                  <a:pt x="2706199" y="44430"/>
                </a:lnTo>
                <a:lnTo>
                  <a:pt x="2668659" y="20556"/>
                </a:lnTo>
                <a:lnTo>
                  <a:pt x="2626110" y="5341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5640" y="298511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204"/>
                </a:moveTo>
                <a:lnTo>
                  <a:pt x="5341" y="155848"/>
                </a:lnTo>
                <a:lnTo>
                  <a:pt x="20556" y="113291"/>
                </a:lnTo>
                <a:lnTo>
                  <a:pt x="44427" y="75746"/>
                </a:lnTo>
                <a:lnTo>
                  <a:pt x="75741" y="44430"/>
                </a:lnTo>
                <a:lnTo>
                  <a:pt x="113280" y="20556"/>
                </a:lnTo>
                <a:lnTo>
                  <a:pt x="155829" y="5341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1"/>
                </a:lnTo>
                <a:lnTo>
                  <a:pt x="2668659" y="20556"/>
                </a:lnTo>
                <a:lnTo>
                  <a:pt x="2706198" y="44430"/>
                </a:lnTo>
                <a:lnTo>
                  <a:pt x="2737512" y="75746"/>
                </a:lnTo>
                <a:lnTo>
                  <a:pt x="2761383" y="113291"/>
                </a:lnTo>
                <a:lnTo>
                  <a:pt x="2776598" y="155848"/>
                </a:lnTo>
                <a:lnTo>
                  <a:pt x="2781940" y="202204"/>
                </a:lnTo>
                <a:lnTo>
                  <a:pt x="2781940" y="1011189"/>
                </a:lnTo>
                <a:lnTo>
                  <a:pt x="2776598" y="1057586"/>
                </a:lnTo>
                <a:lnTo>
                  <a:pt x="2761383" y="1100173"/>
                </a:lnTo>
                <a:lnTo>
                  <a:pt x="2737512" y="1137737"/>
                </a:lnTo>
                <a:lnTo>
                  <a:pt x="2706198" y="1169064"/>
                </a:lnTo>
                <a:lnTo>
                  <a:pt x="2668659" y="1192942"/>
                </a:lnTo>
                <a:lnTo>
                  <a:pt x="2626110" y="1208158"/>
                </a:lnTo>
                <a:lnTo>
                  <a:pt x="2579766" y="1213500"/>
                </a:lnTo>
                <a:lnTo>
                  <a:pt x="202173" y="1213500"/>
                </a:lnTo>
                <a:lnTo>
                  <a:pt x="155829" y="1208158"/>
                </a:lnTo>
                <a:lnTo>
                  <a:pt x="113280" y="1192942"/>
                </a:lnTo>
                <a:lnTo>
                  <a:pt x="75741" y="1169064"/>
                </a:lnTo>
                <a:lnTo>
                  <a:pt x="44427" y="1137737"/>
                </a:lnTo>
                <a:lnTo>
                  <a:pt x="20556" y="1100173"/>
                </a:lnTo>
                <a:lnTo>
                  <a:pt x="5341" y="1057586"/>
                </a:lnTo>
                <a:lnTo>
                  <a:pt x="0" y="1011189"/>
                </a:lnTo>
                <a:lnTo>
                  <a:pt x="0" y="20220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8881" y="3204270"/>
            <a:ext cx="2118360" cy="7524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36550" marR="321945" algn="ctr">
              <a:lnSpc>
                <a:spcPct val="104900"/>
              </a:lnSpc>
              <a:spcBef>
                <a:spcPts val="35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ordered  collection.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Position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of entry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matters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9960" y="2138811"/>
            <a:ext cx="929640" cy="114300"/>
          </a:xfrm>
          <a:custGeom>
            <a:avLst/>
            <a:gdLst/>
            <a:ahLst/>
            <a:cxnLst/>
            <a:rect l="l" t="t" r="r" b="b"/>
            <a:pathLst>
              <a:path w="929640" h="114300">
                <a:moveTo>
                  <a:pt x="815340" y="0"/>
                </a:moveTo>
                <a:lnTo>
                  <a:pt x="815340" y="114300"/>
                </a:lnTo>
                <a:lnTo>
                  <a:pt x="891540" y="76200"/>
                </a:lnTo>
                <a:lnTo>
                  <a:pt x="834390" y="76200"/>
                </a:lnTo>
                <a:lnTo>
                  <a:pt x="834390" y="38100"/>
                </a:lnTo>
                <a:lnTo>
                  <a:pt x="891540" y="38100"/>
                </a:lnTo>
                <a:lnTo>
                  <a:pt x="815340" y="0"/>
                </a:lnTo>
                <a:close/>
              </a:path>
              <a:path w="929640" h="114300">
                <a:moveTo>
                  <a:pt x="8153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5340" y="76200"/>
                </a:lnTo>
                <a:lnTo>
                  <a:pt x="815340" y="38100"/>
                </a:lnTo>
                <a:close/>
              </a:path>
              <a:path w="929640" h="114300">
                <a:moveTo>
                  <a:pt x="891540" y="38100"/>
                </a:moveTo>
                <a:lnTo>
                  <a:pt x="834390" y="38100"/>
                </a:lnTo>
                <a:lnTo>
                  <a:pt x="834390" y="76200"/>
                </a:lnTo>
                <a:lnTo>
                  <a:pt x="891540" y="76200"/>
                </a:lnTo>
                <a:lnTo>
                  <a:pt x="929640" y="57150"/>
                </a:lnTo>
                <a:lnTo>
                  <a:pt x="891540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3554" y="2907173"/>
            <a:ext cx="245745" cy="227965"/>
          </a:xfrm>
          <a:custGeom>
            <a:avLst/>
            <a:gdLst/>
            <a:ahLst/>
            <a:cxnLst/>
            <a:rect l="l" t="t" r="r" b="b"/>
            <a:pathLst>
              <a:path w="245744" h="227964">
                <a:moveTo>
                  <a:pt x="0" y="227695"/>
                </a:moveTo>
                <a:lnTo>
                  <a:pt x="245471" y="227695"/>
                </a:lnTo>
                <a:lnTo>
                  <a:pt x="245471" y="0"/>
                </a:lnTo>
                <a:lnTo>
                  <a:pt x="0" y="0"/>
                </a:lnTo>
                <a:lnTo>
                  <a:pt x="0" y="227695"/>
                </a:lnTo>
                <a:close/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3554" y="2564913"/>
            <a:ext cx="245745" cy="227965"/>
          </a:xfrm>
          <a:custGeom>
            <a:avLst/>
            <a:gdLst/>
            <a:ahLst/>
            <a:cxnLst/>
            <a:rect l="l" t="t" r="r" b="b"/>
            <a:pathLst>
              <a:path w="245744" h="227964">
                <a:moveTo>
                  <a:pt x="0" y="227695"/>
                </a:moveTo>
                <a:lnTo>
                  <a:pt x="245471" y="227695"/>
                </a:lnTo>
                <a:lnTo>
                  <a:pt x="245471" y="0"/>
                </a:lnTo>
                <a:lnTo>
                  <a:pt x="0" y="0"/>
                </a:lnTo>
                <a:lnTo>
                  <a:pt x="0" y="227695"/>
                </a:lnTo>
                <a:close/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9050" y="2677271"/>
            <a:ext cx="4107815" cy="449580"/>
          </a:xfrm>
          <a:custGeom>
            <a:avLst/>
            <a:gdLst/>
            <a:ahLst/>
            <a:cxnLst/>
            <a:rect l="l" t="t" r="r" b="b"/>
            <a:pathLst>
              <a:path w="4107815" h="449580">
                <a:moveTo>
                  <a:pt x="114300" y="335036"/>
                </a:moveTo>
                <a:lnTo>
                  <a:pt x="0" y="392186"/>
                </a:lnTo>
                <a:lnTo>
                  <a:pt x="114300" y="449336"/>
                </a:lnTo>
                <a:lnTo>
                  <a:pt x="114300" y="411236"/>
                </a:lnTo>
                <a:lnTo>
                  <a:pt x="95250" y="411236"/>
                </a:lnTo>
                <a:lnTo>
                  <a:pt x="95250" y="373136"/>
                </a:lnTo>
                <a:lnTo>
                  <a:pt x="114300" y="373136"/>
                </a:lnTo>
                <a:lnTo>
                  <a:pt x="114300" y="335036"/>
                </a:lnTo>
                <a:close/>
              </a:path>
              <a:path w="4107815" h="449580">
                <a:moveTo>
                  <a:pt x="114300" y="373136"/>
                </a:moveTo>
                <a:lnTo>
                  <a:pt x="95250" y="373136"/>
                </a:lnTo>
                <a:lnTo>
                  <a:pt x="95250" y="411236"/>
                </a:lnTo>
                <a:lnTo>
                  <a:pt x="114300" y="411236"/>
                </a:lnTo>
                <a:lnTo>
                  <a:pt x="114300" y="373136"/>
                </a:lnTo>
                <a:close/>
              </a:path>
              <a:path w="4107815" h="449580">
                <a:moveTo>
                  <a:pt x="2034668" y="373136"/>
                </a:moveTo>
                <a:lnTo>
                  <a:pt x="114300" y="373136"/>
                </a:lnTo>
                <a:lnTo>
                  <a:pt x="114300" y="411236"/>
                </a:lnTo>
                <a:lnTo>
                  <a:pt x="2072768" y="411236"/>
                </a:lnTo>
                <a:lnTo>
                  <a:pt x="2072768" y="392186"/>
                </a:lnTo>
                <a:lnTo>
                  <a:pt x="2034668" y="392186"/>
                </a:lnTo>
                <a:lnTo>
                  <a:pt x="2034668" y="373136"/>
                </a:lnTo>
                <a:close/>
              </a:path>
              <a:path w="4107815" h="449580">
                <a:moveTo>
                  <a:pt x="2034668" y="57150"/>
                </a:moveTo>
                <a:lnTo>
                  <a:pt x="2034668" y="392186"/>
                </a:lnTo>
                <a:lnTo>
                  <a:pt x="2053718" y="373136"/>
                </a:lnTo>
                <a:lnTo>
                  <a:pt x="2072768" y="373136"/>
                </a:lnTo>
                <a:lnTo>
                  <a:pt x="2072768" y="243596"/>
                </a:lnTo>
                <a:lnTo>
                  <a:pt x="2053718" y="243596"/>
                </a:lnTo>
                <a:lnTo>
                  <a:pt x="2072768" y="224546"/>
                </a:lnTo>
                <a:lnTo>
                  <a:pt x="2053718" y="205496"/>
                </a:lnTo>
                <a:lnTo>
                  <a:pt x="2072768" y="205496"/>
                </a:lnTo>
                <a:lnTo>
                  <a:pt x="2072768" y="76200"/>
                </a:lnTo>
                <a:lnTo>
                  <a:pt x="2053718" y="76200"/>
                </a:lnTo>
                <a:lnTo>
                  <a:pt x="2034668" y="57150"/>
                </a:lnTo>
                <a:close/>
              </a:path>
              <a:path w="4107815" h="449580">
                <a:moveTo>
                  <a:pt x="2072768" y="373136"/>
                </a:moveTo>
                <a:lnTo>
                  <a:pt x="2053718" y="373136"/>
                </a:lnTo>
                <a:lnTo>
                  <a:pt x="2034668" y="392186"/>
                </a:lnTo>
                <a:lnTo>
                  <a:pt x="2072768" y="392186"/>
                </a:lnTo>
                <a:lnTo>
                  <a:pt x="2072768" y="373136"/>
                </a:lnTo>
                <a:close/>
              </a:path>
              <a:path w="4107815" h="449580">
                <a:moveTo>
                  <a:pt x="2072768" y="224546"/>
                </a:moveTo>
                <a:lnTo>
                  <a:pt x="2053718" y="243596"/>
                </a:lnTo>
                <a:lnTo>
                  <a:pt x="2072768" y="243596"/>
                </a:lnTo>
                <a:lnTo>
                  <a:pt x="2072768" y="224546"/>
                </a:lnTo>
                <a:close/>
              </a:path>
              <a:path w="4107815" h="449580">
                <a:moveTo>
                  <a:pt x="4107308" y="205496"/>
                </a:moveTo>
                <a:lnTo>
                  <a:pt x="2072768" y="205496"/>
                </a:lnTo>
                <a:lnTo>
                  <a:pt x="2072768" y="243596"/>
                </a:lnTo>
                <a:lnTo>
                  <a:pt x="4107308" y="243596"/>
                </a:lnTo>
                <a:lnTo>
                  <a:pt x="4107308" y="205496"/>
                </a:lnTo>
                <a:close/>
              </a:path>
              <a:path w="4107815" h="449580">
                <a:moveTo>
                  <a:pt x="2072768" y="205496"/>
                </a:moveTo>
                <a:lnTo>
                  <a:pt x="2053718" y="205496"/>
                </a:lnTo>
                <a:lnTo>
                  <a:pt x="2072768" y="224546"/>
                </a:lnTo>
                <a:lnTo>
                  <a:pt x="2072768" y="205496"/>
                </a:lnTo>
                <a:close/>
              </a:path>
              <a:path w="4107815" h="44958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107815" h="44958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107815" h="449580">
                <a:moveTo>
                  <a:pt x="207276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034668" y="76200"/>
                </a:lnTo>
                <a:lnTo>
                  <a:pt x="2034668" y="57150"/>
                </a:lnTo>
                <a:lnTo>
                  <a:pt x="2072768" y="57150"/>
                </a:lnTo>
                <a:lnTo>
                  <a:pt x="2072768" y="38100"/>
                </a:lnTo>
                <a:close/>
              </a:path>
              <a:path w="4107815" h="449580">
                <a:moveTo>
                  <a:pt x="2072768" y="57150"/>
                </a:moveTo>
                <a:lnTo>
                  <a:pt x="2034668" y="57150"/>
                </a:lnTo>
                <a:lnTo>
                  <a:pt x="2053718" y="76200"/>
                </a:lnTo>
                <a:lnTo>
                  <a:pt x="2072768" y="76200"/>
                </a:lnTo>
                <a:lnTo>
                  <a:pt x="2072768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6357" y="218401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043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9319" y="3429348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5350" y="4957788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7542" y="1954411"/>
          <a:ext cx="4841240" cy="1518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27542" y="3564620"/>
          <a:ext cx="4841240" cy="264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5609" y="2276459"/>
            <a:ext cx="581025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2157" y="2301587"/>
            <a:ext cx="5704332" cy="46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341" y="2296750"/>
            <a:ext cx="5714365" cy="476250"/>
          </a:xfrm>
          <a:custGeom>
            <a:avLst/>
            <a:gdLst/>
            <a:ahLst/>
            <a:cxnLst/>
            <a:rect l="l" t="t" r="r" b="b"/>
            <a:pathLst>
              <a:path w="5714365" h="476250">
                <a:moveTo>
                  <a:pt x="0" y="476167"/>
                </a:moveTo>
                <a:lnTo>
                  <a:pt x="5713872" y="476167"/>
                </a:lnTo>
                <a:lnTo>
                  <a:pt x="5713872" y="0"/>
                </a:lnTo>
                <a:lnTo>
                  <a:pt x="0" y="0"/>
                </a:lnTo>
                <a:lnTo>
                  <a:pt x="0" y="47616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0" y="1171559"/>
            <a:ext cx="6476984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5110" y="1188079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182" y="0"/>
                </a:moveTo>
                <a:lnTo>
                  <a:pt x="136148" y="0"/>
                </a:lnTo>
                <a:lnTo>
                  <a:pt x="93116" y="6954"/>
                </a:lnTo>
                <a:lnTo>
                  <a:pt x="55742" y="26313"/>
                </a:lnTo>
                <a:lnTo>
                  <a:pt x="26269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106"/>
                </a:lnTo>
                <a:lnTo>
                  <a:pt x="6941" y="724200"/>
                </a:lnTo>
                <a:lnTo>
                  <a:pt x="26269" y="761611"/>
                </a:lnTo>
                <a:lnTo>
                  <a:pt x="55742" y="791104"/>
                </a:lnTo>
                <a:lnTo>
                  <a:pt x="93116" y="810439"/>
                </a:lnTo>
                <a:lnTo>
                  <a:pt x="136148" y="817382"/>
                </a:lnTo>
                <a:lnTo>
                  <a:pt x="6242182" y="817382"/>
                </a:lnTo>
                <a:lnTo>
                  <a:pt x="6285276" y="810439"/>
                </a:lnTo>
                <a:lnTo>
                  <a:pt x="6322688" y="791104"/>
                </a:lnTo>
                <a:lnTo>
                  <a:pt x="6352180" y="761611"/>
                </a:lnTo>
                <a:lnTo>
                  <a:pt x="6371515" y="724200"/>
                </a:lnTo>
                <a:lnTo>
                  <a:pt x="6378458" y="681106"/>
                </a:lnTo>
                <a:lnTo>
                  <a:pt x="6378458" y="136276"/>
                </a:lnTo>
                <a:lnTo>
                  <a:pt x="6371515" y="93228"/>
                </a:lnTo>
                <a:lnTo>
                  <a:pt x="6352180" y="55823"/>
                </a:lnTo>
                <a:lnTo>
                  <a:pt x="6322688" y="26313"/>
                </a:lnTo>
                <a:lnTo>
                  <a:pt x="6285276" y="6954"/>
                </a:lnTo>
                <a:lnTo>
                  <a:pt x="6242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5109" y="1188080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9" y="55823"/>
                </a:lnTo>
                <a:lnTo>
                  <a:pt x="55742" y="26313"/>
                </a:lnTo>
                <a:lnTo>
                  <a:pt x="93116" y="6954"/>
                </a:lnTo>
                <a:lnTo>
                  <a:pt x="136148" y="0"/>
                </a:lnTo>
                <a:lnTo>
                  <a:pt x="6242181" y="0"/>
                </a:lnTo>
                <a:lnTo>
                  <a:pt x="6285276" y="6954"/>
                </a:lnTo>
                <a:lnTo>
                  <a:pt x="6322687" y="26313"/>
                </a:lnTo>
                <a:lnTo>
                  <a:pt x="6352179" y="55823"/>
                </a:lnTo>
                <a:lnTo>
                  <a:pt x="6371515" y="93228"/>
                </a:lnTo>
                <a:lnTo>
                  <a:pt x="6378458" y="136276"/>
                </a:lnTo>
                <a:lnTo>
                  <a:pt x="6378458" y="681106"/>
                </a:lnTo>
                <a:lnTo>
                  <a:pt x="6371515" y="724200"/>
                </a:lnTo>
                <a:lnTo>
                  <a:pt x="6352179" y="761611"/>
                </a:lnTo>
                <a:lnTo>
                  <a:pt x="6322687" y="791103"/>
                </a:lnTo>
                <a:lnTo>
                  <a:pt x="6285276" y="810439"/>
                </a:lnTo>
                <a:lnTo>
                  <a:pt x="6242181" y="817382"/>
                </a:lnTo>
                <a:lnTo>
                  <a:pt x="136148" y="817382"/>
                </a:lnTo>
                <a:lnTo>
                  <a:pt x="93116" y="810439"/>
                </a:lnTo>
                <a:lnTo>
                  <a:pt x="55742" y="791103"/>
                </a:lnTo>
                <a:lnTo>
                  <a:pt x="26269" y="761611"/>
                </a:lnTo>
                <a:lnTo>
                  <a:pt x="6941" y="724200"/>
                </a:lnTo>
                <a:lnTo>
                  <a:pt x="0" y="681106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39237" y="1272218"/>
            <a:ext cx="29546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first_playbook.yml</a:t>
            </a:r>
            <a:r>
              <a:rPr sz="1800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nano</a:t>
            </a:r>
            <a:r>
              <a:rPr sz="1800" i="1" spc="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&lt;playbookname&gt;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59" y="2952734"/>
            <a:ext cx="5857859" cy="3743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3001568"/>
            <a:ext cx="5704332" cy="3589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9506" y="2996787"/>
            <a:ext cx="5714365" cy="3599179"/>
          </a:xfrm>
          <a:custGeom>
            <a:avLst/>
            <a:gdLst/>
            <a:ahLst/>
            <a:cxnLst/>
            <a:rect l="l" t="t" r="r" b="b"/>
            <a:pathLst>
              <a:path w="5714365" h="3599179">
                <a:moveTo>
                  <a:pt x="0" y="3598560"/>
                </a:moveTo>
                <a:lnTo>
                  <a:pt x="5713872" y="3598560"/>
                </a:lnTo>
                <a:lnTo>
                  <a:pt x="5713872" y="0"/>
                </a:lnTo>
                <a:lnTo>
                  <a:pt x="0" y="0"/>
                </a:lnTo>
                <a:lnTo>
                  <a:pt x="0" y="359856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4659" y="2971800"/>
            <a:ext cx="581025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1085" y="2994343"/>
            <a:ext cx="5701162" cy="1133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6391" y="2989515"/>
            <a:ext cx="5711190" cy="1143000"/>
          </a:xfrm>
          <a:custGeom>
            <a:avLst/>
            <a:gdLst/>
            <a:ahLst/>
            <a:cxnLst/>
            <a:rect l="l" t="t" r="r" b="b"/>
            <a:pathLst>
              <a:path w="5711190" h="1143000">
                <a:moveTo>
                  <a:pt x="0" y="1142679"/>
                </a:moveTo>
                <a:lnTo>
                  <a:pt x="5710671" y="1142679"/>
                </a:lnTo>
                <a:lnTo>
                  <a:pt x="5710671" y="0"/>
                </a:lnTo>
                <a:lnTo>
                  <a:pt x="0" y="0"/>
                </a:lnTo>
                <a:lnTo>
                  <a:pt x="0" y="1142679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2286000"/>
            <a:ext cx="5800709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2150" y="2311435"/>
            <a:ext cx="5689335" cy="497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7303" y="2306607"/>
            <a:ext cx="5699125" cy="506730"/>
          </a:xfrm>
          <a:custGeom>
            <a:avLst/>
            <a:gdLst/>
            <a:ahLst/>
            <a:cxnLst/>
            <a:rect l="l" t="t" r="r" b="b"/>
            <a:pathLst>
              <a:path w="5699125" h="506730">
                <a:moveTo>
                  <a:pt x="0" y="506574"/>
                </a:moveTo>
                <a:lnTo>
                  <a:pt x="5698875" y="506574"/>
                </a:lnTo>
                <a:lnTo>
                  <a:pt x="5698875" y="0"/>
                </a:lnTo>
                <a:lnTo>
                  <a:pt x="0" y="0"/>
                </a:lnTo>
                <a:lnTo>
                  <a:pt x="0" y="506574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2250" y="1171559"/>
            <a:ext cx="6476984" cy="904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110" y="1188079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182" y="0"/>
                </a:moveTo>
                <a:lnTo>
                  <a:pt x="136148" y="0"/>
                </a:lnTo>
                <a:lnTo>
                  <a:pt x="93116" y="6954"/>
                </a:lnTo>
                <a:lnTo>
                  <a:pt x="55742" y="26313"/>
                </a:lnTo>
                <a:lnTo>
                  <a:pt x="26269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106"/>
                </a:lnTo>
                <a:lnTo>
                  <a:pt x="6941" y="724200"/>
                </a:lnTo>
                <a:lnTo>
                  <a:pt x="26269" y="761611"/>
                </a:lnTo>
                <a:lnTo>
                  <a:pt x="55742" y="791104"/>
                </a:lnTo>
                <a:lnTo>
                  <a:pt x="93116" y="810439"/>
                </a:lnTo>
                <a:lnTo>
                  <a:pt x="136148" y="817382"/>
                </a:lnTo>
                <a:lnTo>
                  <a:pt x="6242182" y="817382"/>
                </a:lnTo>
                <a:lnTo>
                  <a:pt x="6285276" y="810439"/>
                </a:lnTo>
                <a:lnTo>
                  <a:pt x="6322688" y="791104"/>
                </a:lnTo>
                <a:lnTo>
                  <a:pt x="6352180" y="761611"/>
                </a:lnTo>
                <a:lnTo>
                  <a:pt x="6371515" y="724200"/>
                </a:lnTo>
                <a:lnTo>
                  <a:pt x="6378458" y="681106"/>
                </a:lnTo>
                <a:lnTo>
                  <a:pt x="6378458" y="136276"/>
                </a:lnTo>
                <a:lnTo>
                  <a:pt x="6371515" y="93228"/>
                </a:lnTo>
                <a:lnTo>
                  <a:pt x="6352180" y="55823"/>
                </a:lnTo>
                <a:lnTo>
                  <a:pt x="6322688" y="26313"/>
                </a:lnTo>
                <a:lnTo>
                  <a:pt x="6285276" y="6954"/>
                </a:lnTo>
                <a:lnTo>
                  <a:pt x="6242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109" y="1188080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9" y="55823"/>
                </a:lnTo>
                <a:lnTo>
                  <a:pt x="55742" y="26313"/>
                </a:lnTo>
                <a:lnTo>
                  <a:pt x="93116" y="6954"/>
                </a:lnTo>
                <a:lnTo>
                  <a:pt x="136148" y="0"/>
                </a:lnTo>
                <a:lnTo>
                  <a:pt x="6242181" y="0"/>
                </a:lnTo>
                <a:lnTo>
                  <a:pt x="6285276" y="6954"/>
                </a:lnTo>
                <a:lnTo>
                  <a:pt x="6322687" y="26313"/>
                </a:lnTo>
                <a:lnTo>
                  <a:pt x="6352179" y="55823"/>
                </a:lnTo>
                <a:lnTo>
                  <a:pt x="6371515" y="93228"/>
                </a:lnTo>
                <a:lnTo>
                  <a:pt x="6378458" y="136276"/>
                </a:lnTo>
                <a:lnTo>
                  <a:pt x="6378458" y="681106"/>
                </a:lnTo>
                <a:lnTo>
                  <a:pt x="6371515" y="724200"/>
                </a:lnTo>
                <a:lnTo>
                  <a:pt x="6352179" y="761611"/>
                </a:lnTo>
                <a:lnTo>
                  <a:pt x="6322687" y="791103"/>
                </a:lnTo>
                <a:lnTo>
                  <a:pt x="6285276" y="810439"/>
                </a:lnTo>
                <a:lnTo>
                  <a:pt x="6242181" y="817382"/>
                </a:lnTo>
                <a:lnTo>
                  <a:pt x="136148" y="817382"/>
                </a:lnTo>
                <a:lnTo>
                  <a:pt x="93116" y="810439"/>
                </a:lnTo>
                <a:lnTo>
                  <a:pt x="55742" y="791103"/>
                </a:lnTo>
                <a:lnTo>
                  <a:pt x="26269" y="761611"/>
                </a:lnTo>
                <a:lnTo>
                  <a:pt x="6941" y="724200"/>
                </a:lnTo>
                <a:lnTo>
                  <a:pt x="0" y="681106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9913" y="1293173"/>
            <a:ext cx="24847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test_script.sh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0"/>
              </a:spcBef>
            </a:pP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nano</a:t>
            </a:r>
            <a:r>
              <a:rPr sz="1800" i="1" spc="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&lt;file_name&gt;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307079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3750" b="1" spc="-11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Ansible?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925" y="1219184"/>
            <a:ext cx="7924800" cy="380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024" y="1233799"/>
            <a:ext cx="7831455" cy="3710940"/>
          </a:xfrm>
          <a:custGeom>
            <a:avLst/>
            <a:gdLst/>
            <a:ahLst/>
            <a:cxnLst/>
            <a:rect l="l" t="t" r="r" b="b"/>
            <a:pathLst>
              <a:path w="7831455" h="3710940">
                <a:moveTo>
                  <a:pt x="7212778" y="0"/>
                </a:moveTo>
                <a:lnTo>
                  <a:pt x="618420" y="0"/>
                </a:lnTo>
                <a:lnTo>
                  <a:pt x="570094" y="1861"/>
                </a:lnTo>
                <a:lnTo>
                  <a:pt x="522785" y="7353"/>
                </a:lnTo>
                <a:lnTo>
                  <a:pt x="476630" y="16339"/>
                </a:lnTo>
                <a:lnTo>
                  <a:pt x="431767" y="28681"/>
                </a:lnTo>
                <a:lnTo>
                  <a:pt x="388333" y="44240"/>
                </a:lnTo>
                <a:lnTo>
                  <a:pt x="346466" y="62880"/>
                </a:lnTo>
                <a:lnTo>
                  <a:pt x="306303" y="84463"/>
                </a:lnTo>
                <a:lnTo>
                  <a:pt x="267982" y="108851"/>
                </a:lnTo>
                <a:lnTo>
                  <a:pt x="231640" y="135905"/>
                </a:lnTo>
                <a:lnTo>
                  <a:pt x="197416" y="165490"/>
                </a:lnTo>
                <a:lnTo>
                  <a:pt x="165446" y="197467"/>
                </a:lnTo>
                <a:lnTo>
                  <a:pt x="135868" y="231697"/>
                </a:lnTo>
                <a:lnTo>
                  <a:pt x="108819" y="268045"/>
                </a:lnTo>
                <a:lnTo>
                  <a:pt x="84438" y="306371"/>
                </a:lnTo>
                <a:lnTo>
                  <a:pt x="62861" y="346538"/>
                </a:lnTo>
                <a:lnTo>
                  <a:pt x="44226" y="388410"/>
                </a:lnTo>
                <a:lnTo>
                  <a:pt x="28671" y="431847"/>
                </a:lnTo>
                <a:lnTo>
                  <a:pt x="16334" y="476712"/>
                </a:lnTo>
                <a:lnTo>
                  <a:pt x="7351" y="522867"/>
                </a:lnTo>
                <a:lnTo>
                  <a:pt x="1860" y="570176"/>
                </a:lnTo>
                <a:lnTo>
                  <a:pt x="0" y="618500"/>
                </a:lnTo>
                <a:lnTo>
                  <a:pt x="0" y="3092324"/>
                </a:lnTo>
                <a:lnTo>
                  <a:pt x="1860" y="3140648"/>
                </a:lnTo>
                <a:lnTo>
                  <a:pt x="7351" y="3187958"/>
                </a:lnTo>
                <a:lnTo>
                  <a:pt x="16334" y="3234114"/>
                </a:lnTo>
                <a:lnTo>
                  <a:pt x="28671" y="3278980"/>
                </a:lnTo>
                <a:lnTo>
                  <a:pt x="44226" y="3322417"/>
                </a:lnTo>
                <a:lnTo>
                  <a:pt x="62861" y="3364288"/>
                </a:lnTo>
                <a:lnTo>
                  <a:pt x="84438" y="3404455"/>
                </a:lnTo>
                <a:lnTo>
                  <a:pt x="108819" y="3442781"/>
                </a:lnTo>
                <a:lnTo>
                  <a:pt x="135868" y="3479127"/>
                </a:lnTo>
                <a:lnTo>
                  <a:pt x="165446" y="3513358"/>
                </a:lnTo>
                <a:lnTo>
                  <a:pt x="197416" y="3545333"/>
                </a:lnTo>
                <a:lnTo>
                  <a:pt x="231640" y="3574917"/>
                </a:lnTo>
                <a:lnTo>
                  <a:pt x="267982" y="3601971"/>
                </a:lnTo>
                <a:lnTo>
                  <a:pt x="306303" y="3626358"/>
                </a:lnTo>
                <a:lnTo>
                  <a:pt x="346466" y="3647940"/>
                </a:lnTo>
                <a:lnTo>
                  <a:pt x="388333" y="3666579"/>
                </a:lnTo>
                <a:lnTo>
                  <a:pt x="431767" y="3682138"/>
                </a:lnTo>
                <a:lnTo>
                  <a:pt x="476630" y="3694479"/>
                </a:lnTo>
                <a:lnTo>
                  <a:pt x="522785" y="3703464"/>
                </a:lnTo>
                <a:lnTo>
                  <a:pt x="570094" y="3708956"/>
                </a:lnTo>
                <a:lnTo>
                  <a:pt x="618420" y="3710818"/>
                </a:lnTo>
                <a:lnTo>
                  <a:pt x="7212778" y="3710818"/>
                </a:lnTo>
                <a:lnTo>
                  <a:pt x="7261117" y="3708956"/>
                </a:lnTo>
                <a:lnTo>
                  <a:pt x="7308439" y="3703464"/>
                </a:lnTo>
                <a:lnTo>
                  <a:pt x="7354604" y="3694479"/>
                </a:lnTo>
                <a:lnTo>
                  <a:pt x="7399477" y="3682138"/>
                </a:lnTo>
                <a:lnTo>
                  <a:pt x="7442918" y="3666579"/>
                </a:lnTo>
                <a:lnTo>
                  <a:pt x="7484792" y="3647940"/>
                </a:lnTo>
                <a:lnTo>
                  <a:pt x="7524961" y="3626358"/>
                </a:lnTo>
                <a:lnTo>
                  <a:pt x="7563286" y="3601971"/>
                </a:lnTo>
                <a:lnTo>
                  <a:pt x="7599631" y="3574917"/>
                </a:lnTo>
                <a:lnTo>
                  <a:pt x="7633859" y="3545333"/>
                </a:lnTo>
                <a:lnTo>
                  <a:pt x="7665831" y="3513358"/>
                </a:lnTo>
                <a:lnTo>
                  <a:pt x="7695410" y="3479127"/>
                </a:lnTo>
                <a:lnTo>
                  <a:pt x="7722460" y="3442781"/>
                </a:lnTo>
                <a:lnTo>
                  <a:pt x="7746842" y="3404455"/>
                </a:lnTo>
                <a:lnTo>
                  <a:pt x="7768418" y="3364288"/>
                </a:lnTo>
                <a:lnTo>
                  <a:pt x="7787053" y="3322417"/>
                </a:lnTo>
                <a:lnTo>
                  <a:pt x="7802607" y="3278980"/>
                </a:lnTo>
                <a:lnTo>
                  <a:pt x="7814945" y="3234114"/>
                </a:lnTo>
                <a:lnTo>
                  <a:pt x="7823927" y="3187958"/>
                </a:lnTo>
                <a:lnTo>
                  <a:pt x="7829417" y="3140648"/>
                </a:lnTo>
                <a:lnTo>
                  <a:pt x="7831278" y="3092324"/>
                </a:lnTo>
                <a:lnTo>
                  <a:pt x="7831278" y="618500"/>
                </a:lnTo>
                <a:lnTo>
                  <a:pt x="7829417" y="570176"/>
                </a:lnTo>
                <a:lnTo>
                  <a:pt x="7823927" y="522867"/>
                </a:lnTo>
                <a:lnTo>
                  <a:pt x="7814945" y="476712"/>
                </a:lnTo>
                <a:lnTo>
                  <a:pt x="7802607" y="431847"/>
                </a:lnTo>
                <a:lnTo>
                  <a:pt x="7787053" y="388410"/>
                </a:lnTo>
                <a:lnTo>
                  <a:pt x="7768418" y="346538"/>
                </a:lnTo>
                <a:lnTo>
                  <a:pt x="7746842" y="306371"/>
                </a:lnTo>
                <a:lnTo>
                  <a:pt x="7722460" y="268045"/>
                </a:lnTo>
                <a:lnTo>
                  <a:pt x="7695410" y="231697"/>
                </a:lnTo>
                <a:lnTo>
                  <a:pt x="7665831" y="197467"/>
                </a:lnTo>
                <a:lnTo>
                  <a:pt x="7633859" y="165490"/>
                </a:lnTo>
                <a:lnTo>
                  <a:pt x="7599631" y="135905"/>
                </a:lnTo>
                <a:lnTo>
                  <a:pt x="7563286" y="108851"/>
                </a:lnTo>
                <a:lnTo>
                  <a:pt x="7524961" y="84463"/>
                </a:lnTo>
                <a:lnTo>
                  <a:pt x="7484792" y="62880"/>
                </a:lnTo>
                <a:lnTo>
                  <a:pt x="7442918" y="44240"/>
                </a:lnTo>
                <a:lnTo>
                  <a:pt x="7399477" y="28681"/>
                </a:lnTo>
                <a:lnTo>
                  <a:pt x="7354604" y="16339"/>
                </a:lnTo>
                <a:lnTo>
                  <a:pt x="7308439" y="7353"/>
                </a:lnTo>
                <a:lnTo>
                  <a:pt x="7261117" y="1861"/>
                </a:lnTo>
                <a:lnTo>
                  <a:pt x="7212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2023" y="1233800"/>
            <a:ext cx="7831455" cy="3710940"/>
          </a:xfrm>
          <a:custGeom>
            <a:avLst/>
            <a:gdLst/>
            <a:ahLst/>
            <a:cxnLst/>
            <a:rect l="l" t="t" r="r" b="b"/>
            <a:pathLst>
              <a:path w="7831455" h="3710940">
                <a:moveTo>
                  <a:pt x="0" y="618500"/>
                </a:moveTo>
                <a:lnTo>
                  <a:pt x="1860" y="570176"/>
                </a:lnTo>
                <a:lnTo>
                  <a:pt x="7351" y="522867"/>
                </a:lnTo>
                <a:lnTo>
                  <a:pt x="16334" y="476712"/>
                </a:lnTo>
                <a:lnTo>
                  <a:pt x="28671" y="431846"/>
                </a:lnTo>
                <a:lnTo>
                  <a:pt x="44226" y="388410"/>
                </a:lnTo>
                <a:lnTo>
                  <a:pt x="62861" y="346538"/>
                </a:lnTo>
                <a:lnTo>
                  <a:pt x="84438" y="306371"/>
                </a:lnTo>
                <a:lnTo>
                  <a:pt x="108819" y="268045"/>
                </a:lnTo>
                <a:lnTo>
                  <a:pt x="135868" y="231697"/>
                </a:lnTo>
                <a:lnTo>
                  <a:pt x="165446" y="197466"/>
                </a:lnTo>
                <a:lnTo>
                  <a:pt x="197416" y="165490"/>
                </a:lnTo>
                <a:lnTo>
                  <a:pt x="231640" y="135905"/>
                </a:lnTo>
                <a:lnTo>
                  <a:pt x="267982" y="108851"/>
                </a:lnTo>
                <a:lnTo>
                  <a:pt x="306303" y="84463"/>
                </a:lnTo>
                <a:lnTo>
                  <a:pt x="346466" y="62880"/>
                </a:lnTo>
                <a:lnTo>
                  <a:pt x="388333" y="44240"/>
                </a:lnTo>
                <a:lnTo>
                  <a:pt x="431767" y="28681"/>
                </a:lnTo>
                <a:lnTo>
                  <a:pt x="476630" y="16339"/>
                </a:lnTo>
                <a:lnTo>
                  <a:pt x="522785" y="7353"/>
                </a:lnTo>
                <a:lnTo>
                  <a:pt x="570094" y="1861"/>
                </a:lnTo>
                <a:lnTo>
                  <a:pt x="618420" y="0"/>
                </a:lnTo>
                <a:lnTo>
                  <a:pt x="7212777" y="0"/>
                </a:lnTo>
                <a:lnTo>
                  <a:pt x="7261117" y="1861"/>
                </a:lnTo>
                <a:lnTo>
                  <a:pt x="7308438" y="7353"/>
                </a:lnTo>
                <a:lnTo>
                  <a:pt x="7354604" y="16339"/>
                </a:lnTo>
                <a:lnTo>
                  <a:pt x="7399476" y="28681"/>
                </a:lnTo>
                <a:lnTo>
                  <a:pt x="7442918" y="44240"/>
                </a:lnTo>
                <a:lnTo>
                  <a:pt x="7484792" y="62880"/>
                </a:lnTo>
                <a:lnTo>
                  <a:pt x="7524960" y="84463"/>
                </a:lnTo>
                <a:lnTo>
                  <a:pt x="7563286" y="108851"/>
                </a:lnTo>
                <a:lnTo>
                  <a:pt x="7599631" y="135905"/>
                </a:lnTo>
                <a:lnTo>
                  <a:pt x="7633858" y="165490"/>
                </a:lnTo>
                <a:lnTo>
                  <a:pt x="7665830" y="197466"/>
                </a:lnTo>
                <a:lnTo>
                  <a:pt x="7695410" y="231697"/>
                </a:lnTo>
                <a:lnTo>
                  <a:pt x="7722459" y="268045"/>
                </a:lnTo>
                <a:lnTo>
                  <a:pt x="7746841" y="306371"/>
                </a:lnTo>
                <a:lnTo>
                  <a:pt x="7768418" y="346538"/>
                </a:lnTo>
                <a:lnTo>
                  <a:pt x="7787052" y="388410"/>
                </a:lnTo>
                <a:lnTo>
                  <a:pt x="7802607" y="431846"/>
                </a:lnTo>
                <a:lnTo>
                  <a:pt x="7814944" y="476712"/>
                </a:lnTo>
                <a:lnTo>
                  <a:pt x="7823927" y="522867"/>
                </a:lnTo>
                <a:lnTo>
                  <a:pt x="7829417" y="570176"/>
                </a:lnTo>
                <a:lnTo>
                  <a:pt x="7831278" y="618500"/>
                </a:lnTo>
                <a:lnTo>
                  <a:pt x="7831278" y="3092323"/>
                </a:lnTo>
                <a:lnTo>
                  <a:pt x="7829417" y="3140648"/>
                </a:lnTo>
                <a:lnTo>
                  <a:pt x="7823927" y="3187958"/>
                </a:lnTo>
                <a:lnTo>
                  <a:pt x="7814944" y="3234114"/>
                </a:lnTo>
                <a:lnTo>
                  <a:pt x="7802607" y="3278979"/>
                </a:lnTo>
                <a:lnTo>
                  <a:pt x="7787052" y="3322416"/>
                </a:lnTo>
                <a:lnTo>
                  <a:pt x="7768418" y="3364287"/>
                </a:lnTo>
                <a:lnTo>
                  <a:pt x="7746841" y="3404455"/>
                </a:lnTo>
                <a:lnTo>
                  <a:pt x="7722459" y="3442780"/>
                </a:lnTo>
                <a:lnTo>
                  <a:pt x="7695410" y="3479127"/>
                </a:lnTo>
                <a:lnTo>
                  <a:pt x="7665830" y="3513357"/>
                </a:lnTo>
                <a:lnTo>
                  <a:pt x="7633858" y="3545333"/>
                </a:lnTo>
                <a:lnTo>
                  <a:pt x="7599631" y="3574917"/>
                </a:lnTo>
                <a:lnTo>
                  <a:pt x="7563286" y="3601971"/>
                </a:lnTo>
                <a:lnTo>
                  <a:pt x="7524960" y="3626358"/>
                </a:lnTo>
                <a:lnTo>
                  <a:pt x="7484792" y="3647939"/>
                </a:lnTo>
                <a:lnTo>
                  <a:pt x="7442918" y="3666579"/>
                </a:lnTo>
                <a:lnTo>
                  <a:pt x="7399476" y="3682138"/>
                </a:lnTo>
                <a:lnTo>
                  <a:pt x="7354604" y="3694479"/>
                </a:lnTo>
                <a:lnTo>
                  <a:pt x="7308438" y="3703464"/>
                </a:lnTo>
                <a:lnTo>
                  <a:pt x="7261117" y="3708956"/>
                </a:lnTo>
                <a:lnTo>
                  <a:pt x="7212777" y="3710817"/>
                </a:lnTo>
                <a:lnTo>
                  <a:pt x="618420" y="3710817"/>
                </a:lnTo>
                <a:lnTo>
                  <a:pt x="570094" y="3708956"/>
                </a:lnTo>
                <a:lnTo>
                  <a:pt x="522785" y="3703464"/>
                </a:lnTo>
                <a:lnTo>
                  <a:pt x="476630" y="3694479"/>
                </a:lnTo>
                <a:lnTo>
                  <a:pt x="431767" y="3682138"/>
                </a:lnTo>
                <a:lnTo>
                  <a:pt x="388333" y="3666579"/>
                </a:lnTo>
                <a:lnTo>
                  <a:pt x="346466" y="3647939"/>
                </a:lnTo>
                <a:lnTo>
                  <a:pt x="306303" y="3626358"/>
                </a:lnTo>
                <a:lnTo>
                  <a:pt x="267982" y="3601971"/>
                </a:lnTo>
                <a:lnTo>
                  <a:pt x="231640" y="3574917"/>
                </a:lnTo>
                <a:lnTo>
                  <a:pt x="197416" y="3545333"/>
                </a:lnTo>
                <a:lnTo>
                  <a:pt x="165446" y="3513357"/>
                </a:lnTo>
                <a:lnTo>
                  <a:pt x="135868" y="3479127"/>
                </a:lnTo>
                <a:lnTo>
                  <a:pt x="108819" y="3442780"/>
                </a:lnTo>
                <a:lnTo>
                  <a:pt x="84438" y="3404455"/>
                </a:lnTo>
                <a:lnTo>
                  <a:pt x="62861" y="3364287"/>
                </a:lnTo>
                <a:lnTo>
                  <a:pt x="44226" y="3322416"/>
                </a:lnTo>
                <a:lnTo>
                  <a:pt x="28671" y="3278979"/>
                </a:lnTo>
                <a:lnTo>
                  <a:pt x="16334" y="3234114"/>
                </a:lnTo>
                <a:lnTo>
                  <a:pt x="7351" y="3187958"/>
                </a:lnTo>
                <a:lnTo>
                  <a:pt x="1860" y="3140648"/>
                </a:lnTo>
                <a:lnTo>
                  <a:pt x="0" y="3092323"/>
                </a:lnTo>
                <a:lnTo>
                  <a:pt x="0" y="61850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3851" y="1532572"/>
            <a:ext cx="6420485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3619">
              <a:lnSpc>
                <a:spcPct val="153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open-source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tool 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Used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solve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wide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range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automation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challenges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by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Michael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DeHaan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fictional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communication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device,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first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Ursula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K.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LeGuin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her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novel</a:t>
            </a:r>
            <a:r>
              <a:rPr sz="18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Rocannon’s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World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1966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2015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acquired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77340" y="4467225"/>
            <a:ext cx="3114659" cy="2390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0378" y="4510787"/>
            <a:ext cx="3071622" cy="2347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6117" y="1752551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4886" y="2157295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1380" y="2578193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380" y="4195788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945" y="3394021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1380" y="2984705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4675" y="2266934"/>
            <a:ext cx="579120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6392" y="2285978"/>
            <a:ext cx="5690616" cy="61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1697" y="2281290"/>
            <a:ext cx="5700395" cy="624840"/>
          </a:xfrm>
          <a:custGeom>
            <a:avLst/>
            <a:gdLst/>
            <a:ahLst/>
            <a:cxnLst/>
            <a:rect l="l" t="t" r="r" b="b"/>
            <a:pathLst>
              <a:path w="5700395" h="624839">
                <a:moveTo>
                  <a:pt x="0" y="624733"/>
                </a:moveTo>
                <a:lnTo>
                  <a:pt x="5700156" y="624733"/>
                </a:lnTo>
                <a:lnTo>
                  <a:pt x="5700156" y="0"/>
                </a:lnTo>
                <a:lnTo>
                  <a:pt x="0" y="0"/>
                </a:lnTo>
                <a:lnTo>
                  <a:pt x="0" y="62473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4675" y="3238500"/>
            <a:ext cx="57912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6392" y="3264063"/>
            <a:ext cx="5690616" cy="2938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1697" y="3259299"/>
            <a:ext cx="5700395" cy="2948305"/>
          </a:xfrm>
          <a:custGeom>
            <a:avLst/>
            <a:gdLst/>
            <a:ahLst/>
            <a:cxnLst/>
            <a:rect l="l" t="t" r="r" b="b"/>
            <a:pathLst>
              <a:path w="5700395" h="2948304">
                <a:moveTo>
                  <a:pt x="0" y="2948308"/>
                </a:moveTo>
                <a:lnTo>
                  <a:pt x="5700156" y="2948308"/>
                </a:lnTo>
                <a:lnTo>
                  <a:pt x="5700156" y="0"/>
                </a:lnTo>
                <a:lnTo>
                  <a:pt x="0" y="0"/>
                </a:lnTo>
                <a:lnTo>
                  <a:pt x="0" y="294830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2250" y="1171559"/>
            <a:ext cx="6476984" cy="904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110" y="1188079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182" y="0"/>
                </a:moveTo>
                <a:lnTo>
                  <a:pt x="136148" y="0"/>
                </a:lnTo>
                <a:lnTo>
                  <a:pt x="93116" y="6954"/>
                </a:lnTo>
                <a:lnTo>
                  <a:pt x="55742" y="26313"/>
                </a:lnTo>
                <a:lnTo>
                  <a:pt x="26269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106"/>
                </a:lnTo>
                <a:lnTo>
                  <a:pt x="6941" y="724200"/>
                </a:lnTo>
                <a:lnTo>
                  <a:pt x="26269" y="761611"/>
                </a:lnTo>
                <a:lnTo>
                  <a:pt x="55742" y="791104"/>
                </a:lnTo>
                <a:lnTo>
                  <a:pt x="93116" y="810439"/>
                </a:lnTo>
                <a:lnTo>
                  <a:pt x="136148" y="817382"/>
                </a:lnTo>
                <a:lnTo>
                  <a:pt x="6242182" y="817382"/>
                </a:lnTo>
                <a:lnTo>
                  <a:pt x="6285276" y="810439"/>
                </a:lnTo>
                <a:lnTo>
                  <a:pt x="6322688" y="791104"/>
                </a:lnTo>
                <a:lnTo>
                  <a:pt x="6352180" y="761611"/>
                </a:lnTo>
                <a:lnTo>
                  <a:pt x="6371515" y="724200"/>
                </a:lnTo>
                <a:lnTo>
                  <a:pt x="6378458" y="681106"/>
                </a:lnTo>
                <a:lnTo>
                  <a:pt x="6378458" y="136276"/>
                </a:lnTo>
                <a:lnTo>
                  <a:pt x="6371515" y="93228"/>
                </a:lnTo>
                <a:lnTo>
                  <a:pt x="6352180" y="55823"/>
                </a:lnTo>
                <a:lnTo>
                  <a:pt x="6322688" y="26313"/>
                </a:lnTo>
                <a:lnTo>
                  <a:pt x="6285276" y="6954"/>
                </a:lnTo>
                <a:lnTo>
                  <a:pt x="6242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109" y="1188080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9" y="55823"/>
                </a:lnTo>
                <a:lnTo>
                  <a:pt x="55742" y="26313"/>
                </a:lnTo>
                <a:lnTo>
                  <a:pt x="93116" y="6954"/>
                </a:lnTo>
                <a:lnTo>
                  <a:pt x="136148" y="0"/>
                </a:lnTo>
                <a:lnTo>
                  <a:pt x="6242181" y="0"/>
                </a:lnTo>
                <a:lnTo>
                  <a:pt x="6285276" y="6954"/>
                </a:lnTo>
                <a:lnTo>
                  <a:pt x="6322687" y="26313"/>
                </a:lnTo>
                <a:lnTo>
                  <a:pt x="6352179" y="55823"/>
                </a:lnTo>
                <a:lnTo>
                  <a:pt x="6371515" y="93228"/>
                </a:lnTo>
                <a:lnTo>
                  <a:pt x="6378458" y="136276"/>
                </a:lnTo>
                <a:lnTo>
                  <a:pt x="6378458" y="681106"/>
                </a:lnTo>
                <a:lnTo>
                  <a:pt x="6371515" y="724200"/>
                </a:lnTo>
                <a:lnTo>
                  <a:pt x="6352179" y="761611"/>
                </a:lnTo>
                <a:lnTo>
                  <a:pt x="6322687" y="791103"/>
                </a:lnTo>
                <a:lnTo>
                  <a:pt x="6285276" y="810439"/>
                </a:lnTo>
                <a:lnTo>
                  <a:pt x="6242181" y="817382"/>
                </a:lnTo>
                <a:lnTo>
                  <a:pt x="136148" y="817382"/>
                </a:lnTo>
                <a:lnTo>
                  <a:pt x="93116" y="810439"/>
                </a:lnTo>
                <a:lnTo>
                  <a:pt x="55742" y="791103"/>
                </a:lnTo>
                <a:lnTo>
                  <a:pt x="26269" y="761611"/>
                </a:lnTo>
                <a:lnTo>
                  <a:pt x="6941" y="724200"/>
                </a:lnTo>
                <a:lnTo>
                  <a:pt x="0" y="681106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13812" y="1155123"/>
            <a:ext cx="4568190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Syntax-check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ansible-playbook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&lt;playbook&gt;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--syntax-check</a:t>
            </a:r>
            <a:r>
              <a:rPr sz="1800" i="1" spc="3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ansible-playbook</a:t>
            </a:r>
            <a:r>
              <a:rPr sz="1800" i="1" spc="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&lt;playbook&gt;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41554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Ansible</a:t>
            </a:r>
            <a:r>
              <a:rPr spc="-25" dirty="0"/>
              <a:t> </a:t>
            </a:r>
            <a:r>
              <a:rPr spc="-5" dirty="0"/>
              <a:t>Roles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47040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Roles?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5155" y="4210428"/>
            <a:ext cx="25463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725" y="1466834"/>
            <a:ext cx="756285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0525" y="1485899"/>
            <a:ext cx="7472045" cy="1620520"/>
          </a:xfrm>
          <a:custGeom>
            <a:avLst/>
            <a:gdLst/>
            <a:ahLst/>
            <a:cxnLst/>
            <a:rect l="l" t="t" r="r" b="b"/>
            <a:pathLst>
              <a:path w="7472045" h="1620520">
                <a:moveTo>
                  <a:pt x="7201927" y="0"/>
                </a:moveTo>
                <a:lnTo>
                  <a:pt x="269997" y="0"/>
                </a:lnTo>
                <a:lnTo>
                  <a:pt x="221469" y="4351"/>
                </a:lnTo>
                <a:lnTo>
                  <a:pt x="175792" y="16896"/>
                </a:lnTo>
                <a:lnTo>
                  <a:pt x="133730" y="36874"/>
                </a:lnTo>
                <a:lnTo>
                  <a:pt x="96047" y="63520"/>
                </a:lnTo>
                <a:lnTo>
                  <a:pt x="63504" y="96074"/>
                </a:lnTo>
                <a:lnTo>
                  <a:pt x="36865" y="133773"/>
                </a:lnTo>
                <a:lnTo>
                  <a:pt x="16893" y="175854"/>
                </a:lnTo>
                <a:lnTo>
                  <a:pt x="4350" y="221555"/>
                </a:lnTo>
                <a:lnTo>
                  <a:pt x="0" y="270113"/>
                </a:lnTo>
                <a:lnTo>
                  <a:pt x="0" y="1350264"/>
                </a:lnTo>
                <a:lnTo>
                  <a:pt x="4350" y="1398830"/>
                </a:lnTo>
                <a:lnTo>
                  <a:pt x="16893" y="1444535"/>
                </a:lnTo>
                <a:lnTo>
                  <a:pt x="36865" y="1486618"/>
                </a:lnTo>
                <a:lnTo>
                  <a:pt x="63504" y="1524315"/>
                </a:lnTo>
                <a:lnTo>
                  <a:pt x="96047" y="1556867"/>
                </a:lnTo>
                <a:lnTo>
                  <a:pt x="133730" y="1583510"/>
                </a:lnTo>
                <a:lnTo>
                  <a:pt x="175792" y="1603484"/>
                </a:lnTo>
                <a:lnTo>
                  <a:pt x="221469" y="1616027"/>
                </a:lnTo>
                <a:lnTo>
                  <a:pt x="269997" y="1620377"/>
                </a:lnTo>
                <a:lnTo>
                  <a:pt x="7201927" y="1620377"/>
                </a:lnTo>
                <a:lnTo>
                  <a:pt x="7250449" y="1616027"/>
                </a:lnTo>
                <a:lnTo>
                  <a:pt x="7296122" y="1603484"/>
                </a:lnTo>
                <a:lnTo>
                  <a:pt x="7338182" y="1583510"/>
                </a:lnTo>
                <a:lnTo>
                  <a:pt x="7375865" y="1556867"/>
                </a:lnTo>
                <a:lnTo>
                  <a:pt x="7408409" y="1524315"/>
                </a:lnTo>
                <a:lnTo>
                  <a:pt x="7435049" y="1486618"/>
                </a:lnTo>
                <a:lnTo>
                  <a:pt x="7455023" y="1444535"/>
                </a:lnTo>
                <a:lnTo>
                  <a:pt x="7467568" y="1398830"/>
                </a:lnTo>
                <a:lnTo>
                  <a:pt x="7471919" y="1350264"/>
                </a:lnTo>
                <a:lnTo>
                  <a:pt x="7471919" y="270113"/>
                </a:lnTo>
                <a:lnTo>
                  <a:pt x="7467568" y="221555"/>
                </a:lnTo>
                <a:lnTo>
                  <a:pt x="7455023" y="175854"/>
                </a:lnTo>
                <a:lnTo>
                  <a:pt x="7435049" y="133773"/>
                </a:lnTo>
                <a:lnTo>
                  <a:pt x="7408409" y="96074"/>
                </a:lnTo>
                <a:lnTo>
                  <a:pt x="7375865" y="63520"/>
                </a:lnTo>
                <a:lnTo>
                  <a:pt x="7338182" y="36874"/>
                </a:lnTo>
                <a:lnTo>
                  <a:pt x="7296122" y="16896"/>
                </a:lnTo>
                <a:lnTo>
                  <a:pt x="7250449" y="4351"/>
                </a:lnTo>
                <a:lnTo>
                  <a:pt x="7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0525" y="1485900"/>
            <a:ext cx="7472045" cy="1620520"/>
          </a:xfrm>
          <a:custGeom>
            <a:avLst/>
            <a:gdLst/>
            <a:ahLst/>
            <a:cxnLst/>
            <a:rect l="l" t="t" r="r" b="b"/>
            <a:pathLst>
              <a:path w="7472045" h="1620520">
                <a:moveTo>
                  <a:pt x="0" y="270113"/>
                </a:moveTo>
                <a:lnTo>
                  <a:pt x="4350" y="221555"/>
                </a:lnTo>
                <a:lnTo>
                  <a:pt x="16893" y="175854"/>
                </a:lnTo>
                <a:lnTo>
                  <a:pt x="36865" y="133773"/>
                </a:lnTo>
                <a:lnTo>
                  <a:pt x="63504" y="96074"/>
                </a:lnTo>
                <a:lnTo>
                  <a:pt x="96047" y="63520"/>
                </a:lnTo>
                <a:lnTo>
                  <a:pt x="133730" y="36874"/>
                </a:lnTo>
                <a:lnTo>
                  <a:pt x="175792" y="16896"/>
                </a:lnTo>
                <a:lnTo>
                  <a:pt x="221469" y="4351"/>
                </a:lnTo>
                <a:lnTo>
                  <a:pt x="269997" y="0"/>
                </a:lnTo>
                <a:lnTo>
                  <a:pt x="7201927" y="0"/>
                </a:lnTo>
                <a:lnTo>
                  <a:pt x="7250449" y="4351"/>
                </a:lnTo>
                <a:lnTo>
                  <a:pt x="7296121" y="16896"/>
                </a:lnTo>
                <a:lnTo>
                  <a:pt x="7338181" y="36874"/>
                </a:lnTo>
                <a:lnTo>
                  <a:pt x="7375865" y="63520"/>
                </a:lnTo>
                <a:lnTo>
                  <a:pt x="7408408" y="96074"/>
                </a:lnTo>
                <a:lnTo>
                  <a:pt x="7435049" y="133773"/>
                </a:lnTo>
                <a:lnTo>
                  <a:pt x="7455023" y="175854"/>
                </a:lnTo>
                <a:lnTo>
                  <a:pt x="7467567" y="221555"/>
                </a:lnTo>
                <a:lnTo>
                  <a:pt x="7471918" y="270113"/>
                </a:lnTo>
                <a:lnTo>
                  <a:pt x="7471918" y="1350263"/>
                </a:lnTo>
                <a:lnTo>
                  <a:pt x="7467567" y="1398830"/>
                </a:lnTo>
                <a:lnTo>
                  <a:pt x="7455023" y="1444535"/>
                </a:lnTo>
                <a:lnTo>
                  <a:pt x="7435049" y="1486617"/>
                </a:lnTo>
                <a:lnTo>
                  <a:pt x="7408408" y="1524315"/>
                </a:lnTo>
                <a:lnTo>
                  <a:pt x="7375865" y="1556866"/>
                </a:lnTo>
                <a:lnTo>
                  <a:pt x="7338181" y="1583510"/>
                </a:lnTo>
                <a:lnTo>
                  <a:pt x="7296121" y="1603484"/>
                </a:lnTo>
                <a:lnTo>
                  <a:pt x="7250449" y="1616027"/>
                </a:lnTo>
                <a:lnTo>
                  <a:pt x="7201927" y="1620377"/>
                </a:lnTo>
                <a:lnTo>
                  <a:pt x="269997" y="1620377"/>
                </a:lnTo>
                <a:lnTo>
                  <a:pt x="221469" y="1616027"/>
                </a:lnTo>
                <a:lnTo>
                  <a:pt x="175792" y="1603484"/>
                </a:lnTo>
                <a:lnTo>
                  <a:pt x="133730" y="1583510"/>
                </a:lnTo>
                <a:lnTo>
                  <a:pt x="96047" y="1556866"/>
                </a:lnTo>
                <a:lnTo>
                  <a:pt x="63504" y="1524315"/>
                </a:lnTo>
                <a:lnTo>
                  <a:pt x="36865" y="1486617"/>
                </a:lnTo>
                <a:lnTo>
                  <a:pt x="16893" y="1444535"/>
                </a:lnTo>
                <a:lnTo>
                  <a:pt x="4350" y="1398830"/>
                </a:lnTo>
                <a:lnTo>
                  <a:pt x="0" y="1350263"/>
                </a:lnTo>
                <a:lnTo>
                  <a:pt x="0" y="27011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73389" y="1692588"/>
            <a:ext cx="6453505" cy="1129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338455" algn="ctr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tasks,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files,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stored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 standardized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8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small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functionalities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independently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but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only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within</a:t>
            </a:r>
            <a:r>
              <a:rPr sz="1800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9250" y="4752975"/>
            <a:ext cx="4381515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6264" y="4766940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5" h="981710">
                <a:moveTo>
                  <a:pt x="4123054" y="0"/>
                </a:moveTo>
                <a:lnTo>
                  <a:pt x="163580" y="0"/>
                </a:lnTo>
                <a:lnTo>
                  <a:pt x="120064" y="5837"/>
                </a:lnTo>
                <a:lnTo>
                  <a:pt x="80980" y="22314"/>
                </a:lnTo>
                <a:lnTo>
                  <a:pt x="47879" y="47879"/>
                </a:lnTo>
                <a:lnTo>
                  <a:pt x="22314" y="80980"/>
                </a:lnTo>
                <a:lnTo>
                  <a:pt x="5837" y="120064"/>
                </a:lnTo>
                <a:lnTo>
                  <a:pt x="0" y="163580"/>
                </a:lnTo>
                <a:lnTo>
                  <a:pt x="0" y="817757"/>
                </a:lnTo>
                <a:lnTo>
                  <a:pt x="5837" y="861212"/>
                </a:lnTo>
                <a:lnTo>
                  <a:pt x="22314" y="900266"/>
                </a:lnTo>
                <a:lnTo>
                  <a:pt x="47879" y="933358"/>
                </a:lnTo>
                <a:lnTo>
                  <a:pt x="80980" y="958927"/>
                </a:lnTo>
                <a:lnTo>
                  <a:pt x="120064" y="975412"/>
                </a:lnTo>
                <a:lnTo>
                  <a:pt x="163580" y="981254"/>
                </a:lnTo>
                <a:lnTo>
                  <a:pt x="4123054" y="981254"/>
                </a:lnTo>
                <a:lnTo>
                  <a:pt x="4166520" y="975412"/>
                </a:lnTo>
                <a:lnTo>
                  <a:pt x="4205572" y="958927"/>
                </a:lnTo>
                <a:lnTo>
                  <a:pt x="4238653" y="933358"/>
                </a:lnTo>
                <a:lnTo>
                  <a:pt x="4264208" y="900266"/>
                </a:lnTo>
                <a:lnTo>
                  <a:pt x="4280681" y="861212"/>
                </a:lnTo>
                <a:lnTo>
                  <a:pt x="4286518" y="817757"/>
                </a:lnTo>
                <a:lnTo>
                  <a:pt x="4286518" y="163580"/>
                </a:lnTo>
                <a:lnTo>
                  <a:pt x="4280681" y="120064"/>
                </a:lnTo>
                <a:lnTo>
                  <a:pt x="4264208" y="80980"/>
                </a:lnTo>
                <a:lnTo>
                  <a:pt x="4238653" y="47879"/>
                </a:lnTo>
                <a:lnTo>
                  <a:pt x="4205572" y="22314"/>
                </a:lnTo>
                <a:lnTo>
                  <a:pt x="4166520" y="5837"/>
                </a:lnTo>
                <a:lnTo>
                  <a:pt x="41230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6263" y="4766940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5" h="981710">
                <a:moveTo>
                  <a:pt x="0" y="163580"/>
                </a:moveTo>
                <a:lnTo>
                  <a:pt x="5837" y="120064"/>
                </a:lnTo>
                <a:lnTo>
                  <a:pt x="22314" y="80980"/>
                </a:lnTo>
                <a:lnTo>
                  <a:pt x="47879" y="47879"/>
                </a:lnTo>
                <a:lnTo>
                  <a:pt x="80980" y="22314"/>
                </a:lnTo>
                <a:lnTo>
                  <a:pt x="120064" y="5837"/>
                </a:lnTo>
                <a:lnTo>
                  <a:pt x="163580" y="0"/>
                </a:lnTo>
                <a:lnTo>
                  <a:pt x="4123053" y="0"/>
                </a:lnTo>
                <a:lnTo>
                  <a:pt x="4166520" y="5837"/>
                </a:lnTo>
                <a:lnTo>
                  <a:pt x="4205572" y="22314"/>
                </a:lnTo>
                <a:lnTo>
                  <a:pt x="4238653" y="47879"/>
                </a:lnTo>
                <a:lnTo>
                  <a:pt x="4264207" y="80980"/>
                </a:lnTo>
                <a:lnTo>
                  <a:pt x="4280681" y="120064"/>
                </a:lnTo>
                <a:lnTo>
                  <a:pt x="4286518" y="163580"/>
                </a:lnTo>
                <a:lnTo>
                  <a:pt x="4286518" y="817757"/>
                </a:lnTo>
                <a:lnTo>
                  <a:pt x="4280681" y="861212"/>
                </a:lnTo>
                <a:lnTo>
                  <a:pt x="4264207" y="900266"/>
                </a:lnTo>
                <a:lnTo>
                  <a:pt x="4238653" y="933358"/>
                </a:lnTo>
                <a:lnTo>
                  <a:pt x="4205572" y="958927"/>
                </a:lnTo>
                <a:lnTo>
                  <a:pt x="4166520" y="975412"/>
                </a:lnTo>
                <a:lnTo>
                  <a:pt x="4123053" y="981254"/>
                </a:lnTo>
                <a:lnTo>
                  <a:pt x="163580" y="981254"/>
                </a:lnTo>
                <a:lnTo>
                  <a:pt x="120064" y="975412"/>
                </a:lnTo>
                <a:lnTo>
                  <a:pt x="80980" y="958927"/>
                </a:lnTo>
                <a:lnTo>
                  <a:pt x="47879" y="933358"/>
                </a:lnTo>
                <a:lnTo>
                  <a:pt x="22314" y="900266"/>
                </a:lnTo>
                <a:lnTo>
                  <a:pt x="5837" y="861212"/>
                </a:lnTo>
                <a:lnTo>
                  <a:pt x="0" y="817757"/>
                </a:lnTo>
                <a:lnTo>
                  <a:pt x="0" y="16358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3621" y="5089206"/>
            <a:ext cx="3045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organizes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9506" y="4210432"/>
            <a:ext cx="19862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2225" y="4752975"/>
            <a:ext cx="4371990" cy="1076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7084" y="4770632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4" h="981710">
                <a:moveTo>
                  <a:pt x="4123060" y="0"/>
                </a:moveTo>
                <a:lnTo>
                  <a:pt x="163586" y="0"/>
                </a:lnTo>
                <a:lnTo>
                  <a:pt x="120110" y="5845"/>
                </a:lnTo>
                <a:lnTo>
                  <a:pt x="81036" y="22340"/>
                </a:lnTo>
                <a:lnTo>
                  <a:pt x="47925" y="47922"/>
                </a:lnTo>
                <a:lnTo>
                  <a:pt x="22341" y="81029"/>
                </a:lnTo>
                <a:lnTo>
                  <a:pt x="5845" y="120098"/>
                </a:lnTo>
                <a:lnTo>
                  <a:pt x="0" y="163567"/>
                </a:lnTo>
                <a:lnTo>
                  <a:pt x="0" y="817732"/>
                </a:lnTo>
                <a:lnTo>
                  <a:pt x="5845" y="861213"/>
                </a:lnTo>
                <a:lnTo>
                  <a:pt x="22341" y="900284"/>
                </a:lnTo>
                <a:lnTo>
                  <a:pt x="47925" y="933385"/>
                </a:lnTo>
                <a:lnTo>
                  <a:pt x="81036" y="958959"/>
                </a:lnTo>
                <a:lnTo>
                  <a:pt x="120110" y="975446"/>
                </a:lnTo>
                <a:lnTo>
                  <a:pt x="163586" y="981288"/>
                </a:lnTo>
                <a:lnTo>
                  <a:pt x="4123060" y="981288"/>
                </a:lnTo>
                <a:lnTo>
                  <a:pt x="4166525" y="975446"/>
                </a:lnTo>
                <a:lnTo>
                  <a:pt x="4205596" y="958959"/>
                </a:lnTo>
                <a:lnTo>
                  <a:pt x="4238708" y="933385"/>
                </a:lnTo>
                <a:lnTo>
                  <a:pt x="4264297" y="900284"/>
                </a:lnTo>
                <a:lnTo>
                  <a:pt x="4280798" y="861213"/>
                </a:lnTo>
                <a:lnTo>
                  <a:pt x="4286646" y="817732"/>
                </a:lnTo>
                <a:lnTo>
                  <a:pt x="4286646" y="163567"/>
                </a:lnTo>
                <a:lnTo>
                  <a:pt x="4280798" y="120098"/>
                </a:lnTo>
                <a:lnTo>
                  <a:pt x="4264297" y="81029"/>
                </a:lnTo>
                <a:lnTo>
                  <a:pt x="4238708" y="47922"/>
                </a:lnTo>
                <a:lnTo>
                  <a:pt x="4205596" y="22340"/>
                </a:lnTo>
                <a:lnTo>
                  <a:pt x="4166525" y="5845"/>
                </a:lnTo>
                <a:lnTo>
                  <a:pt x="4123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7083" y="4770632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4" h="981710">
                <a:moveTo>
                  <a:pt x="0" y="163567"/>
                </a:moveTo>
                <a:lnTo>
                  <a:pt x="5845" y="120098"/>
                </a:lnTo>
                <a:lnTo>
                  <a:pt x="22341" y="81029"/>
                </a:lnTo>
                <a:lnTo>
                  <a:pt x="47925" y="47922"/>
                </a:lnTo>
                <a:lnTo>
                  <a:pt x="81036" y="22340"/>
                </a:lnTo>
                <a:lnTo>
                  <a:pt x="120110" y="5845"/>
                </a:lnTo>
                <a:lnTo>
                  <a:pt x="163586" y="0"/>
                </a:lnTo>
                <a:lnTo>
                  <a:pt x="4123059" y="0"/>
                </a:lnTo>
                <a:lnTo>
                  <a:pt x="4166525" y="5845"/>
                </a:lnTo>
                <a:lnTo>
                  <a:pt x="4205596" y="22340"/>
                </a:lnTo>
                <a:lnTo>
                  <a:pt x="4238708" y="47922"/>
                </a:lnTo>
                <a:lnTo>
                  <a:pt x="4264297" y="81029"/>
                </a:lnTo>
                <a:lnTo>
                  <a:pt x="4280798" y="120098"/>
                </a:lnTo>
                <a:lnTo>
                  <a:pt x="4286646" y="163567"/>
                </a:lnTo>
                <a:lnTo>
                  <a:pt x="4286646" y="817732"/>
                </a:lnTo>
                <a:lnTo>
                  <a:pt x="4280798" y="861213"/>
                </a:lnTo>
                <a:lnTo>
                  <a:pt x="4264297" y="900284"/>
                </a:lnTo>
                <a:lnTo>
                  <a:pt x="4238708" y="933385"/>
                </a:lnTo>
                <a:lnTo>
                  <a:pt x="4205596" y="958959"/>
                </a:lnTo>
                <a:lnTo>
                  <a:pt x="4166525" y="975446"/>
                </a:lnTo>
                <a:lnTo>
                  <a:pt x="4123059" y="981288"/>
                </a:lnTo>
                <a:lnTo>
                  <a:pt x="163586" y="981288"/>
                </a:lnTo>
                <a:lnTo>
                  <a:pt x="120110" y="975446"/>
                </a:lnTo>
                <a:lnTo>
                  <a:pt x="81036" y="958959"/>
                </a:lnTo>
                <a:lnTo>
                  <a:pt x="47925" y="933385"/>
                </a:lnTo>
                <a:lnTo>
                  <a:pt x="22341" y="900284"/>
                </a:lnTo>
                <a:lnTo>
                  <a:pt x="5845" y="861213"/>
                </a:lnTo>
                <a:lnTo>
                  <a:pt x="0" y="817732"/>
                </a:lnTo>
                <a:lnTo>
                  <a:pt x="0" y="163567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00499" y="5093016"/>
            <a:ext cx="315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organizes</a:t>
            </a:r>
            <a:r>
              <a:rPr sz="1800" spc="-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8205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30" dirty="0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do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we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need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0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Roles?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1725" y="1466850"/>
            <a:ext cx="7562850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0525" y="1485899"/>
            <a:ext cx="7472045" cy="2592705"/>
          </a:xfrm>
          <a:custGeom>
            <a:avLst/>
            <a:gdLst/>
            <a:ahLst/>
            <a:cxnLst/>
            <a:rect l="l" t="t" r="r" b="b"/>
            <a:pathLst>
              <a:path w="7472045" h="2592704">
                <a:moveTo>
                  <a:pt x="7039865" y="0"/>
                </a:moveTo>
                <a:lnTo>
                  <a:pt x="432054" y="0"/>
                </a:lnTo>
                <a:lnTo>
                  <a:pt x="384973" y="2535"/>
                </a:lnTo>
                <a:lnTo>
                  <a:pt x="339362" y="9964"/>
                </a:lnTo>
                <a:lnTo>
                  <a:pt x="295483" y="22025"/>
                </a:lnTo>
                <a:lnTo>
                  <a:pt x="253601" y="38453"/>
                </a:lnTo>
                <a:lnTo>
                  <a:pt x="213979" y="58985"/>
                </a:lnTo>
                <a:lnTo>
                  <a:pt x="176879" y="83358"/>
                </a:lnTo>
                <a:lnTo>
                  <a:pt x="142567" y="111307"/>
                </a:lnTo>
                <a:lnTo>
                  <a:pt x="111304" y="142570"/>
                </a:lnTo>
                <a:lnTo>
                  <a:pt x="83355" y="176883"/>
                </a:lnTo>
                <a:lnTo>
                  <a:pt x="58983" y="213983"/>
                </a:lnTo>
                <a:lnTo>
                  <a:pt x="38452" y="253605"/>
                </a:lnTo>
                <a:lnTo>
                  <a:pt x="22024" y="295487"/>
                </a:lnTo>
                <a:lnTo>
                  <a:pt x="9964" y="339364"/>
                </a:lnTo>
                <a:lnTo>
                  <a:pt x="2534" y="384975"/>
                </a:lnTo>
                <a:lnTo>
                  <a:pt x="0" y="432054"/>
                </a:lnTo>
                <a:lnTo>
                  <a:pt x="0" y="2160513"/>
                </a:lnTo>
                <a:lnTo>
                  <a:pt x="2534" y="2207595"/>
                </a:lnTo>
                <a:lnTo>
                  <a:pt x="9964" y="2253207"/>
                </a:lnTo>
                <a:lnTo>
                  <a:pt x="22024" y="2297087"/>
                </a:lnTo>
                <a:lnTo>
                  <a:pt x="38452" y="2338970"/>
                </a:lnTo>
                <a:lnTo>
                  <a:pt x="58983" y="2378593"/>
                </a:lnTo>
                <a:lnTo>
                  <a:pt x="83355" y="2415692"/>
                </a:lnTo>
                <a:lnTo>
                  <a:pt x="111304" y="2450005"/>
                </a:lnTo>
                <a:lnTo>
                  <a:pt x="142567" y="2481268"/>
                </a:lnTo>
                <a:lnTo>
                  <a:pt x="176879" y="2509218"/>
                </a:lnTo>
                <a:lnTo>
                  <a:pt x="213979" y="2533590"/>
                </a:lnTo>
                <a:lnTo>
                  <a:pt x="253601" y="2554121"/>
                </a:lnTo>
                <a:lnTo>
                  <a:pt x="295483" y="2570549"/>
                </a:lnTo>
                <a:lnTo>
                  <a:pt x="339362" y="2582609"/>
                </a:lnTo>
                <a:lnTo>
                  <a:pt x="384973" y="2590039"/>
                </a:lnTo>
                <a:lnTo>
                  <a:pt x="432054" y="2592574"/>
                </a:lnTo>
                <a:lnTo>
                  <a:pt x="7039865" y="2592574"/>
                </a:lnTo>
                <a:lnTo>
                  <a:pt x="7086944" y="2590039"/>
                </a:lnTo>
                <a:lnTo>
                  <a:pt x="7132554" y="2582609"/>
                </a:lnTo>
                <a:lnTo>
                  <a:pt x="7176431" y="2570549"/>
                </a:lnTo>
                <a:lnTo>
                  <a:pt x="7218313" y="2554121"/>
                </a:lnTo>
                <a:lnTo>
                  <a:pt x="7257936" y="2533590"/>
                </a:lnTo>
                <a:lnTo>
                  <a:pt x="7295035" y="2509218"/>
                </a:lnTo>
                <a:lnTo>
                  <a:pt x="7329348" y="2481268"/>
                </a:lnTo>
                <a:lnTo>
                  <a:pt x="7360611" y="2450005"/>
                </a:lnTo>
                <a:lnTo>
                  <a:pt x="7388561" y="2415692"/>
                </a:lnTo>
                <a:lnTo>
                  <a:pt x="7412933" y="2378593"/>
                </a:lnTo>
                <a:lnTo>
                  <a:pt x="7433465" y="2338970"/>
                </a:lnTo>
                <a:lnTo>
                  <a:pt x="7449893" y="2297087"/>
                </a:lnTo>
                <a:lnTo>
                  <a:pt x="7461954" y="2253207"/>
                </a:lnTo>
                <a:lnTo>
                  <a:pt x="7469384" y="2207595"/>
                </a:lnTo>
                <a:lnTo>
                  <a:pt x="7471919" y="2160513"/>
                </a:lnTo>
                <a:lnTo>
                  <a:pt x="7471919" y="432054"/>
                </a:lnTo>
                <a:lnTo>
                  <a:pt x="7469384" y="384975"/>
                </a:lnTo>
                <a:lnTo>
                  <a:pt x="7461954" y="339364"/>
                </a:lnTo>
                <a:lnTo>
                  <a:pt x="7449893" y="295487"/>
                </a:lnTo>
                <a:lnTo>
                  <a:pt x="7433465" y="253605"/>
                </a:lnTo>
                <a:lnTo>
                  <a:pt x="7412933" y="213983"/>
                </a:lnTo>
                <a:lnTo>
                  <a:pt x="7388561" y="176883"/>
                </a:lnTo>
                <a:lnTo>
                  <a:pt x="7360611" y="142570"/>
                </a:lnTo>
                <a:lnTo>
                  <a:pt x="7329348" y="111307"/>
                </a:lnTo>
                <a:lnTo>
                  <a:pt x="7295035" y="83358"/>
                </a:lnTo>
                <a:lnTo>
                  <a:pt x="7257936" y="58985"/>
                </a:lnTo>
                <a:lnTo>
                  <a:pt x="7218313" y="38453"/>
                </a:lnTo>
                <a:lnTo>
                  <a:pt x="7176431" y="22025"/>
                </a:lnTo>
                <a:lnTo>
                  <a:pt x="7132554" y="9964"/>
                </a:lnTo>
                <a:lnTo>
                  <a:pt x="7086944" y="2535"/>
                </a:lnTo>
                <a:lnTo>
                  <a:pt x="7039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0525" y="1485900"/>
            <a:ext cx="7472045" cy="2592705"/>
          </a:xfrm>
          <a:custGeom>
            <a:avLst/>
            <a:gdLst/>
            <a:ahLst/>
            <a:cxnLst/>
            <a:rect l="l" t="t" r="r" b="b"/>
            <a:pathLst>
              <a:path w="7472045" h="2592704">
                <a:moveTo>
                  <a:pt x="0" y="432053"/>
                </a:moveTo>
                <a:lnTo>
                  <a:pt x="2534" y="384975"/>
                </a:lnTo>
                <a:lnTo>
                  <a:pt x="9964" y="339364"/>
                </a:lnTo>
                <a:lnTo>
                  <a:pt x="22024" y="295487"/>
                </a:lnTo>
                <a:lnTo>
                  <a:pt x="38452" y="253605"/>
                </a:lnTo>
                <a:lnTo>
                  <a:pt x="58983" y="213983"/>
                </a:lnTo>
                <a:lnTo>
                  <a:pt x="83355" y="176883"/>
                </a:lnTo>
                <a:lnTo>
                  <a:pt x="111304" y="142570"/>
                </a:lnTo>
                <a:lnTo>
                  <a:pt x="142567" y="111307"/>
                </a:lnTo>
                <a:lnTo>
                  <a:pt x="176879" y="83358"/>
                </a:lnTo>
                <a:lnTo>
                  <a:pt x="213979" y="58985"/>
                </a:lnTo>
                <a:lnTo>
                  <a:pt x="253601" y="38453"/>
                </a:lnTo>
                <a:lnTo>
                  <a:pt x="295483" y="22025"/>
                </a:lnTo>
                <a:lnTo>
                  <a:pt x="339362" y="9964"/>
                </a:lnTo>
                <a:lnTo>
                  <a:pt x="384973" y="2535"/>
                </a:lnTo>
                <a:lnTo>
                  <a:pt x="432053" y="0"/>
                </a:lnTo>
                <a:lnTo>
                  <a:pt x="7039864" y="0"/>
                </a:lnTo>
                <a:lnTo>
                  <a:pt x="7086943" y="2535"/>
                </a:lnTo>
                <a:lnTo>
                  <a:pt x="7132553" y="9964"/>
                </a:lnTo>
                <a:lnTo>
                  <a:pt x="7176431" y="22025"/>
                </a:lnTo>
                <a:lnTo>
                  <a:pt x="7218313" y="38453"/>
                </a:lnTo>
                <a:lnTo>
                  <a:pt x="7257935" y="58985"/>
                </a:lnTo>
                <a:lnTo>
                  <a:pt x="7295035" y="83358"/>
                </a:lnTo>
                <a:lnTo>
                  <a:pt x="7329348" y="111307"/>
                </a:lnTo>
                <a:lnTo>
                  <a:pt x="7360611" y="142570"/>
                </a:lnTo>
                <a:lnTo>
                  <a:pt x="7388560" y="176883"/>
                </a:lnTo>
                <a:lnTo>
                  <a:pt x="7412933" y="213983"/>
                </a:lnTo>
                <a:lnTo>
                  <a:pt x="7433465" y="253605"/>
                </a:lnTo>
                <a:lnTo>
                  <a:pt x="7449893" y="295487"/>
                </a:lnTo>
                <a:lnTo>
                  <a:pt x="7461954" y="339364"/>
                </a:lnTo>
                <a:lnTo>
                  <a:pt x="7469383" y="384975"/>
                </a:lnTo>
                <a:lnTo>
                  <a:pt x="7471918" y="432053"/>
                </a:lnTo>
                <a:lnTo>
                  <a:pt x="7471918" y="2160513"/>
                </a:lnTo>
                <a:lnTo>
                  <a:pt x="7469383" y="2207595"/>
                </a:lnTo>
                <a:lnTo>
                  <a:pt x="7461954" y="2253207"/>
                </a:lnTo>
                <a:lnTo>
                  <a:pt x="7449893" y="2297087"/>
                </a:lnTo>
                <a:lnTo>
                  <a:pt x="7433465" y="2338969"/>
                </a:lnTo>
                <a:lnTo>
                  <a:pt x="7412933" y="2378592"/>
                </a:lnTo>
                <a:lnTo>
                  <a:pt x="7388560" y="2415692"/>
                </a:lnTo>
                <a:lnTo>
                  <a:pt x="7360611" y="2450005"/>
                </a:lnTo>
                <a:lnTo>
                  <a:pt x="7329348" y="2481268"/>
                </a:lnTo>
                <a:lnTo>
                  <a:pt x="7295035" y="2509217"/>
                </a:lnTo>
                <a:lnTo>
                  <a:pt x="7257935" y="2533590"/>
                </a:lnTo>
                <a:lnTo>
                  <a:pt x="7218313" y="2554121"/>
                </a:lnTo>
                <a:lnTo>
                  <a:pt x="7176431" y="2570549"/>
                </a:lnTo>
                <a:lnTo>
                  <a:pt x="7132553" y="2582609"/>
                </a:lnTo>
                <a:lnTo>
                  <a:pt x="7086943" y="2590038"/>
                </a:lnTo>
                <a:lnTo>
                  <a:pt x="7039864" y="2592573"/>
                </a:lnTo>
                <a:lnTo>
                  <a:pt x="432053" y="2592573"/>
                </a:lnTo>
                <a:lnTo>
                  <a:pt x="384973" y="2590038"/>
                </a:lnTo>
                <a:lnTo>
                  <a:pt x="339362" y="2582609"/>
                </a:lnTo>
                <a:lnTo>
                  <a:pt x="295483" y="2570549"/>
                </a:lnTo>
                <a:lnTo>
                  <a:pt x="253601" y="2554121"/>
                </a:lnTo>
                <a:lnTo>
                  <a:pt x="213979" y="2533590"/>
                </a:lnTo>
                <a:lnTo>
                  <a:pt x="176879" y="2509217"/>
                </a:lnTo>
                <a:lnTo>
                  <a:pt x="142567" y="2481268"/>
                </a:lnTo>
                <a:lnTo>
                  <a:pt x="111304" y="2450005"/>
                </a:lnTo>
                <a:lnTo>
                  <a:pt x="83355" y="2415692"/>
                </a:lnTo>
                <a:lnTo>
                  <a:pt x="58983" y="2378592"/>
                </a:lnTo>
                <a:lnTo>
                  <a:pt x="38452" y="2338969"/>
                </a:lnTo>
                <a:lnTo>
                  <a:pt x="22024" y="2297087"/>
                </a:lnTo>
                <a:lnTo>
                  <a:pt x="9964" y="2253207"/>
                </a:lnTo>
                <a:lnTo>
                  <a:pt x="2534" y="2207595"/>
                </a:lnTo>
                <a:lnTo>
                  <a:pt x="0" y="2160513"/>
                </a:lnTo>
                <a:lnTo>
                  <a:pt x="0" y="43205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8822" y="1880866"/>
            <a:ext cx="594169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simplifies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writing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complex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allows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reuse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common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steps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between 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different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types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servers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flexible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easily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modified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7706" y="2621871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7706" y="1936346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7706" y="3302734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9098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Structure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29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675" y="1771634"/>
            <a:ext cx="3419475" cy="371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09" y="1793625"/>
            <a:ext cx="3315221" cy="3610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45" y="1788938"/>
            <a:ext cx="3324860" cy="3620135"/>
          </a:xfrm>
          <a:custGeom>
            <a:avLst/>
            <a:gdLst/>
            <a:ahLst/>
            <a:cxnLst/>
            <a:rect l="l" t="t" r="r" b="b"/>
            <a:pathLst>
              <a:path w="3324860" h="3620135">
                <a:moveTo>
                  <a:pt x="0" y="3619987"/>
                </a:moveTo>
                <a:lnTo>
                  <a:pt x="3324727" y="3619987"/>
                </a:lnTo>
                <a:lnTo>
                  <a:pt x="3324727" y="0"/>
                </a:lnTo>
                <a:lnTo>
                  <a:pt x="0" y="0"/>
                </a:lnTo>
                <a:lnTo>
                  <a:pt x="0" y="361998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0" y="2105025"/>
            <a:ext cx="757239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1716" y="212457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18"/>
                </a:lnTo>
                <a:lnTo>
                  <a:pt x="32556" y="32510"/>
                </a:lnTo>
                <a:lnTo>
                  <a:pt x="8735" y="67829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868"/>
                </a:lnTo>
                <a:lnTo>
                  <a:pt x="32556" y="634193"/>
                </a:lnTo>
                <a:lnTo>
                  <a:pt x="67881" y="658014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4"/>
                </a:lnTo>
                <a:lnTo>
                  <a:pt x="7439390" y="634193"/>
                </a:lnTo>
                <a:lnTo>
                  <a:pt x="7463179" y="598868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29"/>
                </a:lnTo>
                <a:lnTo>
                  <a:pt x="7439390" y="32510"/>
                </a:lnTo>
                <a:lnTo>
                  <a:pt x="7404080" y="8718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1716" y="2124578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29"/>
                </a:lnTo>
                <a:lnTo>
                  <a:pt x="32556" y="32510"/>
                </a:lnTo>
                <a:lnTo>
                  <a:pt x="67881" y="8718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18"/>
                </a:lnTo>
                <a:lnTo>
                  <a:pt x="7439390" y="32510"/>
                </a:lnTo>
                <a:lnTo>
                  <a:pt x="7463179" y="67829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868"/>
                </a:lnTo>
                <a:lnTo>
                  <a:pt x="7439390" y="634193"/>
                </a:lnTo>
                <a:lnTo>
                  <a:pt x="7404080" y="658014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4"/>
                </a:lnTo>
                <a:lnTo>
                  <a:pt x="32556" y="634193"/>
                </a:lnTo>
                <a:lnTo>
                  <a:pt x="8735" y="598868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2981340"/>
            <a:ext cx="7572390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5"/>
                </a:lnTo>
                <a:lnTo>
                  <a:pt x="32556" y="32556"/>
                </a:lnTo>
                <a:lnTo>
                  <a:pt x="8735" y="67881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920"/>
                </a:lnTo>
                <a:lnTo>
                  <a:pt x="32556" y="634239"/>
                </a:lnTo>
                <a:lnTo>
                  <a:pt x="67881" y="65803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31"/>
                </a:lnTo>
                <a:lnTo>
                  <a:pt x="7439390" y="634239"/>
                </a:lnTo>
                <a:lnTo>
                  <a:pt x="7463179" y="598920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81"/>
                </a:lnTo>
                <a:lnTo>
                  <a:pt x="7439390" y="32556"/>
                </a:lnTo>
                <a:lnTo>
                  <a:pt x="7404080" y="8735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81"/>
                </a:lnTo>
                <a:lnTo>
                  <a:pt x="32556" y="32556"/>
                </a:lnTo>
                <a:lnTo>
                  <a:pt x="67881" y="8735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5"/>
                </a:lnTo>
                <a:lnTo>
                  <a:pt x="7439390" y="32556"/>
                </a:lnTo>
                <a:lnTo>
                  <a:pt x="7463179" y="67881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920"/>
                </a:lnTo>
                <a:lnTo>
                  <a:pt x="7439390" y="634239"/>
                </a:lnTo>
                <a:lnTo>
                  <a:pt x="7404080" y="65803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31"/>
                </a:lnTo>
                <a:lnTo>
                  <a:pt x="32556" y="634239"/>
                </a:lnTo>
                <a:lnTo>
                  <a:pt x="8735" y="598920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9100" y="3905250"/>
            <a:ext cx="7572390" cy="75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1716" y="3919096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6"/>
                </a:lnTo>
                <a:lnTo>
                  <a:pt x="32556" y="32557"/>
                </a:lnTo>
                <a:lnTo>
                  <a:pt x="8735" y="67880"/>
                </a:lnTo>
                <a:lnTo>
                  <a:pt x="0" y="111120"/>
                </a:lnTo>
                <a:lnTo>
                  <a:pt x="0" y="555616"/>
                </a:lnTo>
                <a:lnTo>
                  <a:pt x="8735" y="598859"/>
                </a:lnTo>
                <a:lnTo>
                  <a:pt x="32556" y="634186"/>
                </a:lnTo>
                <a:lnTo>
                  <a:pt x="67881" y="65801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1"/>
                </a:lnTo>
                <a:lnTo>
                  <a:pt x="7439390" y="634186"/>
                </a:lnTo>
                <a:lnTo>
                  <a:pt x="7463179" y="598859"/>
                </a:lnTo>
                <a:lnTo>
                  <a:pt x="7471897" y="555616"/>
                </a:lnTo>
                <a:lnTo>
                  <a:pt x="7471897" y="111120"/>
                </a:lnTo>
                <a:lnTo>
                  <a:pt x="7463179" y="67880"/>
                </a:lnTo>
                <a:lnTo>
                  <a:pt x="7439390" y="32557"/>
                </a:lnTo>
                <a:lnTo>
                  <a:pt x="7404080" y="8736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1716" y="391909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20"/>
                </a:moveTo>
                <a:lnTo>
                  <a:pt x="8735" y="67880"/>
                </a:lnTo>
                <a:lnTo>
                  <a:pt x="32556" y="32557"/>
                </a:lnTo>
                <a:lnTo>
                  <a:pt x="67881" y="8736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6"/>
                </a:lnTo>
                <a:lnTo>
                  <a:pt x="7439390" y="32557"/>
                </a:lnTo>
                <a:lnTo>
                  <a:pt x="7463179" y="67880"/>
                </a:lnTo>
                <a:lnTo>
                  <a:pt x="7471897" y="111120"/>
                </a:lnTo>
                <a:lnTo>
                  <a:pt x="7471897" y="555616"/>
                </a:lnTo>
                <a:lnTo>
                  <a:pt x="7463179" y="598859"/>
                </a:lnTo>
                <a:lnTo>
                  <a:pt x="7439390" y="634186"/>
                </a:lnTo>
                <a:lnTo>
                  <a:pt x="7404080" y="65801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1"/>
                </a:lnTo>
                <a:lnTo>
                  <a:pt x="32556" y="634186"/>
                </a:lnTo>
                <a:lnTo>
                  <a:pt x="8735" y="598859"/>
                </a:lnTo>
                <a:lnTo>
                  <a:pt x="0" y="555616"/>
                </a:lnTo>
                <a:lnTo>
                  <a:pt x="0" y="11112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100" y="4819650"/>
            <a:ext cx="757239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1716" y="4838830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18"/>
                </a:lnTo>
                <a:lnTo>
                  <a:pt x="32556" y="32508"/>
                </a:lnTo>
                <a:lnTo>
                  <a:pt x="8735" y="67824"/>
                </a:lnTo>
                <a:lnTo>
                  <a:pt x="0" y="111120"/>
                </a:lnTo>
                <a:lnTo>
                  <a:pt x="0" y="555616"/>
                </a:lnTo>
                <a:lnTo>
                  <a:pt x="8735" y="598859"/>
                </a:lnTo>
                <a:lnTo>
                  <a:pt x="32556" y="634186"/>
                </a:lnTo>
                <a:lnTo>
                  <a:pt x="67881" y="65801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1"/>
                </a:lnTo>
                <a:lnTo>
                  <a:pt x="7439390" y="634186"/>
                </a:lnTo>
                <a:lnTo>
                  <a:pt x="7463179" y="598859"/>
                </a:lnTo>
                <a:lnTo>
                  <a:pt x="7471897" y="555616"/>
                </a:lnTo>
                <a:lnTo>
                  <a:pt x="7471897" y="111120"/>
                </a:lnTo>
                <a:lnTo>
                  <a:pt x="7463179" y="67824"/>
                </a:lnTo>
                <a:lnTo>
                  <a:pt x="7439390" y="32508"/>
                </a:lnTo>
                <a:lnTo>
                  <a:pt x="7404080" y="8718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1716" y="4838830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20"/>
                </a:moveTo>
                <a:lnTo>
                  <a:pt x="8735" y="67824"/>
                </a:lnTo>
                <a:lnTo>
                  <a:pt x="32556" y="32508"/>
                </a:lnTo>
                <a:lnTo>
                  <a:pt x="67881" y="8718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18"/>
                </a:lnTo>
                <a:lnTo>
                  <a:pt x="7439390" y="32508"/>
                </a:lnTo>
                <a:lnTo>
                  <a:pt x="7463179" y="67824"/>
                </a:lnTo>
                <a:lnTo>
                  <a:pt x="7471897" y="111120"/>
                </a:lnTo>
                <a:lnTo>
                  <a:pt x="7471897" y="555616"/>
                </a:lnTo>
                <a:lnTo>
                  <a:pt x="7463179" y="598859"/>
                </a:lnTo>
                <a:lnTo>
                  <a:pt x="7439390" y="634186"/>
                </a:lnTo>
                <a:lnTo>
                  <a:pt x="7404080" y="65801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1"/>
                </a:lnTo>
                <a:lnTo>
                  <a:pt x="32556" y="634186"/>
                </a:lnTo>
                <a:lnTo>
                  <a:pt x="8735" y="598859"/>
                </a:lnTo>
                <a:lnTo>
                  <a:pt x="0" y="555616"/>
                </a:lnTo>
                <a:lnTo>
                  <a:pt x="0" y="11112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6918" y="1228720"/>
            <a:ext cx="10832465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5100" algn="ctr">
              <a:lnSpc>
                <a:spcPts val="2865"/>
              </a:lnSpc>
              <a:spcBef>
                <a:spcPts val="105"/>
              </a:spcBef>
            </a:pPr>
            <a:r>
              <a:rPr sz="2400" b="1" spc="-15" dirty="0">
                <a:solidFill>
                  <a:srgbClr val="595959"/>
                </a:solidFill>
                <a:latin typeface="Calibri"/>
                <a:cs typeface="Calibri"/>
              </a:rPr>
              <a:t>Structure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2400" b="1" dirty="0">
                <a:solidFill>
                  <a:srgbClr val="595959"/>
                </a:solidFill>
                <a:latin typeface="Calibri"/>
                <a:cs typeface="Calibri"/>
              </a:rPr>
              <a:t>ansible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role </a:t>
            </a:r>
            <a:r>
              <a:rPr sz="2400" b="1" spc="-5" dirty="0">
                <a:solidFill>
                  <a:srgbClr val="595959"/>
                </a:solidFill>
                <a:latin typeface="Calibri"/>
                <a:cs typeface="Calibri"/>
              </a:rPr>
              <a:t>consists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below</a:t>
            </a:r>
            <a:r>
              <a:rPr sz="24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  <a:p>
            <a:pPr marL="3963035" algn="ctr">
              <a:lnSpc>
                <a:spcPts val="2865"/>
              </a:lnSpc>
            </a:pPr>
            <a:r>
              <a:rPr sz="2400" b="1" spc="-15" dirty="0">
                <a:solidFill>
                  <a:srgbClr val="595959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910965">
              <a:lnSpc>
                <a:spcPct val="100000"/>
              </a:lnSpc>
            </a:pPr>
            <a:r>
              <a:rPr sz="2000" b="1" spc="10" dirty="0">
                <a:solidFill>
                  <a:srgbClr val="595959"/>
                </a:solidFill>
                <a:latin typeface="Calibri"/>
                <a:cs typeface="Calibri"/>
              </a:rPr>
              <a:t>Defaults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about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also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default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3937635">
              <a:lnSpc>
                <a:spcPct val="100000"/>
              </a:lnSpc>
            </a:pPr>
            <a:r>
              <a:rPr sz="2000" b="1" spc="1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pushed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7635">
              <a:lnSpc>
                <a:spcPct val="100000"/>
              </a:lnSpc>
            </a:pP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Handlers: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 triggered from some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3937635">
              <a:lnSpc>
                <a:spcPct val="100000"/>
              </a:lnSpc>
            </a:pPr>
            <a:r>
              <a:rPr sz="2000" b="1" spc="10" dirty="0">
                <a:solidFill>
                  <a:srgbClr val="595959"/>
                </a:solidFill>
                <a:latin typeface="Calibri"/>
                <a:cs typeface="Calibri"/>
              </a:rPr>
              <a:t>Meta:</a:t>
            </a:r>
            <a:r>
              <a:rPr sz="2000" b="1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about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author,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supported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platforms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dependencies.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of an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Ansible</a:t>
            </a:r>
            <a:r>
              <a:rPr sz="1800" b="1" spc="-1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9098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Structure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29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675" y="1771634"/>
            <a:ext cx="3419475" cy="371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09" y="1793625"/>
            <a:ext cx="3315221" cy="3610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45" y="1788938"/>
            <a:ext cx="3324860" cy="3620135"/>
          </a:xfrm>
          <a:custGeom>
            <a:avLst/>
            <a:gdLst/>
            <a:ahLst/>
            <a:cxnLst/>
            <a:rect l="l" t="t" r="r" b="b"/>
            <a:pathLst>
              <a:path w="3324860" h="3620135">
                <a:moveTo>
                  <a:pt x="0" y="3619987"/>
                </a:moveTo>
                <a:lnTo>
                  <a:pt x="3324727" y="3619987"/>
                </a:lnTo>
                <a:lnTo>
                  <a:pt x="3324727" y="0"/>
                </a:lnTo>
                <a:lnTo>
                  <a:pt x="0" y="0"/>
                </a:lnTo>
                <a:lnTo>
                  <a:pt x="0" y="361998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0" y="2105025"/>
            <a:ext cx="757239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1716" y="212457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18"/>
                </a:lnTo>
                <a:lnTo>
                  <a:pt x="32556" y="32510"/>
                </a:lnTo>
                <a:lnTo>
                  <a:pt x="8735" y="67829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868"/>
                </a:lnTo>
                <a:lnTo>
                  <a:pt x="32556" y="634193"/>
                </a:lnTo>
                <a:lnTo>
                  <a:pt x="67881" y="658014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4"/>
                </a:lnTo>
                <a:lnTo>
                  <a:pt x="7439390" y="634193"/>
                </a:lnTo>
                <a:lnTo>
                  <a:pt x="7463179" y="598868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29"/>
                </a:lnTo>
                <a:lnTo>
                  <a:pt x="7439390" y="32510"/>
                </a:lnTo>
                <a:lnTo>
                  <a:pt x="7404080" y="8718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1716" y="2124578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29"/>
                </a:lnTo>
                <a:lnTo>
                  <a:pt x="32556" y="32510"/>
                </a:lnTo>
                <a:lnTo>
                  <a:pt x="67881" y="8718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18"/>
                </a:lnTo>
                <a:lnTo>
                  <a:pt x="7439390" y="32510"/>
                </a:lnTo>
                <a:lnTo>
                  <a:pt x="7463179" y="67829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868"/>
                </a:lnTo>
                <a:lnTo>
                  <a:pt x="7439390" y="634193"/>
                </a:lnTo>
                <a:lnTo>
                  <a:pt x="7404080" y="658014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4"/>
                </a:lnTo>
                <a:lnTo>
                  <a:pt x="32556" y="634193"/>
                </a:lnTo>
                <a:lnTo>
                  <a:pt x="8735" y="598868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2981340"/>
            <a:ext cx="7572390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5"/>
                </a:lnTo>
                <a:lnTo>
                  <a:pt x="32556" y="32556"/>
                </a:lnTo>
                <a:lnTo>
                  <a:pt x="8735" y="67881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920"/>
                </a:lnTo>
                <a:lnTo>
                  <a:pt x="32556" y="634239"/>
                </a:lnTo>
                <a:lnTo>
                  <a:pt x="67881" y="65803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31"/>
                </a:lnTo>
                <a:lnTo>
                  <a:pt x="7439390" y="634239"/>
                </a:lnTo>
                <a:lnTo>
                  <a:pt x="7463179" y="598920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81"/>
                </a:lnTo>
                <a:lnTo>
                  <a:pt x="7439390" y="32556"/>
                </a:lnTo>
                <a:lnTo>
                  <a:pt x="7404080" y="8735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81"/>
                </a:lnTo>
                <a:lnTo>
                  <a:pt x="32556" y="32556"/>
                </a:lnTo>
                <a:lnTo>
                  <a:pt x="67881" y="8735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5"/>
                </a:lnTo>
                <a:lnTo>
                  <a:pt x="7439390" y="32556"/>
                </a:lnTo>
                <a:lnTo>
                  <a:pt x="7463179" y="67881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920"/>
                </a:lnTo>
                <a:lnTo>
                  <a:pt x="7439390" y="634239"/>
                </a:lnTo>
                <a:lnTo>
                  <a:pt x="7404080" y="65803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31"/>
                </a:lnTo>
                <a:lnTo>
                  <a:pt x="32556" y="634239"/>
                </a:lnTo>
                <a:lnTo>
                  <a:pt x="8735" y="598920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9100" y="3905250"/>
            <a:ext cx="7572390" cy="75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1716" y="3919096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6"/>
                </a:lnTo>
                <a:lnTo>
                  <a:pt x="32556" y="32557"/>
                </a:lnTo>
                <a:lnTo>
                  <a:pt x="8735" y="67880"/>
                </a:lnTo>
                <a:lnTo>
                  <a:pt x="0" y="111120"/>
                </a:lnTo>
                <a:lnTo>
                  <a:pt x="0" y="555616"/>
                </a:lnTo>
                <a:lnTo>
                  <a:pt x="8735" y="598859"/>
                </a:lnTo>
                <a:lnTo>
                  <a:pt x="32556" y="634186"/>
                </a:lnTo>
                <a:lnTo>
                  <a:pt x="67881" y="65801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1"/>
                </a:lnTo>
                <a:lnTo>
                  <a:pt x="7439390" y="634186"/>
                </a:lnTo>
                <a:lnTo>
                  <a:pt x="7463179" y="598859"/>
                </a:lnTo>
                <a:lnTo>
                  <a:pt x="7471897" y="555616"/>
                </a:lnTo>
                <a:lnTo>
                  <a:pt x="7471897" y="111120"/>
                </a:lnTo>
                <a:lnTo>
                  <a:pt x="7463179" y="67880"/>
                </a:lnTo>
                <a:lnTo>
                  <a:pt x="7439390" y="32557"/>
                </a:lnTo>
                <a:lnTo>
                  <a:pt x="7404080" y="8736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1716" y="391909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20"/>
                </a:moveTo>
                <a:lnTo>
                  <a:pt x="8735" y="67880"/>
                </a:lnTo>
                <a:lnTo>
                  <a:pt x="32556" y="32557"/>
                </a:lnTo>
                <a:lnTo>
                  <a:pt x="67881" y="8736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6"/>
                </a:lnTo>
                <a:lnTo>
                  <a:pt x="7439390" y="32557"/>
                </a:lnTo>
                <a:lnTo>
                  <a:pt x="7463179" y="67880"/>
                </a:lnTo>
                <a:lnTo>
                  <a:pt x="7471897" y="111120"/>
                </a:lnTo>
                <a:lnTo>
                  <a:pt x="7471897" y="555616"/>
                </a:lnTo>
                <a:lnTo>
                  <a:pt x="7463179" y="598859"/>
                </a:lnTo>
                <a:lnTo>
                  <a:pt x="7439390" y="634186"/>
                </a:lnTo>
                <a:lnTo>
                  <a:pt x="7404080" y="65801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1"/>
                </a:lnTo>
                <a:lnTo>
                  <a:pt x="32556" y="634186"/>
                </a:lnTo>
                <a:lnTo>
                  <a:pt x="8735" y="598859"/>
                </a:lnTo>
                <a:lnTo>
                  <a:pt x="0" y="555616"/>
                </a:lnTo>
                <a:lnTo>
                  <a:pt x="0" y="11112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100" y="4819650"/>
            <a:ext cx="7572390" cy="895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1716" y="4838830"/>
            <a:ext cx="7472045" cy="805815"/>
          </a:xfrm>
          <a:custGeom>
            <a:avLst/>
            <a:gdLst/>
            <a:ahLst/>
            <a:cxnLst/>
            <a:rect l="l" t="t" r="r" b="b"/>
            <a:pathLst>
              <a:path w="7472045" h="805814">
                <a:moveTo>
                  <a:pt x="7337663" y="0"/>
                </a:moveTo>
                <a:lnTo>
                  <a:pt x="134355" y="0"/>
                </a:lnTo>
                <a:lnTo>
                  <a:pt x="91906" y="6840"/>
                </a:lnTo>
                <a:lnTo>
                  <a:pt x="55026" y="25890"/>
                </a:lnTo>
                <a:lnTo>
                  <a:pt x="25935" y="54942"/>
                </a:lnTo>
                <a:lnTo>
                  <a:pt x="6853" y="91791"/>
                </a:lnTo>
                <a:lnTo>
                  <a:pt x="0" y="134230"/>
                </a:lnTo>
                <a:lnTo>
                  <a:pt x="0" y="671440"/>
                </a:lnTo>
                <a:lnTo>
                  <a:pt x="6853" y="713894"/>
                </a:lnTo>
                <a:lnTo>
                  <a:pt x="25935" y="750767"/>
                </a:lnTo>
                <a:lnTo>
                  <a:pt x="55026" y="779846"/>
                </a:lnTo>
                <a:lnTo>
                  <a:pt x="91906" y="798917"/>
                </a:lnTo>
                <a:lnTo>
                  <a:pt x="134355" y="805766"/>
                </a:lnTo>
                <a:lnTo>
                  <a:pt x="7337663" y="805766"/>
                </a:lnTo>
                <a:lnTo>
                  <a:pt x="7380112" y="798917"/>
                </a:lnTo>
                <a:lnTo>
                  <a:pt x="7416963" y="779846"/>
                </a:lnTo>
                <a:lnTo>
                  <a:pt x="7446013" y="750767"/>
                </a:lnTo>
                <a:lnTo>
                  <a:pt x="7465059" y="713894"/>
                </a:lnTo>
                <a:lnTo>
                  <a:pt x="7471897" y="671440"/>
                </a:lnTo>
                <a:lnTo>
                  <a:pt x="7471897" y="134230"/>
                </a:lnTo>
                <a:lnTo>
                  <a:pt x="7465059" y="91791"/>
                </a:lnTo>
                <a:lnTo>
                  <a:pt x="7446013" y="54942"/>
                </a:lnTo>
                <a:lnTo>
                  <a:pt x="7416963" y="25890"/>
                </a:lnTo>
                <a:lnTo>
                  <a:pt x="7380112" y="6840"/>
                </a:lnTo>
                <a:lnTo>
                  <a:pt x="7337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1716" y="4838830"/>
            <a:ext cx="7472045" cy="805815"/>
          </a:xfrm>
          <a:custGeom>
            <a:avLst/>
            <a:gdLst/>
            <a:ahLst/>
            <a:cxnLst/>
            <a:rect l="l" t="t" r="r" b="b"/>
            <a:pathLst>
              <a:path w="7472045" h="805814">
                <a:moveTo>
                  <a:pt x="0" y="134230"/>
                </a:moveTo>
                <a:lnTo>
                  <a:pt x="6853" y="91791"/>
                </a:lnTo>
                <a:lnTo>
                  <a:pt x="25935" y="54942"/>
                </a:lnTo>
                <a:lnTo>
                  <a:pt x="55026" y="25890"/>
                </a:lnTo>
                <a:lnTo>
                  <a:pt x="91906" y="6840"/>
                </a:lnTo>
                <a:lnTo>
                  <a:pt x="134355" y="0"/>
                </a:lnTo>
                <a:lnTo>
                  <a:pt x="7337663" y="0"/>
                </a:lnTo>
                <a:lnTo>
                  <a:pt x="7380112" y="6840"/>
                </a:lnTo>
                <a:lnTo>
                  <a:pt x="7416963" y="25890"/>
                </a:lnTo>
                <a:lnTo>
                  <a:pt x="7446013" y="54942"/>
                </a:lnTo>
                <a:lnTo>
                  <a:pt x="7465059" y="91791"/>
                </a:lnTo>
                <a:lnTo>
                  <a:pt x="7471897" y="134230"/>
                </a:lnTo>
                <a:lnTo>
                  <a:pt x="7471897" y="671440"/>
                </a:lnTo>
                <a:lnTo>
                  <a:pt x="7465059" y="713894"/>
                </a:lnTo>
                <a:lnTo>
                  <a:pt x="7446013" y="750767"/>
                </a:lnTo>
                <a:lnTo>
                  <a:pt x="7416963" y="779846"/>
                </a:lnTo>
                <a:lnTo>
                  <a:pt x="7380112" y="798917"/>
                </a:lnTo>
                <a:lnTo>
                  <a:pt x="7337663" y="805766"/>
                </a:lnTo>
                <a:lnTo>
                  <a:pt x="134355" y="805766"/>
                </a:lnTo>
                <a:lnTo>
                  <a:pt x="91906" y="798917"/>
                </a:lnTo>
                <a:lnTo>
                  <a:pt x="55026" y="779846"/>
                </a:lnTo>
                <a:lnTo>
                  <a:pt x="25935" y="750767"/>
                </a:lnTo>
                <a:lnTo>
                  <a:pt x="6853" y="713894"/>
                </a:lnTo>
                <a:lnTo>
                  <a:pt x="0" y="671440"/>
                </a:lnTo>
                <a:lnTo>
                  <a:pt x="0" y="1342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61919" y="5010847"/>
            <a:ext cx="5632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2000" b="1" spc="-2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918" y="5425752"/>
            <a:ext cx="267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of an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Ansible</a:t>
            </a:r>
            <a:r>
              <a:rPr sz="1800" b="1" spc="-2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8765" algn="ctr">
              <a:lnSpc>
                <a:spcPts val="2865"/>
              </a:lnSpc>
              <a:spcBef>
                <a:spcPts val="105"/>
              </a:spcBef>
            </a:pPr>
            <a:r>
              <a:rPr spc="-15" dirty="0"/>
              <a:t>Structure </a:t>
            </a:r>
            <a:r>
              <a:rPr spc="-10" dirty="0"/>
              <a:t>of </a:t>
            </a:r>
            <a:r>
              <a:rPr spc="5" dirty="0"/>
              <a:t>an </a:t>
            </a:r>
            <a:r>
              <a:rPr dirty="0"/>
              <a:t>ansible </a:t>
            </a:r>
            <a:r>
              <a:rPr spc="-10" dirty="0"/>
              <a:t>role </a:t>
            </a:r>
            <a:r>
              <a:rPr spc="-5" dirty="0"/>
              <a:t>consists </a:t>
            </a:r>
            <a:r>
              <a:rPr spc="-10" dirty="0"/>
              <a:t>of below</a:t>
            </a:r>
            <a:r>
              <a:rPr spc="55" dirty="0"/>
              <a:t> </a:t>
            </a:r>
            <a:r>
              <a:rPr spc="-5" dirty="0"/>
              <a:t>given</a:t>
            </a:r>
          </a:p>
          <a:p>
            <a:pPr marL="4076700" algn="ctr">
              <a:lnSpc>
                <a:spcPts val="2865"/>
              </a:lnSpc>
            </a:pPr>
            <a:r>
              <a:rPr spc="-15" dirty="0"/>
              <a:t>components</a:t>
            </a:r>
          </a:p>
          <a:p>
            <a:pPr marL="3805554"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818254">
              <a:lnSpc>
                <a:spcPct val="100000"/>
              </a:lnSpc>
            </a:pPr>
            <a:r>
              <a:rPr sz="2000" spc="-20" dirty="0"/>
              <a:t>Tasks</a:t>
            </a:r>
            <a:r>
              <a:rPr sz="1800" b="0" spc="-20" dirty="0">
                <a:latin typeface="Calibri"/>
                <a:cs typeface="Calibri"/>
              </a:rPr>
              <a:t>: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Contains</a:t>
            </a:r>
            <a:r>
              <a:rPr sz="1800" b="0" spc="-21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the</a:t>
            </a:r>
            <a:r>
              <a:rPr sz="1800" b="0" spc="45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main</a:t>
            </a:r>
            <a:r>
              <a:rPr sz="1800" b="0" spc="-8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list</a:t>
            </a:r>
            <a:r>
              <a:rPr sz="1800" b="0" spc="-110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of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tasks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to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be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executed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by</a:t>
            </a:r>
            <a:r>
              <a:rPr sz="1800" b="0" spc="-3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the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3805554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05554"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3844290">
              <a:lnSpc>
                <a:spcPct val="100000"/>
              </a:lnSpc>
            </a:pPr>
            <a:r>
              <a:rPr sz="2000" spc="-10" dirty="0"/>
              <a:t>Templates</a:t>
            </a:r>
            <a:r>
              <a:rPr sz="1800" b="0" spc="-10" dirty="0">
                <a:latin typeface="Calibri"/>
                <a:cs typeface="Calibri"/>
              </a:rPr>
              <a:t>:</a:t>
            </a:r>
            <a:r>
              <a:rPr sz="1800" b="0" spc="-140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Contains</a:t>
            </a:r>
            <a:r>
              <a:rPr sz="1800" b="0" spc="-215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templates</a:t>
            </a:r>
            <a:r>
              <a:rPr sz="1800" b="0" spc="-135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which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can</a:t>
            </a:r>
            <a:r>
              <a:rPr sz="1800" b="0" spc="-7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be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deployed</a:t>
            </a:r>
            <a:r>
              <a:rPr sz="1800" b="0" spc="-150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via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this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3805554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05554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44290">
              <a:lnSpc>
                <a:spcPct val="100000"/>
              </a:lnSpc>
            </a:pPr>
            <a:r>
              <a:rPr sz="2000" spc="5" dirty="0"/>
              <a:t>Handlers: </a:t>
            </a:r>
            <a:r>
              <a:rPr sz="1800" b="0" spc="-30" dirty="0">
                <a:latin typeface="Calibri"/>
                <a:cs typeface="Calibri"/>
              </a:rPr>
              <a:t>Tasks </a:t>
            </a:r>
            <a:r>
              <a:rPr sz="1800" b="0" spc="10" dirty="0">
                <a:latin typeface="Calibri"/>
                <a:cs typeface="Calibri"/>
              </a:rPr>
              <a:t>that </a:t>
            </a:r>
            <a:r>
              <a:rPr sz="1800" b="0" spc="-10" dirty="0">
                <a:latin typeface="Calibri"/>
                <a:cs typeface="Calibri"/>
              </a:rPr>
              <a:t>get triggered from some</a:t>
            </a:r>
            <a:r>
              <a:rPr sz="1800" b="0" spc="-12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5610" y="5029512"/>
            <a:ext cx="547878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variables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higher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priority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default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Difficult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override.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3098" y="1247706"/>
            <a:ext cx="44615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ansible-galaxy </a:t>
            </a:r>
            <a:r>
              <a:rPr sz="1800" i="1" spc="10" dirty="0">
                <a:solidFill>
                  <a:srgbClr val="595959"/>
                </a:solidFill>
                <a:latin typeface="Calibri"/>
                <a:cs typeface="Calibri"/>
              </a:rPr>
              <a:t>init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&lt;role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name&gt;</a:t>
            </a:r>
            <a:r>
              <a:rPr sz="1800" i="1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--offline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7715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65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54" y="0"/>
                </a:lnTo>
                <a:lnTo>
                  <a:pt x="93119" y="6954"/>
                </a:lnTo>
                <a:lnTo>
                  <a:pt x="55744" y="26313"/>
                </a:lnTo>
                <a:lnTo>
                  <a:pt x="26270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70" y="761638"/>
                </a:lnTo>
                <a:lnTo>
                  <a:pt x="55744" y="791111"/>
                </a:lnTo>
                <a:lnTo>
                  <a:pt x="93119" y="810440"/>
                </a:lnTo>
                <a:lnTo>
                  <a:pt x="136154" y="817382"/>
                </a:lnTo>
                <a:lnTo>
                  <a:pt x="6242304" y="817382"/>
                </a:lnTo>
                <a:lnTo>
                  <a:pt x="6285338" y="810440"/>
                </a:lnTo>
                <a:lnTo>
                  <a:pt x="6322714" y="791111"/>
                </a:lnTo>
                <a:lnTo>
                  <a:pt x="6352188" y="761638"/>
                </a:lnTo>
                <a:lnTo>
                  <a:pt x="6371516" y="724262"/>
                </a:lnTo>
                <a:lnTo>
                  <a:pt x="6378458" y="681228"/>
                </a:lnTo>
                <a:lnTo>
                  <a:pt x="6378458" y="136276"/>
                </a:lnTo>
                <a:lnTo>
                  <a:pt x="6371516" y="93228"/>
                </a:lnTo>
                <a:lnTo>
                  <a:pt x="6352188" y="55823"/>
                </a:lnTo>
                <a:lnTo>
                  <a:pt x="6322714" y="26313"/>
                </a:lnTo>
                <a:lnTo>
                  <a:pt x="6285338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865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70" y="55823"/>
                </a:lnTo>
                <a:lnTo>
                  <a:pt x="55744" y="26313"/>
                </a:lnTo>
                <a:lnTo>
                  <a:pt x="93119" y="6954"/>
                </a:lnTo>
                <a:lnTo>
                  <a:pt x="136154" y="0"/>
                </a:lnTo>
                <a:lnTo>
                  <a:pt x="6242303" y="0"/>
                </a:lnTo>
                <a:lnTo>
                  <a:pt x="6285338" y="6954"/>
                </a:lnTo>
                <a:lnTo>
                  <a:pt x="6322714" y="26313"/>
                </a:lnTo>
                <a:lnTo>
                  <a:pt x="6352187" y="55823"/>
                </a:lnTo>
                <a:lnTo>
                  <a:pt x="6371516" y="93228"/>
                </a:lnTo>
                <a:lnTo>
                  <a:pt x="6378458" y="136276"/>
                </a:lnTo>
                <a:lnTo>
                  <a:pt x="6378458" y="681227"/>
                </a:lnTo>
                <a:lnTo>
                  <a:pt x="6371516" y="724262"/>
                </a:lnTo>
                <a:lnTo>
                  <a:pt x="6352187" y="761638"/>
                </a:lnTo>
                <a:lnTo>
                  <a:pt x="6322714" y="791111"/>
                </a:lnTo>
                <a:lnTo>
                  <a:pt x="6285338" y="810440"/>
                </a:lnTo>
                <a:lnTo>
                  <a:pt x="6242303" y="817382"/>
                </a:lnTo>
                <a:lnTo>
                  <a:pt x="136154" y="817382"/>
                </a:lnTo>
                <a:lnTo>
                  <a:pt x="93119" y="810440"/>
                </a:lnTo>
                <a:lnTo>
                  <a:pt x="55744" y="791111"/>
                </a:lnTo>
                <a:lnTo>
                  <a:pt x="26270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80944" y="2338383"/>
            <a:ext cx="442722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61085" marR="5080" indent="-104902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Remember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should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written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/etc/ansible/roles/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0275" y="3228975"/>
            <a:ext cx="8277240" cy="1038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6945" y="3251262"/>
            <a:ext cx="8168883" cy="934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2123" y="3246440"/>
            <a:ext cx="8178800" cy="944244"/>
          </a:xfrm>
          <a:custGeom>
            <a:avLst/>
            <a:gdLst/>
            <a:ahLst/>
            <a:cxnLst/>
            <a:rect l="l" t="t" r="r" b="b"/>
            <a:pathLst>
              <a:path w="8178800" h="944245">
                <a:moveTo>
                  <a:pt x="0" y="944178"/>
                </a:moveTo>
                <a:lnTo>
                  <a:pt x="8178423" y="944178"/>
                </a:lnTo>
                <a:lnTo>
                  <a:pt x="8178423" y="0"/>
                </a:lnTo>
                <a:lnTo>
                  <a:pt x="0" y="0"/>
                </a:lnTo>
                <a:lnTo>
                  <a:pt x="0" y="94417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4694" y="1247706"/>
            <a:ext cx="51435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5335" marR="5080" indent="-76263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tree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package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apt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tree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. 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tree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view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7715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65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54" y="0"/>
                </a:lnTo>
                <a:lnTo>
                  <a:pt x="93119" y="6954"/>
                </a:lnTo>
                <a:lnTo>
                  <a:pt x="55744" y="26313"/>
                </a:lnTo>
                <a:lnTo>
                  <a:pt x="26270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70" y="761638"/>
                </a:lnTo>
                <a:lnTo>
                  <a:pt x="55744" y="791111"/>
                </a:lnTo>
                <a:lnTo>
                  <a:pt x="93119" y="810440"/>
                </a:lnTo>
                <a:lnTo>
                  <a:pt x="136154" y="817382"/>
                </a:lnTo>
                <a:lnTo>
                  <a:pt x="6242304" y="817382"/>
                </a:lnTo>
                <a:lnTo>
                  <a:pt x="6285338" y="810440"/>
                </a:lnTo>
                <a:lnTo>
                  <a:pt x="6322714" y="791111"/>
                </a:lnTo>
                <a:lnTo>
                  <a:pt x="6352188" y="761638"/>
                </a:lnTo>
                <a:lnTo>
                  <a:pt x="6371516" y="724262"/>
                </a:lnTo>
                <a:lnTo>
                  <a:pt x="6378458" y="681228"/>
                </a:lnTo>
                <a:lnTo>
                  <a:pt x="6378458" y="136276"/>
                </a:lnTo>
                <a:lnTo>
                  <a:pt x="6371516" y="93228"/>
                </a:lnTo>
                <a:lnTo>
                  <a:pt x="6352188" y="55823"/>
                </a:lnTo>
                <a:lnTo>
                  <a:pt x="6322714" y="26313"/>
                </a:lnTo>
                <a:lnTo>
                  <a:pt x="6285338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865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70" y="55823"/>
                </a:lnTo>
                <a:lnTo>
                  <a:pt x="55744" y="26313"/>
                </a:lnTo>
                <a:lnTo>
                  <a:pt x="93119" y="6954"/>
                </a:lnTo>
                <a:lnTo>
                  <a:pt x="136154" y="0"/>
                </a:lnTo>
                <a:lnTo>
                  <a:pt x="6242303" y="0"/>
                </a:lnTo>
                <a:lnTo>
                  <a:pt x="6285338" y="6954"/>
                </a:lnTo>
                <a:lnTo>
                  <a:pt x="6322714" y="26313"/>
                </a:lnTo>
                <a:lnTo>
                  <a:pt x="6352187" y="55823"/>
                </a:lnTo>
                <a:lnTo>
                  <a:pt x="6371516" y="93228"/>
                </a:lnTo>
                <a:lnTo>
                  <a:pt x="6378458" y="136276"/>
                </a:lnTo>
                <a:lnTo>
                  <a:pt x="6378458" y="681227"/>
                </a:lnTo>
                <a:lnTo>
                  <a:pt x="6371516" y="724262"/>
                </a:lnTo>
                <a:lnTo>
                  <a:pt x="6352187" y="761638"/>
                </a:lnTo>
                <a:lnTo>
                  <a:pt x="6322714" y="791111"/>
                </a:lnTo>
                <a:lnTo>
                  <a:pt x="6285338" y="810440"/>
                </a:lnTo>
                <a:lnTo>
                  <a:pt x="6242303" y="817382"/>
                </a:lnTo>
                <a:lnTo>
                  <a:pt x="136154" y="817382"/>
                </a:lnTo>
                <a:lnTo>
                  <a:pt x="93119" y="810440"/>
                </a:lnTo>
                <a:lnTo>
                  <a:pt x="55744" y="791111"/>
                </a:lnTo>
                <a:lnTo>
                  <a:pt x="26270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8094" y="2475544"/>
            <a:ext cx="4318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tree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&lt;role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name&gt;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see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role</a:t>
            </a:r>
            <a:r>
              <a:rPr sz="1800" spc="2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4265" y="3228975"/>
            <a:ext cx="5495925" cy="1438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9030" y="3247772"/>
            <a:ext cx="5390631" cy="13361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4305" y="3243072"/>
            <a:ext cx="5400675" cy="1346200"/>
          </a:xfrm>
          <a:custGeom>
            <a:avLst/>
            <a:gdLst/>
            <a:ahLst/>
            <a:cxnLst/>
            <a:rect l="l" t="t" r="r" b="b"/>
            <a:pathLst>
              <a:path w="5400675" h="1346200">
                <a:moveTo>
                  <a:pt x="0" y="1345691"/>
                </a:moveTo>
                <a:lnTo>
                  <a:pt x="5400171" y="1345691"/>
                </a:lnTo>
                <a:lnTo>
                  <a:pt x="5400171" y="0"/>
                </a:lnTo>
                <a:lnTo>
                  <a:pt x="0" y="0"/>
                </a:lnTo>
                <a:lnTo>
                  <a:pt x="0" y="134569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610100"/>
            <a:ext cx="3181350" cy="2247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8116" y="4656968"/>
            <a:ext cx="3035427" cy="2150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3269" y="4652212"/>
            <a:ext cx="3045460" cy="2160905"/>
          </a:xfrm>
          <a:custGeom>
            <a:avLst/>
            <a:gdLst/>
            <a:ahLst/>
            <a:cxnLst/>
            <a:rect l="l" t="t" r="r" b="b"/>
            <a:pathLst>
              <a:path w="3045459" h="2160904">
                <a:moveTo>
                  <a:pt x="0" y="2160388"/>
                </a:moveTo>
                <a:lnTo>
                  <a:pt x="3044951" y="2160388"/>
                </a:lnTo>
                <a:lnTo>
                  <a:pt x="3044951" y="0"/>
                </a:lnTo>
                <a:lnTo>
                  <a:pt x="0" y="0"/>
                </a:lnTo>
                <a:lnTo>
                  <a:pt x="0" y="216038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4262" y="1110292"/>
            <a:ext cx="506031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9050" algn="ctr">
              <a:lnSpc>
                <a:spcPct val="100899"/>
              </a:lnSpc>
              <a:spcBef>
                <a:spcPts val="80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task folder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 apache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directory.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Edit 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nano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. Make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changes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as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shown.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Save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then</a:t>
            </a:r>
            <a:r>
              <a:rPr sz="1800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exit.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61412" y="2306633"/>
            <a:ext cx="494157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84910" marR="5080" indent="-117284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Keeping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install,</a:t>
            </a:r>
            <a:r>
              <a:rPr sz="1800" spc="-3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 separately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helps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reduce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complexity.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219450"/>
            <a:ext cx="7877175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959" y="3246540"/>
            <a:ext cx="7770357" cy="4989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3127" y="3241865"/>
            <a:ext cx="7780020" cy="508634"/>
          </a:xfrm>
          <a:custGeom>
            <a:avLst/>
            <a:gdLst/>
            <a:ahLst/>
            <a:cxnLst/>
            <a:rect l="l" t="t" r="r" b="b"/>
            <a:pathLst>
              <a:path w="7780020" h="508635">
                <a:moveTo>
                  <a:pt x="0" y="508455"/>
                </a:moveTo>
                <a:lnTo>
                  <a:pt x="7779897" y="508455"/>
                </a:lnTo>
                <a:lnTo>
                  <a:pt x="7779897" y="0"/>
                </a:lnTo>
                <a:lnTo>
                  <a:pt x="0" y="0"/>
                </a:lnTo>
                <a:lnTo>
                  <a:pt x="0" y="50845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8875" y="3962400"/>
            <a:ext cx="7877175" cy="2105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7959" y="3981513"/>
            <a:ext cx="7770357" cy="2009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3127" y="3976747"/>
            <a:ext cx="7780020" cy="2019300"/>
          </a:xfrm>
          <a:custGeom>
            <a:avLst/>
            <a:gdLst/>
            <a:ahLst/>
            <a:cxnLst/>
            <a:rect l="l" t="t" r="r" b="b"/>
            <a:pathLst>
              <a:path w="7780020" h="2019300">
                <a:moveTo>
                  <a:pt x="0" y="2018800"/>
                </a:moveTo>
                <a:lnTo>
                  <a:pt x="7779897" y="2018800"/>
                </a:lnTo>
                <a:lnTo>
                  <a:pt x="7779897" y="0"/>
                </a:lnTo>
                <a:lnTo>
                  <a:pt x="0" y="0"/>
                </a:lnTo>
                <a:lnTo>
                  <a:pt x="0" y="201880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350" y="3238500"/>
            <a:ext cx="7867665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4876" y="3257150"/>
            <a:ext cx="7764139" cy="452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0173" y="3252329"/>
            <a:ext cx="7774305" cy="462280"/>
          </a:xfrm>
          <a:custGeom>
            <a:avLst/>
            <a:gdLst/>
            <a:ahLst/>
            <a:cxnLst/>
            <a:rect l="l" t="t" r="r" b="b"/>
            <a:pathLst>
              <a:path w="7774305" h="462279">
                <a:moveTo>
                  <a:pt x="0" y="461903"/>
                </a:moveTo>
                <a:lnTo>
                  <a:pt x="7773679" y="461903"/>
                </a:lnTo>
                <a:lnTo>
                  <a:pt x="7773679" y="0"/>
                </a:lnTo>
                <a:lnTo>
                  <a:pt x="0" y="0"/>
                </a:lnTo>
                <a:lnTo>
                  <a:pt x="0" y="46190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95193" y="2443794"/>
            <a:ext cx="3871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install apache2 in</a:t>
            </a:r>
            <a:r>
              <a:rPr sz="1800" spc="-3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9825" y="3981450"/>
            <a:ext cx="7877159" cy="156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3699" y="4006215"/>
            <a:ext cx="7775326" cy="1457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8875" y="4001511"/>
            <a:ext cx="7785100" cy="1466850"/>
          </a:xfrm>
          <a:custGeom>
            <a:avLst/>
            <a:gdLst/>
            <a:ahLst/>
            <a:cxnLst/>
            <a:rect l="l" t="t" r="r" b="b"/>
            <a:pathLst>
              <a:path w="7785100" h="1466850">
                <a:moveTo>
                  <a:pt x="0" y="1466600"/>
                </a:moveTo>
                <a:lnTo>
                  <a:pt x="7784835" y="1466600"/>
                </a:lnTo>
                <a:lnTo>
                  <a:pt x="7784835" y="0"/>
                </a:lnTo>
                <a:lnTo>
                  <a:pt x="0" y="0"/>
                </a:lnTo>
                <a:lnTo>
                  <a:pt x="0" y="146660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41173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Why</a:t>
            </a:r>
            <a:r>
              <a:rPr spc="-530" dirty="0"/>
              <a:t> </a:t>
            </a:r>
            <a:r>
              <a:rPr dirty="0"/>
              <a:t>Ansible?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0300" y="3838575"/>
            <a:ext cx="7915290" cy="279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4876" y="3888699"/>
            <a:ext cx="7764140" cy="2637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0173" y="3883938"/>
            <a:ext cx="7774305" cy="2647315"/>
          </a:xfrm>
          <a:custGeom>
            <a:avLst/>
            <a:gdLst/>
            <a:ahLst/>
            <a:cxnLst/>
            <a:rect l="l" t="t" r="r" b="b"/>
            <a:pathLst>
              <a:path w="7774305" h="2647315">
                <a:moveTo>
                  <a:pt x="0" y="2646806"/>
                </a:moveTo>
                <a:lnTo>
                  <a:pt x="7773679" y="2646806"/>
                </a:lnTo>
                <a:lnTo>
                  <a:pt x="7773679" y="0"/>
                </a:lnTo>
                <a:lnTo>
                  <a:pt x="0" y="0"/>
                </a:lnTo>
                <a:lnTo>
                  <a:pt x="0" y="2646806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9825" y="3228975"/>
            <a:ext cx="7877159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3699" y="3254349"/>
            <a:ext cx="7775326" cy="436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249649"/>
            <a:ext cx="7785100" cy="446405"/>
          </a:xfrm>
          <a:custGeom>
            <a:avLst/>
            <a:gdLst/>
            <a:ahLst/>
            <a:cxnLst/>
            <a:rect l="l" t="t" r="r" b="b"/>
            <a:pathLst>
              <a:path w="7785100" h="446404">
                <a:moveTo>
                  <a:pt x="0" y="446294"/>
                </a:moveTo>
                <a:lnTo>
                  <a:pt x="7784835" y="446294"/>
                </a:lnTo>
                <a:lnTo>
                  <a:pt x="7784835" y="0"/>
                </a:lnTo>
                <a:lnTo>
                  <a:pt x="0" y="0"/>
                </a:lnTo>
                <a:lnTo>
                  <a:pt x="0" y="446294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32837" y="2200017"/>
            <a:ext cx="498411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2540" algn="ctr">
              <a:lnSpc>
                <a:spcPct val="100899"/>
              </a:lnSpc>
              <a:spcBef>
                <a:spcPts val="8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apache2.conf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send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copy.html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machine.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too,  based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 will</a:t>
            </a:r>
            <a:r>
              <a:rPr sz="1800" spc="-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 triggered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9825" y="3838575"/>
            <a:ext cx="7877159" cy="1552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3699" y="3864354"/>
            <a:ext cx="7775326" cy="14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8875" y="3859661"/>
            <a:ext cx="7785100" cy="1452880"/>
          </a:xfrm>
          <a:custGeom>
            <a:avLst/>
            <a:gdLst/>
            <a:ahLst/>
            <a:cxnLst/>
            <a:rect l="l" t="t" r="r" b="b"/>
            <a:pathLst>
              <a:path w="7785100" h="1452879">
                <a:moveTo>
                  <a:pt x="0" y="1452490"/>
                </a:moveTo>
                <a:lnTo>
                  <a:pt x="7784835" y="1452490"/>
                </a:lnTo>
                <a:lnTo>
                  <a:pt x="7784835" y="0"/>
                </a:lnTo>
                <a:lnTo>
                  <a:pt x="0" y="0"/>
                </a:lnTo>
                <a:lnTo>
                  <a:pt x="0" y="145249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9825" y="3219450"/>
            <a:ext cx="7877159" cy="56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3699" y="3246857"/>
            <a:ext cx="7775326" cy="455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242026"/>
            <a:ext cx="7785100" cy="465455"/>
          </a:xfrm>
          <a:custGeom>
            <a:avLst/>
            <a:gdLst/>
            <a:ahLst/>
            <a:cxnLst/>
            <a:rect l="l" t="t" r="r" b="b"/>
            <a:pathLst>
              <a:path w="7785100" h="465454">
                <a:moveTo>
                  <a:pt x="0" y="465225"/>
                </a:moveTo>
                <a:lnTo>
                  <a:pt x="7784835" y="465225"/>
                </a:lnTo>
                <a:lnTo>
                  <a:pt x="7784835" y="0"/>
                </a:lnTo>
                <a:lnTo>
                  <a:pt x="0" y="0"/>
                </a:lnTo>
                <a:lnTo>
                  <a:pt x="0" y="46522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09062" y="2443794"/>
            <a:ext cx="4455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apache2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5238" y="2533754"/>
            <a:ext cx="243369" cy="2433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9537" y="1268026"/>
            <a:ext cx="47371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8210" marR="5080" indent="-906144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Now</a:t>
            </a:r>
            <a:r>
              <a:rPr sz="18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go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files.</a:t>
            </a:r>
            <a:r>
              <a:rPr sz="18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pushed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5810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5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0383" y="2443794"/>
            <a:ext cx="4780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Copy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apache2.conf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html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9825" y="3228975"/>
            <a:ext cx="7877159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2685" y="3251201"/>
            <a:ext cx="7778130" cy="768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7981" y="3246370"/>
            <a:ext cx="7787640" cy="778510"/>
          </a:xfrm>
          <a:custGeom>
            <a:avLst/>
            <a:gdLst/>
            <a:ahLst/>
            <a:cxnLst/>
            <a:rect l="l" t="t" r="r" b="b"/>
            <a:pathLst>
              <a:path w="7787640" h="778510">
                <a:moveTo>
                  <a:pt x="0" y="777883"/>
                </a:moveTo>
                <a:lnTo>
                  <a:pt x="7787639" y="777883"/>
                </a:lnTo>
                <a:lnTo>
                  <a:pt x="7787639" y="0"/>
                </a:lnTo>
                <a:lnTo>
                  <a:pt x="0" y="0"/>
                </a:lnTo>
                <a:lnTo>
                  <a:pt x="0" y="77788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9728" y="1247706"/>
            <a:ext cx="512508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275" marR="5080" indent="-28575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action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performed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 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executed.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6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78582" y="2357433"/>
            <a:ext cx="46824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14220" marR="5080" indent="-200215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Once the notify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gets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executed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restart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apache2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848100"/>
            <a:ext cx="7858125" cy="1857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6940" y="3867061"/>
            <a:ext cx="7753868" cy="1755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2116" y="3862303"/>
            <a:ext cx="7763509" cy="1765300"/>
          </a:xfrm>
          <a:custGeom>
            <a:avLst/>
            <a:gdLst/>
            <a:ahLst/>
            <a:cxnLst/>
            <a:rect l="l" t="t" r="r" b="b"/>
            <a:pathLst>
              <a:path w="7763509" h="1765300">
                <a:moveTo>
                  <a:pt x="0" y="1765291"/>
                </a:moveTo>
                <a:lnTo>
                  <a:pt x="7763377" y="1765291"/>
                </a:lnTo>
                <a:lnTo>
                  <a:pt x="7763377" y="0"/>
                </a:lnTo>
                <a:lnTo>
                  <a:pt x="0" y="0"/>
                </a:lnTo>
                <a:lnTo>
                  <a:pt x="0" y="176529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8875" y="3248025"/>
            <a:ext cx="785812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6940" y="3267288"/>
            <a:ext cx="7753868" cy="446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2116" y="3262573"/>
            <a:ext cx="7763509" cy="456565"/>
          </a:xfrm>
          <a:custGeom>
            <a:avLst/>
            <a:gdLst/>
            <a:ahLst/>
            <a:cxnLst/>
            <a:rect l="l" t="t" r="r" b="b"/>
            <a:pathLst>
              <a:path w="7763509" h="456564">
                <a:moveTo>
                  <a:pt x="0" y="455986"/>
                </a:moveTo>
                <a:lnTo>
                  <a:pt x="7763377" y="455986"/>
                </a:lnTo>
                <a:lnTo>
                  <a:pt x="7763377" y="0"/>
                </a:lnTo>
                <a:lnTo>
                  <a:pt x="0" y="0"/>
                </a:lnTo>
                <a:lnTo>
                  <a:pt x="0" y="455986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8778" y="1247706"/>
            <a:ext cx="50939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3770" marR="5080" indent="-221170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Remember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handler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should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match.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5125" y="4619625"/>
            <a:ext cx="6800865" cy="164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2047" y="4645584"/>
            <a:ext cx="6695815" cy="1546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7354" y="4640817"/>
            <a:ext cx="6705600" cy="1555750"/>
          </a:xfrm>
          <a:custGeom>
            <a:avLst/>
            <a:gdLst/>
            <a:ahLst/>
            <a:cxnLst/>
            <a:rect l="l" t="t" r="r" b="b"/>
            <a:pathLst>
              <a:path w="6705600" h="1555750">
                <a:moveTo>
                  <a:pt x="0" y="1555622"/>
                </a:moveTo>
                <a:lnTo>
                  <a:pt x="6705325" y="1555622"/>
                </a:lnTo>
                <a:lnTo>
                  <a:pt x="6705325" y="0"/>
                </a:lnTo>
                <a:lnTo>
                  <a:pt x="0" y="0"/>
                </a:lnTo>
                <a:lnTo>
                  <a:pt x="0" y="1555622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8001" y="5650467"/>
            <a:ext cx="3082290" cy="209550"/>
          </a:xfrm>
          <a:custGeom>
            <a:avLst/>
            <a:gdLst/>
            <a:ahLst/>
            <a:cxnLst/>
            <a:rect l="l" t="t" r="r" b="b"/>
            <a:pathLst>
              <a:path w="3082290" h="209550">
                <a:moveTo>
                  <a:pt x="0" y="209157"/>
                </a:moveTo>
                <a:lnTo>
                  <a:pt x="3081802" y="209157"/>
                </a:lnTo>
                <a:lnTo>
                  <a:pt x="3081802" y="0"/>
                </a:lnTo>
                <a:lnTo>
                  <a:pt x="0" y="0"/>
                </a:lnTo>
                <a:lnTo>
                  <a:pt x="0" y="20915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5125" y="2114550"/>
            <a:ext cx="6800865" cy="2409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2047" y="2141220"/>
            <a:ext cx="6695815" cy="230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7354" y="2136398"/>
            <a:ext cx="6705600" cy="2313305"/>
          </a:xfrm>
          <a:custGeom>
            <a:avLst/>
            <a:gdLst/>
            <a:ahLst/>
            <a:cxnLst/>
            <a:rect l="l" t="t" r="r" b="b"/>
            <a:pathLst>
              <a:path w="6705600" h="2313304">
                <a:moveTo>
                  <a:pt x="0" y="2313300"/>
                </a:moveTo>
                <a:lnTo>
                  <a:pt x="6705325" y="2313300"/>
                </a:lnTo>
                <a:lnTo>
                  <a:pt x="6705325" y="0"/>
                </a:lnTo>
                <a:lnTo>
                  <a:pt x="0" y="0"/>
                </a:lnTo>
                <a:lnTo>
                  <a:pt x="0" y="231330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7407" y="3645669"/>
            <a:ext cx="3082290" cy="209550"/>
          </a:xfrm>
          <a:custGeom>
            <a:avLst/>
            <a:gdLst/>
            <a:ahLst/>
            <a:cxnLst/>
            <a:rect l="l" t="t" r="r" b="b"/>
            <a:pathLst>
              <a:path w="3082290" h="209550">
                <a:moveTo>
                  <a:pt x="0" y="209157"/>
                </a:moveTo>
                <a:lnTo>
                  <a:pt x="3081802" y="209157"/>
                </a:lnTo>
                <a:lnTo>
                  <a:pt x="3081802" y="0"/>
                </a:lnTo>
                <a:lnTo>
                  <a:pt x="0" y="0"/>
                </a:lnTo>
                <a:lnTo>
                  <a:pt x="0" y="20915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3457" y="1433029"/>
            <a:ext cx="243369" cy="243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9633" y="2928338"/>
            <a:ext cx="2746922" cy="1853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2753" y="1385248"/>
            <a:ext cx="5116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meta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related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7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16403" y="2370133"/>
            <a:ext cx="485711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80845" marR="5080" indent="-166814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author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descriptions,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company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350" y="3914775"/>
            <a:ext cx="7867650" cy="2419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4749" y="3938268"/>
            <a:ext cx="7766060" cy="2314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9923" y="3933504"/>
            <a:ext cx="7775575" cy="2324735"/>
          </a:xfrm>
          <a:custGeom>
            <a:avLst/>
            <a:gdLst/>
            <a:ahLst/>
            <a:cxnLst/>
            <a:rect l="l" t="t" r="r" b="b"/>
            <a:pathLst>
              <a:path w="7775575" h="2324735">
                <a:moveTo>
                  <a:pt x="0" y="2324480"/>
                </a:moveTo>
                <a:lnTo>
                  <a:pt x="7775569" y="2324480"/>
                </a:lnTo>
                <a:lnTo>
                  <a:pt x="7775569" y="0"/>
                </a:lnTo>
                <a:lnTo>
                  <a:pt x="0" y="0"/>
                </a:lnTo>
                <a:lnTo>
                  <a:pt x="0" y="232448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9350" y="3228975"/>
            <a:ext cx="7867650" cy="561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4749" y="3247576"/>
            <a:ext cx="7766060" cy="46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9923" y="3242864"/>
            <a:ext cx="7775575" cy="478155"/>
          </a:xfrm>
          <a:custGeom>
            <a:avLst/>
            <a:gdLst/>
            <a:ahLst/>
            <a:cxnLst/>
            <a:rect l="l" t="t" r="r" b="b"/>
            <a:pathLst>
              <a:path w="7775575" h="478154">
                <a:moveTo>
                  <a:pt x="0" y="477585"/>
                </a:moveTo>
                <a:lnTo>
                  <a:pt x="7775569" y="477585"/>
                </a:lnTo>
                <a:lnTo>
                  <a:pt x="7775569" y="0"/>
                </a:lnTo>
                <a:lnTo>
                  <a:pt x="0" y="0"/>
                </a:lnTo>
                <a:lnTo>
                  <a:pt x="0" y="47758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6403" y="1385248"/>
            <a:ext cx="5006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adding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required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457" y="1433029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4300" y="2228850"/>
            <a:ext cx="4781550" cy="4133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0726" y="2252633"/>
            <a:ext cx="4671425" cy="4032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6032" y="2247854"/>
            <a:ext cx="4681220" cy="4042410"/>
          </a:xfrm>
          <a:custGeom>
            <a:avLst/>
            <a:gdLst/>
            <a:ahLst/>
            <a:cxnLst/>
            <a:rect l="l" t="t" r="r" b="b"/>
            <a:pathLst>
              <a:path w="4681220" h="4042410">
                <a:moveTo>
                  <a:pt x="0" y="4042287"/>
                </a:moveTo>
                <a:lnTo>
                  <a:pt x="4680965" y="4042287"/>
                </a:lnTo>
                <a:lnTo>
                  <a:pt x="4680965" y="0"/>
                </a:lnTo>
                <a:lnTo>
                  <a:pt x="0" y="0"/>
                </a:lnTo>
                <a:lnTo>
                  <a:pt x="0" y="404228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1178" y="1247706"/>
            <a:ext cx="47967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7950" marR="5080" indent="-95885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/etc/ansible/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</a:t>
            </a:r>
            <a:r>
              <a:rPr sz="1800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where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hosts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8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72613" y="2221544"/>
            <a:ext cx="46913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apache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role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hosts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 under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group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servers,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added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800" spc="-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5"/>
              </a:spcBef>
            </a:pP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/etc/ansible/hosts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350" y="3248025"/>
            <a:ext cx="7829565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4876" y="3266925"/>
            <a:ext cx="7727807" cy="524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0173" y="3262094"/>
            <a:ext cx="7737475" cy="534035"/>
          </a:xfrm>
          <a:custGeom>
            <a:avLst/>
            <a:gdLst/>
            <a:ahLst/>
            <a:cxnLst/>
            <a:rect l="l" t="t" r="r" b="b"/>
            <a:pathLst>
              <a:path w="7737475" h="534035">
                <a:moveTo>
                  <a:pt x="0" y="533793"/>
                </a:moveTo>
                <a:lnTo>
                  <a:pt x="7737347" y="533793"/>
                </a:lnTo>
                <a:lnTo>
                  <a:pt x="7737347" y="0"/>
                </a:lnTo>
                <a:lnTo>
                  <a:pt x="0" y="0"/>
                </a:lnTo>
                <a:lnTo>
                  <a:pt x="0" y="53379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9350" y="3952875"/>
            <a:ext cx="7829565" cy="1914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4876" y="3971492"/>
            <a:ext cx="7727807" cy="18196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0173" y="3966734"/>
            <a:ext cx="7737475" cy="1829435"/>
          </a:xfrm>
          <a:custGeom>
            <a:avLst/>
            <a:gdLst/>
            <a:ahLst/>
            <a:cxnLst/>
            <a:rect l="l" t="t" r="r" b="b"/>
            <a:pathLst>
              <a:path w="7737475" h="1829435">
                <a:moveTo>
                  <a:pt x="0" y="1829180"/>
                </a:moveTo>
                <a:lnTo>
                  <a:pt x="7737347" y="1829180"/>
                </a:lnTo>
                <a:lnTo>
                  <a:pt x="7737347" y="0"/>
                </a:lnTo>
                <a:lnTo>
                  <a:pt x="0" y="0"/>
                </a:lnTo>
                <a:lnTo>
                  <a:pt x="0" y="182918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3528" y="1247706"/>
            <a:ext cx="52933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23745" marR="5080" indent="-2011680">
              <a:lnSpc>
                <a:spcPct val="100800"/>
              </a:lnSpc>
              <a:spcBef>
                <a:spcPts val="85"/>
              </a:spcBef>
            </a:pP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Before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our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yml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check</a:t>
            </a:r>
            <a:r>
              <a:rPr sz="1800" spc="-25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syntax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errors.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9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2758" y="2443794"/>
            <a:ext cx="4876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ansible-playbook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&lt;filename.yml&gt;</a:t>
            </a:r>
            <a:r>
              <a:rPr sz="1800" spc="-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--syntax-check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350" y="3248025"/>
            <a:ext cx="782955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2337" y="3267135"/>
            <a:ext cx="7730371" cy="780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7506" y="3262310"/>
            <a:ext cx="7740015" cy="789940"/>
          </a:xfrm>
          <a:custGeom>
            <a:avLst/>
            <a:gdLst/>
            <a:ahLst/>
            <a:cxnLst/>
            <a:rect l="l" t="t" r="r" b="b"/>
            <a:pathLst>
              <a:path w="7740015" h="789939">
                <a:moveTo>
                  <a:pt x="0" y="789873"/>
                </a:moveTo>
                <a:lnTo>
                  <a:pt x="7739908" y="789873"/>
                </a:lnTo>
                <a:lnTo>
                  <a:pt x="7739908" y="0"/>
                </a:lnTo>
                <a:lnTo>
                  <a:pt x="0" y="0"/>
                </a:lnTo>
                <a:lnTo>
                  <a:pt x="0" y="78987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9945" y="1385248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yml</a:t>
            </a:r>
            <a:r>
              <a:rPr sz="1800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509" y="1219200"/>
            <a:ext cx="914399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5125" y="1133475"/>
            <a:ext cx="1314450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8431" y="1269677"/>
            <a:ext cx="5791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35" dirty="0">
                <a:solidFill>
                  <a:srgbClr val="3F3F3F"/>
                </a:solidFill>
                <a:latin typeface="Arial Black"/>
                <a:cs typeface="Arial Black"/>
              </a:rPr>
              <a:t>10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48813" y="2443794"/>
            <a:ext cx="3514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ansible-playbook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&lt;filename.yml&gt;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1250" y="3219450"/>
            <a:ext cx="7867665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9315" y="3238487"/>
            <a:ext cx="7763377" cy="735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4622" y="3233784"/>
            <a:ext cx="7773034" cy="745490"/>
          </a:xfrm>
          <a:custGeom>
            <a:avLst/>
            <a:gdLst/>
            <a:ahLst/>
            <a:cxnLst/>
            <a:rect l="l" t="t" r="r" b="b"/>
            <a:pathLst>
              <a:path w="7773034" h="745489">
                <a:moveTo>
                  <a:pt x="0" y="745129"/>
                </a:moveTo>
                <a:lnTo>
                  <a:pt x="7772887" y="745129"/>
                </a:lnTo>
                <a:lnTo>
                  <a:pt x="7772887" y="0"/>
                </a:lnTo>
                <a:lnTo>
                  <a:pt x="0" y="0"/>
                </a:lnTo>
                <a:lnTo>
                  <a:pt x="0" y="745129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8640" y="4029075"/>
            <a:ext cx="4543409" cy="2828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1705" y="4075793"/>
            <a:ext cx="4383907" cy="26813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7011" y="4071032"/>
            <a:ext cx="4393565" cy="2691130"/>
          </a:xfrm>
          <a:custGeom>
            <a:avLst/>
            <a:gdLst/>
            <a:ahLst/>
            <a:cxnLst/>
            <a:rect l="l" t="t" r="r" b="b"/>
            <a:pathLst>
              <a:path w="4393565" h="2691129">
                <a:moveTo>
                  <a:pt x="0" y="2690871"/>
                </a:moveTo>
                <a:lnTo>
                  <a:pt x="4393448" y="2690871"/>
                </a:lnTo>
                <a:lnTo>
                  <a:pt x="4393448" y="0"/>
                </a:lnTo>
                <a:lnTo>
                  <a:pt x="0" y="0"/>
                </a:lnTo>
                <a:lnTo>
                  <a:pt x="0" y="269087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0" y="1590659"/>
            <a:ext cx="10896600" cy="433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612916"/>
            <a:ext cx="10807700" cy="4241800"/>
          </a:xfrm>
          <a:custGeom>
            <a:avLst/>
            <a:gdLst/>
            <a:ahLst/>
            <a:cxnLst/>
            <a:rect l="l" t="t" r="r" b="b"/>
            <a:pathLst>
              <a:path w="10807700" h="4241800">
                <a:moveTo>
                  <a:pt x="0" y="4241779"/>
                </a:moveTo>
                <a:lnTo>
                  <a:pt x="10807689" y="4241779"/>
                </a:lnTo>
                <a:lnTo>
                  <a:pt x="10807689" y="0"/>
                </a:lnTo>
                <a:lnTo>
                  <a:pt x="0" y="0"/>
                </a:lnTo>
                <a:lnTo>
                  <a:pt x="0" y="424177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27158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30" dirty="0">
                <a:solidFill>
                  <a:srgbClr val="5F4778"/>
                </a:solidFill>
                <a:latin typeface="Calibri"/>
                <a:cs typeface="Calibri"/>
              </a:rPr>
              <a:t>Why</a:t>
            </a:r>
            <a:r>
              <a:rPr sz="3750" b="1" spc="-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Ansible?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9118" y="6113462"/>
            <a:ext cx="3552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595959"/>
                </a:solidFill>
                <a:latin typeface="Calibri"/>
                <a:cs typeface="Calibri"/>
              </a:rPr>
              <a:t>Google</a:t>
            </a:r>
            <a:r>
              <a:rPr sz="2000" b="1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95959"/>
                </a:solidFill>
                <a:latin typeface="Calibri"/>
                <a:cs typeface="Calibri"/>
              </a:rPr>
              <a:t>Trends</a:t>
            </a:r>
            <a:r>
              <a:rPr sz="2000" b="1" spc="-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Results</a:t>
            </a:r>
            <a:r>
              <a:rPr sz="2000" b="1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2000" b="1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176" y="2897008"/>
            <a:ext cx="10545683" cy="2867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8774" y="2187098"/>
            <a:ext cx="3648577" cy="985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76" y="1790556"/>
            <a:ext cx="10545683" cy="713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4390390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Using </a:t>
            </a:r>
            <a:r>
              <a:rPr spc="-5" dirty="0"/>
              <a:t>Roles </a:t>
            </a:r>
            <a:r>
              <a:rPr spc="10" dirty="0"/>
              <a:t>in  </a:t>
            </a:r>
            <a:r>
              <a:rPr spc="-15" dirty="0"/>
              <a:t>Playbook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7053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Using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Roles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57725" y="1247706"/>
            <a:ext cx="5156200" cy="1833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54100" marR="5080" indent="-972819">
              <a:lnSpc>
                <a:spcPct val="100800"/>
              </a:lnSpc>
              <a:spcBef>
                <a:spcPts val="85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along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other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  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import_role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include_role.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78105" indent="-5715" algn="ctr">
              <a:lnSpc>
                <a:spcPct val="100899"/>
              </a:lnSpc>
              <a:spcBef>
                <a:spcPts val="12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Here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have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called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playbookrole.yml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servers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along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two 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debug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before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apache</a:t>
            </a:r>
            <a:r>
              <a:rPr sz="1800" i="1" spc="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5238" y="1448788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5238" y="2488034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9425" y="3248025"/>
            <a:ext cx="661989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2666" y="3267892"/>
            <a:ext cx="6520190" cy="473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7844" y="3263210"/>
            <a:ext cx="6529705" cy="482600"/>
          </a:xfrm>
          <a:custGeom>
            <a:avLst/>
            <a:gdLst/>
            <a:ahLst/>
            <a:cxnLst/>
            <a:rect l="l" t="t" r="r" b="b"/>
            <a:pathLst>
              <a:path w="6529705" h="482600">
                <a:moveTo>
                  <a:pt x="0" y="482538"/>
                </a:moveTo>
                <a:lnTo>
                  <a:pt x="6529699" y="482538"/>
                </a:lnTo>
                <a:lnTo>
                  <a:pt x="6529699" y="0"/>
                </a:lnTo>
                <a:lnTo>
                  <a:pt x="0" y="0"/>
                </a:lnTo>
                <a:lnTo>
                  <a:pt x="0" y="48253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0850" y="3781425"/>
            <a:ext cx="6677040" cy="278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2666" y="3828300"/>
            <a:ext cx="6520190" cy="263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7844" y="3823536"/>
            <a:ext cx="6529705" cy="2640330"/>
          </a:xfrm>
          <a:custGeom>
            <a:avLst/>
            <a:gdLst/>
            <a:ahLst/>
            <a:cxnLst/>
            <a:rect l="l" t="t" r="r" b="b"/>
            <a:pathLst>
              <a:path w="6529705" h="2640329">
                <a:moveTo>
                  <a:pt x="0" y="2640080"/>
                </a:moveTo>
                <a:lnTo>
                  <a:pt x="6529699" y="2640080"/>
                </a:lnTo>
                <a:lnTo>
                  <a:pt x="6529699" y="0"/>
                </a:lnTo>
                <a:lnTo>
                  <a:pt x="0" y="0"/>
                </a:lnTo>
                <a:lnTo>
                  <a:pt x="0" y="264008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38" y="230118"/>
            <a:ext cx="47053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Using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Roles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2194" y="1247706"/>
            <a:ext cx="49123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04720" marR="5080" indent="-2192655">
              <a:lnSpc>
                <a:spcPct val="100800"/>
              </a:lnSpc>
              <a:spcBef>
                <a:spcPts val="85"/>
              </a:spcBef>
            </a:pP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Check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syntax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error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and execute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the playbook </a:t>
            </a:r>
            <a:r>
              <a:rPr sz="1800" i="1" spc="5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roles.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5238" y="1448788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2324084"/>
            <a:ext cx="781050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0625" y="2343086"/>
            <a:ext cx="7712083" cy="70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5794" y="2338379"/>
            <a:ext cx="7722234" cy="716915"/>
          </a:xfrm>
          <a:custGeom>
            <a:avLst/>
            <a:gdLst/>
            <a:ahLst/>
            <a:cxnLst/>
            <a:rect l="l" t="t" r="r" b="b"/>
            <a:pathLst>
              <a:path w="7722234" h="716914">
                <a:moveTo>
                  <a:pt x="0" y="716721"/>
                </a:moveTo>
                <a:lnTo>
                  <a:pt x="7721620" y="716721"/>
                </a:lnTo>
                <a:lnTo>
                  <a:pt x="7721620" y="0"/>
                </a:lnTo>
                <a:lnTo>
                  <a:pt x="0" y="0"/>
                </a:lnTo>
                <a:lnTo>
                  <a:pt x="0" y="71672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3850" y="3095625"/>
            <a:ext cx="4419600" cy="3733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4903" y="3143244"/>
            <a:ext cx="4263390" cy="3582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0209" y="3138466"/>
            <a:ext cx="4273550" cy="3592195"/>
          </a:xfrm>
          <a:custGeom>
            <a:avLst/>
            <a:gdLst/>
            <a:ahLst/>
            <a:cxnLst/>
            <a:rect l="l" t="t" r="r" b="b"/>
            <a:pathLst>
              <a:path w="4273550" h="3592195">
                <a:moveTo>
                  <a:pt x="0" y="3591945"/>
                </a:moveTo>
                <a:lnTo>
                  <a:pt x="4272930" y="3591945"/>
                </a:lnTo>
                <a:lnTo>
                  <a:pt x="4272930" y="0"/>
                </a:lnTo>
                <a:lnTo>
                  <a:pt x="0" y="0"/>
                </a:lnTo>
                <a:lnTo>
                  <a:pt x="0" y="359194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867981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-5" dirty="0"/>
              <a:t>Hands-on: Configuring  </a:t>
            </a:r>
            <a:r>
              <a:rPr spc="5" dirty="0"/>
              <a:t>Multiple </a:t>
            </a:r>
            <a:r>
              <a:rPr spc="-15" dirty="0"/>
              <a:t>Nodes </a:t>
            </a:r>
            <a:r>
              <a:rPr spc="5" dirty="0"/>
              <a:t>using</a:t>
            </a:r>
            <a:r>
              <a:rPr spc="-90" dirty="0"/>
              <a:t> </a:t>
            </a:r>
            <a:r>
              <a:rPr spc="5" dirty="0"/>
              <a:t>Ansible</a:t>
            </a:r>
          </a:p>
        </p:txBody>
      </p:sp>
      <p:sp>
        <p:nvSpPr>
          <p:cNvPr id="3" name="object 3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9792" y="160614"/>
            <a:ext cx="1814069" cy="63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75" y="2114550"/>
            <a:ext cx="5876925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4" y="2133606"/>
            <a:ext cx="5778500" cy="3416300"/>
          </a:xfrm>
          <a:custGeom>
            <a:avLst/>
            <a:gdLst/>
            <a:ahLst/>
            <a:cxnLst/>
            <a:rect l="l" t="t" r="r" b="b"/>
            <a:pathLst>
              <a:path w="5778500" h="3416300">
                <a:moveTo>
                  <a:pt x="0" y="3416289"/>
                </a:moveTo>
                <a:lnTo>
                  <a:pt x="5778489" y="3416289"/>
                </a:lnTo>
                <a:lnTo>
                  <a:pt x="5778489" y="0"/>
                </a:lnTo>
                <a:lnTo>
                  <a:pt x="0" y="0"/>
                </a:lnTo>
                <a:lnTo>
                  <a:pt x="0" y="341628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623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Career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Opportunities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11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180078"/>
            <a:ext cx="5448300" cy="2357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701" y="2222549"/>
            <a:ext cx="5448300" cy="1031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0995" y="2729102"/>
            <a:ext cx="4199503" cy="1399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9792" y="160614"/>
            <a:ext cx="1814069" cy="63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2114534"/>
            <a:ext cx="5895975" cy="3686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095" y="2133609"/>
            <a:ext cx="5804535" cy="3596640"/>
          </a:xfrm>
          <a:custGeom>
            <a:avLst/>
            <a:gdLst/>
            <a:ahLst/>
            <a:cxnLst/>
            <a:rect l="l" t="t" r="r" b="b"/>
            <a:pathLst>
              <a:path w="5804535" h="3596640">
                <a:moveTo>
                  <a:pt x="0" y="3596274"/>
                </a:moveTo>
                <a:lnTo>
                  <a:pt x="5803910" y="3596274"/>
                </a:lnTo>
                <a:lnTo>
                  <a:pt x="5803910" y="0"/>
                </a:lnTo>
                <a:lnTo>
                  <a:pt x="0" y="0"/>
                </a:lnTo>
                <a:lnTo>
                  <a:pt x="0" y="359627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" y="2222488"/>
            <a:ext cx="5527029" cy="3418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8410" y="2979163"/>
            <a:ext cx="4049024" cy="13766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623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Career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Opportunities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11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20370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Advantage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25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699" y="2105009"/>
            <a:ext cx="5905484" cy="330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249" y="2120889"/>
            <a:ext cx="5808980" cy="3217545"/>
          </a:xfrm>
          <a:custGeom>
            <a:avLst/>
            <a:gdLst/>
            <a:ahLst/>
            <a:cxnLst/>
            <a:rect l="l" t="t" r="r" b="b"/>
            <a:pathLst>
              <a:path w="5808980" h="3217545">
                <a:moveTo>
                  <a:pt x="5272546" y="0"/>
                </a:moveTo>
                <a:lnTo>
                  <a:pt x="536210" y="0"/>
                </a:lnTo>
                <a:lnTo>
                  <a:pt x="487403" y="2190"/>
                </a:lnTo>
                <a:lnTo>
                  <a:pt x="439825" y="8637"/>
                </a:lnTo>
                <a:lnTo>
                  <a:pt x="393663" y="19151"/>
                </a:lnTo>
                <a:lnTo>
                  <a:pt x="349107" y="33542"/>
                </a:lnTo>
                <a:lnTo>
                  <a:pt x="306348" y="51621"/>
                </a:lnTo>
                <a:lnTo>
                  <a:pt x="265573" y="73199"/>
                </a:lnTo>
                <a:lnTo>
                  <a:pt x="226972" y="98087"/>
                </a:lnTo>
                <a:lnTo>
                  <a:pt x="190735" y="126096"/>
                </a:lnTo>
                <a:lnTo>
                  <a:pt x="157051" y="157036"/>
                </a:lnTo>
                <a:lnTo>
                  <a:pt x="126108" y="190719"/>
                </a:lnTo>
                <a:lnTo>
                  <a:pt x="98098" y="226955"/>
                </a:lnTo>
                <a:lnTo>
                  <a:pt x="73207" y="265555"/>
                </a:lnTo>
                <a:lnTo>
                  <a:pt x="51627" y="306330"/>
                </a:lnTo>
                <a:lnTo>
                  <a:pt x="33546" y="349090"/>
                </a:lnTo>
                <a:lnTo>
                  <a:pt x="19153" y="393647"/>
                </a:lnTo>
                <a:lnTo>
                  <a:pt x="8638" y="439811"/>
                </a:lnTo>
                <a:lnTo>
                  <a:pt x="2191" y="487393"/>
                </a:lnTo>
                <a:lnTo>
                  <a:pt x="0" y="536204"/>
                </a:lnTo>
                <a:lnTo>
                  <a:pt x="0" y="2680984"/>
                </a:lnTo>
                <a:lnTo>
                  <a:pt x="2191" y="2729792"/>
                </a:lnTo>
                <a:lnTo>
                  <a:pt x="8638" y="2777371"/>
                </a:lnTo>
                <a:lnTo>
                  <a:pt x="19153" y="2823533"/>
                </a:lnTo>
                <a:lnTo>
                  <a:pt x="33546" y="2868088"/>
                </a:lnTo>
                <a:lnTo>
                  <a:pt x="51627" y="2910847"/>
                </a:lnTo>
                <a:lnTo>
                  <a:pt x="73207" y="2951620"/>
                </a:lnTo>
                <a:lnTo>
                  <a:pt x="98098" y="2990218"/>
                </a:lnTo>
                <a:lnTo>
                  <a:pt x="126108" y="3026453"/>
                </a:lnTo>
                <a:lnTo>
                  <a:pt x="157051" y="3060135"/>
                </a:lnTo>
                <a:lnTo>
                  <a:pt x="190735" y="3091075"/>
                </a:lnTo>
                <a:lnTo>
                  <a:pt x="226972" y="3119083"/>
                </a:lnTo>
                <a:lnTo>
                  <a:pt x="265573" y="3143971"/>
                </a:lnTo>
                <a:lnTo>
                  <a:pt x="306348" y="3165549"/>
                </a:lnTo>
                <a:lnTo>
                  <a:pt x="349107" y="3183628"/>
                </a:lnTo>
                <a:lnTo>
                  <a:pt x="393663" y="3198019"/>
                </a:lnTo>
                <a:lnTo>
                  <a:pt x="439825" y="3208532"/>
                </a:lnTo>
                <a:lnTo>
                  <a:pt x="487403" y="3214979"/>
                </a:lnTo>
                <a:lnTo>
                  <a:pt x="536210" y="3217170"/>
                </a:lnTo>
                <a:lnTo>
                  <a:pt x="5272546" y="3217170"/>
                </a:lnTo>
                <a:lnTo>
                  <a:pt x="5321357" y="3214979"/>
                </a:lnTo>
                <a:lnTo>
                  <a:pt x="5368939" y="3208532"/>
                </a:lnTo>
                <a:lnTo>
                  <a:pt x="5415103" y="3198019"/>
                </a:lnTo>
                <a:lnTo>
                  <a:pt x="5459660" y="3183628"/>
                </a:lnTo>
                <a:lnTo>
                  <a:pt x="5502420" y="3165549"/>
                </a:lnTo>
                <a:lnTo>
                  <a:pt x="5543195" y="3143971"/>
                </a:lnTo>
                <a:lnTo>
                  <a:pt x="5581795" y="3119083"/>
                </a:lnTo>
                <a:lnTo>
                  <a:pt x="5618031" y="3091075"/>
                </a:lnTo>
                <a:lnTo>
                  <a:pt x="5651713" y="3060135"/>
                </a:lnTo>
                <a:lnTo>
                  <a:pt x="5682654" y="3026453"/>
                </a:lnTo>
                <a:lnTo>
                  <a:pt x="5710663" y="2990218"/>
                </a:lnTo>
                <a:lnTo>
                  <a:pt x="5735551" y="2951620"/>
                </a:lnTo>
                <a:lnTo>
                  <a:pt x="5757129" y="2910847"/>
                </a:lnTo>
                <a:lnTo>
                  <a:pt x="5775208" y="2868088"/>
                </a:lnTo>
                <a:lnTo>
                  <a:pt x="5789599" y="2823533"/>
                </a:lnTo>
                <a:lnTo>
                  <a:pt x="5800112" y="2777371"/>
                </a:lnTo>
                <a:lnTo>
                  <a:pt x="5806559" y="2729792"/>
                </a:lnTo>
                <a:lnTo>
                  <a:pt x="5808750" y="2680984"/>
                </a:lnTo>
                <a:lnTo>
                  <a:pt x="5808750" y="536204"/>
                </a:lnTo>
                <a:lnTo>
                  <a:pt x="5806559" y="487393"/>
                </a:lnTo>
                <a:lnTo>
                  <a:pt x="5800112" y="439811"/>
                </a:lnTo>
                <a:lnTo>
                  <a:pt x="5789599" y="393647"/>
                </a:lnTo>
                <a:lnTo>
                  <a:pt x="5775208" y="349090"/>
                </a:lnTo>
                <a:lnTo>
                  <a:pt x="5757129" y="306330"/>
                </a:lnTo>
                <a:lnTo>
                  <a:pt x="5735551" y="265555"/>
                </a:lnTo>
                <a:lnTo>
                  <a:pt x="5710663" y="226955"/>
                </a:lnTo>
                <a:lnTo>
                  <a:pt x="5682654" y="190719"/>
                </a:lnTo>
                <a:lnTo>
                  <a:pt x="5651713" y="157036"/>
                </a:lnTo>
                <a:lnTo>
                  <a:pt x="5618031" y="126096"/>
                </a:lnTo>
                <a:lnTo>
                  <a:pt x="5581795" y="98087"/>
                </a:lnTo>
                <a:lnTo>
                  <a:pt x="5543195" y="73199"/>
                </a:lnTo>
                <a:lnTo>
                  <a:pt x="5502420" y="51621"/>
                </a:lnTo>
                <a:lnTo>
                  <a:pt x="5459660" y="33542"/>
                </a:lnTo>
                <a:lnTo>
                  <a:pt x="5415103" y="19151"/>
                </a:lnTo>
                <a:lnTo>
                  <a:pt x="5368939" y="8637"/>
                </a:lnTo>
                <a:lnTo>
                  <a:pt x="5321357" y="2190"/>
                </a:lnTo>
                <a:lnTo>
                  <a:pt x="5272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249" y="2120889"/>
            <a:ext cx="5808980" cy="3217545"/>
          </a:xfrm>
          <a:custGeom>
            <a:avLst/>
            <a:gdLst/>
            <a:ahLst/>
            <a:cxnLst/>
            <a:rect l="l" t="t" r="r" b="b"/>
            <a:pathLst>
              <a:path w="5808980" h="3217545">
                <a:moveTo>
                  <a:pt x="0" y="536204"/>
                </a:moveTo>
                <a:lnTo>
                  <a:pt x="2191" y="487393"/>
                </a:lnTo>
                <a:lnTo>
                  <a:pt x="8638" y="439811"/>
                </a:lnTo>
                <a:lnTo>
                  <a:pt x="19153" y="393647"/>
                </a:lnTo>
                <a:lnTo>
                  <a:pt x="33546" y="349090"/>
                </a:lnTo>
                <a:lnTo>
                  <a:pt x="51627" y="306329"/>
                </a:lnTo>
                <a:lnTo>
                  <a:pt x="73207" y="265555"/>
                </a:lnTo>
                <a:lnTo>
                  <a:pt x="98098" y="226955"/>
                </a:lnTo>
                <a:lnTo>
                  <a:pt x="126108" y="190719"/>
                </a:lnTo>
                <a:lnTo>
                  <a:pt x="157051" y="157036"/>
                </a:lnTo>
                <a:lnTo>
                  <a:pt x="190735" y="126096"/>
                </a:lnTo>
                <a:lnTo>
                  <a:pt x="226972" y="98087"/>
                </a:lnTo>
                <a:lnTo>
                  <a:pt x="265573" y="73199"/>
                </a:lnTo>
                <a:lnTo>
                  <a:pt x="306348" y="51621"/>
                </a:lnTo>
                <a:lnTo>
                  <a:pt x="349107" y="33542"/>
                </a:lnTo>
                <a:lnTo>
                  <a:pt x="393663" y="19151"/>
                </a:lnTo>
                <a:lnTo>
                  <a:pt x="439825" y="8637"/>
                </a:lnTo>
                <a:lnTo>
                  <a:pt x="487403" y="2190"/>
                </a:lnTo>
                <a:lnTo>
                  <a:pt x="536210" y="0"/>
                </a:lnTo>
                <a:lnTo>
                  <a:pt x="5272546" y="0"/>
                </a:lnTo>
                <a:lnTo>
                  <a:pt x="5321357" y="2190"/>
                </a:lnTo>
                <a:lnTo>
                  <a:pt x="5368939" y="8637"/>
                </a:lnTo>
                <a:lnTo>
                  <a:pt x="5415103" y="19151"/>
                </a:lnTo>
                <a:lnTo>
                  <a:pt x="5459659" y="33542"/>
                </a:lnTo>
                <a:lnTo>
                  <a:pt x="5502420" y="51621"/>
                </a:lnTo>
                <a:lnTo>
                  <a:pt x="5543194" y="73199"/>
                </a:lnTo>
                <a:lnTo>
                  <a:pt x="5581794" y="98087"/>
                </a:lnTo>
                <a:lnTo>
                  <a:pt x="5618030" y="126096"/>
                </a:lnTo>
                <a:lnTo>
                  <a:pt x="5651713" y="157036"/>
                </a:lnTo>
                <a:lnTo>
                  <a:pt x="5682653" y="190719"/>
                </a:lnTo>
                <a:lnTo>
                  <a:pt x="5710662" y="226955"/>
                </a:lnTo>
                <a:lnTo>
                  <a:pt x="5735550" y="265555"/>
                </a:lnTo>
                <a:lnTo>
                  <a:pt x="5757129" y="306329"/>
                </a:lnTo>
                <a:lnTo>
                  <a:pt x="5775208" y="349090"/>
                </a:lnTo>
                <a:lnTo>
                  <a:pt x="5789599" y="393647"/>
                </a:lnTo>
                <a:lnTo>
                  <a:pt x="5800112" y="439811"/>
                </a:lnTo>
                <a:lnTo>
                  <a:pt x="5806559" y="487393"/>
                </a:lnTo>
                <a:lnTo>
                  <a:pt x="5808750" y="536204"/>
                </a:lnTo>
                <a:lnTo>
                  <a:pt x="5808750" y="2680984"/>
                </a:lnTo>
                <a:lnTo>
                  <a:pt x="5806559" y="2729792"/>
                </a:lnTo>
                <a:lnTo>
                  <a:pt x="5800112" y="2777371"/>
                </a:lnTo>
                <a:lnTo>
                  <a:pt x="5789599" y="2823533"/>
                </a:lnTo>
                <a:lnTo>
                  <a:pt x="5775208" y="2868088"/>
                </a:lnTo>
                <a:lnTo>
                  <a:pt x="5757129" y="2910846"/>
                </a:lnTo>
                <a:lnTo>
                  <a:pt x="5735550" y="2951620"/>
                </a:lnTo>
                <a:lnTo>
                  <a:pt x="5710662" y="2990218"/>
                </a:lnTo>
                <a:lnTo>
                  <a:pt x="5682653" y="3026453"/>
                </a:lnTo>
                <a:lnTo>
                  <a:pt x="5651713" y="3060135"/>
                </a:lnTo>
                <a:lnTo>
                  <a:pt x="5618030" y="3091075"/>
                </a:lnTo>
                <a:lnTo>
                  <a:pt x="5581794" y="3119083"/>
                </a:lnTo>
                <a:lnTo>
                  <a:pt x="5543194" y="3143971"/>
                </a:lnTo>
                <a:lnTo>
                  <a:pt x="5502420" y="3165549"/>
                </a:lnTo>
                <a:lnTo>
                  <a:pt x="5459659" y="3183628"/>
                </a:lnTo>
                <a:lnTo>
                  <a:pt x="5415103" y="3198018"/>
                </a:lnTo>
                <a:lnTo>
                  <a:pt x="5368939" y="3208532"/>
                </a:lnTo>
                <a:lnTo>
                  <a:pt x="5321357" y="3214979"/>
                </a:lnTo>
                <a:lnTo>
                  <a:pt x="5272546" y="3217170"/>
                </a:lnTo>
                <a:lnTo>
                  <a:pt x="536210" y="3217170"/>
                </a:lnTo>
                <a:lnTo>
                  <a:pt x="487403" y="3214979"/>
                </a:lnTo>
                <a:lnTo>
                  <a:pt x="439825" y="3208532"/>
                </a:lnTo>
                <a:lnTo>
                  <a:pt x="393663" y="3198018"/>
                </a:lnTo>
                <a:lnTo>
                  <a:pt x="349107" y="3183628"/>
                </a:lnTo>
                <a:lnTo>
                  <a:pt x="306348" y="3165549"/>
                </a:lnTo>
                <a:lnTo>
                  <a:pt x="265573" y="3143971"/>
                </a:lnTo>
                <a:lnTo>
                  <a:pt x="226972" y="3119083"/>
                </a:lnTo>
                <a:lnTo>
                  <a:pt x="190735" y="3091075"/>
                </a:lnTo>
                <a:lnTo>
                  <a:pt x="157051" y="3060135"/>
                </a:lnTo>
                <a:lnTo>
                  <a:pt x="126108" y="3026453"/>
                </a:lnTo>
                <a:lnTo>
                  <a:pt x="98098" y="2990218"/>
                </a:lnTo>
                <a:lnTo>
                  <a:pt x="73207" y="2951620"/>
                </a:lnTo>
                <a:lnTo>
                  <a:pt x="51627" y="2910846"/>
                </a:lnTo>
                <a:lnTo>
                  <a:pt x="33546" y="2868088"/>
                </a:lnTo>
                <a:lnTo>
                  <a:pt x="19153" y="2823533"/>
                </a:lnTo>
                <a:lnTo>
                  <a:pt x="8638" y="2777371"/>
                </a:lnTo>
                <a:lnTo>
                  <a:pt x="2191" y="2729792"/>
                </a:lnTo>
                <a:lnTo>
                  <a:pt x="0" y="2680984"/>
                </a:lnTo>
                <a:lnTo>
                  <a:pt x="0" y="53620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7562" y="2417759"/>
            <a:ext cx="373951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Easy to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learn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Easy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  <a:p>
            <a:pPr marL="12700" marR="550545">
              <a:lnSpc>
                <a:spcPct val="201600"/>
              </a:lnSpc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need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slave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Highly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scalable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8624" y="2366125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8624" y="2924946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8624" y="3483735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624" y="4019422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8624" y="4594350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7340" y="4467225"/>
            <a:ext cx="3114659" cy="2390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20378" y="4510787"/>
            <a:ext cx="3071622" cy="2347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632" y="93722"/>
            <a:ext cx="11015959" cy="6764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pc="5" dirty="0"/>
              <a:t>Copyright </a:t>
            </a:r>
            <a:r>
              <a:rPr spc="-5" dirty="0"/>
              <a:t>IntelliPaat, </a:t>
            </a:r>
            <a:r>
              <a:rPr spc="10" dirty="0"/>
              <a:t>All </a:t>
            </a:r>
            <a:r>
              <a:rPr spc="-5" dirty="0"/>
              <a:t>rights</a:t>
            </a:r>
            <a:r>
              <a:rPr spc="-240" dirty="0"/>
              <a:t> </a:t>
            </a:r>
            <a:r>
              <a:rPr spc="10" dirty="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401EA2-B680-4435-BE86-562B19F338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A4EE67-9F26-4CD7-BEE4-2E001925F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35B09E-ACA2-44E3-A4ED-1F67A5134217}">
  <ds:schemaRefs>
    <ds:schemaRef ds:uri="76ee7174-3c50-41df-85f9-fe3878f20b09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5468ddd-4c8b-4f08-99e7-aa011d4aba4b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2347</Words>
  <Application>Microsoft Office PowerPoint</Application>
  <PresentationFormat>Custom</PresentationFormat>
  <Paragraphs>499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Slide 1</vt:lpstr>
      <vt:lpstr>Agenda</vt:lpstr>
      <vt:lpstr>What is Ansible?</vt:lpstr>
      <vt:lpstr>What is Ansible?</vt:lpstr>
      <vt:lpstr>Why Ansible?</vt:lpstr>
      <vt:lpstr>Why Ansible?</vt:lpstr>
      <vt:lpstr>Career Opportunities of Ansible</vt:lpstr>
      <vt:lpstr>Career Opportunities of Ansible</vt:lpstr>
      <vt:lpstr>Advantage of Ansible</vt:lpstr>
      <vt:lpstr>Popularity of Ansible</vt:lpstr>
      <vt:lpstr>How does Ansible  work?</vt:lpstr>
      <vt:lpstr>How does Ansible work?</vt:lpstr>
      <vt:lpstr>Problem Statement</vt:lpstr>
      <vt:lpstr>Problem Statement-Solution with Ansible</vt:lpstr>
      <vt:lpstr>Ansible Architecture</vt:lpstr>
      <vt:lpstr>Ansible Architecture</vt:lpstr>
      <vt:lpstr>Ansible Architecture- Master</vt:lpstr>
      <vt:lpstr>Ansible Architecture- Inventories</vt:lpstr>
      <vt:lpstr>Ansible Architecture- Modules</vt:lpstr>
      <vt:lpstr>Ansible Architecture- Hosts</vt:lpstr>
      <vt:lpstr>Case Study: Ansible  being used in NASA</vt:lpstr>
      <vt:lpstr>Case Study- Business Challenge</vt:lpstr>
      <vt:lpstr>Case Study- Solution</vt:lpstr>
      <vt:lpstr>Case Study- Results</vt:lpstr>
      <vt:lpstr>Installing Ansible on  AWS</vt:lpstr>
      <vt:lpstr>Installing Ansible on AWS</vt:lpstr>
      <vt:lpstr>Creating Ansible  Playbooks</vt:lpstr>
      <vt:lpstr>What is Ansible Playbook?</vt:lpstr>
      <vt:lpstr>Ansible Playbook Structure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Ansible Roles</vt:lpstr>
      <vt:lpstr>What is Ansible Roles?</vt:lpstr>
      <vt:lpstr>Why do we need Ansible Roles?</vt:lpstr>
      <vt:lpstr>Structure of Ansible Role</vt:lpstr>
      <vt:lpstr>Structure of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Slide 56</vt:lpstr>
      <vt:lpstr>Creating an Ansible Role</vt:lpstr>
      <vt:lpstr>Creating an Ansible Role</vt:lpstr>
      <vt:lpstr>Creating an Ansible Role</vt:lpstr>
      <vt:lpstr>Using Roles in  Playbook</vt:lpstr>
      <vt:lpstr>Using Roles in Playbook</vt:lpstr>
      <vt:lpstr>Slide 62</vt:lpstr>
      <vt:lpstr>Hands-on: Configuring  Multiple Nodes using Ansible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Windows User</cp:lastModifiedBy>
  <cp:revision>2</cp:revision>
  <dcterms:created xsi:type="dcterms:W3CDTF">2019-10-11T12:17:34Z</dcterms:created>
  <dcterms:modified xsi:type="dcterms:W3CDTF">2019-10-13T11:08:04Z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