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555650-658B-47E9-A75E-5BE41D128185}" v="2" dt="2019-10-13T12:15:36.46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85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nnajee Rao" userId="49983844-979a-4064-bc28-8953d721f77d" providerId="ADAL" clId="{66555650-658B-47E9-A75E-5BE41D128185}"/>
    <pc:docChg chg="custSel modSld modMainMaster">
      <pc:chgData name="Chinnajee Rao" userId="49983844-979a-4064-bc28-8953d721f77d" providerId="ADAL" clId="{66555650-658B-47E9-A75E-5BE41D128185}" dt="2019-10-13T12:16:20.780" v="147" actId="478"/>
      <pc:docMkLst>
        <pc:docMk/>
      </pc:docMkLst>
      <pc:sldChg chg="delSp modSp">
        <pc:chgData name="Chinnajee Rao" userId="49983844-979a-4064-bc28-8953d721f77d" providerId="ADAL" clId="{66555650-658B-47E9-A75E-5BE41D128185}" dt="2019-10-13T12:16:20.780" v="147" actId="478"/>
        <pc:sldMkLst>
          <pc:docMk/>
          <pc:sldMk cId="0" sldId="257"/>
        </pc:sldMkLst>
        <pc:spChg chg="del mod">
          <ac:chgData name="Chinnajee Rao" userId="49983844-979a-4064-bc28-8953d721f77d" providerId="ADAL" clId="{66555650-658B-47E9-A75E-5BE41D128185}" dt="2019-10-13T12:16:20.780" v="147" actId="478"/>
          <ac:spMkLst>
            <pc:docMk/>
            <pc:sldMk cId="0" sldId="257"/>
            <ac:spMk id="2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09:37.008" v="12" actId="478"/>
          <ac:spMkLst>
            <pc:docMk/>
            <pc:sldMk cId="0" sldId="257"/>
            <ac:spMk id="4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09:32.724" v="11" actId="478"/>
          <ac:spMkLst>
            <pc:docMk/>
            <pc:sldMk cId="0" sldId="257"/>
            <ac:spMk id="5" creationId="{00000000-0000-0000-0000-000000000000}"/>
          </ac:spMkLst>
        </pc:spChg>
      </pc:sldChg>
      <pc:sldChg chg="delSp">
        <pc:chgData name="Chinnajee Rao" userId="49983844-979a-4064-bc28-8953d721f77d" providerId="ADAL" clId="{66555650-658B-47E9-A75E-5BE41D128185}" dt="2019-10-13T12:13:52.170" v="139" actId="478"/>
        <pc:sldMkLst>
          <pc:docMk/>
          <pc:sldMk cId="0" sldId="258"/>
        </pc:sldMkLst>
        <pc:spChg chg="del">
          <ac:chgData name="Chinnajee Rao" userId="49983844-979a-4064-bc28-8953d721f77d" providerId="ADAL" clId="{66555650-658B-47E9-A75E-5BE41D128185}" dt="2019-10-13T12:13:52.170" v="139" actId="478"/>
          <ac:spMkLst>
            <pc:docMk/>
            <pc:sldMk cId="0" sldId="258"/>
            <ac:spMk id="2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09:41.238" v="13" actId="478"/>
          <ac:spMkLst>
            <pc:docMk/>
            <pc:sldMk cId="0" sldId="258"/>
            <ac:spMk id="27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09:42.061" v="14" actId="478"/>
          <ac:spMkLst>
            <pc:docMk/>
            <pc:sldMk cId="0" sldId="258"/>
            <ac:spMk id="28" creationId="{00000000-0000-0000-0000-000000000000}"/>
          </ac:spMkLst>
        </pc:spChg>
      </pc:sldChg>
      <pc:sldChg chg="delSp">
        <pc:chgData name="Chinnajee Rao" userId="49983844-979a-4064-bc28-8953d721f77d" providerId="ADAL" clId="{66555650-658B-47E9-A75E-5BE41D128185}" dt="2019-10-13T12:09:45.138" v="16" actId="478"/>
        <pc:sldMkLst>
          <pc:docMk/>
          <pc:sldMk cId="0" sldId="259"/>
        </pc:sldMkLst>
        <pc:spChg chg="del">
          <ac:chgData name="Chinnajee Rao" userId="49983844-979a-4064-bc28-8953d721f77d" providerId="ADAL" clId="{66555650-658B-47E9-A75E-5BE41D128185}" dt="2019-10-13T12:09:44.505" v="15" actId="478"/>
          <ac:spMkLst>
            <pc:docMk/>
            <pc:sldMk cId="0" sldId="259"/>
            <ac:spMk id="3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09:45.138" v="16" actId="478"/>
          <ac:spMkLst>
            <pc:docMk/>
            <pc:sldMk cId="0" sldId="259"/>
            <ac:spMk id="4" creationId="{00000000-0000-0000-0000-000000000000}"/>
          </ac:spMkLst>
        </pc:spChg>
      </pc:sldChg>
      <pc:sldChg chg="delSp modSp">
        <pc:chgData name="Chinnajee Rao" userId="49983844-979a-4064-bc28-8953d721f77d" providerId="ADAL" clId="{66555650-658B-47E9-A75E-5BE41D128185}" dt="2019-10-13T12:09:56.709" v="20" actId="478"/>
        <pc:sldMkLst>
          <pc:docMk/>
          <pc:sldMk cId="0" sldId="260"/>
        </pc:sldMkLst>
        <pc:spChg chg="del">
          <ac:chgData name="Chinnajee Rao" userId="49983844-979a-4064-bc28-8953d721f77d" providerId="ADAL" clId="{66555650-658B-47E9-A75E-5BE41D128185}" dt="2019-10-13T12:09:47.028" v="17" actId="478"/>
          <ac:spMkLst>
            <pc:docMk/>
            <pc:sldMk cId="0" sldId="260"/>
            <ac:spMk id="15" creationId="{00000000-0000-0000-0000-000000000000}"/>
          </ac:spMkLst>
        </pc:spChg>
        <pc:spChg chg="del mod">
          <ac:chgData name="Chinnajee Rao" userId="49983844-979a-4064-bc28-8953d721f77d" providerId="ADAL" clId="{66555650-658B-47E9-A75E-5BE41D128185}" dt="2019-10-13T12:09:56.709" v="20" actId="478"/>
          <ac:spMkLst>
            <pc:docMk/>
            <pc:sldMk cId="0" sldId="260"/>
            <ac:spMk id="16" creationId="{00000000-0000-0000-0000-000000000000}"/>
          </ac:spMkLst>
        </pc:spChg>
      </pc:sldChg>
      <pc:sldChg chg="delSp">
        <pc:chgData name="Chinnajee Rao" userId="49983844-979a-4064-bc28-8953d721f77d" providerId="ADAL" clId="{66555650-658B-47E9-A75E-5BE41D128185}" dt="2019-10-13T12:10:00.388" v="22" actId="478"/>
        <pc:sldMkLst>
          <pc:docMk/>
          <pc:sldMk cId="0" sldId="261"/>
        </pc:sldMkLst>
        <pc:spChg chg="del">
          <ac:chgData name="Chinnajee Rao" userId="49983844-979a-4064-bc28-8953d721f77d" providerId="ADAL" clId="{66555650-658B-47E9-A75E-5BE41D128185}" dt="2019-10-13T12:09:59.711" v="21" actId="478"/>
          <ac:spMkLst>
            <pc:docMk/>
            <pc:sldMk cId="0" sldId="261"/>
            <ac:spMk id="3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10:00.388" v="22" actId="478"/>
          <ac:spMkLst>
            <pc:docMk/>
            <pc:sldMk cId="0" sldId="261"/>
            <ac:spMk id="4" creationId="{00000000-0000-0000-0000-000000000000}"/>
          </ac:spMkLst>
        </pc:spChg>
      </pc:sldChg>
      <pc:sldChg chg="delSp">
        <pc:chgData name="Chinnajee Rao" userId="49983844-979a-4064-bc28-8953d721f77d" providerId="ADAL" clId="{66555650-658B-47E9-A75E-5BE41D128185}" dt="2019-10-13T12:10:03.351" v="24" actId="478"/>
        <pc:sldMkLst>
          <pc:docMk/>
          <pc:sldMk cId="0" sldId="262"/>
        </pc:sldMkLst>
        <pc:spChg chg="del">
          <ac:chgData name="Chinnajee Rao" userId="49983844-979a-4064-bc28-8953d721f77d" providerId="ADAL" clId="{66555650-658B-47E9-A75E-5BE41D128185}" dt="2019-10-13T12:10:02.566" v="23" actId="478"/>
          <ac:spMkLst>
            <pc:docMk/>
            <pc:sldMk cId="0" sldId="262"/>
            <ac:spMk id="9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10:03.351" v="24" actId="478"/>
          <ac:spMkLst>
            <pc:docMk/>
            <pc:sldMk cId="0" sldId="262"/>
            <ac:spMk id="10" creationId="{00000000-0000-0000-0000-000000000000}"/>
          </ac:spMkLst>
        </pc:spChg>
      </pc:sldChg>
      <pc:sldChg chg="delSp">
        <pc:chgData name="Chinnajee Rao" userId="49983844-979a-4064-bc28-8953d721f77d" providerId="ADAL" clId="{66555650-658B-47E9-A75E-5BE41D128185}" dt="2019-10-13T12:14:01.808" v="140" actId="478"/>
        <pc:sldMkLst>
          <pc:docMk/>
          <pc:sldMk cId="0" sldId="263"/>
        </pc:sldMkLst>
        <pc:spChg chg="del">
          <ac:chgData name="Chinnajee Rao" userId="49983844-979a-4064-bc28-8953d721f77d" providerId="ADAL" clId="{66555650-658B-47E9-A75E-5BE41D128185}" dt="2019-10-13T12:14:01.808" v="140" actId="478"/>
          <ac:spMkLst>
            <pc:docMk/>
            <pc:sldMk cId="0" sldId="263"/>
            <ac:spMk id="2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10:05.302" v="25" actId="478"/>
          <ac:spMkLst>
            <pc:docMk/>
            <pc:sldMk cId="0" sldId="263"/>
            <ac:spMk id="10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10:06.015" v="26" actId="478"/>
          <ac:spMkLst>
            <pc:docMk/>
            <pc:sldMk cId="0" sldId="263"/>
            <ac:spMk id="11" creationId="{00000000-0000-0000-0000-000000000000}"/>
          </ac:spMkLst>
        </pc:spChg>
      </pc:sldChg>
      <pc:sldChg chg="delSp">
        <pc:chgData name="Chinnajee Rao" userId="49983844-979a-4064-bc28-8953d721f77d" providerId="ADAL" clId="{66555650-658B-47E9-A75E-5BE41D128185}" dt="2019-10-13T12:14:06.217" v="141" actId="478"/>
        <pc:sldMkLst>
          <pc:docMk/>
          <pc:sldMk cId="0" sldId="264"/>
        </pc:sldMkLst>
        <pc:spChg chg="del">
          <ac:chgData name="Chinnajee Rao" userId="49983844-979a-4064-bc28-8953d721f77d" providerId="ADAL" clId="{66555650-658B-47E9-A75E-5BE41D128185}" dt="2019-10-13T12:14:06.217" v="141" actId="478"/>
          <ac:spMkLst>
            <pc:docMk/>
            <pc:sldMk cId="0" sldId="264"/>
            <ac:spMk id="2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10:07.813" v="27" actId="478"/>
          <ac:spMkLst>
            <pc:docMk/>
            <pc:sldMk cId="0" sldId="264"/>
            <ac:spMk id="9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10:08.491" v="28" actId="478"/>
          <ac:spMkLst>
            <pc:docMk/>
            <pc:sldMk cId="0" sldId="264"/>
            <ac:spMk id="10" creationId="{00000000-0000-0000-0000-000000000000}"/>
          </ac:spMkLst>
        </pc:spChg>
      </pc:sldChg>
      <pc:sldChg chg="delSp">
        <pc:chgData name="Chinnajee Rao" userId="49983844-979a-4064-bc28-8953d721f77d" providerId="ADAL" clId="{66555650-658B-47E9-A75E-5BE41D128185}" dt="2019-10-13T12:10:11.740" v="30" actId="478"/>
        <pc:sldMkLst>
          <pc:docMk/>
          <pc:sldMk cId="0" sldId="265"/>
        </pc:sldMkLst>
        <pc:spChg chg="del">
          <ac:chgData name="Chinnajee Rao" userId="49983844-979a-4064-bc28-8953d721f77d" providerId="ADAL" clId="{66555650-658B-47E9-A75E-5BE41D128185}" dt="2019-10-13T12:10:10.765" v="29" actId="478"/>
          <ac:spMkLst>
            <pc:docMk/>
            <pc:sldMk cId="0" sldId="265"/>
            <ac:spMk id="14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10:11.740" v="30" actId="478"/>
          <ac:spMkLst>
            <pc:docMk/>
            <pc:sldMk cId="0" sldId="265"/>
            <ac:spMk id="15" creationId="{00000000-0000-0000-0000-000000000000}"/>
          </ac:spMkLst>
        </pc:spChg>
      </pc:sldChg>
      <pc:sldChg chg="delSp">
        <pc:chgData name="Chinnajee Rao" userId="49983844-979a-4064-bc28-8953d721f77d" providerId="ADAL" clId="{66555650-658B-47E9-A75E-5BE41D128185}" dt="2019-10-13T12:10:14.325" v="32" actId="478"/>
        <pc:sldMkLst>
          <pc:docMk/>
          <pc:sldMk cId="0" sldId="266"/>
        </pc:sldMkLst>
        <pc:spChg chg="del">
          <ac:chgData name="Chinnajee Rao" userId="49983844-979a-4064-bc28-8953d721f77d" providerId="ADAL" clId="{66555650-658B-47E9-A75E-5BE41D128185}" dt="2019-10-13T12:10:13.656" v="31" actId="478"/>
          <ac:spMkLst>
            <pc:docMk/>
            <pc:sldMk cId="0" sldId="266"/>
            <ac:spMk id="15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10:14.325" v="32" actId="478"/>
          <ac:spMkLst>
            <pc:docMk/>
            <pc:sldMk cId="0" sldId="266"/>
            <ac:spMk id="16" creationId="{00000000-0000-0000-0000-000000000000}"/>
          </ac:spMkLst>
        </pc:spChg>
      </pc:sldChg>
      <pc:sldChg chg="delSp">
        <pc:chgData name="Chinnajee Rao" userId="49983844-979a-4064-bc28-8953d721f77d" providerId="ADAL" clId="{66555650-658B-47E9-A75E-5BE41D128185}" dt="2019-10-13T12:10:16.731" v="34" actId="478"/>
        <pc:sldMkLst>
          <pc:docMk/>
          <pc:sldMk cId="0" sldId="267"/>
        </pc:sldMkLst>
        <pc:spChg chg="del">
          <ac:chgData name="Chinnajee Rao" userId="49983844-979a-4064-bc28-8953d721f77d" providerId="ADAL" clId="{66555650-658B-47E9-A75E-5BE41D128185}" dt="2019-10-13T12:10:16.097" v="33" actId="478"/>
          <ac:spMkLst>
            <pc:docMk/>
            <pc:sldMk cId="0" sldId="267"/>
            <ac:spMk id="3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10:16.731" v="34" actId="478"/>
          <ac:spMkLst>
            <pc:docMk/>
            <pc:sldMk cId="0" sldId="267"/>
            <ac:spMk id="4" creationId="{00000000-0000-0000-0000-000000000000}"/>
          </ac:spMkLst>
        </pc:spChg>
      </pc:sldChg>
      <pc:sldChg chg="delSp">
        <pc:chgData name="Chinnajee Rao" userId="49983844-979a-4064-bc28-8953d721f77d" providerId="ADAL" clId="{66555650-658B-47E9-A75E-5BE41D128185}" dt="2019-10-13T12:10:19.095" v="36" actId="478"/>
        <pc:sldMkLst>
          <pc:docMk/>
          <pc:sldMk cId="0" sldId="268"/>
        </pc:sldMkLst>
        <pc:spChg chg="del">
          <ac:chgData name="Chinnajee Rao" userId="49983844-979a-4064-bc28-8953d721f77d" providerId="ADAL" clId="{66555650-658B-47E9-A75E-5BE41D128185}" dt="2019-10-13T12:10:18.493" v="35" actId="478"/>
          <ac:spMkLst>
            <pc:docMk/>
            <pc:sldMk cId="0" sldId="268"/>
            <ac:spMk id="11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10:19.095" v="36" actId="478"/>
          <ac:spMkLst>
            <pc:docMk/>
            <pc:sldMk cId="0" sldId="268"/>
            <ac:spMk id="12" creationId="{00000000-0000-0000-0000-000000000000}"/>
          </ac:spMkLst>
        </pc:spChg>
      </pc:sldChg>
      <pc:sldChg chg="delSp">
        <pc:chgData name="Chinnajee Rao" userId="49983844-979a-4064-bc28-8953d721f77d" providerId="ADAL" clId="{66555650-658B-47E9-A75E-5BE41D128185}" dt="2019-10-13T12:10:21.436" v="38" actId="478"/>
        <pc:sldMkLst>
          <pc:docMk/>
          <pc:sldMk cId="0" sldId="269"/>
        </pc:sldMkLst>
        <pc:spChg chg="del">
          <ac:chgData name="Chinnajee Rao" userId="49983844-979a-4064-bc28-8953d721f77d" providerId="ADAL" clId="{66555650-658B-47E9-A75E-5BE41D128185}" dt="2019-10-13T12:10:20.822" v="37" actId="478"/>
          <ac:spMkLst>
            <pc:docMk/>
            <pc:sldMk cId="0" sldId="269"/>
            <ac:spMk id="28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10:21.436" v="38" actId="478"/>
          <ac:spMkLst>
            <pc:docMk/>
            <pc:sldMk cId="0" sldId="269"/>
            <ac:spMk id="29" creationId="{00000000-0000-0000-0000-000000000000}"/>
          </ac:spMkLst>
        </pc:spChg>
      </pc:sldChg>
      <pc:sldChg chg="delSp">
        <pc:chgData name="Chinnajee Rao" userId="49983844-979a-4064-bc28-8953d721f77d" providerId="ADAL" clId="{66555650-658B-47E9-A75E-5BE41D128185}" dt="2019-10-13T12:10:23.959" v="40" actId="478"/>
        <pc:sldMkLst>
          <pc:docMk/>
          <pc:sldMk cId="0" sldId="270"/>
        </pc:sldMkLst>
        <pc:spChg chg="del">
          <ac:chgData name="Chinnajee Rao" userId="49983844-979a-4064-bc28-8953d721f77d" providerId="ADAL" clId="{66555650-658B-47E9-A75E-5BE41D128185}" dt="2019-10-13T12:10:23.315" v="39" actId="478"/>
          <ac:spMkLst>
            <pc:docMk/>
            <pc:sldMk cId="0" sldId="270"/>
            <ac:spMk id="30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10:23.959" v="40" actId="478"/>
          <ac:spMkLst>
            <pc:docMk/>
            <pc:sldMk cId="0" sldId="270"/>
            <ac:spMk id="31" creationId="{00000000-0000-0000-0000-000000000000}"/>
          </ac:spMkLst>
        </pc:spChg>
      </pc:sldChg>
      <pc:sldChg chg="delSp">
        <pc:chgData name="Chinnajee Rao" userId="49983844-979a-4064-bc28-8953d721f77d" providerId="ADAL" clId="{66555650-658B-47E9-A75E-5BE41D128185}" dt="2019-10-13T12:10:26.396" v="42" actId="478"/>
        <pc:sldMkLst>
          <pc:docMk/>
          <pc:sldMk cId="0" sldId="271"/>
        </pc:sldMkLst>
        <pc:spChg chg="del">
          <ac:chgData name="Chinnajee Rao" userId="49983844-979a-4064-bc28-8953d721f77d" providerId="ADAL" clId="{66555650-658B-47E9-A75E-5BE41D128185}" dt="2019-10-13T12:10:25.793" v="41" actId="478"/>
          <ac:spMkLst>
            <pc:docMk/>
            <pc:sldMk cId="0" sldId="271"/>
            <ac:spMk id="3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10:26.396" v="42" actId="478"/>
          <ac:spMkLst>
            <pc:docMk/>
            <pc:sldMk cId="0" sldId="271"/>
            <ac:spMk id="4" creationId="{00000000-0000-0000-0000-000000000000}"/>
          </ac:spMkLst>
        </pc:spChg>
      </pc:sldChg>
      <pc:sldChg chg="delSp">
        <pc:chgData name="Chinnajee Rao" userId="49983844-979a-4064-bc28-8953d721f77d" providerId="ADAL" clId="{66555650-658B-47E9-A75E-5BE41D128185}" dt="2019-10-13T12:10:28.845" v="44" actId="478"/>
        <pc:sldMkLst>
          <pc:docMk/>
          <pc:sldMk cId="0" sldId="272"/>
        </pc:sldMkLst>
        <pc:spChg chg="del">
          <ac:chgData name="Chinnajee Rao" userId="49983844-979a-4064-bc28-8953d721f77d" providerId="ADAL" clId="{66555650-658B-47E9-A75E-5BE41D128185}" dt="2019-10-13T12:10:28.183" v="43" actId="478"/>
          <ac:spMkLst>
            <pc:docMk/>
            <pc:sldMk cId="0" sldId="272"/>
            <ac:spMk id="29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10:28.845" v="44" actId="478"/>
          <ac:spMkLst>
            <pc:docMk/>
            <pc:sldMk cId="0" sldId="272"/>
            <ac:spMk id="30" creationId="{00000000-0000-0000-0000-000000000000}"/>
          </ac:spMkLst>
        </pc:spChg>
      </pc:sldChg>
      <pc:sldChg chg="delSp">
        <pc:chgData name="Chinnajee Rao" userId="49983844-979a-4064-bc28-8953d721f77d" providerId="ADAL" clId="{66555650-658B-47E9-A75E-5BE41D128185}" dt="2019-10-13T12:10:31.236" v="46" actId="478"/>
        <pc:sldMkLst>
          <pc:docMk/>
          <pc:sldMk cId="0" sldId="273"/>
        </pc:sldMkLst>
        <pc:spChg chg="del">
          <ac:chgData name="Chinnajee Rao" userId="49983844-979a-4064-bc28-8953d721f77d" providerId="ADAL" clId="{66555650-658B-47E9-A75E-5BE41D128185}" dt="2019-10-13T12:10:30.633" v="45" actId="478"/>
          <ac:spMkLst>
            <pc:docMk/>
            <pc:sldMk cId="0" sldId="273"/>
            <ac:spMk id="13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10:31.236" v="46" actId="478"/>
          <ac:spMkLst>
            <pc:docMk/>
            <pc:sldMk cId="0" sldId="273"/>
            <ac:spMk id="14" creationId="{00000000-0000-0000-0000-000000000000}"/>
          </ac:spMkLst>
        </pc:spChg>
      </pc:sldChg>
      <pc:sldChg chg="delSp">
        <pc:chgData name="Chinnajee Rao" userId="49983844-979a-4064-bc28-8953d721f77d" providerId="ADAL" clId="{66555650-658B-47E9-A75E-5BE41D128185}" dt="2019-10-13T12:10:33.526" v="48" actId="478"/>
        <pc:sldMkLst>
          <pc:docMk/>
          <pc:sldMk cId="0" sldId="274"/>
        </pc:sldMkLst>
        <pc:spChg chg="del">
          <ac:chgData name="Chinnajee Rao" userId="49983844-979a-4064-bc28-8953d721f77d" providerId="ADAL" clId="{66555650-658B-47E9-A75E-5BE41D128185}" dt="2019-10-13T12:10:32.882" v="47" actId="478"/>
          <ac:spMkLst>
            <pc:docMk/>
            <pc:sldMk cId="0" sldId="274"/>
            <ac:spMk id="23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10:33.526" v="48" actId="478"/>
          <ac:spMkLst>
            <pc:docMk/>
            <pc:sldMk cId="0" sldId="274"/>
            <ac:spMk id="24" creationId="{00000000-0000-0000-0000-000000000000}"/>
          </ac:spMkLst>
        </pc:spChg>
      </pc:sldChg>
      <pc:sldChg chg="delSp">
        <pc:chgData name="Chinnajee Rao" userId="49983844-979a-4064-bc28-8953d721f77d" providerId="ADAL" clId="{66555650-658B-47E9-A75E-5BE41D128185}" dt="2019-10-13T12:10:35.854" v="50" actId="478"/>
        <pc:sldMkLst>
          <pc:docMk/>
          <pc:sldMk cId="0" sldId="275"/>
        </pc:sldMkLst>
        <pc:spChg chg="del">
          <ac:chgData name="Chinnajee Rao" userId="49983844-979a-4064-bc28-8953d721f77d" providerId="ADAL" clId="{66555650-658B-47E9-A75E-5BE41D128185}" dt="2019-10-13T12:10:35.207" v="49" actId="478"/>
          <ac:spMkLst>
            <pc:docMk/>
            <pc:sldMk cId="0" sldId="275"/>
            <ac:spMk id="22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10:35.854" v="50" actId="478"/>
          <ac:spMkLst>
            <pc:docMk/>
            <pc:sldMk cId="0" sldId="275"/>
            <ac:spMk id="23" creationId="{00000000-0000-0000-0000-000000000000}"/>
          </ac:spMkLst>
        </pc:spChg>
      </pc:sldChg>
      <pc:sldChg chg="delSp">
        <pc:chgData name="Chinnajee Rao" userId="49983844-979a-4064-bc28-8953d721f77d" providerId="ADAL" clId="{66555650-658B-47E9-A75E-5BE41D128185}" dt="2019-10-13T12:10:38.198" v="52" actId="478"/>
        <pc:sldMkLst>
          <pc:docMk/>
          <pc:sldMk cId="0" sldId="276"/>
        </pc:sldMkLst>
        <pc:spChg chg="del">
          <ac:chgData name="Chinnajee Rao" userId="49983844-979a-4064-bc28-8953d721f77d" providerId="ADAL" clId="{66555650-658B-47E9-A75E-5BE41D128185}" dt="2019-10-13T12:10:37.553" v="51" actId="478"/>
          <ac:spMkLst>
            <pc:docMk/>
            <pc:sldMk cId="0" sldId="276"/>
            <ac:spMk id="27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10:38.198" v="52" actId="478"/>
          <ac:spMkLst>
            <pc:docMk/>
            <pc:sldMk cId="0" sldId="276"/>
            <ac:spMk id="28" creationId="{00000000-0000-0000-0000-000000000000}"/>
          </ac:spMkLst>
        </pc:spChg>
      </pc:sldChg>
      <pc:sldChg chg="delSp">
        <pc:chgData name="Chinnajee Rao" userId="49983844-979a-4064-bc28-8953d721f77d" providerId="ADAL" clId="{66555650-658B-47E9-A75E-5BE41D128185}" dt="2019-10-13T12:10:42.004" v="54" actId="478"/>
        <pc:sldMkLst>
          <pc:docMk/>
          <pc:sldMk cId="0" sldId="277"/>
        </pc:sldMkLst>
        <pc:spChg chg="del">
          <ac:chgData name="Chinnajee Rao" userId="49983844-979a-4064-bc28-8953d721f77d" providerId="ADAL" clId="{66555650-658B-47E9-A75E-5BE41D128185}" dt="2019-10-13T12:10:40.158" v="53" actId="478"/>
          <ac:spMkLst>
            <pc:docMk/>
            <pc:sldMk cId="0" sldId="277"/>
            <ac:spMk id="3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10:42.004" v="54" actId="478"/>
          <ac:spMkLst>
            <pc:docMk/>
            <pc:sldMk cId="0" sldId="277"/>
            <ac:spMk id="4" creationId="{00000000-0000-0000-0000-000000000000}"/>
          </ac:spMkLst>
        </pc:spChg>
      </pc:sldChg>
      <pc:sldChg chg="delSp">
        <pc:chgData name="Chinnajee Rao" userId="49983844-979a-4064-bc28-8953d721f77d" providerId="ADAL" clId="{66555650-658B-47E9-A75E-5BE41D128185}" dt="2019-10-13T12:10:44.713" v="56" actId="478"/>
        <pc:sldMkLst>
          <pc:docMk/>
          <pc:sldMk cId="0" sldId="278"/>
        </pc:sldMkLst>
        <pc:spChg chg="del">
          <ac:chgData name="Chinnajee Rao" userId="49983844-979a-4064-bc28-8953d721f77d" providerId="ADAL" clId="{66555650-658B-47E9-A75E-5BE41D128185}" dt="2019-10-13T12:10:43.879" v="55" actId="478"/>
          <ac:spMkLst>
            <pc:docMk/>
            <pc:sldMk cId="0" sldId="278"/>
            <ac:spMk id="14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10:44.713" v="56" actId="478"/>
          <ac:spMkLst>
            <pc:docMk/>
            <pc:sldMk cId="0" sldId="278"/>
            <ac:spMk id="15" creationId="{00000000-0000-0000-0000-000000000000}"/>
          </ac:spMkLst>
        </pc:spChg>
      </pc:sldChg>
      <pc:sldChg chg="delSp">
        <pc:chgData name="Chinnajee Rao" userId="49983844-979a-4064-bc28-8953d721f77d" providerId="ADAL" clId="{66555650-658B-47E9-A75E-5BE41D128185}" dt="2019-10-13T12:10:46.819" v="58" actId="478"/>
        <pc:sldMkLst>
          <pc:docMk/>
          <pc:sldMk cId="0" sldId="279"/>
        </pc:sldMkLst>
        <pc:spChg chg="del">
          <ac:chgData name="Chinnajee Rao" userId="49983844-979a-4064-bc28-8953d721f77d" providerId="ADAL" clId="{66555650-658B-47E9-A75E-5BE41D128185}" dt="2019-10-13T12:10:46.271" v="57" actId="478"/>
          <ac:spMkLst>
            <pc:docMk/>
            <pc:sldMk cId="0" sldId="279"/>
            <ac:spMk id="18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10:46.819" v="58" actId="478"/>
          <ac:spMkLst>
            <pc:docMk/>
            <pc:sldMk cId="0" sldId="279"/>
            <ac:spMk id="19" creationId="{00000000-0000-0000-0000-000000000000}"/>
          </ac:spMkLst>
        </pc:spChg>
      </pc:sldChg>
      <pc:sldChg chg="delSp">
        <pc:chgData name="Chinnajee Rao" userId="49983844-979a-4064-bc28-8953d721f77d" providerId="ADAL" clId="{66555650-658B-47E9-A75E-5BE41D128185}" dt="2019-10-13T12:10:48.825" v="60" actId="478"/>
        <pc:sldMkLst>
          <pc:docMk/>
          <pc:sldMk cId="0" sldId="280"/>
        </pc:sldMkLst>
        <pc:spChg chg="del">
          <ac:chgData name="Chinnajee Rao" userId="49983844-979a-4064-bc28-8953d721f77d" providerId="ADAL" clId="{66555650-658B-47E9-A75E-5BE41D128185}" dt="2019-10-13T12:10:48.343" v="59" actId="478"/>
          <ac:spMkLst>
            <pc:docMk/>
            <pc:sldMk cId="0" sldId="280"/>
            <ac:spMk id="21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10:48.825" v="60" actId="478"/>
          <ac:spMkLst>
            <pc:docMk/>
            <pc:sldMk cId="0" sldId="280"/>
            <ac:spMk id="22" creationId="{00000000-0000-0000-0000-000000000000}"/>
          </ac:spMkLst>
        </pc:spChg>
      </pc:sldChg>
      <pc:sldChg chg="delSp">
        <pc:chgData name="Chinnajee Rao" userId="49983844-979a-4064-bc28-8953d721f77d" providerId="ADAL" clId="{66555650-658B-47E9-A75E-5BE41D128185}" dt="2019-10-13T12:10:50.908" v="62" actId="478"/>
        <pc:sldMkLst>
          <pc:docMk/>
          <pc:sldMk cId="0" sldId="281"/>
        </pc:sldMkLst>
        <pc:spChg chg="del">
          <ac:chgData name="Chinnajee Rao" userId="49983844-979a-4064-bc28-8953d721f77d" providerId="ADAL" clId="{66555650-658B-47E9-A75E-5BE41D128185}" dt="2019-10-13T12:10:50.388" v="61" actId="478"/>
          <ac:spMkLst>
            <pc:docMk/>
            <pc:sldMk cId="0" sldId="281"/>
            <ac:spMk id="3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10:50.908" v="62" actId="478"/>
          <ac:spMkLst>
            <pc:docMk/>
            <pc:sldMk cId="0" sldId="281"/>
            <ac:spMk id="4" creationId="{00000000-0000-0000-0000-000000000000}"/>
          </ac:spMkLst>
        </pc:spChg>
      </pc:sldChg>
      <pc:sldChg chg="delSp">
        <pc:chgData name="Chinnajee Rao" userId="49983844-979a-4064-bc28-8953d721f77d" providerId="ADAL" clId="{66555650-658B-47E9-A75E-5BE41D128185}" dt="2019-10-13T12:10:52.881" v="64" actId="478"/>
        <pc:sldMkLst>
          <pc:docMk/>
          <pc:sldMk cId="0" sldId="282"/>
        </pc:sldMkLst>
        <pc:spChg chg="del">
          <ac:chgData name="Chinnajee Rao" userId="49983844-979a-4064-bc28-8953d721f77d" providerId="ADAL" clId="{66555650-658B-47E9-A75E-5BE41D128185}" dt="2019-10-13T12:10:52.375" v="63" actId="478"/>
          <ac:spMkLst>
            <pc:docMk/>
            <pc:sldMk cId="0" sldId="282"/>
            <ac:spMk id="24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10:52.881" v="64" actId="478"/>
          <ac:spMkLst>
            <pc:docMk/>
            <pc:sldMk cId="0" sldId="282"/>
            <ac:spMk id="25" creationId="{00000000-0000-0000-0000-000000000000}"/>
          </ac:spMkLst>
        </pc:spChg>
      </pc:sldChg>
      <pc:sldChg chg="delSp">
        <pc:chgData name="Chinnajee Rao" userId="49983844-979a-4064-bc28-8953d721f77d" providerId="ADAL" clId="{66555650-658B-47E9-A75E-5BE41D128185}" dt="2019-10-13T12:10:55.231" v="66" actId="478"/>
        <pc:sldMkLst>
          <pc:docMk/>
          <pc:sldMk cId="0" sldId="283"/>
        </pc:sldMkLst>
        <pc:spChg chg="del">
          <ac:chgData name="Chinnajee Rao" userId="49983844-979a-4064-bc28-8953d721f77d" providerId="ADAL" clId="{66555650-658B-47E9-A75E-5BE41D128185}" dt="2019-10-13T12:10:54.730" v="65" actId="478"/>
          <ac:spMkLst>
            <pc:docMk/>
            <pc:sldMk cId="0" sldId="283"/>
            <ac:spMk id="3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10:55.231" v="66" actId="478"/>
          <ac:spMkLst>
            <pc:docMk/>
            <pc:sldMk cId="0" sldId="283"/>
            <ac:spMk id="4" creationId="{00000000-0000-0000-0000-000000000000}"/>
          </ac:spMkLst>
        </pc:spChg>
      </pc:sldChg>
      <pc:sldChg chg="delSp">
        <pc:chgData name="Chinnajee Rao" userId="49983844-979a-4064-bc28-8953d721f77d" providerId="ADAL" clId="{66555650-658B-47E9-A75E-5BE41D128185}" dt="2019-10-13T12:10:57.336" v="68" actId="478"/>
        <pc:sldMkLst>
          <pc:docMk/>
          <pc:sldMk cId="0" sldId="284"/>
        </pc:sldMkLst>
        <pc:spChg chg="del">
          <ac:chgData name="Chinnajee Rao" userId="49983844-979a-4064-bc28-8953d721f77d" providerId="ADAL" clId="{66555650-658B-47E9-A75E-5BE41D128185}" dt="2019-10-13T12:10:56.741" v="67" actId="478"/>
          <ac:spMkLst>
            <pc:docMk/>
            <pc:sldMk cId="0" sldId="284"/>
            <ac:spMk id="15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10:57.336" v="68" actId="478"/>
          <ac:spMkLst>
            <pc:docMk/>
            <pc:sldMk cId="0" sldId="284"/>
            <ac:spMk id="16" creationId="{00000000-0000-0000-0000-000000000000}"/>
          </ac:spMkLst>
        </pc:spChg>
      </pc:sldChg>
      <pc:sldChg chg="delSp">
        <pc:chgData name="Chinnajee Rao" userId="49983844-979a-4064-bc28-8953d721f77d" providerId="ADAL" clId="{66555650-658B-47E9-A75E-5BE41D128185}" dt="2019-10-13T12:10:59.518" v="70" actId="478"/>
        <pc:sldMkLst>
          <pc:docMk/>
          <pc:sldMk cId="0" sldId="285"/>
        </pc:sldMkLst>
        <pc:spChg chg="del">
          <ac:chgData name="Chinnajee Rao" userId="49983844-979a-4064-bc28-8953d721f77d" providerId="ADAL" clId="{66555650-658B-47E9-A75E-5BE41D128185}" dt="2019-10-13T12:10:58.978" v="69" actId="478"/>
          <ac:spMkLst>
            <pc:docMk/>
            <pc:sldMk cId="0" sldId="285"/>
            <ac:spMk id="79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10:59.518" v="70" actId="478"/>
          <ac:spMkLst>
            <pc:docMk/>
            <pc:sldMk cId="0" sldId="285"/>
            <ac:spMk id="80" creationId="{00000000-0000-0000-0000-000000000000}"/>
          </ac:spMkLst>
        </pc:spChg>
      </pc:sldChg>
      <pc:sldChg chg="delSp">
        <pc:chgData name="Chinnajee Rao" userId="49983844-979a-4064-bc28-8953d721f77d" providerId="ADAL" clId="{66555650-658B-47E9-A75E-5BE41D128185}" dt="2019-10-13T12:11:01.673" v="72" actId="478"/>
        <pc:sldMkLst>
          <pc:docMk/>
          <pc:sldMk cId="0" sldId="286"/>
        </pc:sldMkLst>
        <pc:spChg chg="del">
          <ac:chgData name="Chinnajee Rao" userId="49983844-979a-4064-bc28-8953d721f77d" providerId="ADAL" clId="{66555650-658B-47E9-A75E-5BE41D128185}" dt="2019-10-13T12:11:01.101" v="71" actId="478"/>
          <ac:spMkLst>
            <pc:docMk/>
            <pc:sldMk cId="0" sldId="286"/>
            <ac:spMk id="38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11:01.673" v="72" actId="478"/>
          <ac:spMkLst>
            <pc:docMk/>
            <pc:sldMk cId="0" sldId="286"/>
            <ac:spMk id="39" creationId="{00000000-0000-0000-0000-000000000000}"/>
          </ac:spMkLst>
        </pc:spChg>
      </pc:sldChg>
      <pc:sldChg chg="delSp">
        <pc:chgData name="Chinnajee Rao" userId="49983844-979a-4064-bc28-8953d721f77d" providerId="ADAL" clId="{66555650-658B-47E9-A75E-5BE41D128185}" dt="2019-10-13T12:11:04.224" v="74" actId="478"/>
        <pc:sldMkLst>
          <pc:docMk/>
          <pc:sldMk cId="0" sldId="287"/>
        </pc:sldMkLst>
        <pc:spChg chg="del">
          <ac:chgData name="Chinnajee Rao" userId="49983844-979a-4064-bc28-8953d721f77d" providerId="ADAL" clId="{66555650-658B-47E9-A75E-5BE41D128185}" dt="2019-10-13T12:11:03.554" v="73" actId="478"/>
          <ac:spMkLst>
            <pc:docMk/>
            <pc:sldMk cId="0" sldId="287"/>
            <ac:spMk id="42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11:04.224" v="74" actId="478"/>
          <ac:spMkLst>
            <pc:docMk/>
            <pc:sldMk cId="0" sldId="287"/>
            <ac:spMk id="43" creationId="{00000000-0000-0000-0000-000000000000}"/>
          </ac:spMkLst>
        </pc:spChg>
      </pc:sldChg>
      <pc:sldChg chg="delSp">
        <pc:chgData name="Chinnajee Rao" userId="49983844-979a-4064-bc28-8953d721f77d" providerId="ADAL" clId="{66555650-658B-47E9-A75E-5BE41D128185}" dt="2019-10-13T12:11:07.823" v="76" actId="478"/>
        <pc:sldMkLst>
          <pc:docMk/>
          <pc:sldMk cId="0" sldId="288"/>
        </pc:sldMkLst>
        <pc:spChg chg="del">
          <ac:chgData name="Chinnajee Rao" userId="49983844-979a-4064-bc28-8953d721f77d" providerId="ADAL" clId="{66555650-658B-47E9-A75E-5BE41D128185}" dt="2019-10-13T12:11:05.887" v="75" actId="478"/>
          <ac:spMkLst>
            <pc:docMk/>
            <pc:sldMk cId="0" sldId="288"/>
            <ac:spMk id="17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11:07.823" v="76" actId="478"/>
          <ac:spMkLst>
            <pc:docMk/>
            <pc:sldMk cId="0" sldId="288"/>
            <ac:spMk id="18" creationId="{00000000-0000-0000-0000-000000000000}"/>
          </ac:spMkLst>
        </pc:spChg>
      </pc:sldChg>
      <pc:sldChg chg="delSp">
        <pc:chgData name="Chinnajee Rao" userId="49983844-979a-4064-bc28-8953d721f77d" providerId="ADAL" clId="{66555650-658B-47E9-A75E-5BE41D128185}" dt="2019-10-13T12:11:10.868" v="78" actId="478"/>
        <pc:sldMkLst>
          <pc:docMk/>
          <pc:sldMk cId="0" sldId="289"/>
        </pc:sldMkLst>
        <pc:spChg chg="del">
          <ac:chgData name="Chinnajee Rao" userId="49983844-979a-4064-bc28-8953d721f77d" providerId="ADAL" clId="{66555650-658B-47E9-A75E-5BE41D128185}" dt="2019-10-13T12:11:10.163" v="77" actId="478"/>
          <ac:spMkLst>
            <pc:docMk/>
            <pc:sldMk cId="0" sldId="289"/>
            <ac:spMk id="25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11:10.868" v="78" actId="478"/>
          <ac:spMkLst>
            <pc:docMk/>
            <pc:sldMk cId="0" sldId="289"/>
            <ac:spMk id="26" creationId="{00000000-0000-0000-0000-000000000000}"/>
          </ac:spMkLst>
        </pc:spChg>
      </pc:sldChg>
      <pc:sldChg chg="delSp">
        <pc:chgData name="Chinnajee Rao" userId="49983844-979a-4064-bc28-8953d721f77d" providerId="ADAL" clId="{66555650-658B-47E9-A75E-5BE41D128185}" dt="2019-10-13T12:11:14.118" v="80" actId="478"/>
        <pc:sldMkLst>
          <pc:docMk/>
          <pc:sldMk cId="0" sldId="290"/>
        </pc:sldMkLst>
        <pc:spChg chg="del">
          <ac:chgData name="Chinnajee Rao" userId="49983844-979a-4064-bc28-8953d721f77d" providerId="ADAL" clId="{66555650-658B-47E9-A75E-5BE41D128185}" dt="2019-10-13T12:11:12.527" v="79" actId="478"/>
          <ac:spMkLst>
            <pc:docMk/>
            <pc:sldMk cId="0" sldId="290"/>
            <ac:spMk id="17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11:14.118" v="80" actId="478"/>
          <ac:spMkLst>
            <pc:docMk/>
            <pc:sldMk cId="0" sldId="290"/>
            <ac:spMk id="18" creationId="{00000000-0000-0000-0000-000000000000}"/>
          </ac:spMkLst>
        </pc:spChg>
      </pc:sldChg>
      <pc:sldChg chg="delSp">
        <pc:chgData name="Chinnajee Rao" userId="49983844-979a-4064-bc28-8953d721f77d" providerId="ADAL" clId="{66555650-658B-47E9-A75E-5BE41D128185}" dt="2019-10-13T12:11:17.650" v="82" actId="478"/>
        <pc:sldMkLst>
          <pc:docMk/>
          <pc:sldMk cId="0" sldId="291"/>
        </pc:sldMkLst>
        <pc:spChg chg="del">
          <ac:chgData name="Chinnajee Rao" userId="49983844-979a-4064-bc28-8953d721f77d" providerId="ADAL" clId="{66555650-658B-47E9-A75E-5BE41D128185}" dt="2019-10-13T12:11:15.960" v="81" actId="478"/>
          <ac:spMkLst>
            <pc:docMk/>
            <pc:sldMk cId="0" sldId="291"/>
            <ac:spMk id="20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11:17.650" v="82" actId="478"/>
          <ac:spMkLst>
            <pc:docMk/>
            <pc:sldMk cId="0" sldId="291"/>
            <ac:spMk id="21" creationId="{00000000-0000-0000-0000-000000000000}"/>
          </ac:spMkLst>
        </pc:spChg>
      </pc:sldChg>
      <pc:sldChg chg="delSp">
        <pc:chgData name="Chinnajee Rao" userId="49983844-979a-4064-bc28-8953d721f77d" providerId="ADAL" clId="{66555650-658B-47E9-A75E-5BE41D128185}" dt="2019-10-13T12:11:20.257" v="84" actId="478"/>
        <pc:sldMkLst>
          <pc:docMk/>
          <pc:sldMk cId="0" sldId="292"/>
        </pc:sldMkLst>
        <pc:spChg chg="del">
          <ac:chgData name="Chinnajee Rao" userId="49983844-979a-4064-bc28-8953d721f77d" providerId="ADAL" clId="{66555650-658B-47E9-A75E-5BE41D128185}" dt="2019-10-13T12:11:19.612" v="83" actId="478"/>
          <ac:spMkLst>
            <pc:docMk/>
            <pc:sldMk cId="0" sldId="292"/>
            <ac:spMk id="30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11:20.257" v="84" actId="478"/>
          <ac:spMkLst>
            <pc:docMk/>
            <pc:sldMk cId="0" sldId="292"/>
            <ac:spMk id="31" creationId="{00000000-0000-0000-0000-000000000000}"/>
          </ac:spMkLst>
        </pc:spChg>
      </pc:sldChg>
      <pc:sldChg chg="delSp">
        <pc:chgData name="Chinnajee Rao" userId="49983844-979a-4064-bc28-8953d721f77d" providerId="ADAL" clId="{66555650-658B-47E9-A75E-5BE41D128185}" dt="2019-10-13T12:11:23.584" v="86" actId="478"/>
        <pc:sldMkLst>
          <pc:docMk/>
          <pc:sldMk cId="0" sldId="293"/>
        </pc:sldMkLst>
        <pc:spChg chg="del">
          <ac:chgData name="Chinnajee Rao" userId="49983844-979a-4064-bc28-8953d721f77d" providerId="ADAL" clId="{66555650-658B-47E9-A75E-5BE41D128185}" dt="2019-10-13T12:11:22.016" v="85" actId="478"/>
          <ac:spMkLst>
            <pc:docMk/>
            <pc:sldMk cId="0" sldId="293"/>
            <ac:spMk id="31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11:23.584" v="86" actId="478"/>
          <ac:spMkLst>
            <pc:docMk/>
            <pc:sldMk cId="0" sldId="293"/>
            <ac:spMk id="32" creationId="{00000000-0000-0000-0000-000000000000}"/>
          </ac:spMkLst>
        </pc:spChg>
      </pc:sldChg>
      <pc:sldChg chg="delSp">
        <pc:chgData name="Chinnajee Rao" userId="49983844-979a-4064-bc28-8953d721f77d" providerId="ADAL" clId="{66555650-658B-47E9-A75E-5BE41D128185}" dt="2019-10-13T12:11:26.501" v="88" actId="478"/>
        <pc:sldMkLst>
          <pc:docMk/>
          <pc:sldMk cId="0" sldId="294"/>
        </pc:sldMkLst>
        <pc:spChg chg="del">
          <ac:chgData name="Chinnajee Rao" userId="49983844-979a-4064-bc28-8953d721f77d" providerId="ADAL" clId="{66555650-658B-47E9-A75E-5BE41D128185}" dt="2019-10-13T12:11:25.516" v="87" actId="478"/>
          <ac:spMkLst>
            <pc:docMk/>
            <pc:sldMk cId="0" sldId="294"/>
            <ac:spMk id="13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11:26.501" v="88" actId="478"/>
          <ac:spMkLst>
            <pc:docMk/>
            <pc:sldMk cId="0" sldId="294"/>
            <ac:spMk id="14" creationId="{00000000-0000-0000-0000-000000000000}"/>
          </ac:spMkLst>
        </pc:spChg>
      </pc:sldChg>
      <pc:sldChg chg="delSp">
        <pc:chgData name="Chinnajee Rao" userId="49983844-979a-4064-bc28-8953d721f77d" providerId="ADAL" clId="{66555650-658B-47E9-A75E-5BE41D128185}" dt="2019-10-13T12:11:29.652" v="90" actId="478"/>
        <pc:sldMkLst>
          <pc:docMk/>
          <pc:sldMk cId="0" sldId="295"/>
        </pc:sldMkLst>
        <pc:spChg chg="del">
          <ac:chgData name="Chinnajee Rao" userId="49983844-979a-4064-bc28-8953d721f77d" providerId="ADAL" clId="{66555650-658B-47E9-A75E-5BE41D128185}" dt="2019-10-13T12:11:28.345" v="89" actId="478"/>
          <ac:spMkLst>
            <pc:docMk/>
            <pc:sldMk cId="0" sldId="295"/>
            <ac:spMk id="13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11:29.652" v="90" actId="478"/>
          <ac:spMkLst>
            <pc:docMk/>
            <pc:sldMk cId="0" sldId="295"/>
            <ac:spMk id="14" creationId="{00000000-0000-0000-0000-000000000000}"/>
          </ac:spMkLst>
        </pc:spChg>
      </pc:sldChg>
      <pc:sldChg chg="delSp">
        <pc:chgData name="Chinnajee Rao" userId="49983844-979a-4064-bc28-8953d721f77d" providerId="ADAL" clId="{66555650-658B-47E9-A75E-5BE41D128185}" dt="2019-10-13T12:11:32.198" v="92" actId="478"/>
        <pc:sldMkLst>
          <pc:docMk/>
          <pc:sldMk cId="0" sldId="296"/>
        </pc:sldMkLst>
        <pc:spChg chg="del">
          <ac:chgData name="Chinnajee Rao" userId="49983844-979a-4064-bc28-8953d721f77d" providerId="ADAL" clId="{66555650-658B-47E9-A75E-5BE41D128185}" dt="2019-10-13T12:11:31.407" v="91" actId="478"/>
          <ac:spMkLst>
            <pc:docMk/>
            <pc:sldMk cId="0" sldId="296"/>
            <ac:spMk id="13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11:32.198" v="92" actId="478"/>
          <ac:spMkLst>
            <pc:docMk/>
            <pc:sldMk cId="0" sldId="296"/>
            <ac:spMk id="14" creationId="{00000000-0000-0000-0000-000000000000}"/>
          </ac:spMkLst>
        </pc:spChg>
      </pc:sldChg>
      <pc:sldChg chg="delSp">
        <pc:chgData name="Chinnajee Rao" userId="49983844-979a-4064-bc28-8953d721f77d" providerId="ADAL" clId="{66555650-658B-47E9-A75E-5BE41D128185}" dt="2019-10-13T12:11:34.643" v="94" actId="478"/>
        <pc:sldMkLst>
          <pc:docMk/>
          <pc:sldMk cId="0" sldId="297"/>
        </pc:sldMkLst>
        <pc:spChg chg="del">
          <ac:chgData name="Chinnajee Rao" userId="49983844-979a-4064-bc28-8953d721f77d" providerId="ADAL" clId="{66555650-658B-47E9-A75E-5BE41D128185}" dt="2019-10-13T12:11:33.869" v="93" actId="478"/>
          <ac:spMkLst>
            <pc:docMk/>
            <pc:sldMk cId="0" sldId="297"/>
            <ac:spMk id="3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11:34.643" v="94" actId="478"/>
          <ac:spMkLst>
            <pc:docMk/>
            <pc:sldMk cId="0" sldId="297"/>
            <ac:spMk id="4" creationId="{00000000-0000-0000-0000-000000000000}"/>
          </ac:spMkLst>
        </pc:spChg>
      </pc:sldChg>
      <pc:sldChg chg="delSp">
        <pc:chgData name="Chinnajee Rao" userId="49983844-979a-4064-bc28-8953d721f77d" providerId="ADAL" clId="{66555650-658B-47E9-A75E-5BE41D128185}" dt="2019-10-13T12:11:37.300" v="96" actId="478"/>
        <pc:sldMkLst>
          <pc:docMk/>
          <pc:sldMk cId="0" sldId="298"/>
        </pc:sldMkLst>
        <pc:spChg chg="del">
          <ac:chgData name="Chinnajee Rao" userId="49983844-979a-4064-bc28-8953d721f77d" providerId="ADAL" clId="{66555650-658B-47E9-A75E-5BE41D128185}" dt="2019-10-13T12:11:36.547" v="95" actId="478"/>
          <ac:spMkLst>
            <pc:docMk/>
            <pc:sldMk cId="0" sldId="298"/>
            <ac:spMk id="17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11:37.300" v="96" actId="478"/>
          <ac:spMkLst>
            <pc:docMk/>
            <pc:sldMk cId="0" sldId="298"/>
            <ac:spMk id="18" creationId="{00000000-0000-0000-0000-000000000000}"/>
          </ac:spMkLst>
        </pc:spChg>
      </pc:sldChg>
      <pc:sldChg chg="delSp">
        <pc:chgData name="Chinnajee Rao" userId="49983844-979a-4064-bc28-8953d721f77d" providerId="ADAL" clId="{66555650-658B-47E9-A75E-5BE41D128185}" dt="2019-10-13T12:11:39.555" v="98" actId="478"/>
        <pc:sldMkLst>
          <pc:docMk/>
          <pc:sldMk cId="0" sldId="299"/>
        </pc:sldMkLst>
        <pc:spChg chg="del">
          <ac:chgData name="Chinnajee Rao" userId="49983844-979a-4064-bc28-8953d721f77d" providerId="ADAL" clId="{66555650-658B-47E9-A75E-5BE41D128185}" dt="2019-10-13T12:11:38.868" v="97" actId="478"/>
          <ac:spMkLst>
            <pc:docMk/>
            <pc:sldMk cId="0" sldId="299"/>
            <ac:spMk id="10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11:39.555" v="98" actId="478"/>
          <ac:spMkLst>
            <pc:docMk/>
            <pc:sldMk cId="0" sldId="299"/>
            <ac:spMk id="11" creationId="{00000000-0000-0000-0000-000000000000}"/>
          </ac:spMkLst>
        </pc:spChg>
      </pc:sldChg>
      <pc:sldChg chg="delSp">
        <pc:chgData name="Chinnajee Rao" userId="49983844-979a-4064-bc28-8953d721f77d" providerId="ADAL" clId="{66555650-658B-47E9-A75E-5BE41D128185}" dt="2019-10-13T12:11:41.865" v="100" actId="478"/>
        <pc:sldMkLst>
          <pc:docMk/>
          <pc:sldMk cId="0" sldId="300"/>
        </pc:sldMkLst>
        <pc:spChg chg="del">
          <ac:chgData name="Chinnajee Rao" userId="49983844-979a-4064-bc28-8953d721f77d" providerId="ADAL" clId="{66555650-658B-47E9-A75E-5BE41D128185}" dt="2019-10-13T12:11:41.147" v="99" actId="478"/>
          <ac:spMkLst>
            <pc:docMk/>
            <pc:sldMk cId="0" sldId="300"/>
            <ac:spMk id="19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11:41.865" v="100" actId="478"/>
          <ac:spMkLst>
            <pc:docMk/>
            <pc:sldMk cId="0" sldId="300"/>
            <ac:spMk id="20" creationId="{00000000-0000-0000-0000-000000000000}"/>
          </ac:spMkLst>
        </pc:spChg>
      </pc:sldChg>
      <pc:sldChg chg="delSp">
        <pc:chgData name="Chinnajee Rao" userId="49983844-979a-4064-bc28-8953d721f77d" providerId="ADAL" clId="{66555650-658B-47E9-A75E-5BE41D128185}" dt="2019-10-13T12:11:44.219" v="102" actId="478"/>
        <pc:sldMkLst>
          <pc:docMk/>
          <pc:sldMk cId="0" sldId="301"/>
        </pc:sldMkLst>
        <pc:spChg chg="del">
          <ac:chgData name="Chinnajee Rao" userId="49983844-979a-4064-bc28-8953d721f77d" providerId="ADAL" clId="{66555650-658B-47E9-A75E-5BE41D128185}" dt="2019-10-13T12:11:43.507" v="101" actId="478"/>
          <ac:spMkLst>
            <pc:docMk/>
            <pc:sldMk cId="0" sldId="301"/>
            <ac:spMk id="22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11:44.219" v="102" actId="478"/>
          <ac:spMkLst>
            <pc:docMk/>
            <pc:sldMk cId="0" sldId="301"/>
            <ac:spMk id="23" creationId="{00000000-0000-0000-0000-000000000000}"/>
          </ac:spMkLst>
        </pc:spChg>
      </pc:sldChg>
      <pc:sldChg chg="delSp">
        <pc:chgData name="Chinnajee Rao" userId="49983844-979a-4064-bc28-8953d721f77d" providerId="ADAL" clId="{66555650-658B-47E9-A75E-5BE41D128185}" dt="2019-10-13T12:11:46.514" v="104" actId="478"/>
        <pc:sldMkLst>
          <pc:docMk/>
          <pc:sldMk cId="0" sldId="302"/>
        </pc:sldMkLst>
        <pc:spChg chg="del">
          <ac:chgData name="Chinnajee Rao" userId="49983844-979a-4064-bc28-8953d721f77d" providerId="ADAL" clId="{66555650-658B-47E9-A75E-5BE41D128185}" dt="2019-10-13T12:11:45.931" v="103" actId="478"/>
          <ac:spMkLst>
            <pc:docMk/>
            <pc:sldMk cId="0" sldId="302"/>
            <ac:spMk id="18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11:46.514" v="104" actId="478"/>
          <ac:spMkLst>
            <pc:docMk/>
            <pc:sldMk cId="0" sldId="302"/>
            <ac:spMk id="19" creationId="{00000000-0000-0000-0000-000000000000}"/>
          </ac:spMkLst>
        </pc:spChg>
      </pc:sldChg>
      <pc:sldChg chg="delSp">
        <pc:chgData name="Chinnajee Rao" userId="49983844-979a-4064-bc28-8953d721f77d" providerId="ADAL" clId="{66555650-658B-47E9-A75E-5BE41D128185}" dt="2019-10-13T12:11:48.849" v="106" actId="478"/>
        <pc:sldMkLst>
          <pc:docMk/>
          <pc:sldMk cId="0" sldId="303"/>
        </pc:sldMkLst>
        <pc:spChg chg="del">
          <ac:chgData name="Chinnajee Rao" userId="49983844-979a-4064-bc28-8953d721f77d" providerId="ADAL" clId="{66555650-658B-47E9-A75E-5BE41D128185}" dt="2019-10-13T12:11:48.168" v="105" actId="478"/>
          <ac:spMkLst>
            <pc:docMk/>
            <pc:sldMk cId="0" sldId="303"/>
            <ac:spMk id="21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11:48.849" v="106" actId="478"/>
          <ac:spMkLst>
            <pc:docMk/>
            <pc:sldMk cId="0" sldId="303"/>
            <ac:spMk id="22" creationId="{00000000-0000-0000-0000-000000000000}"/>
          </ac:spMkLst>
        </pc:spChg>
      </pc:sldChg>
      <pc:sldChg chg="delSp">
        <pc:chgData name="Chinnajee Rao" userId="49983844-979a-4064-bc28-8953d721f77d" providerId="ADAL" clId="{66555650-658B-47E9-A75E-5BE41D128185}" dt="2019-10-13T12:11:51.143" v="108" actId="478"/>
        <pc:sldMkLst>
          <pc:docMk/>
          <pc:sldMk cId="0" sldId="304"/>
        </pc:sldMkLst>
        <pc:spChg chg="del">
          <ac:chgData name="Chinnajee Rao" userId="49983844-979a-4064-bc28-8953d721f77d" providerId="ADAL" clId="{66555650-658B-47E9-A75E-5BE41D128185}" dt="2019-10-13T12:11:50.419" v="107" actId="478"/>
          <ac:spMkLst>
            <pc:docMk/>
            <pc:sldMk cId="0" sldId="304"/>
            <ac:spMk id="21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11:51.143" v="108" actId="478"/>
          <ac:spMkLst>
            <pc:docMk/>
            <pc:sldMk cId="0" sldId="304"/>
            <ac:spMk id="22" creationId="{00000000-0000-0000-0000-000000000000}"/>
          </ac:spMkLst>
        </pc:spChg>
      </pc:sldChg>
      <pc:sldChg chg="delSp">
        <pc:chgData name="Chinnajee Rao" userId="49983844-979a-4064-bc28-8953d721f77d" providerId="ADAL" clId="{66555650-658B-47E9-A75E-5BE41D128185}" dt="2019-10-13T12:11:53.497" v="110" actId="478"/>
        <pc:sldMkLst>
          <pc:docMk/>
          <pc:sldMk cId="0" sldId="305"/>
        </pc:sldMkLst>
        <pc:spChg chg="del">
          <ac:chgData name="Chinnajee Rao" userId="49983844-979a-4064-bc28-8953d721f77d" providerId="ADAL" clId="{66555650-658B-47E9-A75E-5BE41D128185}" dt="2019-10-13T12:11:52.883" v="109" actId="478"/>
          <ac:spMkLst>
            <pc:docMk/>
            <pc:sldMk cId="0" sldId="305"/>
            <ac:spMk id="21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11:53.497" v="110" actId="478"/>
          <ac:spMkLst>
            <pc:docMk/>
            <pc:sldMk cId="0" sldId="305"/>
            <ac:spMk id="22" creationId="{00000000-0000-0000-0000-000000000000}"/>
          </ac:spMkLst>
        </pc:spChg>
      </pc:sldChg>
      <pc:sldChg chg="delSp">
        <pc:chgData name="Chinnajee Rao" userId="49983844-979a-4064-bc28-8953d721f77d" providerId="ADAL" clId="{66555650-658B-47E9-A75E-5BE41D128185}" dt="2019-10-13T12:12:03.789" v="112" actId="478"/>
        <pc:sldMkLst>
          <pc:docMk/>
          <pc:sldMk cId="0" sldId="306"/>
        </pc:sldMkLst>
        <pc:spChg chg="del">
          <ac:chgData name="Chinnajee Rao" userId="49983844-979a-4064-bc28-8953d721f77d" providerId="ADAL" clId="{66555650-658B-47E9-A75E-5BE41D128185}" dt="2019-10-13T12:12:00.493" v="111" actId="478"/>
          <ac:spMkLst>
            <pc:docMk/>
            <pc:sldMk cId="0" sldId="306"/>
            <ac:spMk id="21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12:03.789" v="112" actId="478"/>
          <ac:spMkLst>
            <pc:docMk/>
            <pc:sldMk cId="0" sldId="306"/>
            <ac:spMk id="22" creationId="{00000000-0000-0000-0000-000000000000}"/>
          </ac:spMkLst>
        </pc:spChg>
      </pc:sldChg>
      <pc:sldChg chg="delSp">
        <pc:chgData name="Chinnajee Rao" userId="49983844-979a-4064-bc28-8953d721f77d" providerId="ADAL" clId="{66555650-658B-47E9-A75E-5BE41D128185}" dt="2019-10-13T12:13:08.523" v="114" actId="478"/>
        <pc:sldMkLst>
          <pc:docMk/>
          <pc:sldMk cId="0" sldId="307"/>
        </pc:sldMkLst>
        <pc:spChg chg="del">
          <ac:chgData name="Chinnajee Rao" userId="49983844-979a-4064-bc28-8953d721f77d" providerId="ADAL" clId="{66555650-658B-47E9-A75E-5BE41D128185}" dt="2019-10-13T12:13:07.658" v="113" actId="478"/>
          <ac:spMkLst>
            <pc:docMk/>
            <pc:sldMk cId="0" sldId="307"/>
            <ac:spMk id="21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13:08.523" v="114" actId="478"/>
          <ac:spMkLst>
            <pc:docMk/>
            <pc:sldMk cId="0" sldId="307"/>
            <ac:spMk id="22" creationId="{00000000-0000-0000-0000-000000000000}"/>
          </ac:spMkLst>
        </pc:spChg>
      </pc:sldChg>
      <pc:sldChg chg="delSp">
        <pc:chgData name="Chinnajee Rao" userId="49983844-979a-4064-bc28-8953d721f77d" providerId="ADAL" clId="{66555650-658B-47E9-A75E-5BE41D128185}" dt="2019-10-13T12:13:11.260" v="116" actId="478"/>
        <pc:sldMkLst>
          <pc:docMk/>
          <pc:sldMk cId="0" sldId="308"/>
        </pc:sldMkLst>
        <pc:spChg chg="del">
          <ac:chgData name="Chinnajee Rao" userId="49983844-979a-4064-bc28-8953d721f77d" providerId="ADAL" clId="{66555650-658B-47E9-A75E-5BE41D128185}" dt="2019-10-13T12:13:10.705" v="115" actId="478"/>
          <ac:spMkLst>
            <pc:docMk/>
            <pc:sldMk cId="0" sldId="308"/>
            <ac:spMk id="18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13:11.260" v="116" actId="478"/>
          <ac:spMkLst>
            <pc:docMk/>
            <pc:sldMk cId="0" sldId="308"/>
            <ac:spMk id="19" creationId="{00000000-0000-0000-0000-000000000000}"/>
          </ac:spMkLst>
        </pc:spChg>
      </pc:sldChg>
      <pc:sldChg chg="delSp">
        <pc:chgData name="Chinnajee Rao" userId="49983844-979a-4064-bc28-8953d721f77d" providerId="ADAL" clId="{66555650-658B-47E9-A75E-5BE41D128185}" dt="2019-10-13T12:13:13.521" v="118" actId="478"/>
        <pc:sldMkLst>
          <pc:docMk/>
          <pc:sldMk cId="0" sldId="309"/>
        </pc:sldMkLst>
        <pc:spChg chg="del">
          <ac:chgData name="Chinnajee Rao" userId="49983844-979a-4064-bc28-8953d721f77d" providerId="ADAL" clId="{66555650-658B-47E9-A75E-5BE41D128185}" dt="2019-10-13T12:13:12.917" v="117" actId="478"/>
          <ac:spMkLst>
            <pc:docMk/>
            <pc:sldMk cId="0" sldId="309"/>
            <ac:spMk id="21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13:13.521" v="118" actId="478"/>
          <ac:spMkLst>
            <pc:docMk/>
            <pc:sldMk cId="0" sldId="309"/>
            <ac:spMk id="22" creationId="{00000000-0000-0000-0000-000000000000}"/>
          </ac:spMkLst>
        </pc:spChg>
      </pc:sldChg>
      <pc:sldChg chg="delSp">
        <pc:chgData name="Chinnajee Rao" userId="49983844-979a-4064-bc28-8953d721f77d" providerId="ADAL" clId="{66555650-658B-47E9-A75E-5BE41D128185}" dt="2019-10-13T12:13:15.925" v="120" actId="478"/>
        <pc:sldMkLst>
          <pc:docMk/>
          <pc:sldMk cId="0" sldId="310"/>
        </pc:sldMkLst>
        <pc:spChg chg="del">
          <ac:chgData name="Chinnajee Rao" userId="49983844-979a-4064-bc28-8953d721f77d" providerId="ADAL" clId="{66555650-658B-47E9-A75E-5BE41D128185}" dt="2019-10-13T12:13:15.179" v="119" actId="478"/>
          <ac:spMkLst>
            <pc:docMk/>
            <pc:sldMk cId="0" sldId="310"/>
            <ac:spMk id="17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13:15.925" v="120" actId="478"/>
          <ac:spMkLst>
            <pc:docMk/>
            <pc:sldMk cId="0" sldId="310"/>
            <ac:spMk id="18" creationId="{00000000-0000-0000-0000-000000000000}"/>
          </ac:spMkLst>
        </pc:spChg>
      </pc:sldChg>
      <pc:sldChg chg="delSp">
        <pc:chgData name="Chinnajee Rao" userId="49983844-979a-4064-bc28-8953d721f77d" providerId="ADAL" clId="{66555650-658B-47E9-A75E-5BE41D128185}" dt="2019-10-13T12:13:21.734" v="122" actId="478"/>
        <pc:sldMkLst>
          <pc:docMk/>
          <pc:sldMk cId="0" sldId="311"/>
        </pc:sldMkLst>
        <pc:spChg chg="del">
          <ac:chgData name="Chinnajee Rao" userId="49983844-979a-4064-bc28-8953d721f77d" providerId="ADAL" clId="{66555650-658B-47E9-A75E-5BE41D128185}" dt="2019-10-13T12:13:20.999" v="121" actId="478"/>
          <ac:spMkLst>
            <pc:docMk/>
            <pc:sldMk cId="0" sldId="311"/>
            <ac:spMk id="21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13:21.734" v="122" actId="478"/>
          <ac:spMkLst>
            <pc:docMk/>
            <pc:sldMk cId="0" sldId="311"/>
            <ac:spMk id="22" creationId="{00000000-0000-0000-0000-000000000000}"/>
          </ac:spMkLst>
        </pc:spChg>
      </pc:sldChg>
      <pc:sldChg chg="delSp">
        <pc:chgData name="Chinnajee Rao" userId="49983844-979a-4064-bc28-8953d721f77d" providerId="ADAL" clId="{66555650-658B-47E9-A75E-5BE41D128185}" dt="2019-10-13T12:13:24.044" v="124" actId="478"/>
        <pc:sldMkLst>
          <pc:docMk/>
          <pc:sldMk cId="0" sldId="312"/>
        </pc:sldMkLst>
        <pc:spChg chg="del">
          <ac:chgData name="Chinnajee Rao" userId="49983844-979a-4064-bc28-8953d721f77d" providerId="ADAL" clId="{66555650-658B-47E9-A75E-5BE41D128185}" dt="2019-10-13T12:13:23.451" v="123" actId="478"/>
          <ac:spMkLst>
            <pc:docMk/>
            <pc:sldMk cId="0" sldId="312"/>
            <ac:spMk id="11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13:24.044" v="124" actId="478"/>
          <ac:spMkLst>
            <pc:docMk/>
            <pc:sldMk cId="0" sldId="312"/>
            <ac:spMk id="12" creationId="{00000000-0000-0000-0000-000000000000}"/>
          </ac:spMkLst>
        </pc:spChg>
      </pc:sldChg>
      <pc:sldChg chg="delSp">
        <pc:chgData name="Chinnajee Rao" userId="49983844-979a-4064-bc28-8953d721f77d" providerId="ADAL" clId="{66555650-658B-47E9-A75E-5BE41D128185}" dt="2019-10-13T12:13:26.398" v="126" actId="478"/>
        <pc:sldMkLst>
          <pc:docMk/>
          <pc:sldMk cId="0" sldId="313"/>
        </pc:sldMkLst>
        <pc:spChg chg="del">
          <ac:chgData name="Chinnajee Rao" userId="49983844-979a-4064-bc28-8953d721f77d" providerId="ADAL" clId="{66555650-658B-47E9-A75E-5BE41D128185}" dt="2019-10-13T12:13:25.777" v="125" actId="478"/>
          <ac:spMkLst>
            <pc:docMk/>
            <pc:sldMk cId="0" sldId="313"/>
            <ac:spMk id="21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13:26.398" v="126" actId="478"/>
          <ac:spMkLst>
            <pc:docMk/>
            <pc:sldMk cId="0" sldId="313"/>
            <ac:spMk id="22" creationId="{00000000-0000-0000-0000-000000000000}"/>
          </ac:spMkLst>
        </pc:spChg>
      </pc:sldChg>
      <pc:sldChg chg="delSp">
        <pc:chgData name="Chinnajee Rao" userId="49983844-979a-4064-bc28-8953d721f77d" providerId="ADAL" clId="{66555650-658B-47E9-A75E-5BE41D128185}" dt="2019-10-13T12:13:28.683" v="128" actId="478"/>
        <pc:sldMkLst>
          <pc:docMk/>
          <pc:sldMk cId="0" sldId="314"/>
        </pc:sldMkLst>
        <pc:spChg chg="del">
          <ac:chgData name="Chinnajee Rao" userId="49983844-979a-4064-bc28-8953d721f77d" providerId="ADAL" clId="{66555650-658B-47E9-A75E-5BE41D128185}" dt="2019-10-13T12:13:28.066" v="127" actId="478"/>
          <ac:spMkLst>
            <pc:docMk/>
            <pc:sldMk cId="0" sldId="314"/>
            <ac:spMk id="18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13:28.683" v="128" actId="478"/>
          <ac:spMkLst>
            <pc:docMk/>
            <pc:sldMk cId="0" sldId="314"/>
            <ac:spMk id="19" creationId="{00000000-0000-0000-0000-000000000000}"/>
          </ac:spMkLst>
        </pc:spChg>
      </pc:sldChg>
      <pc:sldChg chg="delSp">
        <pc:chgData name="Chinnajee Rao" userId="49983844-979a-4064-bc28-8953d721f77d" providerId="ADAL" clId="{66555650-658B-47E9-A75E-5BE41D128185}" dt="2019-10-13T12:13:30.836" v="130" actId="478"/>
        <pc:sldMkLst>
          <pc:docMk/>
          <pc:sldMk cId="0" sldId="315"/>
        </pc:sldMkLst>
        <pc:spChg chg="del">
          <ac:chgData name="Chinnajee Rao" userId="49983844-979a-4064-bc28-8953d721f77d" providerId="ADAL" clId="{66555650-658B-47E9-A75E-5BE41D128185}" dt="2019-10-13T12:13:30.291" v="129" actId="478"/>
          <ac:spMkLst>
            <pc:docMk/>
            <pc:sldMk cId="0" sldId="315"/>
            <ac:spMk id="21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13:30.836" v="130" actId="478"/>
          <ac:spMkLst>
            <pc:docMk/>
            <pc:sldMk cId="0" sldId="315"/>
            <ac:spMk id="22" creationId="{00000000-0000-0000-0000-000000000000}"/>
          </ac:spMkLst>
        </pc:spChg>
      </pc:sldChg>
      <pc:sldChg chg="delSp">
        <pc:chgData name="Chinnajee Rao" userId="49983844-979a-4064-bc28-8953d721f77d" providerId="ADAL" clId="{66555650-658B-47E9-A75E-5BE41D128185}" dt="2019-10-13T12:13:33.068" v="132" actId="478"/>
        <pc:sldMkLst>
          <pc:docMk/>
          <pc:sldMk cId="0" sldId="316"/>
        </pc:sldMkLst>
        <pc:spChg chg="del">
          <ac:chgData name="Chinnajee Rao" userId="49983844-979a-4064-bc28-8953d721f77d" providerId="ADAL" clId="{66555650-658B-47E9-A75E-5BE41D128185}" dt="2019-10-13T12:13:32.435" v="131" actId="478"/>
          <ac:spMkLst>
            <pc:docMk/>
            <pc:sldMk cId="0" sldId="316"/>
            <ac:spMk id="3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13:33.068" v="132" actId="478"/>
          <ac:spMkLst>
            <pc:docMk/>
            <pc:sldMk cId="0" sldId="316"/>
            <ac:spMk id="4" creationId="{00000000-0000-0000-0000-000000000000}"/>
          </ac:spMkLst>
        </pc:spChg>
      </pc:sldChg>
      <pc:sldChg chg="delSp">
        <pc:chgData name="Chinnajee Rao" userId="49983844-979a-4064-bc28-8953d721f77d" providerId="ADAL" clId="{66555650-658B-47E9-A75E-5BE41D128185}" dt="2019-10-13T12:13:35.282" v="134" actId="478"/>
        <pc:sldMkLst>
          <pc:docMk/>
          <pc:sldMk cId="0" sldId="317"/>
        </pc:sldMkLst>
        <pc:spChg chg="del">
          <ac:chgData name="Chinnajee Rao" userId="49983844-979a-4064-bc28-8953d721f77d" providerId="ADAL" clId="{66555650-658B-47E9-A75E-5BE41D128185}" dt="2019-10-13T12:13:34.668" v="133" actId="478"/>
          <ac:spMkLst>
            <pc:docMk/>
            <pc:sldMk cId="0" sldId="317"/>
            <ac:spMk id="18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13:35.282" v="134" actId="478"/>
          <ac:spMkLst>
            <pc:docMk/>
            <pc:sldMk cId="0" sldId="317"/>
            <ac:spMk id="19" creationId="{00000000-0000-0000-0000-000000000000}"/>
          </ac:spMkLst>
        </pc:spChg>
      </pc:sldChg>
      <pc:sldChg chg="delSp">
        <pc:chgData name="Chinnajee Rao" userId="49983844-979a-4064-bc28-8953d721f77d" providerId="ADAL" clId="{66555650-658B-47E9-A75E-5BE41D128185}" dt="2019-10-13T12:13:37.565" v="136" actId="478"/>
        <pc:sldMkLst>
          <pc:docMk/>
          <pc:sldMk cId="0" sldId="318"/>
        </pc:sldMkLst>
        <pc:spChg chg="del">
          <ac:chgData name="Chinnajee Rao" userId="49983844-979a-4064-bc28-8953d721f77d" providerId="ADAL" clId="{66555650-658B-47E9-A75E-5BE41D128185}" dt="2019-10-13T12:13:36.950" v="135" actId="478"/>
          <ac:spMkLst>
            <pc:docMk/>
            <pc:sldMk cId="0" sldId="318"/>
            <ac:spMk id="14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13:37.565" v="136" actId="478"/>
          <ac:spMkLst>
            <pc:docMk/>
            <pc:sldMk cId="0" sldId="318"/>
            <ac:spMk id="15" creationId="{00000000-0000-0000-0000-000000000000}"/>
          </ac:spMkLst>
        </pc:spChg>
      </pc:sldChg>
      <pc:sldChg chg="delSp">
        <pc:chgData name="Chinnajee Rao" userId="49983844-979a-4064-bc28-8953d721f77d" providerId="ADAL" clId="{66555650-658B-47E9-A75E-5BE41D128185}" dt="2019-10-13T12:13:39.777" v="138" actId="478"/>
        <pc:sldMkLst>
          <pc:docMk/>
          <pc:sldMk cId="0" sldId="319"/>
        </pc:sldMkLst>
        <pc:spChg chg="del">
          <ac:chgData name="Chinnajee Rao" userId="49983844-979a-4064-bc28-8953d721f77d" providerId="ADAL" clId="{66555650-658B-47E9-A75E-5BE41D128185}" dt="2019-10-13T12:13:39.161" v="137" actId="478"/>
          <ac:spMkLst>
            <pc:docMk/>
            <pc:sldMk cId="0" sldId="319"/>
            <ac:spMk id="3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13:39.777" v="138" actId="478"/>
          <ac:spMkLst>
            <pc:docMk/>
            <pc:sldMk cId="0" sldId="319"/>
            <ac:spMk id="4" creationId="{00000000-0000-0000-0000-000000000000}"/>
          </ac:spMkLst>
        </pc:spChg>
      </pc:sldChg>
      <pc:sldMasterChg chg="delSp setBg modSldLayout">
        <pc:chgData name="Chinnajee Rao" userId="49983844-979a-4064-bc28-8953d721f77d" providerId="ADAL" clId="{66555650-658B-47E9-A75E-5BE41D128185}" dt="2019-10-13T12:15:36.462" v="143"/>
        <pc:sldMasterMkLst>
          <pc:docMk/>
          <pc:sldMasterMk cId="0" sldId="2147483648"/>
        </pc:sldMasterMkLst>
        <pc:spChg chg="del">
          <ac:chgData name="Chinnajee Rao" userId="49983844-979a-4064-bc28-8953d721f77d" providerId="ADAL" clId="{66555650-658B-47E9-A75E-5BE41D128185}" dt="2019-10-13T12:09:13.135" v="9" actId="478"/>
          <ac:spMkLst>
            <pc:docMk/>
            <pc:sldMasterMk cId="0" sldId="2147483648"/>
            <ac:spMk id="4" creationId="{00000000-0000-0000-0000-000000000000}"/>
          </ac:spMkLst>
        </pc:spChg>
        <pc:spChg chg="del">
          <ac:chgData name="Chinnajee Rao" userId="49983844-979a-4064-bc28-8953d721f77d" providerId="ADAL" clId="{66555650-658B-47E9-A75E-5BE41D128185}" dt="2019-10-13T12:09:09.707" v="8" actId="478"/>
          <ac:spMkLst>
            <pc:docMk/>
            <pc:sldMasterMk cId="0" sldId="2147483648"/>
            <ac:spMk id="16" creationId="{00000000-0000-0000-0000-000000000000}"/>
          </ac:spMkLst>
        </pc:spChg>
        <pc:sldLayoutChg chg="delSp">
          <pc:chgData name="Chinnajee Rao" userId="49983844-979a-4064-bc28-8953d721f77d" providerId="ADAL" clId="{66555650-658B-47E9-A75E-5BE41D128185}" dt="2019-10-13T12:09:18.473" v="10" actId="478"/>
          <pc:sldLayoutMkLst>
            <pc:docMk/>
            <pc:sldMasterMk cId="0" sldId="2147483648"/>
            <pc:sldLayoutMk cId="0" sldId="2147483661"/>
          </pc:sldLayoutMkLst>
          <pc:spChg chg="del">
            <ac:chgData name="Chinnajee Rao" userId="49983844-979a-4064-bc28-8953d721f77d" providerId="ADAL" clId="{66555650-658B-47E9-A75E-5BE41D128185}" dt="2019-10-13T12:09:18.473" v="10" actId="478"/>
            <ac:spMkLst>
              <pc:docMk/>
              <pc:sldMasterMk cId="0" sldId="2147483648"/>
              <pc:sldLayoutMk cId="0" sldId="2147483661"/>
              <ac:spMk id="4" creationId="{00000000-0000-0000-0000-000000000000}"/>
            </ac:spMkLst>
          </pc:spChg>
        </pc:sldLayoutChg>
        <pc:sldLayoutChg chg="delSp setBg">
          <pc:chgData name="Chinnajee Rao" userId="49983844-979a-4064-bc28-8953d721f77d" providerId="ADAL" clId="{66555650-658B-47E9-A75E-5BE41D128185}" dt="2019-10-13T12:15:36.462" v="143"/>
          <pc:sldLayoutMkLst>
            <pc:docMk/>
            <pc:sldMasterMk cId="0" sldId="2147483648"/>
            <pc:sldLayoutMk cId="0" sldId="2147483662"/>
          </pc:sldLayoutMkLst>
          <pc:spChg chg="del">
            <ac:chgData name="Chinnajee Rao" userId="49983844-979a-4064-bc28-8953d721f77d" providerId="ADAL" clId="{66555650-658B-47E9-A75E-5BE41D128185}" dt="2019-10-13T12:08:58.575" v="7" actId="478"/>
            <ac:spMkLst>
              <pc:docMk/>
              <pc:sldMasterMk cId="0" sldId="2147483648"/>
              <pc:sldLayoutMk cId="0" sldId="2147483662"/>
              <ac:spMk id="4" creationId="{00000000-0000-0000-0000-000000000000}"/>
            </ac:spMkLst>
          </pc:spChg>
        </pc:sldLayoutChg>
        <pc:sldLayoutChg chg="delSp modSp setBg">
          <pc:chgData name="Chinnajee Rao" userId="49983844-979a-4064-bc28-8953d721f77d" providerId="ADAL" clId="{66555650-658B-47E9-A75E-5BE41D128185}" dt="2019-10-13T12:15:36.462" v="143"/>
          <pc:sldLayoutMkLst>
            <pc:docMk/>
            <pc:sldMasterMk cId="0" sldId="2147483648"/>
            <pc:sldLayoutMk cId="0" sldId="2147483663"/>
          </pc:sldLayoutMkLst>
          <pc:spChg chg="del mod">
            <ac:chgData name="Chinnajee Rao" userId="49983844-979a-4064-bc28-8953d721f77d" providerId="ADAL" clId="{66555650-658B-47E9-A75E-5BE41D128185}" dt="2019-10-13T12:08:54.325" v="6" actId="478"/>
            <ac:spMkLst>
              <pc:docMk/>
              <pc:sldMasterMk cId="0" sldId="2147483648"/>
              <pc:sldLayoutMk cId="0" sldId="2147483663"/>
              <ac:spMk id="5" creationId="{00000000-0000-0000-0000-000000000000}"/>
            </ac:spMkLst>
          </pc:spChg>
          <pc:spChg chg="del">
            <ac:chgData name="Chinnajee Rao" userId="49983844-979a-4064-bc28-8953d721f77d" providerId="ADAL" clId="{66555650-658B-47E9-A75E-5BE41D128185}" dt="2019-10-13T12:08:45.807" v="4" actId="478"/>
            <ac:spMkLst>
              <pc:docMk/>
              <pc:sldMasterMk cId="0" sldId="2147483648"/>
              <pc:sldLayoutMk cId="0" sldId="2147483663"/>
              <ac:spMk id="16" creationId="{00000000-0000-0000-0000-000000000000}"/>
            </ac:spMkLst>
          </pc:spChg>
        </pc:sldLayoutChg>
        <pc:sldLayoutChg chg="delSp setBg">
          <pc:chgData name="Chinnajee Rao" userId="49983844-979a-4064-bc28-8953d721f77d" providerId="ADAL" clId="{66555650-658B-47E9-A75E-5BE41D128185}" dt="2019-10-13T12:15:36.462" v="143"/>
          <pc:sldLayoutMkLst>
            <pc:docMk/>
            <pc:sldMasterMk cId="0" sldId="2147483648"/>
            <pc:sldLayoutMk cId="0" sldId="2147483664"/>
          </pc:sldLayoutMkLst>
          <pc:spChg chg="del">
            <ac:chgData name="Chinnajee Rao" userId="49983844-979a-4064-bc28-8953d721f77d" providerId="ADAL" clId="{66555650-658B-47E9-A75E-5BE41D128185}" dt="2019-10-13T12:08:36.708" v="3" actId="478"/>
            <ac:spMkLst>
              <pc:docMk/>
              <pc:sldMasterMk cId="0" sldId="2147483648"/>
              <pc:sldLayoutMk cId="0" sldId="2147483664"/>
              <ac:spMk id="3" creationId="{00000000-0000-0000-0000-000000000000}"/>
            </ac:spMkLst>
          </pc:spChg>
          <pc:spChg chg="del">
            <ac:chgData name="Chinnajee Rao" userId="49983844-979a-4064-bc28-8953d721f77d" providerId="ADAL" clId="{66555650-658B-47E9-A75E-5BE41D128185}" dt="2019-10-13T12:08:32.306" v="2" actId="478"/>
            <ac:spMkLst>
              <pc:docMk/>
              <pc:sldMasterMk cId="0" sldId="2147483648"/>
              <pc:sldLayoutMk cId="0" sldId="2147483664"/>
              <ac:spMk id="16" creationId="{00000000-0000-0000-0000-000000000000}"/>
            </ac:spMkLst>
          </pc:spChg>
        </pc:sldLayoutChg>
        <pc:sldLayoutChg chg="delSp setBg">
          <pc:chgData name="Chinnajee Rao" userId="49983844-979a-4064-bc28-8953d721f77d" providerId="ADAL" clId="{66555650-658B-47E9-A75E-5BE41D128185}" dt="2019-10-13T12:15:36.462" v="143"/>
          <pc:sldLayoutMkLst>
            <pc:docMk/>
            <pc:sldMasterMk cId="0" sldId="2147483648"/>
            <pc:sldLayoutMk cId="0" sldId="2147483665"/>
          </pc:sldLayoutMkLst>
          <pc:spChg chg="del">
            <ac:chgData name="Chinnajee Rao" userId="49983844-979a-4064-bc28-8953d721f77d" providerId="ADAL" clId="{66555650-658B-47E9-A75E-5BE41D128185}" dt="2019-10-13T12:08:21.142" v="1" actId="478"/>
            <ac:spMkLst>
              <pc:docMk/>
              <pc:sldMasterMk cId="0" sldId="2147483648"/>
              <pc:sldLayoutMk cId="0" sldId="2147483665"/>
              <ac:spMk id="2" creationId="{00000000-0000-0000-0000-000000000000}"/>
            </ac:spMkLst>
          </pc:spChg>
          <pc:spChg chg="del">
            <ac:chgData name="Chinnajee Rao" userId="49983844-979a-4064-bc28-8953d721f77d" providerId="ADAL" clId="{66555650-658B-47E9-A75E-5BE41D128185}" dt="2019-10-13T12:08:14.947" v="0" actId="478"/>
            <ac:spMkLst>
              <pc:docMk/>
              <pc:sldMasterMk cId="0" sldId="2147483648"/>
              <pc:sldLayoutMk cId="0" sldId="2147483665"/>
              <ac:spMk id="16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4638" y="230118"/>
            <a:ext cx="11562722" cy="5981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59595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403097" y="983223"/>
            <a:ext cx="11391265" cy="0"/>
          </a:xfrm>
          <a:custGeom>
            <a:avLst/>
            <a:gdLst/>
            <a:ahLst/>
            <a:cxnLst/>
            <a:rect l="l" t="t" r="r" b="b"/>
            <a:pathLst>
              <a:path w="11391265">
                <a:moveTo>
                  <a:pt x="11390771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21965" y="1143358"/>
            <a:ext cx="4055408" cy="55356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693414" y="2295966"/>
            <a:ext cx="2975610" cy="3843654"/>
          </a:xfrm>
          <a:custGeom>
            <a:avLst/>
            <a:gdLst/>
            <a:ahLst/>
            <a:cxnLst/>
            <a:rect l="l" t="t" r="r" b="b"/>
            <a:pathLst>
              <a:path w="2975610" h="3843654">
                <a:moveTo>
                  <a:pt x="0" y="3843528"/>
                </a:moveTo>
                <a:lnTo>
                  <a:pt x="2975491" y="3843528"/>
                </a:lnTo>
                <a:lnTo>
                  <a:pt x="2975491" y="0"/>
                </a:lnTo>
                <a:lnTo>
                  <a:pt x="0" y="0"/>
                </a:lnTo>
                <a:lnTo>
                  <a:pt x="0" y="3843528"/>
                </a:lnTo>
                <a:close/>
              </a:path>
            </a:pathLst>
          </a:custGeom>
          <a:solidFill>
            <a:srgbClr val="86C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657730" y="1502032"/>
            <a:ext cx="2454275" cy="3843654"/>
          </a:xfrm>
          <a:custGeom>
            <a:avLst/>
            <a:gdLst/>
            <a:ahLst/>
            <a:cxnLst/>
            <a:rect l="l" t="t" r="r" b="b"/>
            <a:pathLst>
              <a:path w="2454275" h="3843654">
                <a:moveTo>
                  <a:pt x="0" y="3843528"/>
                </a:moveTo>
                <a:lnTo>
                  <a:pt x="2454021" y="3843528"/>
                </a:lnTo>
                <a:lnTo>
                  <a:pt x="2454021" y="0"/>
                </a:lnTo>
                <a:lnTo>
                  <a:pt x="0" y="0"/>
                </a:lnTo>
                <a:lnTo>
                  <a:pt x="0" y="3843528"/>
                </a:lnTo>
                <a:close/>
              </a:path>
            </a:pathLst>
          </a:custGeom>
          <a:solidFill>
            <a:srgbClr val="86C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41830" y="1969130"/>
            <a:ext cx="4798060" cy="1489075"/>
          </a:xfrm>
          <a:custGeom>
            <a:avLst/>
            <a:gdLst/>
            <a:ahLst/>
            <a:cxnLst/>
            <a:rect l="l" t="t" r="r" b="b"/>
            <a:pathLst>
              <a:path w="4798060" h="1489075">
                <a:moveTo>
                  <a:pt x="0" y="1488947"/>
                </a:moveTo>
                <a:lnTo>
                  <a:pt x="4797948" y="1488947"/>
                </a:lnTo>
                <a:lnTo>
                  <a:pt x="4797948" y="0"/>
                </a:lnTo>
                <a:lnTo>
                  <a:pt x="0" y="0"/>
                </a:lnTo>
                <a:lnTo>
                  <a:pt x="0" y="1488947"/>
                </a:lnTo>
                <a:close/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010415" y="2952750"/>
            <a:ext cx="2867025" cy="1314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025640" y="2974969"/>
            <a:ext cx="2781935" cy="1214120"/>
          </a:xfrm>
          <a:custGeom>
            <a:avLst/>
            <a:gdLst/>
            <a:ahLst/>
            <a:cxnLst/>
            <a:rect l="l" t="t" r="r" b="b"/>
            <a:pathLst>
              <a:path w="2781934" h="1214120">
                <a:moveTo>
                  <a:pt x="2579766" y="0"/>
                </a:moveTo>
                <a:lnTo>
                  <a:pt x="202173" y="0"/>
                </a:lnTo>
                <a:lnTo>
                  <a:pt x="155829" y="5342"/>
                </a:lnTo>
                <a:lnTo>
                  <a:pt x="113280" y="20559"/>
                </a:lnTo>
                <a:lnTo>
                  <a:pt x="75741" y="44439"/>
                </a:lnTo>
                <a:lnTo>
                  <a:pt x="44427" y="75769"/>
                </a:lnTo>
                <a:lnTo>
                  <a:pt x="20556" y="113335"/>
                </a:lnTo>
                <a:lnTo>
                  <a:pt x="5341" y="155925"/>
                </a:lnTo>
                <a:lnTo>
                  <a:pt x="0" y="202326"/>
                </a:lnTo>
                <a:lnTo>
                  <a:pt x="0" y="1011183"/>
                </a:lnTo>
                <a:lnTo>
                  <a:pt x="5341" y="1057577"/>
                </a:lnTo>
                <a:lnTo>
                  <a:pt x="20556" y="1100162"/>
                </a:lnTo>
                <a:lnTo>
                  <a:pt x="44427" y="1137726"/>
                </a:lnTo>
                <a:lnTo>
                  <a:pt x="75741" y="1169054"/>
                </a:lnTo>
                <a:lnTo>
                  <a:pt x="113280" y="1192934"/>
                </a:lnTo>
                <a:lnTo>
                  <a:pt x="155829" y="1208151"/>
                </a:lnTo>
                <a:lnTo>
                  <a:pt x="202173" y="1213494"/>
                </a:lnTo>
                <a:lnTo>
                  <a:pt x="2579766" y="1213494"/>
                </a:lnTo>
                <a:lnTo>
                  <a:pt x="2626110" y="1208151"/>
                </a:lnTo>
                <a:lnTo>
                  <a:pt x="2668659" y="1192934"/>
                </a:lnTo>
                <a:lnTo>
                  <a:pt x="2706199" y="1169054"/>
                </a:lnTo>
                <a:lnTo>
                  <a:pt x="2737512" y="1137726"/>
                </a:lnTo>
                <a:lnTo>
                  <a:pt x="2761384" y="1100162"/>
                </a:lnTo>
                <a:lnTo>
                  <a:pt x="2776598" y="1057577"/>
                </a:lnTo>
                <a:lnTo>
                  <a:pt x="2781940" y="1011183"/>
                </a:lnTo>
                <a:lnTo>
                  <a:pt x="2781940" y="202326"/>
                </a:lnTo>
                <a:lnTo>
                  <a:pt x="2776598" y="155925"/>
                </a:lnTo>
                <a:lnTo>
                  <a:pt x="2761384" y="113335"/>
                </a:lnTo>
                <a:lnTo>
                  <a:pt x="2737512" y="75769"/>
                </a:lnTo>
                <a:lnTo>
                  <a:pt x="2706199" y="44439"/>
                </a:lnTo>
                <a:lnTo>
                  <a:pt x="2668659" y="20559"/>
                </a:lnTo>
                <a:lnTo>
                  <a:pt x="2626110" y="5342"/>
                </a:lnTo>
                <a:lnTo>
                  <a:pt x="25797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025640" y="2974969"/>
            <a:ext cx="2781935" cy="1214120"/>
          </a:xfrm>
          <a:custGeom>
            <a:avLst/>
            <a:gdLst/>
            <a:ahLst/>
            <a:cxnLst/>
            <a:rect l="l" t="t" r="r" b="b"/>
            <a:pathLst>
              <a:path w="2781934" h="1214120">
                <a:moveTo>
                  <a:pt x="0" y="202326"/>
                </a:moveTo>
                <a:lnTo>
                  <a:pt x="5341" y="155925"/>
                </a:lnTo>
                <a:lnTo>
                  <a:pt x="20556" y="113335"/>
                </a:lnTo>
                <a:lnTo>
                  <a:pt x="44427" y="75769"/>
                </a:lnTo>
                <a:lnTo>
                  <a:pt x="75741" y="44439"/>
                </a:lnTo>
                <a:lnTo>
                  <a:pt x="113280" y="20559"/>
                </a:lnTo>
                <a:lnTo>
                  <a:pt x="155829" y="5342"/>
                </a:lnTo>
                <a:lnTo>
                  <a:pt x="202173" y="0"/>
                </a:lnTo>
                <a:lnTo>
                  <a:pt x="2579766" y="0"/>
                </a:lnTo>
                <a:lnTo>
                  <a:pt x="2626110" y="5342"/>
                </a:lnTo>
                <a:lnTo>
                  <a:pt x="2668659" y="20559"/>
                </a:lnTo>
                <a:lnTo>
                  <a:pt x="2706198" y="44439"/>
                </a:lnTo>
                <a:lnTo>
                  <a:pt x="2737512" y="75769"/>
                </a:lnTo>
                <a:lnTo>
                  <a:pt x="2761383" y="113335"/>
                </a:lnTo>
                <a:lnTo>
                  <a:pt x="2776598" y="155925"/>
                </a:lnTo>
                <a:lnTo>
                  <a:pt x="2781940" y="202326"/>
                </a:lnTo>
                <a:lnTo>
                  <a:pt x="2781940" y="1011183"/>
                </a:lnTo>
                <a:lnTo>
                  <a:pt x="2776598" y="1057577"/>
                </a:lnTo>
                <a:lnTo>
                  <a:pt x="2761383" y="1100162"/>
                </a:lnTo>
                <a:lnTo>
                  <a:pt x="2737512" y="1137726"/>
                </a:lnTo>
                <a:lnTo>
                  <a:pt x="2706198" y="1169054"/>
                </a:lnTo>
                <a:lnTo>
                  <a:pt x="2668659" y="1192934"/>
                </a:lnTo>
                <a:lnTo>
                  <a:pt x="2626110" y="1208151"/>
                </a:lnTo>
                <a:lnTo>
                  <a:pt x="2579766" y="1213494"/>
                </a:lnTo>
                <a:lnTo>
                  <a:pt x="202173" y="1213494"/>
                </a:lnTo>
                <a:lnTo>
                  <a:pt x="155829" y="1208151"/>
                </a:lnTo>
                <a:lnTo>
                  <a:pt x="113280" y="1192934"/>
                </a:lnTo>
                <a:lnTo>
                  <a:pt x="75741" y="1169054"/>
                </a:lnTo>
                <a:lnTo>
                  <a:pt x="44427" y="1137726"/>
                </a:lnTo>
                <a:lnTo>
                  <a:pt x="20556" y="1100162"/>
                </a:lnTo>
                <a:lnTo>
                  <a:pt x="5341" y="1057577"/>
                </a:lnTo>
                <a:lnTo>
                  <a:pt x="0" y="1011183"/>
                </a:lnTo>
                <a:lnTo>
                  <a:pt x="0" y="202326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400050" y="3171825"/>
            <a:ext cx="5086350" cy="1076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838700" y="3171825"/>
            <a:ext cx="781050" cy="1076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403097" y="983223"/>
            <a:ext cx="11391265" cy="0"/>
          </a:xfrm>
          <a:custGeom>
            <a:avLst/>
            <a:gdLst/>
            <a:ahLst/>
            <a:cxnLst/>
            <a:rect l="l" t="t" r="r" b="b"/>
            <a:pathLst>
              <a:path w="11391265">
                <a:moveTo>
                  <a:pt x="11390771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0381" y="3514722"/>
            <a:ext cx="11111236" cy="1562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9687" y="1228720"/>
            <a:ext cx="10532625" cy="3155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59595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0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5.png"/><Relationship Id="rId7" Type="http://schemas.openxmlformats.org/officeDocument/2006/relationships/image" Target="../media/image4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51.png"/><Relationship Id="rId4" Type="http://schemas.openxmlformats.org/officeDocument/2006/relationships/image" Target="../media/image48.png"/><Relationship Id="rId9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5.png"/><Relationship Id="rId7" Type="http://schemas.openxmlformats.org/officeDocument/2006/relationships/image" Target="../media/image4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51.png"/><Relationship Id="rId4" Type="http://schemas.openxmlformats.org/officeDocument/2006/relationships/image" Target="../media/image48.png"/><Relationship Id="rId9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0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25.png"/><Relationship Id="rId7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61.png"/><Relationship Id="rId7" Type="http://schemas.openxmlformats.org/officeDocument/2006/relationships/image" Target="../media/image2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7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9.png"/><Relationship Id="rId3" Type="http://schemas.openxmlformats.org/officeDocument/2006/relationships/image" Target="../media/image72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30.png"/><Relationship Id="rId16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4" Type="http://schemas.openxmlformats.org/officeDocument/2006/relationships/image" Target="../media/image71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107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12" Type="http://schemas.openxmlformats.org/officeDocument/2006/relationships/image" Target="../media/image106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5.png"/><Relationship Id="rId5" Type="http://schemas.openxmlformats.org/officeDocument/2006/relationships/image" Target="../media/image100.png"/><Relationship Id="rId10" Type="http://schemas.openxmlformats.org/officeDocument/2006/relationships/image" Target="../media/image104.png"/><Relationship Id="rId4" Type="http://schemas.openxmlformats.org/officeDocument/2006/relationships/image" Target="../media/image99.png"/><Relationship Id="rId9" Type="http://schemas.openxmlformats.org/officeDocument/2006/relationships/image" Target="../media/image10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.pn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10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7" Type="http://schemas.openxmlformats.org/officeDocument/2006/relationships/image" Target="../media/image13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7" Type="http://schemas.openxmlformats.org/officeDocument/2006/relationships/image" Target="../media/image136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65.png"/><Relationship Id="rId7" Type="http://schemas.openxmlformats.org/officeDocument/2006/relationships/image" Target="../media/image139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38.png"/><Relationship Id="rId4" Type="http://schemas.openxmlformats.org/officeDocument/2006/relationships/image" Target="../media/image66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image" Target="../media/image65.png"/><Relationship Id="rId7" Type="http://schemas.openxmlformats.org/officeDocument/2006/relationships/image" Target="../media/image142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38.png"/><Relationship Id="rId10" Type="http://schemas.openxmlformats.org/officeDocument/2006/relationships/image" Target="../media/image145.png"/><Relationship Id="rId4" Type="http://schemas.openxmlformats.org/officeDocument/2006/relationships/image" Target="../media/image141.png"/><Relationship Id="rId9" Type="http://schemas.openxmlformats.org/officeDocument/2006/relationships/image" Target="../media/image144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46.png"/><Relationship Id="rId7" Type="http://schemas.openxmlformats.org/officeDocument/2006/relationships/image" Target="../media/image149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48.png"/><Relationship Id="rId10" Type="http://schemas.openxmlformats.org/officeDocument/2006/relationships/image" Target="../media/image152.png"/><Relationship Id="rId4" Type="http://schemas.openxmlformats.org/officeDocument/2006/relationships/image" Target="../media/image147.png"/><Relationship Id="rId9" Type="http://schemas.openxmlformats.org/officeDocument/2006/relationships/image" Target="../media/image15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46.png"/><Relationship Id="rId7" Type="http://schemas.openxmlformats.org/officeDocument/2006/relationships/image" Target="../media/image14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10" Type="http://schemas.openxmlformats.org/officeDocument/2006/relationships/image" Target="../media/image157.png"/><Relationship Id="rId4" Type="http://schemas.openxmlformats.org/officeDocument/2006/relationships/image" Target="../media/image153.png"/><Relationship Id="rId9" Type="http://schemas.openxmlformats.org/officeDocument/2006/relationships/image" Target="../media/image15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146.png"/><Relationship Id="rId7" Type="http://schemas.openxmlformats.org/officeDocument/2006/relationships/image" Target="../media/image160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10" Type="http://schemas.openxmlformats.org/officeDocument/2006/relationships/image" Target="../media/image9.png"/><Relationship Id="rId4" Type="http://schemas.openxmlformats.org/officeDocument/2006/relationships/image" Target="../media/image153.png"/><Relationship Id="rId9" Type="http://schemas.openxmlformats.org/officeDocument/2006/relationships/image" Target="../media/image148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3" Type="http://schemas.openxmlformats.org/officeDocument/2006/relationships/image" Target="../media/image146.png"/><Relationship Id="rId7" Type="http://schemas.openxmlformats.org/officeDocument/2006/relationships/image" Target="../media/image164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3.png"/><Relationship Id="rId5" Type="http://schemas.openxmlformats.org/officeDocument/2006/relationships/image" Target="../media/image162.png"/><Relationship Id="rId10" Type="http://schemas.openxmlformats.org/officeDocument/2006/relationships/image" Target="../media/image9.png"/><Relationship Id="rId4" Type="http://schemas.openxmlformats.org/officeDocument/2006/relationships/image" Target="../media/image153.png"/><Relationship Id="rId9" Type="http://schemas.openxmlformats.org/officeDocument/2006/relationships/image" Target="../media/image148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3" Type="http://schemas.openxmlformats.org/officeDocument/2006/relationships/image" Target="../media/image166.png"/><Relationship Id="rId7" Type="http://schemas.openxmlformats.org/officeDocument/2006/relationships/image" Target="../media/image16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48.png"/><Relationship Id="rId4" Type="http://schemas.openxmlformats.org/officeDocument/2006/relationships/image" Target="../media/image16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3" Type="http://schemas.openxmlformats.org/officeDocument/2006/relationships/image" Target="../media/image170.png"/><Relationship Id="rId7" Type="http://schemas.openxmlformats.org/officeDocument/2006/relationships/image" Target="../media/image172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48.png"/><Relationship Id="rId10" Type="http://schemas.openxmlformats.org/officeDocument/2006/relationships/image" Target="../media/image175.png"/><Relationship Id="rId4" Type="http://schemas.openxmlformats.org/officeDocument/2006/relationships/image" Target="../media/image171.png"/><Relationship Id="rId9" Type="http://schemas.openxmlformats.org/officeDocument/2006/relationships/image" Target="../media/image174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3" Type="http://schemas.openxmlformats.org/officeDocument/2006/relationships/image" Target="../media/image176.png"/><Relationship Id="rId7" Type="http://schemas.openxmlformats.org/officeDocument/2006/relationships/image" Target="../media/image9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8.png"/><Relationship Id="rId5" Type="http://schemas.openxmlformats.org/officeDocument/2006/relationships/image" Target="../media/image177.png"/><Relationship Id="rId4" Type="http://schemas.openxmlformats.org/officeDocument/2006/relationships/image" Target="../media/image173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3" Type="http://schemas.openxmlformats.org/officeDocument/2006/relationships/image" Target="../media/image170.png"/><Relationship Id="rId7" Type="http://schemas.openxmlformats.org/officeDocument/2006/relationships/image" Target="../media/image181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48.png"/><Relationship Id="rId10" Type="http://schemas.openxmlformats.org/officeDocument/2006/relationships/image" Target="../media/image184.png"/><Relationship Id="rId4" Type="http://schemas.openxmlformats.org/officeDocument/2006/relationships/image" Target="../media/image180.png"/><Relationship Id="rId9" Type="http://schemas.openxmlformats.org/officeDocument/2006/relationships/image" Target="../media/image18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6.png"/><Relationship Id="rId4" Type="http://schemas.openxmlformats.org/officeDocument/2006/relationships/image" Target="../media/image185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png"/><Relationship Id="rId3" Type="http://schemas.openxmlformats.org/officeDocument/2006/relationships/image" Target="../media/image170.png"/><Relationship Id="rId7" Type="http://schemas.openxmlformats.org/officeDocument/2006/relationships/image" Target="../media/image18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48.png"/><Relationship Id="rId10" Type="http://schemas.openxmlformats.org/officeDocument/2006/relationships/image" Target="../media/image191.png"/><Relationship Id="rId4" Type="http://schemas.openxmlformats.org/officeDocument/2006/relationships/image" Target="../media/image187.png"/><Relationship Id="rId9" Type="http://schemas.openxmlformats.org/officeDocument/2006/relationships/image" Target="../media/image190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3" Type="http://schemas.openxmlformats.org/officeDocument/2006/relationships/image" Target="../media/image170.png"/><Relationship Id="rId7" Type="http://schemas.openxmlformats.org/officeDocument/2006/relationships/image" Target="../media/image193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48.png"/><Relationship Id="rId4" Type="http://schemas.openxmlformats.org/officeDocument/2006/relationships/image" Target="../media/image192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png"/><Relationship Id="rId3" Type="http://schemas.openxmlformats.org/officeDocument/2006/relationships/image" Target="../media/image195.png"/><Relationship Id="rId7" Type="http://schemas.openxmlformats.org/officeDocument/2006/relationships/image" Target="../media/image197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48.png"/><Relationship Id="rId10" Type="http://schemas.openxmlformats.org/officeDocument/2006/relationships/image" Target="../media/image200.png"/><Relationship Id="rId4" Type="http://schemas.openxmlformats.org/officeDocument/2006/relationships/image" Target="../media/image196.png"/><Relationship Id="rId9" Type="http://schemas.openxmlformats.org/officeDocument/2006/relationships/image" Target="../media/image19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3" Type="http://schemas.openxmlformats.org/officeDocument/2006/relationships/image" Target="../media/image148.png"/><Relationship Id="rId7" Type="http://schemas.openxmlformats.org/officeDocument/2006/relationships/image" Target="../media/image203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2.png"/><Relationship Id="rId5" Type="http://schemas.openxmlformats.org/officeDocument/2006/relationships/image" Target="../media/image201.png"/><Relationship Id="rId4" Type="http://schemas.openxmlformats.org/officeDocument/2006/relationships/image" Target="../media/image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0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7.png"/><Relationship Id="rId5" Type="http://schemas.openxmlformats.org/officeDocument/2006/relationships/image" Target="../media/image206.png"/><Relationship Id="rId4" Type="http://schemas.openxmlformats.org/officeDocument/2006/relationships/image" Target="../media/image205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845388" y="2174476"/>
            <a:ext cx="5631911" cy="34844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93316" y="3200714"/>
            <a:ext cx="5772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A</a:t>
            </a:r>
            <a:r>
              <a:rPr sz="1800" spc="25" dirty="0">
                <a:latin typeface="Calibri"/>
                <a:cs typeface="Calibri"/>
              </a:rPr>
              <a:t>pp</a:t>
            </a:r>
            <a:r>
              <a:rPr sz="1800" spc="3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42334" y="3214942"/>
            <a:ext cx="5486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latin typeface="Calibri"/>
                <a:cs typeface="Calibri"/>
              </a:rPr>
              <a:t>N</a:t>
            </a:r>
            <a:r>
              <a:rPr sz="1800" spc="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SA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42838" y="3217228"/>
            <a:ext cx="4495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</a:t>
            </a:r>
            <a:r>
              <a:rPr sz="1800" spc="2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tel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02672" y="5609910"/>
            <a:ext cx="508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Calibri"/>
                <a:cs typeface="Calibri"/>
              </a:rPr>
              <a:t>C</a:t>
            </a:r>
            <a:r>
              <a:rPr sz="1800" spc="35" dirty="0">
                <a:latin typeface="Calibri"/>
                <a:cs typeface="Calibri"/>
              </a:rPr>
              <a:t>i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656569" y="1788042"/>
            <a:ext cx="1908671" cy="1262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45429" y="1609731"/>
            <a:ext cx="1180404" cy="14457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55675" y="1639219"/>
            <a:ext cx="1699740" cy="13903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95503" y="4353546"/>
            <a:ext cx="1856865" cy="9804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883" y="4445584"/>
            <a:ext cx="1790319" cy="1006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300852" y="5565452"/>
            <a:ext cx="6959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Twitter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91056" y="5609910"/>
            <a:ext cx="10210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Percussion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76702" y="4517303"/>
            <a:ext cx="2296393" cy="8008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4135754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Popularity </a:t>
            </a:r>
            <a:r>
              <a:rPr sz="3750" b="1" dirty="0">
                <a:solidFill>
                  <a:srgbClr val="5F4778"/>
                </a:solidFill>
                <a:latin typeface="Calibri"/>
                <a:cs typeface="Calibri"/>
              </a:rPr>
              <a:t>of</a:t>
            </a:r>
            <a:r>
              <a:rPr sz="3750" b="1" spc="-24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endParaRPr sz="3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381" y="3514722"/>
            <a:ext cx="5402580" cy="156273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 marR="5080">
              <a:lnSpc>
                <a:spcPts val="5710"/>
              </a:lnSpc>
              <a:spcBef>
                <a:spcPts val="860"/>
              </a:spcBef>
            </a:pPr>
            <a:r>
              <a:rPr spc="-5" dirty="0"/>
              <a:t>How </a:t>
            </a:r>
            <a:r>
              <a:rPr spc="-15" dirty="0"/>
              <a:t>does</a:t>
            </a:r>
            <a:r>
              <a:rPr spc="-140" dirty="0"/>
              <a:t> </a:t>
            </a:r>
            <a:r>
              <a:rPr dirty="0"/>
              <a:t>Ansible  </a:t>
            </a:r>
            <a:r>
              <a:rPr spc="10" dirty="0"/>
              <a:t>work?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488061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10" dirty="0">
                <a:solidFill>
                  <a:srgbClr val="5F4778"/>
                </a:solidFill>
                <a:latin typeface="Calibri"/>
                <a:cs typeface="Calibri"/>
              </a:rPr>
              <a:t>How </a:t>
            </a:r>
            <a:r>
              <a:rPr sz="3750" b="1" dirty="0">
                <a:solidFill>
                  <a:srgbClr val="5F4778"/>
                </a:solidFill>
                <a:latin typeface="Calibri"/>
                <a:cs typeface="Calibri"/>
              </a:rPr>
              <a:t>does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r>
              <a:rPr sz="3750" b="1" spc="-24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dirty="0">
                <a:solidFill>
                  <a:srgbClr val="5F4778"/>
                </a:solidFill>
                <a:latin typeface="Calibri"/>
                <a:cs typeface="Calibri"/>
              </a:rPr>
              <a:t>work?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86075" y="1466850"/>
            <a:ext cx="6476984" cy="1076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06780" y="1485899"/>
            <a:ext cx="6378575" cy="981710"/>
          </a:xfrm>
          <a:custGeom>
            <a:avLst/>
            <a:gdLst/>
            <a:ahLst/>
            <a:cxnLst/>
            <a:rect l="l" t="t" r="r" b="b"/>
            <a:pathLst>
              <a:path w="6378575" h="981710">
                <a:moveTo>
                  <a:pt x="6214878" y="0"/>
                </a:moveTo>
                <a:lnTo>
                  <a:pt x="163561" y="0"/>
                </a:lnTo>
                <a:lnTo>
                  <a:pt x="120053" y="5845"/>
                </a:lnTo>
                <a:lnTo>
                  <a:pt x="80974" y="22341"/>
                </a:lnTo>
                <a:lnTo>
                  <a:pt x="47877" y="47925"/>
                </a:lnTo>
                <a:lnTo>
                  <a:pt x="22313" y="81036"/>
                </a:lnTo>
                <a:lnTo>
                  <a:pt x="5837" y="120110"/>
                </a:lnTo>
                <a:lnTo>
                  <a:pt x="0" y="163586"/>
                </a:lnTo>
                <a:lnTo>
                  <a:pt x="0" y="817747"/>
                </a:lnTo>
                <a:lnTo>
                  <a:pt x="5837" y="861223"/>
                </a:lnTo>
                <a:lnTo>
                  <a:pt x="22313" y="900297"/>
                </a:lnTo>
                <a:lnTo>
                  <a:pt x="47877" y="933408"/>
                </a:lnTo>
                <a:lnTo>
                  <a:pt x="80974" y="958992"/>
                </a:lnTo>
                <a:lnTo>
                  <a:pt x="120053" y="975488"/>
                </a:lnTo>
                <a:lnTo>
                  <a:pt x="163561" y="981334"/>
                </a:lnTo>
                <a:lnTo>
                  <a:pt x="6214878" y="981334"/>
                </a:lnTo>
                <a:lnTo>
                  <a:pt x="6258383" y="975488"/>
                </a:lnTo>
                <a:lnTo>
                  <a:pt x="6297461" y="958992"/>
                </a:lnTo>
                <a:lnTo>
                  <a:pt x="6330557" y="933408"/>
                </a:lnTo>
                <a:lnTo>
                  <a:pt x="6356120" y="900297"/>
                </a:lnTo>
                <a:lnTo>
                  <a:pt x="6372596" y="861223"/>
                </a:lnTo>
                <a:lnTo>
                  <a:pt x="6378433" y="817747"/>
                </a:lnTo>
                <a:lnTo>
                  <a:pt x="6378433" y="163586"/>
                </a:lnTo>
                <a:lnTo>
                  <a:pt x="6372596" y="120110"/>
                </a:lnTo>
                <a:lnTo>
                  <a:pt x="6356120" y="81036"/>
                </a:lnTo>
                <a:lnTo>
                  <a:pt x="6330557" y="47925"/>
                </a:lnTo>
                <a:lnTo>
                  <a:pt x="6297461" y="22341"/>
                </a:lnTo>
                <a:lnTo>
                  <a:pt x="6258383" y="5845"/>
                </a:lnTo>
                <a:lnTo>
                  <a:pt x="62148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06779" y="1485900"/>
            <a:ext cx="6378575" cy="981710"/>
          </a:xfrm>
          <a:custGeom>
            <a:avLst/>
            <a:gdLst/>
            <a:ahLst/>
            <a:cxnLst/>
            <a:rect l="l" t="t" r="r" b="b"/>
            <a:pathLst>
              <a:path w="6378575" h="981710">
                <a:moveTo>
                  <a:pt x="0" y="163586"/>
                </a:moveTo>
                <a:lnTo>
                  <a:pt x="5837" y="120110"/>
                </a:lnTo>
                <a:lnTo>
                  <a:pt x="22313" y="81036"/>
                </a:lnTo>
                <a:lnTo>
                  <a:pt x="47877" y="47925"/>
                </a:lnTo>
                <a:lnTo>
                  <a:pt x="80974" y="22341"/>
                </a:lnTo>
                <a:lnTo>
                  <a:pt x="120053" y="5845"/>
                </a:lnTo>
                <a:lnTo>
                  <a:pt x="163561" y="0"/>
                </a:lnTo>
                <a:lnTo>
                  <a:pt x="6214877" y="0"/>
                </a:lnTo>
                <a:lnTo>
                  <a:pt x="6258383" y="5845"/>
                </a:lnTo>
                <a:lnTo>
                  <a:pt x="6297460" y="22341"/>
                </a:lnTo>
                <a:lnTo>
                  <a:pt x="6330557" y="47925"/>
                </a:lnTo>
                <a:lnTo>
                  <a:pt x="6356120" y="81036"/>
                </a:lnTo>
                <a:lnTo>
                  <a:pt x="6372596" y="120110"/>
                </a:lnTo>
                <a:lnTo>
                  <a:pt x="6378433" y="163586"/>
                </a:lnTo>
                <a:lnTo>
                  <a:pt x="6378433" y="817747"/>
                </a:lnTo>
                <a:lnTo>
                  <a:pt x="6372596" y="861223"/>
                </a:lnTo>
                <a:lnTo>
                  <a:pt x="6356120" y="900297"/>
                </a:lnTo>
                <a:lnTo>
                  <a:pt x="6330557" y="933408"/>
                </a:lnTo>
                <a:lnTo>
                  <a:pt x="6297460" y="958992"/>
                </a:lnTo>
                <a:lnTo>
                  <a:pt x="6258383" y="975488"/>
                </a:lnTo>
                <a:lnTo>
                  <a:pt x="6214877" y="981334"/>
                </a:lnTo>
                <a:lnTo>
                  <a:pt x="163561" y="981334"/>
                </a:lnTo>
                <a:lnTo>
                  <a:pt x="120053" y="975488"/>
                </a:lnTo>
                <a:lnTo>
                  <a:pt x="80974" y="958992"/>
                </a:lnTo>
                <a:lnTo>
                  <a:pt x="47877" y="933408"/>
                </a:lnTo>
                <a:lnTo>
                  <a:pt x="22313" y="900297"/>
                </a:lnTo>
                <a:lnTo>
                  <a:pt x="5837" y="861223"/>
                </a:lnTo>
                <a:lnTo>
                  <a:pt x="0" y="817747"/>
                </a:lnTo>
                <a:lnTo>
                  <a:pt x="0" y="163586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47082" y="3429048"/>
            <a:ext cx="2459859" cy="24499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24534" y="2784139"/>
            <a:ext cx="4951730" cy="3848735"/>
          </a:xfrm>
          <a:custGeom>
            <a:avLst/>
            <a:gdLst/>
            <a:ahLst/>
            <a:cxnLst/>
            <a:rect l="l" t="t" r="r" b="b"/>
            <a:pathLst>
              <a:path w="4951730" h="3848734">
                <a:moveTo>
                  <a:pt x="0" y="3848618"/>
                </a:moveTo>
                <a:lnTo>
                  <a:pt x="4951110" y="3848618"/>
                </a:lnTo>
                <a:lnTo>
                  <a:pt x="4951110" y="0"/>
                </a:lnTo>
                <a:lnTo>
                  <a:pt x="0" y="0"/>
                </a:lnTo>
                <a:lnTo>
                  <a:pt x="0" y="3848618"/>
                </a:lnTo>
                <a:close/>
              </a:path>
            </a:pathLst>
          </a:custGeom>
          <a:solidFill>
            <a:srgbClr val="FFFFFF">
              <a:alpha val="819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30983" y="3120958"/>
            <a:ext cx="409257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b="1" spc="10" dirty="0">
                <a:solidFill>
                  <a:srgbClr val="595959"/>
                </a:solidFill>
                <a:latin typeface="Calibri"/>
                <a:cs typeface="Calibri"/>
              </a:rPr>
              <a:t>Configuration</a:t>
            </a:r>
            <a:r>
              <a:rPr sz="2750" b="1" spc="-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750" b="1" spc="15" dirty="0">
                <a:solidFill>
                  <a:srgbClr val="595959"/>
                </a:solidFill>
                <a:latin typeface="Calibri"/>
                <a:cs typeface="Calibri"/>
              </a:rPr>
              <a:t>Management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80432" y="3625748"/>
            <a:ext cx="2019933" cy="20199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20844" y="1653218"/>
            <a:ext cx="4707255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With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help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of </a:t>
            </a: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r>
              <a:rPr sz="1800" b="1" spc="-2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Playbooks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,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which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are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written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in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very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simple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language,</a:t>
            </a:r>
            <a:r>
              <a:rPr sz="1800" spc="-29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-40" dirty="0">
                <a:solidFill>
                  <a:srgbClr val="595959"/>
                </a:solidFill>
                <a:latin typeface="Calibri"/>
                <a:cs typeface="Calibri"/>
              </a:rPr>
              <a:t>YAML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386842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10" dirty="0">
                <a:solidFill>
                  <a:srgbClr val="5F4778"/>
                </a:solidFill>
                <a:latin typeface="Calibri"/>
                <a:cs typeface="Calibri"/>
              </a:rPr>
              <a:t>Problem</a:t>
            </a:r>
            <a:r>
              <a:rPr sz="3750" b="1" spc="-14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10" dirty="0">
                <a:solidFill>
                  <a:srgbClr val="5F4778"/>
                </a:solidFill>
                <a:latin typeface="Calibri"/>
                <a:cs typeface="Calibri"/>
              </a:rPr>
              <a:t>Statement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86075" y="1466850"/>
            <a:ext cx="6476984" cy="1076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06780" y="1485899"/>
            <a:ext cx="6378575" cy="981710"/>
          </a:xfrm>
          <a:custGeom>
            <a:avLst/>
            <a:gdLst/>
            <a:ahLst/>
            <a:cxnLst/>
            <a:rect l="l" t="t" r="r" b="b"/>
            <a:pathLst>
              <a:path w="6378575" h="981710">
                <a:moveTo>
                  <a:pt x="6214878" y="0"/>
                </a:moveTo>
                <a:lnTo>
                  <a:pt x="163561" y="0"/>
                </a:lnTo>
                <a:lnTo>
                  <a:pt x="120053" y="5845"/>
                </a:lnTo>
                <a:lnTo>
                  <a:pt x="80974" y="22341"/>
                </a:lnTo>
                <a:lnTo>
                  <a:pt x="47877" y="47925"/>
                </a:lnTo>
                <a:lnTo>
                  <a:pt x="22313" y="81036"/>
                </a:lnTo>
                <a:lnTo>
                  <a:pt x="5837" y="120110"/>
                </a:lnTo>
                <a:lnTo>
                  <a:pt x="0" y="163586"/>
                </a:lnTo>
                <a:lnTo>
                  <a:pt x="0" y="817747"/>
                </a:lnTo>
                <a:lnTo>
                  <a:pt x="5837" y="861223"/>
                </a:lnTo>
                <a:lnTo>
                  <a:pt x="22313" y="900297"/>
                </a:lnTo>
                <a:lnTo>
                  <a:pt x="47877" y="933408"/>
                </a:lnTo>
                <a:lnTo>
                  <a:pt x="80974" y="958992"/>
                </a:lnTo>
                <a:lnTo>
                  <a:pt x="120053" y="975488"/>
                </a:lnTo>
                <a:lnTo>
                  <a:pt x="163561" y="981334"/>
                </a:lnTo>
                <a:lnTo>
                  <a:pt x="6214878" y="981334"/>
                </a:lnTo>
                <a:lnTo>
                  <a:pt x="6258383" y="975488"/>
                </a:lnTo>
                <a:lnTo>
                  <a:pt x="6297461" y="958992"/>
                </a:lnTo>
                <a:lnTo>
                  <a:pt x="6330557" y="933408"/>
                </a:lnTo>
                <a:lnTo>
                  <a:pt x="6356120" y="900297"/>
                </a:lnTo>
                <a:lnTo>
                  <a:pt x="6372596" y="861223"/>
                </a:lnTo>
                <a:lnTo>
                  <a:pt x="6378433" y="817747"/>
                </a:lnTo>
                <a:lnTo>
                  <a:pt x="6378433" y="163586"/>
                </a:lnTo>
                <a:lnTo>
                  <a:pt x="6372596" y="120110"/>
                </a:lnTo>
                <a:lnTo>
                  <a:pt x="6356120" y="81036"/>
                </a:lnTo>
                <a:lnTo>
                  <a:pt x="6330557" y="47925"/>
                </a:lnTo>
                <a:lnTo>
                  <a:pt x="6297461" y="22341"/>
                </a:lnTo>
                <a:lnTo>
                  <a:pt x="6258383" y="5845"/>
                </a:lnTo>
                <a:lnTo>
                  <a:pt x="62148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06779" y="1485900"/>
            <a:ext cx="6378575" cy="981710"/>
          </a:xfrm>
          <a:custGeom>
            <a:avLst/>
            <a:gdLst/>
            <a:ahLst/>
            <a:cxnLst/>
            <a:rect l="l" t="t" r="r" b="b"/>
            <a:pathLst>
              <a:path w="6378575" h="981710">
                <a:moveTo>
                  <a:pt x="0" y="163586"/>
                </a:moveTo>
                <a:lnTo>
                  <a:pt x="5837" y="120110"/>
                </a:lnTo>
                <a:lnTo>
                  <a:pt x="22313" y="81036"/>
                </a:lnTo>
                <a:lnTo>
                  <a:pt x="47877" y="47925"/>
                </a:lnTo>
                <a:lnTo>
                  <a:pt x="80974" y="22341"/>
                </a:lnTo>
                <a:lnTo>
                  <a:pt x="120053" y="5845"/>
                </a:lnTo>
                <a:lnTo>
                  <a:pt x="163561" y="0"/>
                </a:lnTo>
                <a:lnTo>
                  <a:pt x="6214877" y="0"/>
                </a:lnTo>
                <a:lnTo>
                  <a:pt x="6258383" y="5845"/>
                </a:lnTo>
                <a:lnTo>
                  <a:pt x="6297460" y="22341"/>
                </a:lnTo>
                <a:lnTo>
                  <a:pt x="6330557" y="47925"/>
                </a:lnTo>
                <a:lnTo>
                  <a:pt x="6356120" y="81036"/>
                </a:lnTo>
                <a:lnTo>
                  <a:pt x="6372596" y="120110"/>
                </a:lnTo>
                <a:lnTo>
                  <a:pt x="6378433" y="163586"/>
                </a:lnTo>
                <a:lnTo>
                  <a:pt x="6378433" y="817747"/>
                </a:lnTo>
                <a:lnTo>
                  <a:pt x="6372596" y="861223"/>
                </a:lnTo>
                <a:lnTo>
                  <a:pt x="6356120" y="900297"/>
                </a:lnTo>
                <a:lnTo>
                  <a:pt x="6330557" y="933408"/>
                </a:lnTo>
                <a:lnTo>
                  <a:pt x="6297460" y="958992"/>
                </a:lnTo>
                <a:lnTo>
                  <a:pt x="6258383" y="975488"/>
                </a:lnTo>
                <a:lnTo>
                  <a:pt x="6214877" y="981334"/>
                </a:lnTo>
                <a:lnTo>
                  <a:pt x="163561" y="981334"/>
                </a:lnTo>
                <a:lnTo>
                  <a:pt x="120053" y="975488"/>
                </a:lnTo>
                <a:lnTo>
                  <a:pt x="80974" y="958992"/>
                </a:lnTo>
                <a:lnTo>
                  <a:pt x="47877" y="933408"/>
                </a:lnTo>
                <a:lnTo>
                  <a:pt x="22313" y="900297"/>
                </a:lnTo>
                <a:lnTo>
                  <a:pt x="5837" y="861223"/>
                </a:lnTo>
                <a:lnTo>
                  <a:pt x="0" y="817747"/>
                </a:lnTo>
                <a:lnTo>
                  <a:pt x="0" y="163586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47082" y="3429048"/>
            <a:ext cx="2459859" cy="24499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36969" y="2784139"/>
            <a:ext cx="4951730" cy="3848735"/>
          </a:xfrm>
          <a:custGeom>
            <a:avLst/>
            <a:gdLst/>
            <a:ahLst/>
            <a:cxnLst/>
            <a:rect l="l" t="t" r="r" b="b"/>
            <a:pathLst>
              <a:path w="4951730" h="3848734">
                <a:moveTo>
                  <a:pt x="0" y="3848618"/>
                </a:moveTo>
                <a:lnTo>
                  <a:pt x="4951110" y="3848618"/>
                </a:lnTo>
                <a:lnTo>
                  <a:pt x="4951110" y="0"/>
                </a:lnTo>
                <a:lnTo>
                  <a:pt x="0" y="0"/>
                </a:lnTo>
                <a:lnTo>
                  <a:pt x="0" y="3848618"/>
                </a:lnTo>
                <a:close/>
              </a:path>
            </a:pathLst>
          </a:custGeom>
          <a:solidFill>
            <a:srgbClr val="FFFFFF">
              <a:alpha val="8784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55393" y="1653218"/>
            <a:ext cx="5682615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308735" marR="5080" indent="-1296670">
              <a:lnSpc>
                <a:spcPct val="100800"/>
              </a:lnSpc>
              <a:spcBef>
                <a:spcPts val="85"/>
              </a:spcBef>
            </a:pP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Say,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Josh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runs</a:t>
            </a:r>
            <a:r>
              <a:rPr sz="1800" spc="-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enterprise,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wants</a:t>
            </a:r>
            <a:r>
              <a:rPr sz="1800" spc="-1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install</a:t>
            </a:r>
            <a:r>
              <a:rPr sz="1800" spc="-1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 new</a:t>
            </a:r>
            <a:r>
              <a:rPr sz="1800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version</a:t>
            </a:r>
            <a:r>
              <a:rPr sz="1800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of  Apache</a:t>
            </a:r>
            <a:r>
              <a:rPr sz="1800" spc="-10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Calibri"/>
                <a:cs typeface="Calibri"/>
              </a:rPr>
              <a:t>Tomcat</a:t>
            </a:r>
            <a:r>
              <a:rPr sz="1800" spc="-1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in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all</a:t>
            </a:r>
            <a:r>
              <a:rPr sz="1800" spc="-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systems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9745" y="3120945"/>
            <a:ext cx="408749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b="1" spc="5" dirty="0">
                <a:solidFill>
                  <a:srgbClr val="595959"/>
                </a:solidFill>
                <a:latin typeface="Calibri"/>
                <a:cs typeface="Calibri"/>
              </a:rPr>
              <a:t>Configuration</a:t>
            </a:r>
            <a:r>
              <a:rPr sz="2750" b="1" spc="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750" b="1" spc="10" dirty="0">
                <a:solidFill>
                  <a:srgbClr val="595959"/>
                </a:solidFill>
                <a:latin typeface="Calibri"/>
                <a:cs typeface="Calibri"/>
              </a:rPr>
              <a:t>Management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51916" y="3685292"/>
            <a:ext cx="2019933" cy="19008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56347" y="3986299"/>
            <a:ext cx="1659383" cy="16593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765780" y="2821639"/>
            <a:ext cx="806055" cy="5617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765780" y="3513422"/>
            <a:ext cx="806055" cy="5617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765780" y="4195921"/>
            <a:ext cx="806055" cy="5617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761969" y="4887690"/>
            <a:ext cx="806055" cy="5617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782055" y="5579497"/>
            <a:ext cx="806055" cy="5617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02390" y="3102620"/>
            <a:ext cx="1763395" cy="1727200"/>
          </a:xfrm>
          <a:custGeom>
            <a:avLst/>
            <a:gdLst/>
            <a:ahLst/>
            <a:cxnLst/>
            <a:rect l="l" t="t" r="r" b="b"/>
            <a:pathLst>
              <a:path w="1763395" h="1727200">
                <a:moveTo>
                  <a:pt x="1668357" y="66308"/>
                </a:moveTo>
                <a:lnTo>
                  <a:pt x="0" y="1699753"/>
                </a:lnTo>
                <a:lnTo>
                  <a:pt x="26670" y="1726935"/>
                </a:lnTo>
                <a:lnTo>
                  <a:pt x="1694991" y="93531"/>
                </a:lnTo>
                <a:lnTo>
                  <a:pt x="1668357" y="66308"/>
                </a:lnTo>
                <a:close/>
              </a:path>
              <a:path w="1763395" h="1727200">
                <a:moveTo>
                  <a:pt x="1745082" y="52943"/>
                </a:moveTo>
                <a:lnTo>
                  <a:pt x="1682008" y="52943"/>
                </a:lnTo>
                <a:lnTo>
                  <a:pt x="1708678" y="80131"/>
                </a:lnTo>
                <a:lnTo>
                  <a:pt x="1694991" y="93531"/>
                </a:lnTo>
                <a:lnTo>
                  <a:pt x="1721632" y="120761"/>
                </a:lnTo>
                <a:lnTo>
                  <a:pt x="1745082" y="52943"/>
                </a:lnTo>
                <a:close/>
              </a:path>
              <a:path w="1763395" h="1727200">
                <a:moveTo>
                  <a:pt x="1682008" y="52943"/>
                </a:moveTo>
                <a:lnTo>
                  <a:pt x="1668357" y="66308"/>
                </a:lnTo>
                <a:lnTo>
                  <a:pt x="1694991" y="93531"/>
                </a:lnTo>
                <a:lnTo>
                  <a:pt x="1708678" y="80131"/>
                </a:lnTo>
                <a:lnTo>
                  <a:pt x="1682008" y="52943"/>
                </a:lnTo>
                <a:close/>
              </a:path>
              <a:path w="1763395" h="1727200">
                <a:moveTo>
                  <a:pt x="1763389" y="0"/>
                </a:moveTo>
                <a:lnTo>
                  <a:pt x="1641744" y="39105"/>
                </a:lnTo>
                <a:lnTo>
                  <a:pt x="1668357" y="66308"/>
                </a:lnTo>
                <a:lnTo>
                  <a:pt x="1682008" y="52943"/>
                </a:lnTo>
                <a:lnTo>
                  <a:pt x="1745082" y="52943"/>
                </a:lnTo>
                <a:lnTo>
                  <a:pt x="1763389" y="0"/>
                </a:lnTo>
                <a:close/>
              </a:path>
            </a:pathLst>
          </a:custGeom>
          <a:solidFill>
            <a:srgbClr val="134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06078" y="3794363"/>
            <a:ext cx="1760220" cy="1038225"/>
          </a:xfrm>
          <a:custGeom>
            <a:avLst/>
            <a:gdLst/>
            <a:ahLst/>
            <a:cxnLst/>
            <a:rect l="l" t="t" r="r" b="b"/>
            <a:pathLst>
              <a:path w="1760220" h="1038225">
                <a:moveTo>
                  <a:pt x="1651290" y="41130"/>
                </a:moveTo>
                <a:lnTo>
                  <a:pt x="0" y="1005224"/>
                </a:lnTo>
                <a:lnTo>
                  <a:pt x="19293" y="1038109"/>
                </a:lnTo>
                <a:lnTo>
                  <a:pt x="1670532" y="74058"/>
                </a:lnTo>
                <a:lnTo>
                  <a:pt x="1651290" y="41130"/>
                </a:lnTo>
                <a:close/>
              </a:path>
              <a:path w="1760220" h="1038225">
                <a:moveTo>
                  <a:pt x="1739093" y="31507"/>
                </a:moveTo>
                <a:lnTo>
                  <a:pt x="1667774" y="31507"/>
                </a:lnTo>
                <a:lnTo>
                  <a:pt x="1687068" y="64404"/>
                </a:lnTo>
                <a:lnTo>
                  <a:pt x="1670532" y="74058"/>
                </a:lnTo>
                <a:lnTo>
                  <a:pt x="1689750" y="106945"/>
                </a:lnTo>
                <a:lnTo>
                  <a:pt x="1739093" y="31507"/>
                </a:lnTo>
                <a:close/>
              </a:path>
              <a:path w="1760220" h="1038225">
                <a:moveTo>
                  <a:pt x="1667774" y="31507"/>
                </a:moveTo>
                <a:lnTo>
                  <a:pt x="1651290" y="41130"/>
                </a:lnTo>
                <a:lnTo>
                  <a:pt x="1670532" y="74058"/>
                </a:lnTo>
                <a:lnTo>
                  <a:pt x="1687068" y="64404"/>
                </a:lnTo>
                <a:lnTo>
                  <a:pt x="1667774" y="31507"/>
                </a:lnTo>
                <a:close/>
              </a:path>
              <a:path w="1760220" h="1038225">
                <a:moveTo>
                  <a:pt x="1759701" y="0"/>
                </a:moveTo>
                <a:lnTo>
                  <a:pt x="1632082" y="8260"/>
                </a:lnTo>
                <a:lnTo>
                  <a:pt x="1651290" y="41130"/>
                </a:lnTo>
                <a:lnTo>
                  <a:pt x="1667774" y="31507"/>
                </a:lnTo>
                <a:lnTo>
                  <a:pt x="1739093" y="31507"/>
                </a:lnTo>
                <a:lnTo>
                  <a:pt x="1759701" y="0"/>
                </a:lnTo>
                <a:close/>
              </a:path>
            </a:pathLst>
          </a:custGeom>
          <a:solidFill>
            <a:srgbClr val="134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12173" y="4442459"/>
            <a:ext cx="1753870" cy="392430"/>
          </a:xfrm>
          <a:custGeom>
            <a:avLst/>
            <a:gdLst/>
            <a:ahLst/>
            <a:cxnLst/>
            <a:rect l="l" t="t" r="r" b="b"/>
            <a:pathLst>
              <a:path w="1753870" h="392429">
                <a:moveTo>
                  <a:pt x="1637709" y="37413"/>
                </a:moveTo>
                <a:lnTo>
                  <a:pt x="0" y="354842"/>
                </a:lnTo>
                <a:lnTo>
                  <a:pt x="7254" y="392298"/>
                </a:lnTo>
                <a:lnTo>
                  <a:pt x="1644990" y="74871"/>
                </a:lnTo>
                <a:lnTo>
                  <a:pt x="1637709" y="37413"/>
                </a:lnTo>
                <a:close/>
              </a:path>
              <a:path w="1753870" h="392429">
                <a:moveTo>
                  <a:pt x="1751304" y="33777"/>
                </a:moveTo>
                <a:lnTo>
                  <a:pt x="1656466" y="33777"/>
                </a:lnTo>
                <a:lnTo>
                  <a:pt x="1663689" y="71247"/>
                </a:lnTo>
                <a:lnTo>
                  <a:pt x="1644990" y="74871"/>
                </a:lnTo>
                <a:lnTo>
                  <a:pt x="1652259" y="112263"/>
                </a:lnTo>
                <a:lnTo>
                  <a:pt x="1753605" y="34421"/>
                </a:lnTo>
                <a:lnTo>
                  <a:pt x="1751304" y="33777"/>
                </a:lnTo>
                <a:close/>
              </a:path>
              <a:path w="1753870" h="392429">
                <a:moveTo>
                  <a:pt x="1656466" y="33777"/>
                </a:moveTo>
                <a:lnTo>
                  <a:pt x="1637709" y="37413"/>
                </a:lnTo>
                <a:lnTo>
                  <a:pt x="1644990" y="74871"/>
                </a:lnTo>
                <a:lnTo>
                  <a:pt x="1663689" y="71247"/>
                </a:lnTo>
                <a:lnTo>
                  <a:pt x="1656466" y="33777"/>
                </a:lnTo>
                <a:close/>
              </a:path>
              <a:path w="1753870" h="392429">
                <a:moveTo>
                  <a:pt x="1630436" y="0"/>
                </a:moveTo>
                <a:lnTo>
                  <a:pt x="1637709" y="37413"/>
                </a:lnTo>
                <a:lnTo>
                  <a:pt x="1656466" y="33777"/>
                </a:lnTo>
                <a:lnTo>
                  <a:pt x="1751304" y="33777"/>
                </a:lnTo>
                <a:lnTo>
                  <a:pt x="1630436" y="0"/>
                </a:lnTo>
                <a:close/>
              </a:path>
            </a:pathLst>
          </a:custGeom>
          <a:solidFill>
            <a:srgbClr val="134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011930" y="4797302"/>
            <a:ext cx="1750060" cy="405130"/>
          </a:xfrm>
          <a:custGeom>
            <a:avLst/>
            <a:gdLst/>
            <a:ahLst/>
            <a:cxnLst/>
            <a:rect l="l" t="t" r="r" b="b"/>
            <a:pathLst>
              <a:path w="1750059" h="405129">
                <a:moveTo>
                  <a:pt x="1649211" y="292726"/>
                </a:moveTo>
                <a:lnTo>
                  <a:pt x="1641690" y="329978"/>
                </a:lnTo>
                <a:lnTo>
                  <a:pt x="1660398" y="333756"/>
                </a:lnTo>
                <a:lnTo>
                  <a:pt x="1652899" y="371094"/>
                </a:lnTo>
                <a:lnTo>
                  <a:pt x="1633389" y="371094"/>
                </a:lnTo>
                <a:lnTo>
                  <a:pt x="1626595" y="404740"/>
                </a:lnTo>
                <a:lnTo>
                  <a:pt x="1749917" y="371343"/>
                </a:lnTo>
                <a:lnTo>
                  <a:pt x="1749597" y="371094"/>
                </a:lnTo>
                <a:lnTo>
                  <a:pt x="1652899" y="371094"/>
                </a:lnTo>
                <a:lnTo>
                  <a:pt x="1634153" y="367308"/>
                </a:lnTo>
                <a:lnTo>
                  <a:pt x="1744748" y="367308"/>
                </a:lnTo>
                <a:lnTo>
                  <a:pt x="1649211" y="292726"/>
                </a:lnTo>
                <a:close/>
              </a:path>
              <a:path w="1750059" h="405129">
                <a:moveTo>
                  <a:pt x="1641690" y="329978"/>
                </a:moveTo>
                <a:lnTo>
                  <a:pt x="1634153" y="367308"/>
                </a:lnTo>
                <a:lnTo>
                  <a:pt x="1652899" y="371094"/>
                </a:lnTo>
                <a:lnTo>
                  <a:pt x="1660398" y="333756"/>
                </a:lnTo>
                <a:lnTo>
                  <a:pt x="1641690" y="329978"/>
                </a:lnTo>
                <a:close/>
              </a:path>
              <a:path w="1750059" h="405129">
                <a:moveTo>
                  <a:pt x="7620" y="0"/>
                </a:moveTo>
                <a:lnTo>
                  <a:pt x="0" y="37338"/>
                </a:lnTo>
                <a:lnTo>
                  <a:pt x="1634153" y="367308"/>
                </a:lnTo>
                <a:lnTo>
                  <a:pt x="1641690" y="329978"/>
                </a:lnTo>
                <a:lnTo>
                  <a:pt x="7620" y="0"/>
                </a:lnTo>
                <a:close/>
              </a:path>
            </a:pathLst>
          </a:custGeom>
          <a:solidFill>
            <a:srgbClr val="134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006078" y="4799588"/>
            <a:ext cx="1776095" cy="1061085"/>
          </a:xfrm>
          <a:custGeom>
            <a:avLst/>
            <a:gdLst/>
            <a:ahLst/>
            <a:cxnLst/>
            <a:rect l="l" t="t" r="r" b="b"/>
            <a:pathLst>
              <a:path w="1776095" h="1061085">
                <a:moveTo>
                  <a:pt x="1667851" y="1019019"/>
                </a:moveTo>
                <a:lnTo>
                  <a:pt x="1648449" y="1051822"/>
                </a:lnTo>
                <a:lnTo>
                  <a:pt x="1775978" y="1060810"/>
                </a:lnTo>
                <a:lnTo>
                  <a:pt x="1755255" y="1028724"/>
                </a:lnTo>
                <a:lnTo>
                  <a:pt x="1684263" y="1028724"/>
                </a:lnTo>
                <a:lnTo>
                  <a:pt x="1667851" y="1019019"/>
                </a:lnTo>
                <a:close/>
              </a:path>
              <a:path w="1776095" h="1061085">
                <a:moveTo>
                  <a:pt x="1687226" y="986259"/>
                </a:moveTo>
                <a:lnTo>
                  <a:pt x="1667851" y="1019019"/>
                </a:lnTo>
                <a:lnTo>
                  <a:pt x="1684263" y="1028724"/>
                </a:lnTo>
                <a:lnTo>
                  <a:pt x="1703588" y="995934"/>
                </a:lnTo>
                <a:lnTo>
                  <a:pt x="1687226" y="986259"/>
                </a:lnTo>
                <a:close/>
              </a:path>
              <a:path w="1776095" h="1061085">
                <a:moveTo>
                  <a:pt x="1706636" y="953441"/>
                </a:moveTo>
                <a:lnTo>
                  <a:pt x="1687226" y="986259"/>
                </a:lnTo>
                <a:lnTo>
                  <a:pt x="1703588" y="995934"/>
                </a:lnTo>
                <a:lnTo>
                  <a:pt x="1684263" y="1028724"/>
                </a:lnTo>
                <a:lnTo>
                  <a:pt x="1755255" y="1028724"/>
                </a:lnTo>
                <a:lnTo>
                  <a:pt x="1706636" y="953441"/>
                </a:lnTo>
                <a:close/>
              </a:path>
              <a:path w="1776095" h="1061085">
                <a:moveTo>
                  <a:pt x="19293" y="0"/>
                </a:moveTo>
                <a:lnTo>
                  <a:pt x="0" y="32766"/>
                </a:lnTo>
                <a:lnTo>
                  <a:pt x="1667851" y="1019019"/>
                </a:lnTo>
                <a:lnTo>
                  <a:pt x="1687226" y="986259"/>
                </a:lnTo>
                <a:lnTo>
                  <a:pt x="19293" y="0"/>
                </a:lnTo>
                <a:close/>
              </a:path>
            </a:pathLst>
          </a:custGeom>
          <a:solidFill>
            <a:srgbClr val="134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973818" y="3376107"/>
            <a:ext cx="271106" cy="1933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991221" y="3857956"/>
            <a:ext cx="271106" cy="1933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971013" y="4352238"/>
            <a:ext cx="271106" cy="1933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991221" y="4748353"/>
            <a:ext cx="271106" cy="1933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991221" y="5175707"/>
            <a:ext cx="271106" cy="1933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192522" y="3588445"/>
            <a:ext cx="4432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595959"/>
                </a:solidFill>
                <a:latin typeface="Calibri"/>
                <a:cs typeface="Calibri"/>
              </a:rPr>
              <a:t>J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800" b="1" spc="25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86075" y="1466850"/>
            <a:ext cx="6476984" cy="1076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06780" y="1485899"/>
            <a:ext cx="6378575" cy="981710"/>
          </a:xfrm>
          <a:custGeom>
            <a:avLst/>
            <a:gdLst/>
            <a:ahLst/>
            <a:cxnLst/>
            <a:rect l="l" t="t" r="r" b="b"/>
            <a:pathLst>
              <a:path w="6378575" h="981710">
                <a:moveTo>
                  <a:pt x="6214878" y="0"/>
                </a:moveTo>
                <a:lnTo>
                  <a:pt x="163561" y="0"/>
                </a:lnTo>
                <a:lnTo>
                  <a:pt x="120053" y="5845"/>
                </a:lnTo>
                <a:lnTo>
                  <a:pt x="80974" y="22341"/>
                </a:lnTo>
                <a:lnTo>
                  <a:pt x="47877" y="47925"/>
                </a:lnTo>
                <a:lnTo>
                  <a:pt x="22313" y="81036"/>
                </a:lnTo>
                <a:lnTo>
                  <a:pt x="5837" y="120110"/>
                </a:lnTo>
                <a:lnTo>
                  <a:pt x="0" y="163586"/>
                </a:lnTo>
                <a:lnTo>
                  <a:pt x="0" y="817747"/>
                </a:lnTo>
                <a:lnTo>
                  <a:pt x="5837" y="861223"/>
                </a:lnTo>
                <a:lnTo>
                  <a:pt x="22313" y="900297"/>
                </a:lnTo>
                <a:lnTo>
                  <a:pt x="47877" y="933408"/>
                </a:lnTo>
                <a:lnTo>
                  <a:pt x="80974" y="958992"/>
                </a:lnTo>
                <a:lnTo>
                  <a:pt x="120053" y="975488"/>
                </a:lnTo>
                <a:lnTo>
                  <a:pt x="163561" y="981334"/>
                </a:lnTo>
                <a:lnTo>
                  <a:pt x="6214878" y="981334"/>
                </a:lnTo>
                <a:lnTo>
                  <a:pt x="6258383" y="975488"/>
                </a:lnTo>
                <a:lnTo>
                  <a:pt x="6297461" y="958992"/>
                </a:lnTo>
                <a:lnTo>
                  <a:pt x="6330557" y="933408"/>
                </a:lnTo>
                <a:lnTo>
                  <a:pt x="6356120" y="900297"/>
                </a:lnTo>
                <a:lnTo>
                  <a:pt x="6372596" y="861223"/>
                </a:lnTo>
                <a:lnTo>
                  <a:pt x="6378433" y="817747"/>
                </a:lnTo>
                <a:lnTo>
                  <a:pt x="6378433" y="163586"/>
                </a:lnTo>
                <a:lnTo>
                  <a:pt x="6372596" y="120110"/>
                </a:lnTo>
                <a:lnTo>
                  <a:pt x="6356120" y="81036"/>
                </a:lnTo>
                <a:lnTo>
                  <a:pt x="6330557" y="47925"/>
                </a:lnTo>
                <a:lnTo>
                  <a:pt x="6297461" y="22341"/>
                </a:lnTo>
                <a:lnTo>
                  <a:pt x="6258383" y="5845"/>
                </a:lnTo>
                <a:lnTo>
                  <a:pt x="62148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06779" y="1485900"/>
            <a:ext cx="6378575" cy="981710"/>
          </a:xfrm>
          <a:custGeom>
            <a:avLst/>
            <a:gdLst/>
            <a:ahLst/>
            <a:cxnLst/>
            <a:rect l="l" t="t" r="r" b="b"/>
            <a:pathLst>
              <a:path w="6378575" h="981710">
                <a:moveTo>
                  <a:pt x="0" y="163586"/>
                </a:moveTo>
                <a:lnTo>
                  <a:pt x="5837" y="120110"/>
                </a:lnTo>
                <a:lnTo>
                  <a:pt x="22313" y="81036"/>
                </a:lnTo>
                <a:lnTo>
                  <a:pt x="47877" y="47925"/>
                </a:lnTo>
                <a:lnTo>
                  <a:pt x="80974" y="22341"/>
                </a:lnTo>
                <a:lnTo>
                  <a:pt x="120053" y="5845"/>
                </a:lnTo>
                <a:lnTo>
                  <a:pt x="163561" y="0"/>
                </a:lnTo>
                <a:lnTo>
                  <a:pt x="6214877" y="0"/>
                </a:lnTo>
                <a:lnTo>
                  <a:pt x="6258383" y="5845"/>
                </a:lnTo>
                <a:lnTo>
                  <a:pt x="6297460" y="22341"/>
                </a:lnTo>
                <a:lnTo>
                  <a:pt x="6330557" y="47925"/>
                </a:lnTo>
                <a:lnTo>
                  <a:pt x="6356120" y="81036"/>
                </a:lnTo>
                <a:lnTo>
                  <a:pt x="6372596" y="120110"/>
                </a:lnTo>
                <a:lnTo>
                  <a:pt x="6378433" y="163586"/>
                </a:lnTo>
                <a:lnTo>
                  <a:pt x="6378433" y="817747"/>
                </a:lnTo>
                <a:lnTo>
                  <a:pt x="6372596" y="861223"/>
                </a:lnTo>
                <a:lnTo>
                  <a:pt x="6356120" y="900297"/>
                </a:lnTo>
                <a:lnTo>
                  <a:pt x="6330557" y="933408"/>
                </a:lnTo>
                <a:lnTo>
                  <a:pt x="6297460" y="958992"/>
                </a:lnTo>
                <a:lnTo>
                  <a:pt x="6258383" y="975488"/>
                </a:lnTo>
                <a:lnTo>
                  <a:pt x="6214877" y="981334"/>
                </a:lnTo>
                <a:lnTo>
                  <a:pt x="163561" y="981334"/>
                </a:lnTo>
                <a:lnTo>
                  <a:pt x="120053" y="975488"/>
                </a:lnTo>
                <a:lnTo>
                  <a:pt x="80974" y="958992"/>
                </a:lnTo>
                <a:lnTo>
                  <a:pt x="47877" y="933408"/>
                </a:lnTo>
                <a:lnTo>
                  <a:pt x="22313" y="900297"/>
                </a:lnTo>
                <a:lnTo>
                  <a:pt x="5837" y="861223"/>
                </a:lnTo>
                <a:lnTo>
                  <a:pt x="0" y="817747"/>
                </a:lnTo>
                <a:lnTo>
                  <a:pt x="0" y="163586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47082" y="3429048"/>
            <a:ext cx="2459859" cy="24499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36969" y="2784139"/>
            <a:ext cx="4951730" cy="3848735"/>
          </a:xfrm>
          <a:custGeom>
            <a:avLst/>
            <a:gdLst/>
            <a:ahLst/>
            <a:cxnLst/>
            <a:rect l="l" t="t" r="r" b="b"/>
            <a:pathLst>
              <a:path w="4951730" h="3848734">
                <a:moveTo>
                  <a:pt x="0" y="3848618"/>
                </a:moveTo>
                <a:lnTo>
                  <a:pt x="4951110" y="3848618"/>
                </a:lnTo>
                <a:lnTo>
                  <a:pt x="4951110" y="0"/>
                </a:lnTo>
                <a:lnTo>
                  <a:pt x="0" y="0"/>
                </a:lnTo>
                <a:lnTo>
                  <a:pt x="0" y="3848618"/>
                </a:lnTo>
                <a:close/>
              </a:path>
            </a:pathLst>
          </a:custGeom>
          <a:solidFill>
            <a:srgbClr val="FFFFFF">
              <a:alpha val="8784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64893" y="1653218"/>
            <a:ext cx="6066155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31775" marR="5080" indent="-219075">
              <a:lnSpc>
                <a:spcPct val="100800"/>
              </a:lnSpc>
              <a:spcBef>
                <a:spcPts val="85"/>
              </a:spcBef>
            </a:pP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Instead</a:t>
            </a:r>
            <a:r>
              <a:rPr sz="1800" spc="-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of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going</a:t>
            </a:r>
            <a:r>
              <a:rPr sz="1800" spc="-1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each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system,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manually</a:t>
            </a:r>
            <a:r>
              <a:rPr sz="1800" spc="-17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updating,</a:t>
            </a:r>
            <a:r>
              <a:rPr sz="1800" spc="-1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Josh</a:t>
            </a:r>
            <a:r>
              <a:rPr sz="1800" spc="-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can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use 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r>
              <a:rPr sz="1800" spc="-9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automate</a:t>
            </a:r>
            <a:r>
              <a:rPr sz="1800" spc="-1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installation</a:t>
            </a:r>
            <a:r>
              <a:rPr sz="1800" spc="-1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using</a:t>
            </a:r>
            <a:r>
              <a:rPr sz="1800" spc="-1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r>
              <a:rPr sz="1800" spc="-9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Playbooks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9732" y="3120945"/>
            <a:ext cx="408749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b="1" spc="5" dirty="0">
                <a:solidFill>
                  <a:srgbClr val="595959"/>
                </a:solidFill>
                <a:latin typeface="Calibri"/>
                <a:cs typeface="Calibri"/>
              </a:rPr>
              <a:t>Configuration</a:t>
            </a:r>
            <a:r>
              <a:rPr sz="2750" b="1" spc="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750" b="1" spc="10" dirty="0">
                <a:solidFill>
                  <a:srgbClr val="595959"/>
                </a:solidFill>
                <a:latin typeface="Calibri"/>
                <a:cs typeface="Calibri"/>
              </a:rPr>
              <a:t>Management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51916" y="3685292"/>
            <a:ext cx="2019933" cy="19008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56347" y="3986299"/>
            <a:ext cx="1659383" cy="16593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765780" y="2821639"/>
            <a:ext cx="806055" cy="5617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765780" y="3513422"/>
            <a:ext cx="806055" cy="5617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765780" y="4195921"/>
            <a:ext cx="806055" cy="5617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761969" y="4887690"/>
            <a:ext cx="806055" cy="5617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782055" y="5579497"/>
            <a:ext cx="806055" cy="5617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02390" y="3102620"/>
            <a:ext cx="1763395" cy="1727200"/>
          </a:xfrm>
          <a:custGeom>
            <a:avLst/>
            <a:gdLst/>
            <a:ahLst/>
            <a:cxnLst/>
            <a:rect l="l" t="t" r="r" b="b"/>
            <a:pathLst>
              <a:path w="1763395" h="1727200">
                <a:moveTo>
                  <a:pt x="1668357" y="66308"/>
                </a:moveTo>
                <a:lnTo>
                  <a:pt x="0" y="1699753"/>
                </a:lnTo>
                <a:lnTo>
                  <a:pt x="26670" y="1726935"/>
                </a:lnTo>
                <a:lnTo>
                  <a:pt x="1694991" y="93531"/>
                </a:lnTo>
                <a:lnTo>
                  <a:pt x="1668357" y="66308"/>
                </a:lnTo>
                <a:close/>
              </a:path>
              <a:path w="1763395" h="1727200">
                <a:moveTo>
                  <a:pt x="1745082" y="52943"/>
                </a:moveTo>
                <a:lnTo>
                  <a:pt x="1682008" y="52943"/>
                </a:lnTo>
                <a:lnTo>
                  <a:pt x="1708678" y="80131"/>
                </a:lnTo>
                <a:lnTo>
                  <a:pt x="1694991" y="93531"/>
                </a:lnTo>
                <a:lnTo>
                  <a:pt x="1721632" y="120761"/>
                </a:lnTo>
                <a:lnTo>
                  <a:pt x="1745082" y="52943"/>
                </a:lnTo>
                <a:close/>
              </a:path>
              <a:path w="1763395" h="1727200">
                <a:moveTo>
                  <a:pt x="1682008" y="52943"/>
                </a:moveTo>
                <a:lnTo>
                  <a:pt x="1668357" y="66308"/>
                </a:lnTo>
                <a:lnTo>
                  <a:pt x="1694991" y="93531"/>
                </a:lnTo>
                <a:lnTo>
                  <a:pt x="1708678" y="80131"/>
                </a:lnTo>
                <a:lnTo>
                  <a:pt x="1682008" y="52943"/>
                </a:lnTo>
                <a:close/>
              </a:path>
              <a:path w="1763395" h="1727200">
                <a:moveTo>
                  <a:pt x="1763389" y="0"/>
                </a:moveTo>
                <a:lnTo>
                  <a:pt x="1641744" y="39105"/>
                </a:lnTo>
                <a:lnTo>
                  <a:pt x="1668357" y="66308"/>
                </a:lnTo>
                <a:lnTo>
                  <a:pt x="1682008" y="52943"/>
                </a:lnTo>
                <a:lnTo>
                  <a:pt x="1745082" y="52943"/>
                </a:lnTo>
                <a:lnTo>
                  <a:pt x="1763389" y="0"/>
                </a:lnTo>
                <a:close/>
              </a:path>
            </a:pathLst>
          </a:custGeom>
          <a:solidFill>
            <a:srgbClr val="134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06078" y="3794363"/>
            <a:ext cx="1760220" cy="1038225"/>
          </a:xfrm>
          <a:custGeom>
            <a:avLst/>
            <a:gdLst/>
            <a:ahLst/>
            <a:cxnLst/>
            <a:rect l="l" t="t" r="r" b="b"/>
            <a:pathLst>
              <a:path w="1760220" h="1038225">
                <a:moveTo>
                  <a:pt x="1651290" y="41130"/>
                </a:moveTo>
                <a:lnTo>
                  <a:pt x="0" y="1005224"/>
                </a:lnTo>
                <a:lnTo>
                  <a:pt x="19293" y="1038109"/>
                </a:lnTo>
                <a:lnTo>
                  <a:pt x="1670532" y="74058"/>
                </a:lnTo>
                <a:lnTo>
                  <a:pt x="1651290" y="41130"/>
                </a:lnTo>
                <a:close/>
              </a:path>
              <a:path w="1760220" h="1038225">
                <a:moveTo>
                  <a:pt x="1739093" y="31507"/>
                </a:moveTo>
                <a:lnTo>
                  <a:pt x="1667774" y="31507"/>
                </a:lnTo>
                <a:lnTo>
                  <a:pt x="1687068" y="64404"/>
                </a:lnTo>
                <a:lnTo>
                  <a:pt x="1670532" y="74058"/>
                </a:lnTo>
                <a:lnTo>
                  <a:pt x="1689750" y="106945"/>
                </a:lnTo>
                <a:lnTo>
                  <a:pt x="1739093" y="31507"/>
                </a:lnTo>
                <a:close/>
              </a:path>
              <a:path w="1760220" h="1038225">
                <a:moveTo>
                  <a:pt x="1667774" y="31507"/>
                </a:moveTo>
                <a:lnTo>
                  <a:pt x="1651290" y="41130"/>
                </a:lnTo>
                <a:lnTo>
                  <a:pt x="1670532" y="74058"/>
                </a:lnTo>
                <a:lnTo>
                  <a:pt x="1687068" y="64404"/>
                </a:lnTo>
                <a:lnTo>
                  <a:pt x="1667774" y="31507"/>
                </a:lnTo>
                <a:close/>
              </a:path>
              <a:path w="1760220" h="1038225">
                <a:moveTo>
                  <a:pt x="1759701" y="0"/>
                </a:moveTo>
                <a:lnTo>
                  <a:pt x="1632082" y="8260"/>
                </a:lnTo>
                <a:lnTo>
                  <a:pt x="1651290" y="41130"/>
                </a:lnTo>
                <a:lnTo>
                  <a:pt x="1667774" y="31507"/>
                </a:lnTo>
                <a:lnTo>
                  <a:pt x="1739093" y="31507"/>
                </a:lnTo>
                <a:lnTo>
                  <a:pt x="1759701" y="0"/>
                </a:lnTo>
                <a:close/>
              </a:path>
            </a:pathLst>
          </a:custGeom>
          <a:solidFill>
            <a:srgbClr val="134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12173" y="4442459"/>
            <a:ext cx="1753870" cy="392430"/>
          </a:xfrm>
          <a:custGeom>
            <a:avLst/>
            <a:gdLst/>
            <a:ahLst/>
            <a:cxnLst/>
            <a:rect l="l" t="t" r="r" b="b"/>
            <a:pathLst>
              <a:path w="1753870" h="392429">
                <a:moveTo>
                  <a:pt x="1637709" y="37413"/>
                </a:moveTo>
                <a:lnTo>
                  <a:pt x="0" y="354842"/>
                </a:lnTo>
                <a:lnTo>
                  <a:pt x="7254" y="392298"/>
                </a:lnTo>
                <a:lnTo>
                  <a:pt x="1644990" y="74871"/>
                </a:lnTo>
                <a:lnTo>
                  <a:pt x="1637709" y="37413"/>
                </a:lnTo>
                <a:close/>
              </a:path>
              <a:path w="1753870" h="392429">
                <a:moveTo>
                  <a:pt x="1751304" y="33777"/>
                </a:moveTo>
                <a:lnTo>
                  <a:pt x="1656466" y="33777"/>
                </a:lnTo>
                <a:lnTo>
                  <a:pt x="1663689" y="71247"/>
                </a:lnTo>
                <a:lnTo>
                  <a:pt x="1644990" y="74871"/>
                </a:lnTo>
                <a:lnTo>
                  <a:pt x="1652259" y="112263"/>
                </a:lnTo>
                <a:lnTo>
                  <a:pt x="1753605" y="34421"/>
                </a:lnTo>
                <a:lnTo>
                  <a:pt x="1751304" y="33777"/>
                </a:lnTo>
                <a:close/>
              </a:path>
              <a:path w="1753870" h="392429">
                <a:moveTo>
                  <a:pt x="1656466" y="33777"/>
                </a:moveTo>
                <a:lnTo>
                  <a:pt x="1637709" y="37413"/>
                </a:lnTo>
                <a:lnTo>
                  <a:pt x="1644990" y="74871"/>
                </a:lnTo>
                <a:lnTo>
                  <a:pt x="1663689" y="71247"/>
                </a:lnTo>
                <a:lnTo>
                  <a:pt x="1656466" y="33777"/>
                </a:lnTo>
                <a:close/>
              </a:path>
              <a:path w="1753870" h="392429">
                <a:moveTo>
                  <a:pt x="1630436" y="0"/>
                </a:moveTo>
                <a:lnTo>
                  <a:pt x="1637709" y="37413"/>
                </a:lnTo>
                <a:lnTo>
                  <a:pt x="1656466" y="33777"/>
                </a:lnTo>
                <a:lnTo>
                  <a:pt x="1751304" y="33777"/>
                </a:lnTo>
                <a:lnTo>
                  <a:pt x="1630436" y="0"/>
                </a:lnTo>
                <a:close/>
              </a:path>
            </a:pathLst>
          </a:custGeom>
          <a:solidFill>
            <a:srgbClr val="134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11930" y="4797302"/>
            <a:ext cx="1750060" cy="405130"/>
          </a:xfrm>
          <a:custGeom>
            <a:avLst/>
            <a:gdLst/>
            <a:ahLst/>
            <a:cxnLst/>
            <a:rect l="l" t="t" r="r" b="b"/>
            <a:pathLst>
              <a:path w="1750059" h="405129">
                <a:moveTo>
                  <a:pt x="1649211" y="292726"/>
                </a:moveTo>
                <a:lnTo>
                  <a:pt x="1641690" y="329978"/>
                </a:lnTo>
                <a:lnTo>
                  <a:pt x="1660398" y="333756"/>
                </a:lnTo>
                <a:lnTo>
                  <a:pt x="1652899" y="371094"/>
                </a:lnTo>
                <a:lnTo>
                  <a:pt x="1633389" y="371094"/>
                </a:lnTo>
                <a:lnTo>
                  <a:pt x="1626595" y="404740"/>
                </a:lnTo>
                <a:lnTo>
                  <a:pt x="1749917" y="371343"/>
                </a:lnTo>
                <a:lnTo>
                  <a:pt x="1749597" y="371094"/>
                </a:lnTo>
                <a:lnTo>
                  <a:pt x="1652899" y="371094"/>
                </a:lnTo>
                <a:lnTo>
                  <a:pt x="1634153" y="367308"/>
                </a:lnTo>
                <a:lnTo>
                  <a:pt x="1744748" y="367308"/>
                </a:lnTo>
                <a:lnTo>
                  <a:pt x="1649211" y="292726"/>
                </a:lnTo>
                <a:close/>
              </a:path>
              <a:path w="1750059" h="405129">
                <a:moveTo>
                  <a:pt x="1641690" y="329978"/>
                </a:moveTo>
                <a:lnTo>
                  <a:pt x="1634153" y="367308"/>
                </a:lnTo>
                <a:lnTo>
                  <a:pt x="1652899" y="371094"/>
                </a:lnTo>
                <a:lnTo>
                  <a:pt x="1660398" y="333756"/>
                </a:lnTo>
                <a:lnTo>
                  <a:pt x="1641690" y="329978"/>
                </a:lnTo>
                <a:close/>
              </a:path>
              <a:path w="1750059" h="405129">
                <a:moveTo>
                  <a:pt x="7620" y="0"/>
                </a:moveTo>
                <a:lnTo>
                  <a:pt x="0" y="37338"/>
                </a:lnTo>
                <a:lnTo>
                  <a:pt x="1634153" y="367308"/>
                </a:lnTo>
                <a:lnTo>
                  <a:pt x="1641690" y="329978"/>
                </a:lnTo>
                <a:lnTo>
                  <a:pt x="7620" y="0"/>
                </a:lnTo>
                <a:close/>
              </a:path>
            </a:pathLst>
          </a:custGeom>
          <a:solidFill>
            <a:srgbClr val="134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006078" y="4799588"/>
            <a:ext cx="1776095" cy="1061085"/>
          </a:xfrm>
          <a:custGeom>
            <a:avLst/>
            <a:gdLst/>
            <a:ahLst/>
            <a:cxnLst/>
            <a:rect l="l" t="t" r="r" b="b"/>
            <a:pathLst>
              <a:path w="1776095" h="1061085">
                <a:moveTo>
                  <a:pt x="1667851" y="1019019"/>
                </a:moveTo>
                <a:lnTo>
                  <a:pt x="1648449" y="1051822"/>
                </a:lnTo>
                <a:lnTo>
                  <a:pt x="1775978" y="1060810"/>
                </a:lnTo>
                <a:lnTo>
                  <a:pt x="1755255" y="1028724"/>
                </a:lnTo>
                <a:lnTo>
                  <a:pt x="1684263" y="1028724"/>
                </a:lnTo>
                <a:lnTo>
                  <a:pt x="1667851" y="1019019"/>
                </a:lnTo>
                <a:close/>
              </a:path>
              <a:path w="1776095" h="1061085">
                <a:moveTo>
                  <a:pt x="1687226" y="986259"/>
                </a:moveTo>
                <a:lnTo>
                  <a:pt x="1667851" y="1019019"/>
                </a:lnTo>
                <a:lnTo>
                  <a:pt x="1684263" y="1028724"/>
                </a:lnTo>
                <a:lnTo>
                  <a:pt x="1703588" y="995934"/>
                </a:lnTo>
                <a:lnTo>
                  <a:pt x="1687226" y="986259"/>
                </a:lnTo>
                <a:close/>
              </a:path>
              <a:path w="1776095" h="1061085">
                <a:moveTo>
                  <a:pt x="1706636" y="953441"/>
                </a:moveTo>
                <a:lnTo>
                  <a:pt x="1687226" y="986259"/>
                </a:lnTo>
                <a:lnTo>
                  <a:pt x="1703588" y="995934"/>
                </a:lnTo>
                <a:lnTo>
                  <a:pt x="1684263" y="1028724"/>
                </a:lnTo>
                <a:lnTo>
                  <a:pt x="1755255" y="1028724"/>
                </a:lnTo>
                <a:lnTo>
                  <a:pt x="1706636" y="953441"/>
                </a:lnTo>
                <a:close/>
              </a:path>
              <a:path w="1776095" h="1061085">
                <a:moveTo>
                  <a:pt x="19293" y="0"/>
                </a:moveTo>
                <a:lnTo>
                  <a:pt x="0" y="32766"/>
                </a:lnTo>
                <a:lnTo>
                  <a:pt x="1667851" y="1019019"/>
                </a:lnTo>
                <a:lnTo>
                  <a:pt x="1687226" y="986259"/>
                </a:lnTo>
                <a:lnTo>
                  <a:pt x="19293" y="0"/>
                </a:lnTo>
                <a:close/>
              </a:path>
            </a:pathLst>
          </a:custGeom>
          <a:solidFill>
            <a:srgbClr val="134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973818" y="3376107"/>
            <a:ext cx="271106" cy="1933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991221" y="3857956"/>
            <a:ext cx="271106" cy="1933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971013" y="4352238"/>
            <a:ext cx="271106" cy="1933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991221" y="4748353"/>
            <a:ext cx="271106" cy="1933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991221" y="5175707"/>
            <a:ext cx="271106" cy="1933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192522" y="3588445"/>
            <a:ext cx="4432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595959"/>
                </a:solidFill>
                <a:latin typeface="Calibri"/>
                <a:cs typeface="Calibri"/>
              </a:rPr>
              <a:t>J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800" b="1" spc="25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619231" y="4072862"/>
            <a:ext cx="990880" cy="9908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307080" y="4545010"/>
            <a:ext cx="1657350" cy="8540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5244" algn="ctr">
              <a:lnSpc>
                <a:spcPct val="100000"/>
              </a:lnSpc>
              <a:spcBef>
                <a:spcPts val="125"/>
              </a:spcBef>
            </a:pPr>
            <a:r>
              <a:rPr sz="1550" b="1" spc="45" dirty="0">
                <a:solidFill>
                  <a:srgbClr val="005778"/>
                </a:solidFill>
                <a:latin typeface="Consolas"/>
                <a:cs typeface="Consolas"/>
              </a:rPr>
              <a:t>YAML</a:t>
            </a:r>
            <a:endParaRPr sz="15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r>
              <a:rPr sz="1800" b="1" spc="-1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Playbook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820674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10" dirty="0">
                <a:solidFill>
                  <a:srgbClr val="5F4778"/>
                </a:solidFill>
                <a:latin typeface="Calibri"/>
                <a:cs typeface="Calibri"/>
              </a:rPr>
              <a:t>Problem Statement-Solution </a:t>
            </a: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with</a:t>
            </a:r>
            <a:r>
              <a:rPr sz="3750" b="1" spc="-17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endParaRPr sz="3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381" y="3880419"/>
            <a:ext cx="6012815" cy="838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Ansible</a:t>
            </a:r>
            <a:r>
              <a:rPr spc="-290" dirty="0"/>
              <a:t> </a:t>
            </a:r>
            <a:r>
              <a:rPr spc="10" dirty="0"/>
              <a:t>Architecture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58240" y="3133725"/>
            <a:ext cx="885825" cy="1247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80948" y="3150626"/>
            <a:ext cx="785495" cy="1151890"/>
          </a:xfrm>
          <a:custGeom>
            <a:avLst/>
            <a:gdLst/>
            <a:ahLst/>
            <a:cxnLst/>
            <a:rect l="l" t="t" r="r" b="b"/>
            <a:pathLst>
              <a:path w="785495" h="1151889">
                <a:moveTo>
                  <a:pt x="654436" y="0"/>
                </a:moveTo>
                <a:lnTo>
                  <a:pt x="130820" y="0"/>
                </a:lnTo>
                <a:lnTo>
                  <a:pt x="79891" y="10275"/>
                </a:lnTo>
                <a:lnTo>
                  <a:pt x="38309" y="38309"/>
                </a:lnTo>
                <a:lnTo>
                  <a:pt x="10277" y="79917"/>
                </a:lnTo>
                <a:lnTo>
                  <a:pt x="0" y="130911"/>
                </a:lnTo>
                <a:lnTo>
                  <a:pt x="0" y="1020942"/>
                </a:lnTo>
                <a:lnTo>
                  <a:pt x="10277" y="1071940"/>
                </a:lnTo>
                <a:lnTo>
                  <a:pt x="38309" y="1113555"/>
                </a:lnTo>
                <a:lnTo>
                  <a:pt x="79891" y="1141597"/>
                </a:lnTo>
                <a:lnTo>
                  <a:pt x="130820" y="1151875"/>
                </a:lnTo>
                <a:lnTo>
                  <a:pt x="654436" y="1151875"/>
                </a:lnTo>
                <a:lnTo>
                  <a:pt x="705383" y="1141597"/>
                </a:lnTo>
                <a:lnTo>
                  <a:pt x="747007" y="1113555"/>
                </a:lnTo>
                <a:lnTo>
                  <a:pt x="775081" y="1071940"/>
                </a:lnTo>
                <a:lnTo>
                  <a:pt x="785378" y="1020942"/>
                </a:lnTo>
                <a:lnTo>
                  <a:pt x="785378" y="130911"/>
                </a:lnTo>
                <a:lnTo>
                  <a:pt x="775081" y="79917"/>
                </a:lnTo>
                <a:lnTo>
                  <a:pt x="747007" y="38309"/>
                </a:lnTo>
                <a:lnTo>
                  <a:pt x="705383" y="10275"/>
                </a:lnTo>
                <a:lnTo>
                  <a:pt x="6544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80947" y="3150626"/>
            <a:ext cx="785495" cy="1151890"/>
          </a:xfrm>
          <a:custGeom>
            <a:avLst/>
            <a:gdLst/>
            <a:ahLst/>
            <a:cxnLst/>
            <a:rect l="l" t="t" r="r" b="b"/>
            <a:pathLst>
              <a:path w="785495" h="1151889">
                <a:moveTo>
                  <a:pt x="0" y="130911"/>
                </a:moveTo>
                <a:lnTo>
                  <a:pt x="10277" y="79917"/>
                </a:lnTo>
                <a:lnTo>
                  <a:pt x="38309" y="38309"/>
                </a:lnTo>
                <a:lnTo>
                  <a:pt x="79891" y="10275"/>
                </a:lnTo>
                <a:lnTo>
                  <a:pt x="130820" y="0"/>
                </a:lnTo>
                <a:lnTo>
                  <a:pt x="654436" y="0"/>
                </a:lnTo>
                <a:lnTo>
                  <a:pt x="705383" y="10275"/>
                </a:lnTo>
                <a:lnTo>
                  <a:pt x="747007" y="38309"/>
                </a:lnTo>
                <a:lnTo>
                  <a:pt x="775081" y="79917"/>
                </a:lnTo>
                <a:lnTo>
                  <a:pt x="785378" y="130911"/>
                </a:lnTo>
                <a:lnTo>
                  <a:pt x="785378" y="1020942"/>
                </a:lnTo>
                <a:lnTo>
                  <a:pt x="775081" y="1071940"/>
                </a:lnTo>
                <a:lnTo>
                  <a:pt x="747007" y="1113555"/>
                </a:lnTo>
                <a:lnTo>
                  <a:pt x="705383" y="1141597"/>
                </a:lnTo>
                <a:lnTo>
                  <a:pt x="654436" y="1151875"/>
                </a:lnTo>
                <a:lnTo>
                  <a:pt x="130820" y="1151875"/>
                </a:lnTo>
                <a:lnTo>
                  <a:pt x="79891" y="1141597"/>
                </a:lnTo>
                <a:lnTo>
                  <a:pt x="38309" y="1113555"/>
                </a:lnTo>
                <a:lnTo>
                  <a:pt x="10277" y="1071940"/>
                </a:lnTo>
                <a:lnTo>
                  <a:pt x="0" y="1020942"/>
                </a:lnTo>
                <a:lnTo>
                  <a:pt x="0" y="130911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4022725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r>
              <a:rPr sz="3750" b="1" spc="-10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25" dirty="0">
                <a:solidFill>
                  <a:srgbClr val="5F4778"/>
                </a:solidFill>
                <a:latin typeface="Calibri"/>
                <a:cs typeface="Calibri"/>
              </a:rPr>
              <a:t>Architecture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95138" y="2463799"/>
            <a:ext cx="2459859" cy="24499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38700" y="1800209"/>
            <a:ext cx="3467100" cy="33051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86828" y="1852178"/>
            <a:ext cx="3314700" cy="3149600"/>
          </a:xfrm>
          <a:custGeom>
            <a:avLst/>
            <a:gdLst/>
            <a:ahLst/>
            <a:cxnLst/>
            <a:rect l="l" t="t" r="r" b="b"/>
            <a:pathLst>
              <a:path w="3314700" h="3149600">
                <a:moveTo>
                  <a:pt x="2789804" y="0"/>
                </a:moveTo>
                <a:lnTo>
                  <a:pt x="524896" y="0"/>
                </a:lnTo>
                <a:lnTo>
                  <a:pt x="477114" y="2144"/>
                </a:lnTo>
                <a:lnTo>
                  <a:pt x="430536" y="8454"/>
                </a:lnTo>
                <a:lnTo>
                  <a:pt x="385346" y="18745"/>
                </a:lnTo>
                <a:lnTo>
                  <a:pt x="341729" y="32831"/>
                </a:lnTo>
                <a:lnTo>
                  <a:pt x="299870" y="50527"/>
                </a:lnTo>
                <a:lnTo>
                  <a:pt x="259956" y="71648"/>
                </a:lnTo>
                <a:lnTo>
                  <a:pt x="222170" y="96009"/>
                </a:lnTo>
                <a:lnTo>
                  <a:pt x="186698" y="123425"/>
                </a:lnTo>
                <a:lnTo>
                  <a:pt x="153725" y="153710"/>
                </a:lnTo>
                <a:lnTo>
                  <a:pt x="123437" y="186680"/>
                </a:lnTo>
                <a:lnTo>
                  <a:pt x="96019" y="222149"/>
                </a:lnTo>
                <a:lnTo>
                  <a:pt x="71656" y="259933"/>
                </a:lnTo>
                <a:lnTo>
                  <a:pt x="50532" y="299846"/>
                </a:lnTo>
                <a:lnTo>
                  <a:pt x="32834" y="341702"/>
                </a:lnTo>
                <a:lnTo>
                  <a:pt x="18747" y="385318"/>
                </a:lnTo>
                <a:lnTo>
                  <a:pt x="8455" y="430507"/>
                </a:lnTo>
                <a:lnTo>
                  <a:pt x="2144" y="477084"/>
                </a:lnTo>
                <a:lnTo>
                  <a:pt x="0" y="524865"/>
                </a:lnTo>
                <a:lnTo>
                  <a:pt x="0" y="2624321"/>
                </a:lnTo>
                <a:lnTo>
                  <a:pt x="2144" y="2672105"/>
                </a:lnTo>
                <a:lnTo>
                  <a:pt x="8455" y="2718685"/>
                </a:lnTo>
                <a:lnTo>
                  <a:pt x="18747" y="2763876"/>
                </a:lnTo>
                <a:lnTo>
                  <a:pt x="32834" y="2807493"/>
                </a:lnTo>
                <a:lnTo>
                  <a:pt x="50532" y="2849352"/>
                </a:lnTo>
                <a:lnTo>
                  <a:pt x="71656" y="2889266"/>
                </a:lnTo>
                <a:lnTo>
                  <a:pt x="96019" y="2927051"/>
                </a:lnTo>
                <a:lnTo>
                  <a:pt x="123437" y="2962522"/>
                </a:lnTo>
                <a:lnTo>
                  <a:pt x="153725" y="2995493"/>
                </a:lnTo>
                <a:lnTo>
                  <a:pt x="186698" y="3025779"/>
                </a:lnTo>
                <a:lnTo>
                  <a:pt x="222170" y="3053196"/>
                </a:lnTo>
                <a:lnTo>
                  <a:pt x="259956" y="3077558"/>
                </a:lnTo>
                <a:lnTo>
                  <a:pt x="299870" y="3098680"/>
                </a:lnTo>
                <a:lnTo>
                  <a:pt x="341729" y="3116376"/>
                </a:lnTo>
                <a:lnTo>
                  <a:pt x="385346" y="3130463"/>
                </a:lnTo>
                <a:lnTo>
                  <a:pt x="430536" y="3140754"/>
                </a:lnTo>
                <a:lnTo>
                  <a:pt x="477114" y="3147064"/>
                </a:lnTo>
                <a:lnTo>
                  <a:pt x="524896" y="3149208"/>
                </a:lnTo>
                <a:lnTo>
                  <a:pt x="2789804" y="3149208"/>
                </a:lnTo>
                <a:lnTo>
                  <a:pt x="2837571" y="3147064"/>
                </a:lnTo>
                <a:lnTo>
                  <a:pt x="2884139" y="3140754"/>
                </a:lnTo>
                <a:lnTo>
                  <a:pt x="2929322" y="3130463"/>
                </a:lnTo>
                <a:lnTo>
                  <a:pt x="2972933" y="3116376"/>
                </a:lnTo>
                <a:lnTo>
                  <a:pt x="3014789" y="3098680"/>
                </a:lnTo>
                <a:lnTo>
                  <a:pt x="3054703" y="3077558"/>
                </a:lnTo>
                <a:lnTo>
                  <a:pt x="3092490" y="3053196"/>
                </a:lnTo>
                <a:lnTo>
                  <a:pt x="3127964" y="3025779"/>
                </a:lnTo>
                <a:lnTo>
                  <a:pt x="3160939" y="2995493"/>
                </a:lnTo>
                <a:lnTo>
                  <a:pt x="3191232" y="2962522"/>
                </a:lnTo>
                <a:lnTo>
                  <a:pt x="3218655" y="2927051"/>
                </a:lnTo>
                <a:lnTo>
                  <a:pt x="3243023" y="2889266"/>
                </a:lnTo>
                <a:lnTo>
                  <a:pt x="3264151" y="2849352"/>
                </a:lnTo>
                <a:lnTo>
                  <a:pt x="3281854" y="2807493"/>
                </a:lnTo>
                <a:lnTo>
                  <a:pt x="3295946" y="2763876"/>
                </a:lnTo>
                <a:lnTo>
                  <a:pt x="3306241" y="2718685"/>
                </a:lnTo>
                <a:lnTo>
                  <a:pt x="3312554" y="2672105"/>
                </a:lnTo>
                <a:lnTo>
                  <a:pt x="3314700" y="2624321"/>
                </a:lnTo>
                <a:lnTo>
                  <a:pt x="3314700" y="524865"/>
                </a:lnTo>
                <a:lnTo>
                  <a:pt x="3312554" y="477084"/>
                </a:lnTo>
                <a:lnTo>
                  <a:pt x="3306241" y="430507"/>
                </a:lnTo>
                <a:lnTo>
                  <a:pt x="3295946" y="385318"/>
                </a:lnTo>
                <a:lnTo>
                  <a:pt x="3281854" y="341702"/>
                </a:lnTo>
                <a:lnTo>
                  <a:pt x="3264151" y="299846"/>
                </a:lnTo>
                <a:lnTo>
                  <a:pt x="3243023" y="259933"/>
                </a:lnTo>
                <a:lnTo>
                  <a:pt x="3218655" y="222149"/>
                </a:lnTo>
                <a:lnTo>
                  <a:pt x="3191232" y="186680"/>
                </a:lnTo>
                <a:lnTo>
                  <a:pt x="3160939" y="153710"/>
                </a:lnTo>
                <a:lnTo>
                  <a:pt x="3127964" y="123425"/>
                </a:lnTo>
                <a:lnTo>
                  <a:pt x="3092490" y="96009"/>
                </a:lnTo>
                <a:lnTo>
                  <a:pt x="3054703" y="71648"/>
                </a:lnTo>
                <a:lnTo>
                  <a:pt x="3014789" y="50527"/>
                </a:lnTo>
                <a:lnTo>
                  <a:pt x="2972933" y="32831"/>
                </a:lnTo>
                <a:lnTo>
                  <a:pt x="2929322" y="18745"/>
                </a:lnTo>
                <a:lnTo>
                  <a:pt x="2884139" y="8454"/>
                </a:lnTo>
                <a:lnTo>
                  <a:pt x="2837571" y="2144"/>
                </a:lnTo>
                <a:lnTo>
                  <a:pt x="27898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86827" y="1852178"/>
            <a:ext cx="3314700" cy="3149600"/>
          </a:xfrm>
          <a:custGeom>
            <a:avLst/>
            <a:gdLst/>
            <a:ahLst/>
            <a:cxnLst/>
            <a:rect l="l" t="t" r="r" b="b"/>
            <a:pathLst>
              <a:path w="3314700" h="3149600">
                <a:moveTo>
                  <a:pt x="0" y="524865"/>
                </a:moveTo>
                <a:lnTo>
                  <a:pt x="2144" y="477084"/>
                </a:lnTo>
                <a:lnTo>
                  <a:pt x="8455" y="430507"/>
                </a:lnTo>
                <a:lnTo>
                  <a:pt x="18747" y="385317"/>
                </a:lnTo>
                <a:lnTo>
                  <a:pt x="32834" y="341702"/>
                </a:lnTo>
                <a:lnTo>
                  <a:pt x="50532" y="299846"/>
                </a:lnTo>
                <a:lnTo>
                  <a:pt x="71656" y="259933"/>
                </a:lnTo>
                <a:lnTo>
                  <a:pt x="96019" y="222149"/>
                </a:lnTo>
                <a:lnTo>
                  <a:pt x="123437" y="186680"/>
                </a:lnTo>
                <a:lnTo>
                  <a:pt x="153725" y="153710"/>
                </a:lnTo>
                <a:lnTo>
                  <a:pt x="186698" y="123425"/>
                </a:lnTo>
                <a:lnTo>
                  <a:pt x="222170" y="96009"/>
                </a:lnTo>
                <a:lnTo>
                  <a:pt x="259956" y="71648"/>
                </a:lnTo>
                <a:lnTo>
                  <a:pt x="299870" y="50527"/>
                </a:lnTo>
                <a:lnTo>
                  <a:pt x="341729" y="32831"/>
                </a:lnTo>
                <a:lnTo>
                  <a:pt x="385346" y="18745"/>
                </a:lnTo>
                <a:lnTo>
                  <a:pt x="430536" y="8454"/>
                </a:lnTo>
                <a:lnTo>
                  <a:pt x="477114" y="2144"/>
                </a:lnTo>
                <a:lnTo>
                  <a:pt x="524896" y="0"/>
                </a:lnTo>
                <a:lnTo>
                  <a:pt x="2789803" y="0"/>
                </a:lnTo>
                <a:lnTo>
                  <a:pt x="2837571" y="2144"/>
                </a:lnTo>
                <a:lnTo>
                  <a:pt x="2884139" y="8454"/>
                </a:lnTo>
                <a:lnTo>
                  <a:pt x="2929321" y="18745"/>
                </a:lnTo>
                <a:lnTo>
                  <a:pt x="2972933" y="32831"/>
                </a:lnTo>
                <a:lnTo>
                  <a:pt x="3014789" y="50527"/>
                </a:lnTo>
                <a:lnTo>
                  <a:pt x="3054703" y="71648"/>
                </a:lnTo>
                <a:lnTo>
                  <a:pt x="3092489" y="96009"/>
                </a:lnTo>
                <a:lnTo>
                  <a:pt x="3127963" y="123425"/>
                </a:lnTo>
                <a:lnTo>
                  <a:pt x="3160939" y="153710"/>
                </a:lnTo>
                <a:lnTo>
                  <a:pt x="3191231" y="186680"/>
                </a:lnTo>
                <a:lnTo>
                  <a:pt x="3218654" y="222149"/>
                </a:lnTo>
                <a:lnTo>
                  <a:pt x="3243023" y="259933"/>
                </a:lnTo>
                <a:lnTo>
                  <a:pt x="3264151" y="299846"/>
                </a:lnTo>
                <a:lnTo>
                  <a:pt x="3281854" y="341702"/>
                </a:lnTo>
                <a:lnTo>
                  <a:pt x="3295946" y="385317"/>
                </a:lnTo>
                <a:lnTo>
                  <a:pt x="3306241" y="430507"/>
                </a:lnTo>
                <a:lnTo>
                  <a:pt x="3312554" y="477084"/>
                </a:lnTo>
                <a:lnTo>
                  <a:pt x="3314699" y="524865"/>
                </a:lnTo>
                <a:lnTo>
                  <a:pt x="3314699" y="2624321"/>
                </a:lnTo>
                <a:lnTo>
                  <a:pt x="3312554" y="2672105"/>
                </a:lnTo>
                <a:lnTo>
                  <a:pt x="3306241" y="2718685"/>
                </a:lnTo>
                <a:lnTo>
                  <a:pt x="3295946" y="2763876"/>
                </a:lnTo>
                <a:lnTo>
                  <a:pt x="3281854" y="2807493"/>
                </a:lnTo>
                <a:lnTo>
                  <a:pt x="3264151" y="2849352"/>
                </a:lnTo>
                <a:lnTo>
                  <a:pt x="3243023" y="2889266"/>
                </a:lnTo>
                <a:lnTo>
                  <a:pt x="3218654" y="2927051"/>
                </a:lnTo>
                <a:lnTo>
                  <a:pt x="3191231" y="2962522"/>
                </a:lnTo>
                <a:lnTo>
                  <a:pt x="3160939" y="2995493"/>
                </a:lnTo>
                <a:lnTo>
                  <a:pt x="3127963" y="3025779"/>
                </a:lnTo>
                <a:lnTo>
                  <a:pt x="3092489" y="3053196"/>
                </a:lnTo>
                <a:lnTo>
                  <a:pt x="3054703" y="3077558"/>
                </a:lnTo>
                <a:lnTo>
                  <a:pt x="3014789" y="3098680"/>
                </a:lnTo>
                <a:lnTo>
                  <a:pt x="2972933" y="3116376"/>
                </a:lnTo>
                <a:lnTo>
                  <a:pt x="2929321" y="3130463"/>
                </a:lnTo>
                <a:lnTo>
                  <a:pt x="2884139" y="3140753"/>
                </a:lnTo>
                <a:lnTo>
                  <a:pt x="2837571" y="3147064"/>
                </a:lnTo>
                <a:lnTo>
                  <a:pt x="2789803" y="3149208"/>
                </a:lnTo>
                <a:lnTo>
                  <a:pt x="524896" y="3149208"/>
                </a:lnTo>
                <a:lnTo>
                  <a:pt x="477114" y="3147064"/>
                </a:lnTo>
                <a:lnTo>
                  <a:pt x="430536" y="3140753"/>
                </a:lnTo>
                <a:lnTo>
                  <a:pt x="385346" y="3130463"/>
                </a:lnTo>
                <a:lnTo>
                  <a:pt x="341729" y="3116376"/>
                </a:lnTo>
                <a:lnTo>
                  <a:pt x="299870" y="3098680"/>
                </a:lnTo>
                <a:lnTo>
                  <a:pt x="259956" y="3077558"/>
                </a:lnTo>
                <a:lnTo>
                  <a:pt x="222170" y="3053196"/>
                </a:lnTo>
                <a:lnTo>
                  <a:pt x="186698" y="3025779"/>
                </a:lnTo>
                <a:lnTo>
                  <a:pt x="153725" y="2995493"/>
                </a:lnTo>
                <a:lnTo>
                  <a:pt x="123437" y="2962522"/>
                </a:lnTo>
                <a:lnTo>
                  <a:pt x="96019" y="2927051"/>
                </a:lnTo>
                <a:lnTo>
                  <a:pt x="71656" y="2889266"/>
                </a:lnTo>
                <a:lnTo>
                  <a:pt x="50532" y="2849352"/>
                </a:lnTo>
                <a:lnTo>
                  <a:pt x="32834" y="2807493"/>
                </a:lnTo>
                <a:lnTo>
                  <a:pt x="18747" y="2763876"/>
                </a:lnTo>
                <a:lnTo>
                  <a:pt x="8455" y="2718685"/>
                </a:lnTo>
                <a:lnTo>
                  <a:pt x="2144" y="2672105"/>
                </a:lnTo>
                <a:lnTo>
                  <a:pt x="0" y="2624321"/>
                </a:lnTo>
                <a:lnTo>
                  <a:pt x="0" y="524865"/>
                </a:lnTo>
                <a:close/>
              </a:path>
            </a:pathLst>
          </a:custGeom>
          <a:ln w="19049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95856" y="1893883"/>
            <a:ext cx="90614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P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la</a:t>
            </a:r>
            <a:r>
              <a:rPr sz="1800" b="1" spc="-30" dirty="0">
                <a:solidFill>
                  <a:srgbClr val="595959"/>
                </a:solidFill>
                <a:latin typeface="Calibri"/>
                <a:cs typeface="Calibri"/>
              </a:rPr>
              <a:t>y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b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02864" y="2161155"/>
            <a:ext cx="1096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595959"/>
                </a:solidFill>
                <a:latin typeface="Calibri"/>
                <a:cs typeface="Calibri"/>
              </a:rPr>
              <a:t>I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n</a:t>
            </a:r>
            <a:r>
              <a:rPr sz="1800" b="1" spc="-30" dirty="0">
                <a:solidFill>
                  <a:srgbClr val="595959"/>
                </a:solidFill>
                <a:latin typeface="Calibri"/>
                <a:cs typeface="Calibri"/>
              </a:rPr>
              <a:t>v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n</a:t>
            </a:r>
            <a:r>
              <a:rPr sz="1800" b="1" spc="-25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800" b="1" spc="30" dirty="0">
                <a:solidFill>
                  <a:srgbClr val="595959"/>
                </a:solidFill>
                <a:latin typeface="Calibri"/>
                <a:cs typeface="Calibri"/>
              </a:rPr>
              <a:t>r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i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85386" y="2161155"/>
            <a:ext cx="859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M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odul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081016" y="2019546"/>
            <a:ext cx="1190713" cy="8248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81016" y="3027794"/>
            <a:ext cx="1190713" cy="8248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94354" y="4650801"/>
            <a:ext cx="205867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20" dirty="0">
                <a:solidFill>
                  <a:srgbClr val="A5A5A5"/>
                </a:solidFill>
                <a:latin typeface="Calibri"/>
                <a:cs typeface="Calibri"/>
              </a:rPr>
              <a:t>Ansible </a:t>
            </a:r>
            <a:r>
              <a:rPr sz="1400" b="1" spc="10" dirty="0">
                <a:solidFill>
                  <a:srgbClr val="A5A5A5"/>
                </a:solidFill>
                <a:latin typeface="Calibri"/>
                <a:cs typeface="Calibri"/>
              </a:rPr>
              <a:t>Automation</a:t>
            </a:r>
            <a:r>
              <a:rPr sz="1400" b="1" spc="-235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A5A5A5"/>
                </a:solidFill>
                <a:latin typeface="Calibri"/>
                <a:cs typeface="Calibri"/>
              </a:rPr>
              <a:t>Engine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66720" y="5895652"/>
            <a:ext cx="329692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5" dirty="0">
                <a:solidFill>
                  <a:srgbClr val="3F3F3F"/>
                </a:solidFill>
                <a:latin typeface="Calibri"/>
                <a:cs typeface="Calibri"/>
              </a:rPr>
              <a:t>Basic </a:t>
            </a:r>
            <a:r>
              <a:rPr sz="2400" b="1" spc="-5" dirty="0">
                <a:solidFill>
                  <a:srgbClr val="3F3F3F"/>
                </a:solidFill>
                <a:latin typeface="Calibri"/>
                <a:cs typeface="Calibri"/>
              </a:rPr>
              <a:t>Ansible</a:t>
            </a:r>
            <a:r>
              <a:rPr sz="2400" b="1" spc="-1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3F3F3F"/>
                </a:solidFill>
                <a:latin typeface="Calibri"/>
                <a:cs typeface="Calibri"/>
              </a:rPr>
              <a:t>Architecture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377813" y="5083872"/>
            <a:ext cx="5549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595959"/>
                </a:solidFill>
                <a:latin typeface="Calibri"/>
                <a:cs typeface="Calibri"/>
              </a:rPr>
              <a:t>H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800" b="1" spc="35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1800" b="1" spc="-25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53481" y="3251197"/>
            <a:ext cx="700405" cy="853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595959"/>
                </a:solidFill>
                <a:latin typeface="Calibri"/>
                <a:cs typeface="Calibri"/>
              </a:rPr>
              <a:t>SSH</a:t>
            </a:r>
            <a:endParaRPr sz="1800">
              <a:latin typeface="Calibri"/>
              <a:cs typeface="Calibri"/>
            </a:endParaRPr>
          </a:p>
          <a:p>
            <a:pPr marL="12700" marR="5080" indent="635" algn="ctr">
              <a:lnSpc>
                <a:spcPct val="100800"/>
              </a:lnSpc>
            </a:pP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&amp;   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p</a:t>
            </a:r>
            <a:r>
              <a:rPr sz="1800" b="1" spc="-30" dirty="0">
                <a:solidFill>
                  <a:srgbClr val="595959"/>
                </a:solidFill>
                <a:latin typeface="Calibri"/>
                <a:cs typeface="Calibri"/>
              </a:rPr>
              <a:t>y</a:t>
            </a:r>
            <a:r>
              <a:rPr sz="1800" b="1" spc="-25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h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331830" y="3645286"/>
            <a:ext cx="206258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624822" y="3645286"/>
            <a:ext cx="206258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54774" y="3631052"/>
            <a:ext cx="251094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29678" y="2714244"/>
            <a:ext cx="1668399" cy="166979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11630" y="2724405"/>
            <a:ext cx="1668399" cy="16697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42571" y="2841879"/>
            <a:ext cx="1134660" cy="16593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09024" y="4650801"/>
            <a:ext cx="7067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M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1800" b="1" spc="25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1800" b="1" spc="-25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081016" y="4040111"/>
            <a:ext cx="1190713" cy="8248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07463" y="2378582"/>
            <a:ext cx="2262125" cy="22889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81987" y="3645286"/>
            <a:ext cx="251079" cy="1143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567563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 </a:t>
            </a:r>
            <a:r>
              <a:rPr sz="3750" b="1" spc="-25" dirty="0">
                <a:solidFill>
                  <a:srgbClr val="5F4778"/>
                </a:solidFill>
                <a:latin typeface="Calibri"/>
                <a:cs typeface="Calibri"/>
              </a:rPr>
              <a:t>Architecture-</a:t>
            </a:r>
            <a:r>
              <a:rPr sz="3750" b="1" spc="-7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25" dirty="0">
                <a:solidFill>
                  <a:srgbClr val="5F4778"/>
                </a:solidFill>
                <a:latin typeface="Calibri"/>
                <a:cs typeface="Calibri"/>
              </a:rPr>
              <a:t>Master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95856" y="1893883"/>
            <a:ext cx="90614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P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la</a:t>
            </a:r>
            <a:r>
              <a:rPr sz="1800" b="1" spc="-30" dirty="0">
                <a:solidFill>
                  <a:srgbClr val="595959"/>
                </a:solidFill>
                <a:latin typeface="Calibri"/>
                <a:cs typeface="Calibri"/>
              </a:rPr>
              <a:t>y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b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42571" y="2841879"/>
            <a:ext cx="1134660" cy="1659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09024" y="4650801"/>
            <a:ext cx="7067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M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1800" b="1" spc="25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1800" b="1" spc="-25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77636" y="2378582"/>
            <a:ext cx="1721779" cy="22660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39140" y="2924175"/>
            <a:ext cx="3895740" cy="1781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67578" y="2946410"/>
            <a:ext cx="3785235" cy="1684020"/>
          </a:xfrm>
          <a:custGeom>
            <a:avLst/>
            <a:gdLst/>
            <a:ahLst/>
            <a:cxnLst/>
            <a:rect l="l" t="t" r="r" b="b"/>
            <a:pathLst>
              <a:path w="3785234" h="1684020">
                <a:moveTo>
                  <a:pt x="3504041" y="0"/>
                </a:moveTo>
                <a:lnTo>
                  <a:pt x="280659" y="0"/>
                </a:lnTo>
                <a:lnTo>
                  <a:pt x="235153" y="3675"/>
                </a:lnTo>
                <a:lnTo>
                  <a:pt x="191978" y="14315"/>
                </a:lnTo>
                <a:lnTo>
                  <a:pt x="151713" y="31340"/>
                </a:lnTo>
                <a:lnTo>
                  <a:pt x="114937" y="54172"/>
                </a:lnTo>
                <a:lnTo>
                  <a:pt x="82231" y="82231"/>
                </a:lnTo>
                <a:lnTo>
                  <a:pt x="54172" y="114937"/>
                </a:lnTo>
                <a:lnTo>
                  <a:pt x="31340" y="151713"/>
                </a:lnTo>
                <a:lnTo>
                  <a:pt x="14315" y="191978"/>
                </a:lnTo>
                <a:lnTo>
                  <a:pt x="3675" y="235153"/>
                </a:lnTo>
                <a:lnTo>
                  <a:pt x="0" y="280659"/>
                </a:lnTo>
                <a:lnTo>
                  <a:pt x="0" y="1403335"/>
                </a:lnTo>
                <a:lnTo>
                  <a:pt x="3675" y="1448876"/>
                </a:lnTo>
                <a:lnTo>
                  <a:pt x="14315" y="1492072"/>
                </a:lnTo>
                <a:lnTo>
                  <a:pt x="31340" y="1532346"/>
                </a:lnTo>
                <a:lnTo>
                  <a:pt x="54172" y="1569123"/>
                </a:lnTo>
                <a:lnTo>
                  <a:pt x="82231" y="1601825"/>
                </a:lnTo>
                <a:lnTo>
                  <a:pt x="114937" y="1629874"/>
                </a:lnTo>
                <a:lnTo>
                  <a:pt x="151713" y="1652695"/>
                </a:lnTo>
                <a:lnTo>
                  <a:pt x="191978" y="1669709"/>
                </a:lnTo>
                <a:lnTo>
                  <a:pt x="235153" y="1680341"/>
                </a:lnTo>
                <a:lnTo>
                  <a:pt x="280659" y="1684013"/>
                </a:lnTo>
                <a:lnTo>
                  <a:pt x="3504041" y="1684013"/>
                </a:lnTo>
                <a:lnTo>
                  <a:pt x="3549556" y="1680341"/>
                </a:lnTo>
                <a:lnTo>
                  <a:pt x="3592738" y="1669709"/>
                </a:lnTo>
                <a:lnTo>
                  <a:pt x="3633008" y="1652695"/>
                </a:lnTo>
                <a:lnTo>
                  <a:pt x="3669787" y="1629874"/>
                </a:lnTo>
                <a:lnTo>
                  <a:pt x="3702497" y="1601825"/>
                </a:lnTo>
                <a:lnTo>
                  <a:pt x="3730557" y="1569123"/>
                </a:lnTo>
                <a:lnTo>
                  <a:pt x="3753390" y="1532346"/>
                </a:lnTo>
                <a:lnTo>
                  <a:pt x="3770416" y="1492072"/>
                </a:lnTo>
                <a:lnTo>
                  <a:pt x="3781056" y="1448876"/>
                </a:lnTo>
                <a:lnTo>
                  <a:pt x="3784732" y="1403335"/>
                </a:lnTo>
                <a:lnTo>
                  <a:pt x="3784732" y="280659"/>
                </a:lnTo>
                <a:lnTo>
                  <a:pt x="3781056" y="235153"/>
                </a:lnTo>
                <a:lnTo>
                  <a:pt x="3770416" y="191978"/>
                </a:lnTo>
                <a:lnTo>
                  <a:pt x="3753390" y="151713"/>
                </a:lnTo>
                <a:lnTo>
                  <a:pt x="3730557" y="114937"/>
                </a:lnTo>
                <a:lnTo>
                  <a:pt x="3702497" y="82231"/>
                </a:lnTo>
                <a:lnTo>
                  <a:pt x="3669787" y="54172"/>
                </a:lnTo>
                <a:lnTo>
                  <a:pt x="3633008" y="31340"/>
                </a:lnTo>
                <a:lnTo>
                  <a:pt x="3592738" y="14315"/>
                </a:lnTo>
                <a:lnTo>
                  <a:pt x="3549556" y="3675"/>
                </a:lnTo>
                <a:lnTo>
                  <a:pt x="35040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67577" y="2946410"/>
            <a:ext cx="3785235" cy="1684020"/>
          </a:xfrm>
          <a:custGeom>
            <a:avLst/>
            <a:gdLst/>
            <a:ahLst/>
            <a:cxnLst/>
            <a:rect l="l" t="t" r="r" b="b"/>
            <a:pathLst>
              <a:path w="3785234" h="1684020">
                <a:moveTo>
                  <a:pt x="0" y="280659"/>
                </a:moveTo>
                <a:lnTo>
                  <a:pt x="3675" y="235153"/>
                </a:lnTo>
                <a:lnTo>
                  <a:pt x="14315" y="191978"/>
                </a:lnTo>
                <a:lnTo>
                  <a:pt x="31340" y="151713"/>
                </a:lnTo>
                <a:lnTo>
                  <a:pt x="54172" y="114937"/>
                </a:lnTo>
                <a:lnTo>
                  <a:pt x="82231" y="82231"/>
                </a:lnTo>
                <a:lnTo>
                  <a:pt x="114937" y="54172"/>
                </a:lnTo>
                <a:lnTo>
                  <a:pt x="151713" y="31340"/>
                </a:lnTo>
                <a:lnTo>
                  <a:pt x="191978" y="14315"/>
                </a:lnTo>
                <a:lnTo>
                  <a:pt x="235153" y="3675"/>
                </a:lnTo>
                <a:lnTo>
                  <a:pt x="280659" y="0"/>
                </a:lnTo>
                <a:lnTo>
                  <a:pt x="3504041" y="0"/>
                </a:lnTo>
                <a:lnTo>
                  <a:pt x="3549556" y="3675"/>
                </a:lnTo>
                <a:lnTo>
                  <a:pt x="3592738" y="14315"/>
                </a:lnTo>
                <a:lnTo>
                  <a:pt x="3633008" y="31340"/>
                </a:lnTo>
                <a:lnTo>
                  <a:pt x="3669787" y="54172"/>
                </a:lnTo>
                <a:lnTo>
                  <a:pt x="3702496" y="82231"/>
                </a:lnTo>
                <a:lnTo>
                  <a:pt x="3730557" y="114937"/>
                </a:lnTo>
                <a:lnTo>
                  <a:pt x="3753390" y="151713"/>
                </a:lnTo>
                <a:lnTo>
                  <a:pt x="3770416" y="191978"/>
                </a:lnTo>
                <a:lnTo>
                  <a:pt x="3781056" y="235153"/>
                </a:lnTo>
                <a:lnTo>
                  <a:pt x="3784731" y="280659"/>
                </a:lnTo>
                <a:lnTo>
                  <a:pt x="3784731" y="1403335"/>
                </a:lnTo>
                <a:lnTo>
                  <a:pt x="3781056" y="1448876"/>
                </a:lnTo>
                <a:lnTo>
                  <a:pt x="3770416" y="1492071"/>
                </a:lnTo>
                <a:lnTo>
                  <a:pt x="3753390" y="1532346"/>
                </a:lnTo>
                <a:lnTo>
                  <a:pt x="3730557" y="1569123"/>
                </a:lnTo>
                <a:lnTo>
                  <a:pt x="3702496" y="1601824"/>
                </a:lnTo>
                <a:lnTo>
                  <a:pt x="3669787" y="1629874"/>
                </a:lnTo>
                <a:lnTo>
                  <a:pt x="3633008" y="1652695"/>
                </a:lnTo>
                <a:lnTo>
                  <a:pt x="3592738" y="1669709"/>
                </a:lnTo>
                <a:lnTo>
                  <a:pt x="3549556" y="1680341"/>
                </a:lnTo>
                <a:lnTo>
                  <a:pt x="3504041" y="1684013"/>
                </a:lnTo>
                <a:lnTo>
                  <a:pt x="280659" y="1684013"/>
                </a:lnTo>
                <a:lnTo>
                  <a:pt x="235153" y="1680341"/>
                </a:lnTo>
                <a:lnTo>
                  <a:pt x="191978" y="1669709"/>
                </a:lnTo>
                <a:lnTo>
                  <a:pt x="151713" y="1652695"/>
                </a:lnTo>
                <a:lnTo>
                  <a:pt x="114937" y="1629874"/>
                </a:lnTo>
                <a:lnTo>
                  <a:pt x="82231" y="1601824"/>
                </a:lnTo>
                <a:lnTo>
                  <a:pt x="54172" y="1569123"/>
                </a:lnTo>
                <a:lnTo>
                  <a:pt x="31340" y="1532346"/>
                </a:lnTo>
                <a:lnTo>
                  <a:pt x="14315" y="1492071"/>
                </a:lnTo>
                <a:lnTo>
                  <a:pt x="3675" y="1448876"/>
                </a:lnTo>
                <a:lnTo>
                  <a:pt x="0" y="1403335"/>
                </a:lnTo>
                <a:lnTo>
                  <a:pt x="0" y="280659"/>
                </a:lnTo>
                <a:close/>
              </a:path>
            </a:pathLst>
          </a:custGeom>
          <a:ln w="19049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04004" y="3593957"/>
            <a:ext cx="3595370" cy="114300"/>
          </a:xfrm>
          <a:custGeom>
            <a:avLst/>
            <a:gdLst/>
            <a:ahLst/>
            <a:cxnLst/>
            <a:rect l="l" t="t" r="r" b="b"/>
            <a:pathLst>
              <a:path w="3595370" h="114300">
                <a:moveTo>
                  <a:pt x="3480450" y="0"/>
                </a:moveTo>
                <a:lnTo>
                  <a:pt x="3480450" y="114300"/>
                </a:lnTo>
                <a:lnTo>
                  <a:pt x="3556650" y="76200"/>
                </a:lnTo>
                <a:lnTo>
                  <a:pt x="3499500" y="76200"/>
                </a:lnTo>
                <a:lnTo>
                  <a:pt x="3499500" y="38100"/>
                </a:lnTo>
                <a:lnTo>
                  <a:pt x="3556650" y="38100"/>
                </a:lnTo>
                <a:lnTo>
                  <a:pt x="3480450" y="0"/>
                </a:lnTo>
                <a:close/>
              </a:path>
              <a:path w="3595370" h="114300">
                <a:moveTo>
                  <a:pt x="348045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480450" y="76200"/>
                </a:lnTo>
                <a:lnTo>
                  <a:pt x="3480450" y="38100"/>
                </a:lnTo>
                <a:close/>
              </a:path>
              <a:path w="3595370" h="114300">
                <a:moveTo>
                  <a:pt x="3556650" y="38100"/>
                </a:moveTo>
                <a:lnTo>
                  <a:pt x="3499500" y="38100"/>
                </a:lnTo>
                <a:lnTo>
                  <a:pt x="3499500" y="76200"/>
                </a:lnTo>
                <a:lnTo>
                  <a:pt x="3556650" y="76200"/>
                </a:lnTo>
                <a:lnTo>
                  <a:pt x="3594750" y="57150"/>
                </a:lnTo>
                <a:lnTo>
                  <a:pt x="3556650" y="38100"/>
                </a:lnTo>
                <a:close/>
              </a:path>
            </a:pathLst>
          </a:custGeom>
          <a:solidFill>
            <a:srgbClr val="134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81987" y="3645286"/>
            <a:ext cx="25107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409946" y="3258753"/>
            <a:ext cx="3569970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Describes 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the </a:t>
            </a: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tasks </a:t>
            </a:r>
            <a:r>
              <a:rPr sz="1800" b="1" spc="-15" dirty="0">
                <a:solidFill>
                  <a:srgbClr val="595959"/>
                </a:solidFill>
                <a:latin typeface="Calibri"/>
                <a:cs typeface="Calibri"/>
              </a:rPr>
              <a:t>to 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be</a:t>
            </a:r>
            <a:r>
              <a:rPr sz="1800" b="1" spc="-19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595959"/>
                </a:solidFill>
                <a:latin typeface="Calibri"/>
                <a:cs typeface="Calibri"/>
              </a:rPr>
              <a:t>executed</a:t>
            </a:r>
            <a:endParaRPr sz="180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b="1" spc="-15" dirty="0">
                <a:solidFill>
                  <a:srgbClr val="595959"/>
                </a:solidFill>
                <a:latin typeface="Calibri"/>
                <a:cs typeface="Calibri"/>
              </a:rPr>
              <a:t>Written 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in </a:t>
            </a: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simple</a:t>
            </a:r>
            <a:r>
              <a:rPr sz="1800" b="1" spc="-1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Calibri"/>
                <a:cs typeface="Calibri"/>
              </a:rPr>
              <a:t>language</a:t>
            </a:r>
            <a:endParaRPr sz="180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Playbooks </a:t>
            </a: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are 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like</a:t>
            </a:r>
            <a:r>
              <a:rPr sz="1800" b="1" spc="-2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instruction</a:t>
            </a:r>
            <a:endParaRPr sz="1800">
              <a:latin typeface="Calibri"/>
              <a:cs typeface="Calibri"/>
            </a:endParaRPr>
          </a:p>
          <a:p>
            <a:pPr marL="298450">
              <a:lnSpc>
                <a:spcPct val="100000"/>
              </a:lnSpc>
              <a:spcBef>
                <a:spcPts val="20"/>
              </a:spcBef>
            </a:pP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manuals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48775" y="2924175"/>
            <a:ext cx="2886075" cy="1781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70370" y="2946410"/>
            <a:ext cx="2781935" cy="1684020"/>
          </a:xfrm>
          <a:custGeom>
            <a:avLst/>
            <a:gdLst/>
            <a:ahLst/>
            <a:cxnLst/>
            <a:rect l="l" t="t" r="r" b="b"/>
            <a:pathLst>
              <a:path w="2781934" h="1684020">
                <a:moveTo>
                  <a:pt x="2501249" y="0"/>
                </a:moveTo>
                <a:lnTo>
                  <a:pt x="280659" y="0"/>
                </a:lnTo>
                <a:lnTo>
                  <a:pt x="235123" y="3675"/>
                </a:lnTo>
                <a:lnTo>
                  <a:pt x="191931" y="14315"/>
                </a:lnTo>
                <a:lnTo>
                  <a:pt x="151659" y="31340"/>
                </a:lnTo>
                <a:lnTo>
                  <a:pt x="114885" y="54172"/>
                </a:lnTo>
                <a:lnTo>
                  <a:pt x="82185" y="82231"/>
                </a:lnTo>
                <a:lnTo>
                  <a:pt x="54137" y="114937"/>
                </a:lnTo>
                <a:lnTo>
                  <a:pt x="31317" y="151713"/>
                </a:lnTo>
                <a:lnTo>
                  <a:pt x="14303" y="191978"/>
                </a:lnTo>
                <a:lnTo>
                  <a:pt x="3672" y="235153"/>
                </a:lnTo>
                <a:lnTo>
                  <a:pt x="0" y="280659"/>
                </a:lnTo>
                <a:lnTo>
                  <a:pt x="0" y="1403335"/>
                </a:lnTo>
                <a:lnTo>
                  <a:pt x="3672" y="1448876"/>
                </a:lnTo>
                <a:lnTo>
                  <a:pt x="14303" y="1492072"/>
                </a:lnTo>
                <a:lnTo>
                  <a:pt x="31317" y="1532346"/>
                </a:lnTo>
                <a:lnTo>
                  <a:pt x="54137" y="1569123"/>
                </a:lnTo>
                <a:lnTo>
                  <a:pt x="82185" y="1601825"/>
                </a:lnTo>
                <a:lnTo>
                  <a:pt x="114885" y="1629874"/>
                </a:lnTo>
                <a:lnTo>
                  <a:pt x="151659" y="1652695"/>
                </a:lnTo>
                <a:lnTo>
                  <a:pt x="191931" y="1669709"/>
                </a:lnTo>
                <a:lnTo>
                  <a:pt x="235123" y="1680341"/>
                </a:lnTo>
                <a:lnTo>
                  <a:pt x="280659" y="1684013"/>
                </a:lnTo>
                <a:lnTo>
                  <a:pt x="2501249" y="1684013"/>
                </a:lnTo>
                <a:lnTo>
                  <a:pt x="2546764" y="1680341"/>
                </a:lnTo>
                <a:lnTo>
                  <a:pt x="2589946" y="1669709"/>
                </a:lnTo>
                <a:lnTo>
                  <a:pt x="2630216" y="1652695"/>
                </a:lnTo>
                <a:lnTo>
                  <a:pt x="2666995" y="1629874"/>
                </a:lnTo>
                <a:lnTo>
                  <a:pt x="2699705" y="1601825"/>
                </a:lnTo>
                <a:lnTo>
                  <a:pt x="2727765" y="1569123"/>
                </a:lnTo>
                <a:lnTo>
                  <a:pt x="2750598" y="1532346"/>
                </a:lnTo>
                <a:lnTo>
                  <a:pt x="2767624" y="1492072"/>
                </a:lnTo>
                <a:lnTo>
                  <a:pt x="2778264" y="1448876"/>
                </a:lnTo>
                <a:lnTo>
                  <a:pt x="2781940" y="1403335"/>
                </a:lnTo>
                <a:lnTo>
                  <a:pt x="2781940" y="280659"/>
                </a:lnTo>
                <a:lnTo>
                  <a:pt x="2778264" y="235153"/>
                </a:lnTo>
                <a:lnTo>
                  <a:pt x="2767624" y="191978"/>
                </a:lnTo>
                <a:lnTo>
                  <a:pt x="2750598" y="151713"/>
                </a:lnTo>
                <a:lnTo>
                  <a:pt x="2727765" y="114937"/>
                </a:lnTo>
                <a:lnTo>
                  <a:pt x="2699705" y="82231"/>
                </a:lnTo>
                <a:lnTo>
                  <a:pt x="2666995" y="54172"/>
                </a:lnTo>
                <a:lnTo>
                  <a:pt x="2630216" y="31340"/>
                </a:lnTo>
                <a:lnTo>
                  <a:pt x="2589946" y="14315"/>
                </a:lnTo>
                <a:lnTo>
                  <a:pt x="2546764" y="3675"/>
                </a:lnTo>
                <a:lnTo>
                  <a:pt x="25012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70369" y="2946410"/>
            <a:ext cx="2781935" cy="1684020"/>
          </a:xfrm>
          <a:custGeom>
            <a:avLst/>
            <a:gdLst/>
            <a:ahLst/>
            <a:cxnLst/>
            <a:rect l="l" t="t" r="r" b="b"/>
            <a:pathLst>
              <a:path w="2781934" h="1684020">
                <a:moveTo>
                  <a:pt x="0" y="280659"/>
                </a:moveTo>
                <a:lnTo>
                  <a:pt x="3672" y="235153"/>
                </a:lnTo>
                <a:lnTo>
                  <a:pt x="14303" y="191978"/>
                </a:lnTo>
                <a:lnTo>
                  <a:pt x="31317" y="151713"/>
                </a:lnTo>
                <a:lnTo>
                  <a:pt x="54137" y="114937"/>
                </a:lnTo>
                <a:lnTo>
                  <a:pt x="82185" y="82231"/>
                </a:lnTo>
                <a:lnTo>
                  <a:pt x="114885" y="54172"/>
                </a:lnTo>
                <a:lnTo>
                  <a:pt x="151659" y="31340"/>
                </a:lnTo>
                <a:lnTo>
                  <a:pt x="191931" y="14315"/>
                </a:lnTo>
                <a:lnTo>
                  <a:pt x="235123" y="3675"/>
                </a:lnTo>
                <a:lnTo>
                  <a:pt x="280659" y="0"/>
                </a:lnTo>
                <a:lnTo>
                  <a:pt x="2501249" y="0"/>
                </a:lnTo>
                <a:lnTo>
                  <a:pt x="2546764" y="3675"/>
                </a:lnTo>
                <a:lnTo>
                  <a:pt x="2589946" y="14315"/>
                </a:lnTo>
                <a:lnTo>
                  <a:pt x="2630216" y="31340"/>
                </a:lnTo>
                <a:lnTo>
                  <a:pt x="2666995" y="54172"/>
                </a:lnTo>
                <a:lnTo>
                  <a:pt x="2699704" y="82231"/>
                </a:lnTo>
                <a:lnTo>
                  <a:pt x="2727765" y="114937"/>
                </a:lnTo>
                <a:lnTo>
                  <a:pt x="2750598" y="151713"/>
                </a:lnTo>
                <a:lnTo>
                  <a:pt x="2767624" y="191978"/>
                </a:lnTo>
                <a:lnTo>
                  <a:pt x="2778264" y="235153"/>
                </a:lnTo>
                <a:lnTo>
                  <a:pt x="2781940" y="280659"/>
                </a:lnTo>
                <a:lnTo>
                  <a:pt x="2781940" y="1403335"/>
                </a:lnTo>
                <a:lnTo>
                  <a:pt x="2778264" y="1448876"/>
                </a:lnTo>
                <a:lnTo>
                  <a:pt x="2767624" y="1492071"/>
                </a:lnTo>
                <a:lnTo>
                  <a:pt x="2750598" y="1532346"/>
                </a:lnTo>
                <a:lnTo>
                  <a:pt x="2727765" y="1569123"/>
                </a:lnTo>
                <a:lnTo>
                  <a:pt x="2699704" y="1601824"/>
                </a:lnTo>
                <a:lnTo>
                  <a:pt x="2666995" y="1629874"/>
                </a:lnTo>
                <a:lnTo>
                  <a:pt x="2630216" y="1652695"/>
                </a:lnTo>
                <a:lnTo>
                  <a:pt x="2589946" y="1669709"/>
                </a:lnTo>
                <a:lnTo>
                  <a:pt x="2546764" y="1680341"/>
                </a:lnTo>
                <a:lnTo>
                  <a:pt x="2501249" y="1684013"/>
                </a:lnTo>
                <a:lnTo>
                  <a:pt x="280659" y="1684013"/>
                </a:lnTo>
                <a:lnTo>
                  <a:pt x="235123" y="1680341"/>
                </a:lnTo>
                <a:lnTo>
                  <a:pt x="191931" y="1669709"/>
                </a:lnTo>
                <a:lnTo>
                  <a:pt x="151659" y="1652695"/>
                </a:lnTo>
                <a:lnTo>
                  <a:pt x="114885" y="1629874"/>
                </a:lnTo>
                <a:lnTo>
                  <a:pt x="82185" y="1601824"/>
                </a:lnTo>
                <a:lnTo>
                  <a:pt x="54137" y="1569123"/>
                </a:lnTo>
                <a:lnTo>
                  <a:pt x="31317" y="1532346"/>
                </a:lnTo>
                <a:lnTo>
                  <a:pt x="14303" y="1492071"/>
                </a:lnTo>
                <a:lnTo>
                  <a:pt x="3672" y="1448876"/>
                </a:lnTo>
                <a:lnTo>
                  <a:pt x="0" y="1403335"/>
                </a:lnTo>
                <a:lnTo>
                  <a:pt x="0" y="280659"/>
                </a:lnTo>
                <a:close/>
              </a:path>
            </a:pathLst>
          </a:custGeom>
          <a:ln w="19049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95856" y="1893883"/>
            <a:ext cx="90614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P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la</a:t>
            </a:r>
            <a:r>
              <a:rPr sz="1800" b="1" spc="-30" dirty="0">
                <a:solidFill>
                  <a:srgbClr val="595959"/>
                </a:solidFill>
                <a:latin typeface="Calibri"/>
                <a:cs typeface="Calibri"/>
              </a:rPr>
              <a:t>y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b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42571" y="2841879"/>
            <a:ext cx="1134660" cy="1659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9024" y="4650801"/>
            <a:ext cx="7067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M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1800" b="1" spc="25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1800" b="1" spc="-25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77636" y="2378582"/>
            <a:ext cx="1721779" cy="22660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933313" y="1146868"/>
            <a:ext cx="42925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" dirty="0">
                <a:solidFill>
                  <a:srgbClr val="F2F2F2"/>
                </a:solidFill>
                <a:latin typeface="Calibri"/>
                <a:cs typeface="Calibri"/>
              </a:rPr>
              <a:t>P</a:t>
            </a:r>
            <a:r>
              <a:rPr sz="1800" b="1" spc="5" dirty="0">
                <a:solidFill>
                  <a:srgbClr val="F2F2F2"/>
                </a:solidFill>
                <a:latin typeface="Calibri"/>
                <a:cs typeface="Calibri"/>
              </a:rPr>
              <a:t>l</a:t>
            </a:r>
            <a:r>
              <a:rPr sz="1800" b="1" spc="10" dirty="0">
                <a:solidFill>
                  <a:srgbClr val="F2F2F2"/>
                </a:solidFill>
                <a:latin typeface="Calibri"/>
                <a:cs typeface="Calibri"/>
              </a:rPr>
              <a:t>a</a:t>
            </a:r>
            <a:r>
              <a:rPr sz="1800" b="1" dirty="0">
                <a:solidFill>
                  <a:srgbClr val="F2F2F2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57750" y="1828784"/>
            <a:ext cx="3419475" cy="32480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86828" y="1852178"/>
            <a:ext cx="3314700" cy="3149600"/>
          </a:xfrm>
          <a:custGeom>
            <a:avLst/>
            <a:gdLst/>
            <a:ahLst/>
            <a:cxnLst/>
            <a:rect l="l" t="t" r="r" b="b"/>
            <a:pathLst>
              <a:path w="3314700" h="3149600">
                <a:moveTo>
                  <a:pt x="2789804" y="0"/>
                </a:moveTo>
                <a:lnTo>
                  <a:pt x="524896" y="0"/>
                </a:lnTo>
                <a:lnTo>
                  <a:pt x="477114" y="2144"/>
                </a:lnTo>
                <a:lnTo>
                  <a:pt x="430536" y="8454"/>
                </a:lnTo>
                <a:lnTo>
                  <a:pt x="385346" y="18745"/>
                </a:lnTo>
                <a:lnTo>
                  <a:pt x="341729" y="32831"/>
                </a:lnTo>
                <a:lnTo>
                  <a:pt x="299870" y="50527"/>
                </a:lnTo>
                <a:lnTo>
                  <a:pt x="259956" y="71648"/>
                </a:lnTo>
                <a:lnTo>
                  <a:pt x="222170" y="96009"/>
                </a:lnTo>
                <a:lnTo>
                  <a:pt x="186698" y="123425"/>
                </a:lnTo>
                <a:lnTo>
                  <a:pt x="153725" y="153710"/>
                </a:lnTo>
                <a:lnTo>
                  <a:pt x="123437" y="186680"/>
                </a:lnTo>
                <a:lnTo>
                  <a:pt x="96019" y="222149"/>
                </a:lnTo>
                <a:lnTo>
                  <a:pt x="71656" y="259933"/>
                </a:lnTo>
                <a:lnTo>
                  <a:pt x="50532" y="299846"/>
                </a:lnTo>
                <a:lnTo>
                  <a:pt x="32834" y="341702"/>
                </a:lnTo>
                <a:lnTo>
                  <a:pt x="18747" y="385318"/>
                </a:lnTo>
                <a:lnTo>
                  <a:pt x="8455" y="430507"/>
                </a:lnTo>
                <a:lnTo>
                  <a:pt x="2144" y="477084"/>
                </a:lnTo>
                <a:lnTo>
                  <a:pt x="0" y="524865"/>
                </a:lnTo>
                <a:lnTo>
                  <a:pt x="0" y="2624321"/>
                </a:lnTo>
                <a:lnTo>
                  <a:pt x="2144" y="2672105"/>
                </a:lnTo>
                <a:lnTo>
                  <a:pt x="8455" y="2718685"/>
                </a:lnTo>
                <a:lnTo>
                  <a:pt x="18747" y="2763876"/>
                </a:lnTo>
                <a:lnTo>
                  <a:pt x="32834" y="2807493"/>
                </a:lnTo>
                <a:lnTo>
                  <a:pt x="50532" y="2849352"/>
                </a:lnTo>
                <a:lnTo>
                  <a:pt x="71656" y="2889266"/>
                </a:lnTo>
                <a:lnTo>
                  <a:pt x="96019" y="2927051"/>
                </a:lnTo>
                <a:lnTo>
                  <a:pt x="123437" y="2962522"/>
                </a:lnTo>
                <a:lnTo>
                  <a:pt x="153725" y="2995493"/>
                </a:lnTo>
                <a:lnTo>
                  <a:pt x="186698" y="3025779"/>
                </a:lnTo>
                <a:lnTo>
                  <a:pt x="222170" y="3053196"/>
                </a:lnTo>
                <a:lnTo>
                  <a:pt x="259956" y="3077558"/>
                </a:lnTo>
                <a:lnTo>
                  <a:pt x="299870" y="3098680"/>
                </a:lnTo>
                <a:lnTo>
                  <a:pt x="341729" y="3116376"/>
                </a:lnTo>
                <a:lnTo>
                  <a:pt x="385346" y="3130463"/>
                </a:lnTo>
                <a:lnTo>
                  <a:pt x="430536" y="3140754"/>
                </a:lnTo>
                <a:lnTo>
                  <a:pt x="477114" y="3147064"/>
                </a:lnTo>
                <a:lnTo>
                  <a:pt x="524896" y="3149208"/>
                </a:lnTo>
                <a:lnTo>
                  <a:pt x="2789804" y="3149208"/>
                </a:lnTo>
                <a:lnTo>
                  <a:pt x="2837571" y="3147064"/>
                </a:lnTo>
                <a:lnTo>
                  <a:pt x="2884139" y="3140754"/>
                </a:lnTo>
                <a:lnTo>
                  <a:pt x="2929322" y="3130463"/>
                </a:lnTo>
                <a:lnTo>
                  <a:pt x="2972933" y="3116376"/>
                </a:lnTo>
                <a:lnTo>
                  <a:pt x="3014789" y="3098680"/>
                </a:lnTo>
                <a:lnTo>
                  <a:pt x="3054703" y="3077558"/>
                </a:lnTo>
                <a:lnTo>
                  <a:pt x="3092490" y="3053196"/>
                </a:lnTo>
                <a:lnTo>
                  <a:pt x="3127964" y="3025779"/>
                </a:lnTo>
                <a:lnTo>
                  <a:pt x="3160939" y="2995493"/>
                </a:lnTo>
                <a:lnTo>
                  <a:pt x="3191232" y="2962522"/>
                </a:lnTo>
                <a:lnTo>
                  <a:pt x="3218655" y="2927051"/>
                </a:lnTo>
                <a:lnTo>
                  <a:pt x="3243023" y="2889266"/>
                </a:lnTo>
                <a:lnTo>
                  <a:pt x="3264151" y="2849352"/>
                </a:lnTo>
                <a:lnTo>
                  <a:pt x="3281854" y="2807493"/>
                </a:lnTo>
                <a:lnTo>
                  <a:pt x="3295946" y="2763876"/>
                </a:lnTo>
                <a:lnTo>
                  <a:pt x="3306241" y="2718685"/>
                </a:lnTo>
                <a:lnTo>
                  <a:pt x="3312554" y="2672105"/>
                </a:lnTo>
                <a:lnTo>
                  <a:pt x="3314700" y="2624321"/>
                </a:lnTo>
                <a:lnTo>
                  <a:pt x="3314700" y="524865"/>
                </a:lnTo>
                <a:lnTo>
                  <a:pt x="3312554" y="477084"/>
                </a:lnTo>
                <a:lnTo>
                  <a:pt x="3306241" y="430507"/>
                </a:lnTo>
                <a:lnTo>
                  <a:pt x="3295946" y="385318"/>
                </a:lnTo>
                <a:lnTo>
                  <a:pt x="3281854" y="341702"/>
                </a:lnTo>
                <a:lnTo>
                  <a:pt x="3264151" y="299846"/>
                </a:lnTo>
                <a:lnTo>
                  <a:pt x="3243023" y="259933"/>
                </a:lnTo>
                <a:lnTo>
                  <a:pt x="3218655" y="222149"/>
                </a:lnTo>
                <a:lnTo>
                  <a:pt x="3191232" y="186680"/>
                </a:lnTo>
                <a:lnTo>
                  <a:pt x="3160939" y="153710"/>
                </a:lnTo>
                <a:lnTo>
                  <a:pt x="3127964" y="123425"/>
                </a:lnTo>
                <a:lnTo>
                  <a:pt x="3092490" y="96009"/>
                </a:lnTo>
                <a:lnTo>
                  <a:pt x="3054703" y="71648"/>
                </a:lnTo>
                <a:lnTo>
                  <a:pt x="3014789" y="50527"/>
                </a:lnTo>
                <a:lnTo>
                  <a:pt x="2972933" y="32831"/>
                </a:lnTo>
                <a:lnTo>
                  <a:pt x="2929322" y="18745"/>
                </a:lnTo>
                <a:lnTo>
                  <a:pt x="2884139" y="8454"/>
                </a:lnTo>
                <a:lnTo>
                  <a:pt x="2837571" y="2144"/>
                </a:lnTo>
                <a:lnTo>
                  <a:pt x="27898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86827" y="1852178"/>
            <a:ext cx="3314700" cy="3149600"/>
          </a:xfrm>
          <a:custGeom>
            <a:avLst/>
            <a:gdLst/>
            <a:ahLst/>
            <a:cxnLst/>
            <a:rect l="l" t="t" r="r" b="b"/>
            <a:pathLst>
              <a:path w="3314700" h="3149600">
                <a:moveTo>
                  <a:pt x="0" y="524865"/>
                </a:moveTo>
                <a:lnTo>
                  <a:pt x="2144" y="477084"/>
                </a:lnTo>
                <a:lnTo>
                  <a:pt x="8455" y="430507"/>
                </a:lnTo>
                <a:lnTo>
                  <a:pt x="18747" y="385317"/>
                </a:lnTo>
                <a:lnTo>
                  <a:pt x="32834" y="341702"/>
                </a:lnTo>
                <a:lnTo>
                  <a:pt x="50532" y="299846"/>
                </a:lnTo>
                <a:lnTo>
                  <a:pt x="71656" y="259933"/>
                </a:lnTo>
                <a:lnTo>
                  <a:pt x="96019" y="222149"/>
                </a:lnTo>
                <a:lnTo>
                  <a:pt x="123437" y="186680"/>
                </a:lnTo>
                <a:lnTo>
                  <a:pt x="153725" y="153710"/>
                </a:lnTo>
                <a:lnTo>
                  <a:pt x="186698" y="123425"/>
                </a:lnTo>
                <a:lnTo>
                  <a:pt x="222170" y="96009"/>
                </a:lnTo>
                <a:lnTo>
                  <a:pt x="259956" y="71648"/>
                </a:lnTo>
                <a:lnTo>
                  <a:pt x="299870" y="50527"/>
                </a:lnTo>
                <a:lnTo>
                  <a:pt x="341729" y="32831"/>
                </a:lnTo>
                <a:lnTo>
                  <a:pt x="385346" y="18745"/>
                </a:lnTo>
                <a:lnTo>
                  <a:pt x="430536" y="8454"/>
                </a:lnTo>
                <a:lnTo>
                  <a:pt x="477114" y="2144"/>
                </a:lnTo>
                <a:lnTo>
                  <a:pt x="524896" y="0"/>
                </a:lnTo>
                <a:lnTo>
                  <a:pt x="2789803" y="0"/>
                </a:lnTo>
                <a:lnTo>
                  <a:pt x="2837571" y="2144"/>
                </a:lnTo>
                <a:lnTo>
                  <a:pt x="2884139" y="8454"/>
                </a:lnTo>
                <a:lnTo>
                  <a:pt x="2929321" y="18745"/>
                </a:lnTo>
                <a:lnTo>
                  <a:pt x="2972933" y="32831"/>
                </a:lnTo>
                <a:lnTo>
                  <a:pt x="3014789" y="50527"/>
                </a:lnTo>
                <a:lnTo>
                  <a:pt x="3054703" y="71648"/>
                </a:lnTo>
                <a:lnTo>
                  <a:pt x="3092489" y="96009"/>
                </a:lnTo>
                <a:lnTo>
                  <a:pt x="3127963" y="123425"/>
                </a:lnTo>
                <a:lnTo>
                  <a:pt x="3160939" y="153710"/>
                </a:lnTo>
                <a:lnTo>
                  <a:pt x="3191231" y="186680"/>
                </a:lnTo>
                <a:lnTo>
                  <a:pt x="3218654" y="222149"/>
                </a:lnTo>
                <a:lnTo>
                  <a:pt x="3243023" y="259933"/>
                </a:lnTo>
                <a:lnTo>
                  <a:pt x="3264151" y="299846"/>
                </a:lnTo>
                <a:lnTo>
                  <a:pt x="3281854" y="341702"/>
                </a:lnTo>
                <a:lnTo>
                  <a:pt x="3295946" y="385317"/>
                </a:lnTo>
                <a:lnTo>
                  <a:pt x="3306241" y="430507"/>
                </a:lnTo>
                <a:lnTo>
                  <a:pt x="3312554" y="477084"/>
                </a:lnTo>
                <a:lnTo>
                  <a:pt x="3314699" y="524865"/>
                </a:lnTo>
                <a:lnTo>
                  <a:pt x="3314699" y="2624321"/>
                </a:lnTo>
                <a:lnTo>
                  <a:pt x="3312554" y="2672105"/>
                </a:lnTo>
                <a:lnTo>
                  <a:pt x="3306241" y="2718685"/>
                </a:lnTo>
                <a:lnTo>
                  <a:pt x="3295946" y="2763876"/>
                </a:lnTo>
                <a:lnTo>
                  <a:pt x="3281854" y="2807493"/>
                </a:lnTo>
                <a:lnTo>
                  <a:pt x="3264151" y="2849352"/>
                </a:lnTo>
                <a:lnTo>
                  <a:pt x="3243023" y="2889266"/>
                </a:lnTo>
                <a:lnTo>
                  <a:pt x="3218654" y="2927051"/>
                </a:lnTo>
                <a:lnTo>
                  <a:pt x="3191231" y="2962522"/>
                </a:lnTo>
                <a:lnTo>
                  <a:pt x="3160939" y="2995493"/>
                </a:lnTo>
                <a:lnTo>
                  <a:pt x="3127963" y="3025779"/>
                </a:lnTo>
                <a:lnTo>
                  <a:pt x="3092489" y="3053196"/>
                </a:lnTo>
                <a:lnTo>
                  <a:pt x="3054703" y="3077558"/>
                </a:lnTo>
                <a:lnTo>
                  <a:pt x="3014789" y="3098680"/>
                </a:lnTo>
                <a:lnTo>
                  <a:pt x="2972933" y="3116376"/>
                </a:lnTo>
                <a:lnTo>
                  <a:pt x="2929321" y="3130463"/>
                </a:lnTo>
                <a:lnTo>
                  <a:pt x="2884139" y="3140753"/>
                </a:lnTo>
                <a:lnTo>
                  <a:pt x="2837571" y="3147064"/>
                </a:lnTo>
                <a:lnTo>
                  <a:pt x="2789803" y="3149208"/>
                </a:lnTo>
                <a:lnTo>
                  <a:pt x="524896" y="3149208"/>
                </a:lnTo>
                <a:lnTo>
                  <a:pt x="477114" y="3147064"/>
                </a:lnTo>
                <a:lnTo>
                  <a:pt x="430536" y="3140753"/>
                </a:lnTo>
                <a:lnTo>
                  <a:pt x="385346" y="3130463"/>
                </a:lnTo>
                <a:lnTo>
                  <a:pt x="341729" y="3116376"/>
                </a:lnTo>
                <a:lnTo>
                  <a:pt x="299870" y="3098680"/>
                </a:lnTo>
                <a:lnTo>
                  <a:pt x="259956" y="3077558"/>
                </a:lnTo>
                <a:lnTo>
                  <a:pt x="222170" y="3053196"/>
                </a:lnTo>
                <a:lnTo>
                  <a:pt x="186698" y="3025779"/>
                </a:lnTo>
                <a:lnTo>
                  <a:pt x="153725" y="2995493"/>
                </a:lnTo>
                <a:lnTo>
                  <a:pt x="123437" y="2962522"/>
                </a:lnTo>
                <a:lnTo>
                  <a:pt x="96019" y="2927051"/>
                </a:lnTo>
                <a:lnTo>
                  <a:pt x="71656" y="2889266"/>
                </a:lnTo>
                <a:lnTo>
                  <a:pt x="50532" y="2849352"/>
                </a:lnTo>
                <a:lnTo>
                  <a:pt x="32834" y="2807493"/>
                </a:lnTo>
                <a:lnTo>
                  <a:pt x="18747" y="2763876"/>
                </a:lnTo>
                <a:lnTo>
                  <a:pt x="8455" y="2718685"/>
                </a:lnTo>
                <a:lnTo>
                  <a:pt x="2144" y="2672105"/>
                </a:lnTo>
                <a:lnTo>
                  <a:pt x="0" y="2624321"/>
                </a:lnTo>
                <a:lnTo>
                  <a:pt x="0" y="524865"/>
                </a:lnTo>
                <a:close/>
              </a:path>
            </a:pathLst>
          </a:custGeom>
          <a:ln w="19049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02864" y="2161155"/>
            <a:ext cx="1096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595959"/>
                </a:solidFill>
                <a:latin typeface="Calibri"/>
                <a:cs typeface="Calibri"/>
              </a:rPr>
              <a:t>I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n</a:t>
            </a:r>
            <a:r>
              <a:rPr sz="1800" b="1" spc="-30" dirty="0">
                <a:solidFill>
                  <a:srgbClr val="595959"/>
                </a:solidFill>
                <a:latin typeface="Calibri"/>
                <a:cs typeface="Calibri"/>
              </a:rPr>
              <a:t>v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n</a:t>
            </a:r>
            <a:r>
              <a:rPr sz="1800" b="1" spc="-25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800" b="1" spc="30" dirty="0">
                <a:solidFill>
                  <a:srgbClr val="595959"/>
                </a:solidFill>
                <a:latin typeface="Calibri"/>
                <a:cs typeface="Calibri"/>
              </a:rPr>
              <a:t>r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i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85386" y="2161155"/>
            <a:ext cx="859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M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odul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54774" y="3631052"/>
            <a:ext cx="251094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29678" y="2714244"/>
            <a:ext cx="1668399" cy="16697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11630" y="2724405"/>
            <a:ext cx="1668399" cy="16697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594354" y="4650801"/>
            <a:ext cx="205867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20" dirty="0">
                <a:solidFill>
                  <a:srgbClr val="A5A5A5"/>
                </a:solidFill>
                <a:latin typeface="Calibri"/>
                <a:cs typeface="Calibri"/>
              </a:rPr>
              <a:t>Ansible </a:t>
            </a:r>
            <a:r>
              <a:rPr sz="1400" b="1" spc="10" dirty="0">
                <a:solidFill>
                  <a:srgbClr val="A5A5A5"/>
                </a:solidFill>
                <a:latin typeface="Calibri"/>
                <a:cs typeface="Calibri"/>
              </a:rPr>
              <a:t>Automation</a:t>
            </a:r>
            <a:r>
              <a:rPr sz="1400" b="1" spc="-235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A5A5A5"/>
                </a:solidFill>
                <a:latin typeface="Calibri"/>
                <a:cs typeface="Calibri"/>
              </a:rPr>
              <a:t>Engine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968380" y="3593957"/>
            <a:ext cx="3188335" cy="114300"/>
          </a:xfrm>
          <a:custGeom>
            <a:avLst/>
            <a:gdLst/>
            <a:ahLst/>
            <a:cxnLst/>
            <a:rect l="l" t="t" r="r" b="b"/>
            <a:pathLst>
              <a:path w="3188334" h="114300">
                <a:moveTo>
                  <a:pt x="3074030" y="0"/>
                </a:moveTo>
                <a:lnTo>
                  <a:pt x="3074030" y="114300"/>
                </a:lnTo>
                <a:lnTo>
                  <a:pt x="3150230" y="76200"/>
                </a:lnTo>
                <a:lnTo>
                  <a:pt x="3093080" y="76200"/>
                </a:lnTo>
                <a:lnTo>
                  <a:pt x="3093080" y="38100"/>
                </a:lnTo>
                <a:lnTo>
                  <a:pt x="3150230" y="38100"/>
                </a:lnTo>
                <a:lnTo>
                  <a:pt x="3074030" y="0"/>
                </a:lnTo>
                <a:close/>
              </a:path>
              <a:path w="3188334" h="114300">
                <a:moveTo>
                  <a:pt x="307403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074030" y="76200"/>
                </a:lnTo>
                <a:lnTo>
                  <a:pt x="3074030" y="38100"/>
                </a:lnTo>
                <a:close/>
              </a:path>
              <a:path w="3188334" h="114300">
                <a:moveTo>
                  <a:pt x="3150230" y="38100"/>
                </a:moveTo>
                <a:lnTo>
                  <a:pt x="3093080" y="38100"/>
                </a:lnTo>
                <a:lnTo>
                  <a:pt x="3093080" y="76200"/>
                </a:lnTo>
                <a:lnTo>
                  <a:pt x="3150230" y="76200"/>
                </a:lnTo>
                <a:lnTo>
                  <a:pt x="3188330" y="57150"/>
                </a:lnTo>
                <a:lnTo>
                  <a:pt x="3150230" y="38100"/>
                </a:lnTo>
                <a:close/>
              </a:path>
            </a:pathLst>
          </a:custGeom>
          <a:solidFill>
            <a:srgbClr val="1342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29478" y="3074029"/>
            <a:ext cx="517916" cy="11731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434837" y="3291900"/>
            <a:ext cx="2414905" cy="853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List 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of</a:t>
            </a:r>
            <a:r>
              <a:rPr sz="1800" b="1" spc="-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hosts</a:t>
            </a:r>
            <a:endParaRPr sz="1800">
              <a:latin typeface="Calibri"/>
              <a:cs typeface="Calibri"/>
            </a:endParaRPr>
          </a:p>
          <a:p>
            <a:pPr marL="298450" marR="5080" indent="-286385">
              <a:lnSpc>
                <a:spcPts val="2180"/>
              </a:lnSpc>
              <a:spcBef>
                <a:spcPts val="7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Where 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playbook</a:t>
            </a:r>
            <a:r>
              <a:rPr sz="1800" b="1" spc="-2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tasks  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will be</a:t>
            </a:r>
            <a:r>
              <a:rPr sz="1800" b="1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operated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6508115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 </a:t>
            </a:r>
            <a:r>
              <a:rPr sz="3750" b="1" spc="-25" dirty="0">
                <a:solidFill>
                  <a:srgbClr val="5F4778"/>
                </a:solidFill>
                <a:latin typeface="Calibri"/>
                <a:cs typeface="Calibri"/>
              </a:rPr>
              <a:t>Architecture-</a:t>
            </a:r>
            <a:r>
              <a:rPr sz="3750" b="1" spc="-5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10" dirty="0">
                <a:solidFill>
                  <a:srgbClr val="5F4778"/>
                </a:solidFill>
                <a:latin typeface="Calibri"/>
                <a:cs typeface="Calibri"/>
              </a:rPr>
              <a:t>Inventories</a:t>
            </a:r>
            <a:endParaRPr sz="3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48775" y="2705100"/>
            <a:ext cx="2886075" cy="2314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70370" y="2724393"/>
            <a:ext cx="2781935" cy="2214245"/>
          </a:xfrm>
          <a:custGeom>
            <a:avLst/>
            <a:gdLst/>
            <a:ahLst/>
            <a:cxnLst/>
            <a:rect l="l" t="t" r="r" b="b"/>
            <a:pathLst>
              <a:path w="2781934" h="2214245">
                <a:moveTo>
                  <a:pt x="2413010" y="0"/>
                </a:moveTo>
                <a:lnTo>
                  <a:pt x="368929" y="0"/>
                </a:lnTo>
                <a:lnTo>
                  <a:pt x="322663" y="2875"/>
                </a:lnTo>
                <a:lnTo>
                  <a:pt x="278108" y="11270"/>
                </a:lnTo>
                <a:lnTo>
                  <a:pt x="235611" y="24840"/>
                </a:lnTo>
                <a:lnTo>
                  <a:pt x="195519" y="43237"/>
                </a:lnTo>
                <a:lnTo>
                  <a:pt x="158177" y="66115"/>
                </a:lnTo>
                <a:lnTo>
                  <a:pt x="123931" y="93128"/>
                </a:lnTo>
                <a:lnTo>
                  <a:pt x="93128" y="123931"/>
                </a:lnTo>
                <a:lnTo>
                  <a:pt x="66115" y="158177"/>
                </a:lnTo>
                <a:lnTo>
                  <a:pt x="43237" y="195519"/>
                </a:lnTo>
                <a:lnTo>
                  <a:pt x="24840" y="235611"/>
                </a:lnTo>
                <a:lnTo>
                  <a:pt x="11270" y="278108"/>
                </a:lnTo>
                <a:lnTo>
                  <a:pt x="2875" y="322663"/>
                </a:lnTo>
                <a:lnTo>
                  <a:pt x="0" y="368929"/>
                </a:lnTo>
                <a:lnTo>
                  <a:pt x="0" y="1844808"/>
                </a:lnTo>
                <a:lnTo>
                  <a:pt x="2875" y="1891104"/>
                </a:lnTo>
                <a:lnTo>
                  <a:pt x="11270" y="1935683"/>
                </a:lnTo>
                <a:lnTo>
                  <a:pt x="24840" y="1978201"/>
                </a:lnTo>
                <a:lnTo>
                  <a:pt x="43237" y="2018311"/>
                </a:lnTo>
                <a:lnTo>
                  <a:pt x="66115" y="2055667"/>
                </a:lnTo>
                <a:lnTo>
                  <a:pt x="93128" y="2089923"/>
                </a:lnTo>
                <a:lnTo>
                  <a:pt x="123931" y="2120734"/>
                </a:lnTo>
                <a:lnTo>
                  <a:pt x="158177" y="2147754"/>
                </a:lnTo>
                <a:lnTo>
                  <a:pt x="195519" y="2170636"/>
                </a:lnTo>
                <a:lnTo>
                  <a:pt x="235611" y="2189036"/>
                </a:lnTo>
                <a:lnTo>
                  <a:pt x="278108" y="2202606"/>
                </a:lnTo>
                <a:lnTo>
                  <a:pt x="322663" y="2211002"/>
                </a:lnTo>
                <a:lnTo>
                  <a:pt x="368929" y="2213878"/>
                </a:lnTo>
                <a:lnTo>
                  <a:pt x="2413010" y="2213878"/>
                </a:lnTo>
                <a:lnTo>
                  <a:pt x="2459276" y="2211002"/>
                </a:lnTo>
                <a:lnTo>
                  <a:pt x="2503831" y="2202606"/>
                </a:lnTo>
                <a:lnTo>
                  <a:pt x="2546328" y="2189036"/>
                </a:lnTo>
                <a:lnTo>
                  <a:pt x="2586421" y="2170636"/>
                </a:lnTo>
                <a:lnTo>
                  <a:pt x="2623763" y="2147754"/>
                </a:lnTo>
                <a:lnTo>
                  <a:pt x="2658008" y="2120734"/>
                </a:lnTo>
                <a:lnTo>
                  <a:pt x="2688811" y="2089923"/>
                </a:lnTo>
                <a:lnTo>
                  <a:pt x="2715824" y="2055667"/>
                </a:lnTo>
                <a:lnTo>
                  <a:pt x="2738703" y="2018311"/>
                </a:lnTo>
                <a:lnTo>
                  <a:pt x="2757100" y="1978201"/>
                </a:lnTo>
                <a:lnTo>
                  <a:pt x="2770669" y="1935683"/>
                </a:lnTo>
                <a:lnTo>
                  <a:pt x="2779064" y="1891104"/>
                </a:lnTo>
                <a:lnTo>
                  <a:pt x="2781940" y="1844808"/>
                </a:lnTo>
                <a:lnTo>
                  <a:pt x="2781940" y="368929"/>
                </a:lnTo>
                <a:lnTo>
                  <a:pt x="2779064" y="322663"/>
                </a:lnTo>
                <a:lnTo>
                  <a:pt x="2770669" y="278108"/>
                </a:lnTo>
                <a:lnTo>
                  <a:pt x="2757100" y="235611"/>
                </a:lnTo>
                <a:lnTo>
                  <a:pt x="2738703" y="195519"/>
                </a:lnTo>
                <a:lnTo>
                  <a:pt x="2715824" y="158177"/>
                </a:lnTo>
                <a:lnTo>
                  <a:pt x="2688811" y="123931"/>
                </a:lnTo>
                <a:lnTo>
                  <a:pt x="2658008" y="93128"/>
                </a:lnTo>
                <a:lnTo>
                  <a:pt x="2623763" y="66115"/>
                </a:lnTo>
                <a:lnTo>
                  <a:pt x="2586421" y="43237"/>
                </a:lnTo>
                <a:lnTo>
                  <a:pt x="2546328" y="24840"/>
                </a:lnTo>
                <a:lnTo>
                  <a:pt x="2503831" y="11270"/>
                </a:lnTo>
                <a:lnTo>
                  <a:pt x="2459276" y="2875"/>
                </a:lnTo>
                <a:lnTo>
                  <a:pt x="24130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70369" y="2724393"/>
            <a:ext cx="2781935" cy="2214245"/>
          </a:xfrm>
          <a:custGeom>
            <a:avLst/>
            <a:gdLst/>
            <a:ahLst/>
            <a:cxnLst/>
            <a:rect l="l" t="t" r="r" b="b"/>
            <a:pathLst>
              <a:path w="2781934" h="2214245">
                <a:moveTo>
                  <a:pt x="0" y="368929"/>
                </a:moveTo>
                <a:lnTo>
                  <a:pt x="2875" y="322663"/>
                </a:lnTo>
                <a:lnTo>
                  <a:pt x="11270" y="278108"/>
                </a:lnTo>
                <a:lnTo>
                  <a:pt x="24840" y="235611"/>
                </a:lnTo>
                <a:lnTo>
                  <a:pt x="43237" y="195519"/>
                </a:lnTo>
                <a:lnTo>
                  <a:pt x="66115" y="158177"/>
                </a:lnTo>
                <a:lnTo>
                  <a:pt x="93128" y="123931"/>
                </a:lnTo>
                <a:lnTo>
                  <a:pt x="123931" y="93128"/>
                </a:lnTo>
                <a:lnTo>
                  <a:pt x="158177" y="66115"/>
                </a:lnTo>
                <a:lnTo>
                  <a:pt x="195519" y="43237"/>
                </a:lnTo>
                <a:lnTo>
                  <a:pt x="235611" y="24840"/>
                </a:lnTo>
                <a:lnTo>
                  <a:pt x="278108" y="11270"/>
                </a:lnTo>
                <a:lnTo>
                  <a:pt x="322663" y="2875"/>
                </a:lnTo>
                <a:lnTo>
                  <a:pt x="368929" y="0"/>
                </a:lnTo>
                <a:lnTo>
                  <a:pt x="2413010" y="0"/>
                </a:lnTo>
                <a:lnTo>
                  <a:pt x="2459276" y="2875"/>
                </a:lnTo>
                <a:lnTo>
                  <a:pt x="2503831" y="11270"/>
                </a:lnTo>
                <a:lnTo>
                  <a:pt x="2546328" y="24840"/>
                </a:lnTo>
                <a:lnTo>
                  <a:pt x="2586420" y="43237"/>
                </a:lnTo>
                <a:lnTo>
                  <a:pt x="2623763" y="66115"/>
                </a:lnTo>
                <a:lnTo>
                  <a:pt x="2658008" y="93128"/>
                </a:lnTo>
                <a:lnTo>
                  <a:pt x="2688811" y="123931"/>
                </a:lnTo>
                <a:lnTo>
                  <a:pt x="2715824" y="158177"/>
                </a:lnTo>
                <a:lnTo>
                  <a:pt x="2738702" y="195519"/>
                </a:lnTo>
                <a:lnTo>
                  <a:pt x="2757099" y="235611"/>
                </a:lnTo>
                <a:lnTo>
                  <a:pt x="2770669" y="278108"/>
                </a:lnTo>
                <a:lnTo>
                  <a:pt x="2779064" y="322663"/>
                </a:lnTo>
                <a:lnTo>
                  <a:pt x="2781940" y="368929"/>
                </a:lnTo>
                <a:lnTo>
                  <a:pt x="2781940" y="1844808"/>
                </a:lnTo>
                <a:lnTo>
                  <a:pt x="2779064" y="1891104"/>
                </a:lnTo>
                <a:lnTo>
                  <a:pt x="2770669" y="1935683"/>
                </a:lnTo>
                <a:lnTo>
                  <a:pt x="2757099" y="1978201"/>
                </a:lnTo>
                <a:lnTo>
                  <a:pt x="2738702" y="2018311"/>
                </a:lnTo>
                <a:lnTo>
                  <a:pt x="2715824" y="2055667"/>
                </a:lnTo>
                <a:lnTo>
                  <a:pt x="2688811" y="2089923"/>
                </a:lnTo>
                <a:lnTo>
                  <a:pt x="2658008" y="2120734"/>
                </a:lnTo>
                <a:lnTo>
                  <a:pt x="2623763" y="2147753"/>
                </a:lnTo>
                <a:lnTo>
                  <a:pt x="2586420" y="2170636"/>
                </a:lnTo>
                <a:lnTo>
                  <a:pt x="2546328" y="2189035"/>
                </a:lnTo>
                <a:lnTo>
                  <a:pt x="2503831" y="2202606"/>
                </a:lnTo>
                <a:lnTo>
                  <a:pt x="2459276" y="2211002"/>
                </a:lnTo>
                <a:lnTo>
                  <a:pt x="2413010" y="2213878"/>
                </a:lnTo>
                <a:lnTo>
                  <a:pt x="368929" y="2213878"/>
                </a:lnTo>
                <a:lnTo>
                  <a:pt x="322663" y="2211002"/>
                </a:lnTo>
                <a:lnTo>
                  <a:pt x="278108" y="2202606"/>
                </a:lnTo>
                <a:lnTo>
                  <a:pt x="235611" y="2189035"/>
                </a:lnTo>
                <a:lnTo>
                  <a:pt x="195519" y="2170636"/>
                </a:lnTo>
                <a:lnTo>
                  <a:pt x="158177" y="2147753"/>
                </a:lnTo>
                <a:lnTo>
                  <a:pt x="123931" y="2120734"/>
                </a:lnTo>
                <a:lnTo>
                  <a:pt x="93128" y="2089923"/>
                </a:lnTo>
                <a:lnTo>
                  <a:pt x="66115" y="2055667"/>
                </a:lnTo>
                <a:lnTo>
                  <a:pt x="43237" y="2018311"/>
                </a:lnTo>
                <a:lnTo>
                  <a:pt x="24840" y="1978201"/>
                </a:lnTo>
                <a:lnTo>
                  <a:pt x="11270" y="1935683"/>
                </a:lnTo>
                <a:lnTo>
                  <a:pt x="2875" y="1891104"/>
                </a:lnTo>
                <a:lnTo>
                  <a:pt x="0" y="1844808"/>
                </a:lnTo>
                <a:lnTo>
                  <a:pt x="0" y="368929"/>
                </a:lnTo>
                <a:close/>
              </a:path>
            </a:pathLst>
          </a:custGeom>
          <a:ln w="19049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601091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 </a:t>
            </a:r>
            <a:r>
              <a:rPr sz="3750" b="1" spc="-25" dirty="0">
                <a:solidFill>
                  <a:srgbClr val="5F4778"/>
                </a:solidFill>
                <a:latin typeface="Calibri"/>
                <a:cs typeface="Calibri"/>
              </a:rPr>
              <a:t>Architecture-</a:t>
            </a:r>
            <a:r>
              <a:rPr sz="3750" b="1" spc="-5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dirty="0">
                <a:solidFill>
                  <a:srgbClr val="5F4778"/>
                </a:solidFill>
                <a:latin typeface="Calibri"/>
                <a:cs typeface="Calibri"/>
              </a:rPr>
              <a:t>Modules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5856" y="1893883"/>
            <a:ext cx="90614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P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la</a:t>
            </a:r>
            <a:r>
              <a:rPr sz="1800" b="1" spc="-30" dirty="0">
                <a:solidFill>
                  <a:srgbClr val="595959"/>
                </a:solidFill>
                <a:latin typeface="Calibri"/>
                <a:cs typeface="Calibri"/>
              </a:rPr>
              <a:t>y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b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42571" y="2841879"/>
            <a:ext cx="1134660" cy="1659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09024" y="4650801"/>
            <a:ext cx="7067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M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1800" b="1" spc="25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1800" b="1" spc="-25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77636" y="2378582"/>
            <a:ext cx="1721779" cy="22660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933313" y="1146868"/>
            <a:ext cx="42925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" dirty="0">
                <a:solidFill>
                  <a:srgbClr val="F2F2F2"/>
                </a:solidFill>
                <a:latin typeface="Calibri"/>
                <a:cs typeface="Calibri"/>
              </a:rPr>
              <a:t>P</a:t>
            </a:r>
            <a:r>
              <a:rPr sz="1800" b="1" spc="5" dirty="0">
                <a:solidFill>
                  <a:srgbClr val="F2F2F2"/>
                </a:solidFill>
                <a:latin typeface="Calibri"/>
                <a:cs typeface="Calibri"/>
              </a:rPr>
              <a:t>l</a:t>
            </a:r>
            <a:r>
              <a:rPr sz="1800" b="1" spc="10" dirty="0">
                <a:solidFill>
                  <a:srgbClr val="F2F2F2"/>
                </a:solidFill>
                <a:latin typeface="Calibri"/>
                <a:cs typeface="Calibri"/>
              </a:rPr>
              <a:t>a</a:t>
            </a:r>
            <a:r>
              <a:rPr sz="1800" b="1" dirty="0">
                <a:solidFill>
                  <a:srgbClr val="F2F2F2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57750" y="1828784"/>
            <a:ext cx="3419475" cy="32480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86828" y="1852178"/>
            <a:ext cx="3314700" cy="3149600"/>
          </a:xfrm>
          <a:custGeom>
            <a:avLst/>
            <a:gdLst/>
            <a:ahLst/>
            <a:cxnLst/>
            <a:rect l="l" t="t" r="r" b="b"/>
            <a:pathLst>
              <a:path w="3314700" h="3149600">
                <a:moveTo>
                  <a:pt x="2789804" y="0"/>
                </a:moveTo>
                <a:lnTo>
                  <a:pt x="524896" y="0"/>
                </a:lnTo>
                <a:lnTo>
                  <a:pt x="477114" y="2144"/>
                </a:lnTo>
                <a:lnTo>
                  <a:pt x="430536" y="8454"/>
                </a:lnTo>
                <a:lnTo>
                  <a:pt x="385346" y="18745"/>
                </a:lnTo>
                <a:lnTo>
                  <a:pt x="341729" y="32831"/>
                </a:lnTo>
                <a:lnTo>
                  <a:pt x="299870" y="50527"/>
                </a:lnTo>
                <a:lnTo>
                  <a:pt x="259956" y="71648"/>
                </a:lnTo>
                <a:lnTo>
                  <a:pt x="222170" y="96009"/>
                </a:lnTo>
                <a:lnTo>
                  <a:pt x="186698" y="123425"/>
                </a:lnTo>
                <a:lnTo>
                  <a:pt x="153725" y="153710"/>
                </a:lnTo>
                <a:lnTo>
                  <a:pt x="123437" y="186680"/>
                </a:lnTo>
                <a:lnTo>
                  <a:pt x="96019" y="222149"/>
                </a:lnTo>
                <a:lnTo>
                  <a:pt x="71656" y="259933"/>
                </a:lnTo>
                <a:lnTo>
                  <a:pt x="50532" y="299846"/>
                </a:lnTo>
                <a:lnTo>
                  <a:pt x="32834" y="341702"/>
                </a:lnTo>
                <a:lnTo>
                  <a:pt x="18747" y="385318"/>
                </a:lnTo>
                <a:lnTo>
                  <a:pt x="8455" y="430507"/>
                </a:lnTo>
                <a:lnTo>
                  <a:pt x="2144" y="477084"/>
                </a:lnTo>
                <a:lnTo>
                  <a:pt x="0" y="524865"/>
                </a:lnTo>
                <a:lnTo>
                  <a:pt x="0" y="2624321"/>
                </a:lnTo>
                <a:lnTo>
                  <a:pt x="2144" y="2672105"/>
                </a:lnTo>
                <a:lnTo>
                  <a:pt x="8455" y="2718685"/>
                </a:lnTo>
                <a:lnTo>
                  <a:pt x="18747" y="2763876"/>
                </a:lnTo>
                <a:lnTo>
                  <a:pt x="32834" y="2807493"/>
                </a:lnTo>
                <a:lnTo>
                  <a:pt x="50532" y="2849352"/>
                </a:lnTo>
                <a:lnTo>
                  <a:pt x="71656" y="2889266"/>
                </a:lnTo>
                <a:lnTo>
                  <a:pt x="96019" y="2927051"/>
                </a:lnTo>
                <a:lnTo>
                  <a:pt x="123437" y="2962522"/>
                </a:lnTo>
                <a:lnTo>
                  <a:pt x="153725" y="2995493"/>
                </a:lnTo>
                <a:lnTo>
                  <a:pt x="186698" y="3025779"/>
                </a:lnTo>
                <a:lnTo>
                  <a:pt x="222170" y="3053196"/>
                </a:lnTo>
                <a:lnTo>
                  <a:pt x="259956" y="3077558"/>
                </a:lnTo>
                <a:lnTo>
                  <a:pt x="299870" y="3098680"/>
                </a:lnTo>
                <a:lnTo>
                  <a:pt x="341729" y="3116376"/>
                </a:lnTo>
                <a:lnTo>
                  <a:pt x="385346" y="3130463"/>
                </a:lnTo>
                <a:lnTo>
                  <a:pt x="430536" y="3140754"/>
                </a:lnTo>
                <a:lnTo>
                  <a:pt x="477114" y="3147064"/>
                </a:lnTo>
                <a:lnTo>
                  <a:pt x="524896" y="3149208"/>
                </a:lnTo>
                <a:lnTo>
                  <a:pt x="2789804" y="3149208"/>
                </a:lnTo>
                <a:lnTo>
                  <a:pt x="2837571" y="3147064"/>
                </a:lnTo>
                <a:lnTo>
                  <a:pt x="2884139" y="3140754"/>
                </a:lnTo>
                <a:lnTo>
                  <a:pt x="2929322" y="3130463"/>
                </a:lnTo>
                <a:lnTo>
                  <a:pt x="2972933" y="3116376"/>
                </a:lnTo>
                <a:lnTo>
                  <a:pt x="3014789" y="3098680"/>
                </a:lnTo>
                <a:lnTo>
                  <a:pt x="3054703" y="3077558"/>
                </a:lnTo>
                <a:lnTo>
                  <a:pt x="3092490" y="3053196"/>
                </a:lnTo>
                <a:lnTo>
                  <a:pt x="3127964" y="3025779"/>
                </a:lnTo>
                <a:lnTo>
                  <a:pt x="3160939" y="2995493"/>
                </a:lnTo>
                <a:lnTo>
                  <a:pt x="3191232" y="2962522"/>
                </a:lnTo>
                <a:lnTo>
                  <a:pt x="3218655" y="2927051"/>
                </a:lnTo>
                <a:lnTo>
                  <a:pt x="3243023" y="2889266"/>
                </a:lnTo>
                <a:lnTo>
                  <a:pt x="3264151" y="2849352"/>
                </a:lnTo>
                <a:lnTo>
                  <a:pt x="3281854" y="2807493"/>
                </a:lnTo>
                <a:lnTo>
                  <a:pt x="3295946" y="2763876"/>
                </a:lnTo>
                <a:lnTo>
                  <a:pt x="3306241" y="2718685"/>
                </a:lnTo>
                <a:lnTo>
                  <a:pt x="3312554" y="2672105"/>
                </a:lnTo>
                <a:lnTo>
                  <a:pt x="3314700" y="2624321"/>
                </a:lnTo>
                <a:lnTo>
                  <a:pt x="3314700" y="524865"/>
                </a:lnTo>
                <a:lnTo>
                  <a:pt x="3312554" y="477084"/>
                </a:lnTo>
                <a:lnTo>
                  <a:pt x="3306241" y="430507"/>
                </a:lnTo>
                <a:lnTo>
                  <a:pt x="3295946" y="385318"/>
                </a:lnTo>
                <a:lnTo>
                  <a:pt x="3281854" y="341702"/>
                </a:lnTo>
                <a:lnTo>
                  <a:pt x="3264151" y="299846"/>
                </a:lnTo>
                <a:lnTo>
                  <a:pt x="3243023" y="259933"/>
                </a:lnTo>
                <a:lnTo>
                  <a:pt x="3218655" y="222149"/>
                </a:lnTo>
                <a:lnTo>
                  <a:pt x="3191232" y="186680"/>
                </a:lnTo>
                <a:lnTo>
                  <a:pt x="3160939" y="153710"/>
                </a:lnTo>
                <a:lnTo>
                  <a:pt x="3127964" y="123425"/>
                </a:lnTo>
                <a:lnTo>
                  <a:pt x="3092490" y="96009"/>
                </a:lnTo>
                <a:lnTo>
                  <a:pt x="3054703" y="71648"/>
                </a:lnTo>
                <a:lnTo>
                  <a:pt x="3014789" y="50527"/>
                </a:lnTo>
                <a:lnTo>
                  <a:pt x="2972933" y="32831"/>
                </a:lnTo>
                <a:lnTo>
                  <a:pt x="2929322" y="18745"/>
                </a:lnTo>
                <a:lnTo>
                  <a:pt x="2884139" y="8454"/>
                </a:lnTo>
                <a:lnTo>
                  <a:pt x="2837571" y="2144"/>
                </a:lnTo>
                <a:lnTo>
                  <a:pt x="27898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86827" y="1852178"/>
            <a:ext cx="3314700" cy="3149600"/>
          </a:xfrm>
          <a:custGeom>
            <a:avLst/>
            <a:gdLst/>
            <a:ahLst/>
            <a:cxnLst/>
            <a:rect l="l" t="t" r="r" b="b"/>
            <a:pathLst>
              <a:path w="3314700" h="3149600">
                <a:moveTo>
                  <a:pt x="0" y="524865"/>
                </a:moveTo>
                <a:lnTo>
                  <a:pt x="2144" y="477084"/>
                </a:lnTo>
                <a:lnTo>
                  <a:pt x="8455" y="430507"/>
                </a:lnTo>
                <a:lnTo>
                  <a:pt x="18747" y="385317"/>
                </a:lnTo>
                <a:lnTo>
                  <a:pt x="32834" y="341702"/>
                </a:lnTo>
                <a:lnTo>
                  <a:pt x="50532" y="299846"/>
                </a:lnTo>
                <a:lnTo>
                  <a:pt x="71656" y="259933"/>
                </a:lnTo>
                <a:lnTo>
                  <a:pt x="96019" y="222149"/>
                </a:lnTo>
                <a:lnTo>
                  <a:pt x="123437" y="186680"/>
                </a:lnTo>
                <a:lnTo>
                  <a:pt x="153725" y="153710"/>
                </a:lnTo>
                <a:lnTo>
                  <a:pt x="186698" y="123425"/>
                </a:lnTo>
                <a:lnTo>
                  <a:pt x="222170" y="96009"/>
                </a:lnTo>
                <a:lnTo>
                  <a:pt x="259956" y="71648"/>
                </a:lnTo>
                <a:lnTo>
                  <a:pt x="299870" y="50527"/>
                </a:lnTo>
                <a:lnTo>
                  <a:pt x="341729" y="32831"/>
                </a:lnTo>
                <a:lnTo>
                  <a:pt x="385346" y="18745"/>
                </a:lnTo>
                <a:lnTo>
                  <a:pt x="430536" y="8454"/>
                </a:lnTo>
                <a:lnTo>
                  <a:pt x="477114" y="2144"/>
                </a:lnTo>
                <a:lnTo>
                  <a:pt x="524896" y="0"/>
                </a:lnTo>
                <a:lnTo>
                  <a:pt x="2789803" y="0"/>
                </a:lnTo>
                <a:lnTo>
                  <a:pt x="2837571" y="2144"/>
                </a:lnTo>
                <a:lnTo>
                  <a:pt x="2884139" y="8454"/>
                </a:lnTo>
                <a:lnTo>
                  <a:pt x="2929321" y="18745"/>
                </a:lnTo>
                <a:lnTo>
                  <a:pt x="2972933" y="32831"/>
                </a:lnTo>
                <a:lnTo>
                  <a:pt x="3014789" y="50527"/>
                </a:lnTo>
                <a:lnTo>
                  <a:pt x="3054703" y="71648"/>
                </a:lnTo>
                <a:lnTo>
                  <a:pt x="3092489" y="96009"/>
                </a:lnTo>
                <a:lnTo>
                  <a:pt x="3127963" y="123425"/>
                </a:lnTo>
                <a:lnTo>
                  <a:pt x="3160939" y="153710"/>
                </a:lnTo>
                <a:lnTo>
                  <a:pt x="3191231" y="186680"/>
                </a:lnTo>
                <a:lnTo>
                  <a:pt x="3218654" y="222149"/>
                </a:lnTo>
                <a:lnTo>
                  <a:pt x="3243023" y="259933"/>
                </a:lnTo>
                <a:lnTo>
                  <a:pt x="3264151" y="299846"/>
                </a:lnTo>
                <a:lnTo>
                  <a:pt x="3281854" y="341702"/>
                </a:lnTo>
                <a:lnTo>
                  <a:pt x="3295946" y="385317"/>
                </a:lnTo>
                <a:lnTo>
                  <a:pt x="3306241" y="430507"/>
                </a:lnTo>
                <a:lnTo>
                  <a:pt x="3312554" y="477084"/>
                </a:lnTo>
                <a:lnTo>
                  <a:pt x="3314699" y="524865"/>
                </a:lnTo>
                <a:lnTo>
                  <a:pt x="3314699" y="2624321"/>
                </a:lnTo>
                <a:lnTo>
                  <a:pt x="3312554" y="2672105"/>
                </a:lnTo>
                <a:lnTo>
                  <a:pt x="3306241" y="2718685"/>
                </a:lnTo>
                <a:lnTo>
                  <a:pt x="3295946" y="2763876"/>
                </a:lnTo>
                <a:lnTo>
                  <a:pt x="3281854" y="2807493"/>
                </a:lnTo>
                <a:lnTo>
                  <a:pt x="3264151" y="2849352"/>
                </a:lnTo>
                <a:lnTo>
                  <a:pt x="3243023" y="2889266"/>
                </a:lnTo>
                <a:lnTo>
                  <a:pt x="3218654" y="2927051"/>
                </a:lnTo>
                <a:lnTo>
                  <a:pt x="3191231" y="2962522"/>
                </a:lnTo>
                <a:lnTo>
                  <a:pt x="3160939" y="2995493"/>
                </a:lnTo>
                <a:lnTo>
                  <a:pt x="3127963" y="3025779"/>
                </a:lnTo>
                <a:lnTo>
                  <a:pt x="3092489" y="3053196"/>
                </a:lnTo>
                <a:lnTo>
                  <a:pt x="3054703" y="3077558"/>
                </a:lnTo>
                <a:lnTo>
                  <a:pt x="3014789" y="3098680"/>
                </a:lnTo>
                <a:lnTo>
                  <a:pt x="2972933" y="3116376"/>
                </a:lnTo>
                <a:lnTo>
                  <a:pt x="2929321" y="3130463"/>
                </a:lnTo>
                <a:lnTo>
                  <a:pt x="2884139" y="3140753"/>
                </a:lnTo>
                <a:lnTo>
                  <a:pt x="2837571" y="3147064"/>
                </a:lnTo>
                <a:lnTo>
                  <a:pt x="2789803" y="3149208"/>
                </a:lnTo>
                <a:lnTo>
                  <a:pt x="524896" y="3149208"/>
                </a:lnTo>
                <a:lnTo>
                  <a:pt x="477114" y="3147064"/>
                </a:lnTo>
                <a:lnTo>
                  <a:pt x="430536" y="3140753"/>
                </a:lnTo>
                <a:lnTo>
                  <a:pt x="385346" y="3130463"/>
                </a:lnTo>
                <a:lnTo>
                  <a:pt x="341729" y="3116376"/>
                </a:lnTo>
                <a:lnTo>
                  <a:pt x="299870" y="3098680"/>
                </a:lnTo>
                <a:lnTo>
                  <a:pt x="259956" y="3077558"/>
                </a:lnTo>
                <a:lnTo>
                  <a:pt x="222170" y="3053196"/>
                </a:lnTo>
                <a:lnTo>
                  <a:pt x="186698" y="3025779"/>
                </a:lnTo>
                <a:lnTo>
                  <a:pt x="153725" y="2995493"/>
                </a:lnTo>
                <a:lnTo>
                  <a:pt x="123437" y="2962522"/>
                </a:lnTo>
                <a:lnTo>
                  <a:pt x="96019" y="2927051"/>
                </a:lnTo>
                <a:lnTo>
                  <a:pt x="71656" y="2889266"/>
                </a:lnTo>
                <a:lnTo>
                  <a:pt x="50532" y="2849352"/>
                </a:lnTo>
                <a:lnTo>
                  <a:pt x="32834" y="2807493"/>
                </a:lnTo>
                <a:lnTo>
                  <a:pt x="18747" y="2763876"/>
                </a:lnTo>
                <a:lnTo>
                  <a:pt x="8455" y="2718685"/>
                </a:lnTo>
                <a:lnTo>
                  <a:pt x="2144" y="2672105"/>
                </a:lnTo>
                <a:lnTo>
                  <a:pt x="0" y="2624321"/>
                </a:lnTo>
                <a:lnTo>
                  <a:pt x="0" y="524865"/>
                </a:lnTo>
                <a:close/>
              </a:path>
            </a:pathLst>
          </a:custGeom>
          <a:ln w="19049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102864" y="2161155"/>
            <a:ext cx="1096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595959"/>
                </a:solidFill>
                <a:latin typeface="Calibri"/>
                <a:cs typeface="Calibri"/>
              </a:rPr>
              <a:t>I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n</a:t>
            </a:r>
            <a:r>
              <a:rPr sz="1800" b="1" spc="-30" dirty="0">
                <a:solidFill>
                  <a:srgbClr val="595959"/>
                </a:solidFill>
                <a:latin typeface="Calibri"/>
                <a:cs typeface="Calibri"/>
              </a:rPr>
              <a:t>v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n</a:t>
            </a:r>
            <a:r>
              <a:rPr sz="1800" b="1" spc="-25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800" b="1" spc="30" dirty="0">
                <a:solidFill>
                  <a:srgbClr val="595959"/>
                </a:solidFill>
                <a:latin typeface="Calibri"/>
                <a:cs typeface="Calibri"/>
              </a:rPr>
              <a:t>r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i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85386" y="2161155"/>
            <a:ext cx="859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M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odul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54774" y="3631052"/>
            <a:ext cx="251094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29678" y="2714244"/>
            <a:ext cx="1668399" cy="16697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11630" y="2724405"/>
            <a:ext cx="1668399" cy="16697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594354" y="4650801"/>
            <a:ext cx="205867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20" dirty="0">
                <a:solidFill>
                  <a:srgbClr val="A5A5A5"/>
                </a:solidFill>
                <a:latin typeface="Calibri"/>
                <a:cs typeface="Calibri"/>
              </a:rPr>
              <a:t>Ansible </a:t>
            </a:r>
            <a:r>
              <a:rPr sz="1400" b="1" spc="10" dirty="0">
                <a:solidFill>
                  <a:srgbClr val="A5A5A5"/>
                </a:solidFill>
                <a:latin typeface="Calibri"/>
                <a:cs typeface="Calibri"/>
              </a:rPr>
              <a:t>Automation</a:t>
            </a:r>
            <a:r>
              <a:rPr sz="1400" b="1" spc="-235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A5A5A5"/>
                </a:solidFill>
                <a:latin typeface="Calibri"/>
                <a:cs typeface="Calibri"/>
              </a:rPr>
              <a:t>Engine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529200" y="3074029"/>
            <a:ext cx="1627510" cy="11731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434837" y="2972114"/>
            <a:ext cx="2433955" cy="1673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Modules </a:t>
            </a:r>
            <a:r>
              <a:rPr sz="1800" b="1" spc="15" dirty="0">
                <a:solidFill>
                  <a:srgbClr val="595959"/>
                </a:solidFill>
                <a:latin typeface="Calibri"/>
                <a:cs typeface="Calibri"/>
              </a:rPr>
              <a:t>are 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like</a:t>
            </a:r>
            <a:r>
              <a:rPr sz="1800" b="1" spc="-2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Calibri"/>
                <a:cs typeface="Calibri"/>
              </a:rPr>
              <a:t>tools</a:t>
            </a:r>
            <a:endParaRPr sz="1800">
              <a:latin typeface="Calibri"/>
              <a:cs typeface="Calibri"/>
            </a:endParaRPr>
          </a:p>
          <a:p>
            <a:pPr marL="298450" marR="5080" indent="-286385">
              <a:lnSpc>
                <a:spcPct val="100800"/>
              </a:lnSpc>
              <a:spcBef>
                <a:spcPts val="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Can 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control system  </a:t>
            </a: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resources, 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like  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services, 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packages</a:t>
            </a:r>
            <a:r>
              <a:rPr sz="1800" b="1" spc="-2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595959"/>
                </a:solidFill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  <a:p>
            <a:pPr marL="298450" indent="-286385">
              <a:lnSpc>
                <a:spcPts val="2130"/>
              </a:lnSpc>
              <a:spcBef>
                <a:spcPts val="15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500+ 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core</a:t>
            </a:r>
            <a:r>
              <a:rPr sz="1800" b="1" spc="-1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modules</a:t>
            </a:r>
            <a:endParaRPr sz="1800">
              <a:latin typeface="Calibri"/>
              <a:cs typeface="Calibri"/>
            </a:endParaRPr>
          </a:p>
          <a:p>
            <a:pPr marL="298450" indent="-286385">
              <a:lnSpc>
                <a:spcPts val="2130"/>
              </a:lnSpc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800" b="1" spc="15" dirty="0">
                <a:solidFill>
                  <a:srgbClr val="595959"/>
                </a:solidFill>
                <a:latin typeface="Calibri"/>
                <a:cs typeface="Calibri"/>
              </a:rPr>
              <a:t>Also 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allows</a:t>
            </a:r>
            <a:r>
              <a:rPr sz="1800" b="1" spc="-2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custom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867284" y="3516760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20" h="731520">
                <a:moveTo>
                  <a:pt x="0" y="731520"/>
                </a:moveTo>
                <a:lnTo>
                  <a:pt x="731520" y="731520"/>
                </a:lnTo>
                <a:lnTo>
                  <a:pt x="731520" y="0"/>
                </a:lnTo>
                <a:lnTo>
                  <a:pt x="0" y="0"/>
                </a:lnTo>
                <a:lnTo>
                  <a:pt x="0" y="73152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68046" y="1951359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20" h="731519">
                <a:moveTo>
                  <a:pt x="0" y="731520"/>
                </a:moveTo>
                <a:lnTo>
                  <a:pt x="731520" y="731520"/>
                </a:lnTo>
                <a:lnTo>
                  <a:pt x="731520" y="0"/>
                </a:lnTo>
                <a:lnTo>
                  <a:pt x="0" y="0"/>
                </a:lnTo>
                <a:lnTo>
                  <a:pt x="0" y="73152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58156" y="2114927"/>
            <a:ext cx="36830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53240" y="3517010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20" h="731520">
                <a:moveTo>
                  <a:pt x="0" y="731520"/>
                </a:moveTo>
                <a:lnTo>
                  <a:pt x="731520" y="731520"/>
                </a:lnTo>
                <a:lnTo>
                  <a:pt x="731520" y="0"/>
                </a:lnTo>
                <a:lnTo>
                  <a:pt x="0" y="0"/>
                </a:lnTo>
                <a:lnTo>
                  <a:pt x="0" y="73152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40558" y="3682616"/>
            <a:ext cx="36830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05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38000" y="1951359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20" h="731519">
                <a:moveTo>
                  <a:pt x="0" y="731520"/>
                </a:moveTo>
                <a:lnTo>
                  <a:pt x="731520" y="731520"/>
                </a:lnTo>
                <a:lnTo>
                  <a:pt x="731520" y="0"/>
                </a:lnTo>
                <a:lnTo>
                  <a:pt x="0" y="0"/>
                </a:lnTo>
                <a:lnTo>
                  <a:pt x="0" y="731520"/>
                </a:lnTo>
                <a:close/>
              </a:path>
            </a:pathLst>
          </a:custGeom>
          <a:solidFill>
            <a:srgbClr val="6B9E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25318" y="2114927"/>
            <a:ext cx="36830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06289" y="5278206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20" h="731520">
                <a:moveTo>
                  <a:pt x="0" y="731520"/>
                </a:moveTo>
                <a:lnTo>
                  <a:pt x="731520" y="731520"/>
                </a:lnTo>
                <a:lnTo>
                  <a:pt x="731520" y="0"/>
                </a:lnTo>
                <a:lnTo>
                  <a:pt x="0" y="0"/>
                </a:lnTo>
                <a:lnTo>
                  <a:pt x="0" y="731520"/>
                </a:lnTo>
                <a:close/>
              </a:path>
            </a:pathLst>
          </a:custGeom>
          <a:solidFill>
            <a:srgbClr val="6B9E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792478" y="5446390"/>
            <a:ext cx="3689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5" dirty="0">
                <a:solidFill>
                  <a:srgbClr val="FFFFFF"/>
                </a:solidFill>
                <a:latin typeface="Arial"/>
                <a:cs typeface="Arial"/>
              </a:rPr>
              <a:t>07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7745" y="3521333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19" h="731520">
                <a:moveTo>
                  <a:pt x="0" y="731520"/>
                </a:moveTo>
                <a:lnTo>
                  <a:pt x="731520" y="731520"/>
                </a:lnTo>
                <a:lnTo>
                  <a:pt x="731520" y="0"/>
                </a:lnTo>
                <a:lnTo>
                  <a:pt x="0" y="0"/>
                </a:lnTo>
                <a:lnTo>
                  <a:pt x="0" y="731520"/>
                </a:lnTo>
                <a:close/>
              </a:path>
            </a:pathLst>
          </a:custGeom>
          <a:solidFill>
            <a:srgbClr val="00AF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22321" y="3687124"/>
            <a:ext cx="3689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5" dirty="0">
                <a:solidFill>
                  <a:srgbClr val="FFFFFF"/>
                </a:solidFill>
                <a:latin typeface="Arial"/>
                <a:cs typeface="Arial"/>
              </a:rPr>
              <a:t>04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37745" y="1951359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19" h="731519">
                <a:moveTo>
                  <a:pt x="0" y="731520"/>
                </a:moveTo>
                <a:lnTo>
                  <a:pt x="731520" y="731520"/>
                </a:lnTo>
                <a:lnTo>
                  <a:pt x="731520" y="0"/>
                </a:lnTo>
                <a:lnTo>
                  <a:pt x="0" y="0"/>
                </a:lnTo>
                <a:lnTo>
                  <a:pt x="0" y="73152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22321" y="2114927"/>
            <a:ext cx="36893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75487" y="2101782"/>
            <a:ext cx="244221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30" dirty="0">
                <a:solidFill>
                  <a:srgbClr val="7F7F7F"/>
                </a:solidFill>
                <a:latin typeface="Arial"/>
                <a:cs typeface="Arial"/>
              </a:rPr>
              <a:t>WHAT </a:t>
            </a:r>
            <a:r>
              <a:rPr sz="2000" b="1" spc="25" dirty="0">
                <a:solidFill>
                  <a:srgbClr val="7F7F7F"/>
                </a:solidFill>
                <a:latin typeface="Arial"/>
                <a:cs typeface="Arial"/>
              </a:rPr>
              <a:t>IS</a:t>
            </a:r>
            <a:r>
              <a:rPr sz="2000" b="1" spc="-19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7F7F7F"/>
                </a:solidFill>
                <a:latin typeface="Arial"/>
                <a:cs typeface="Arial"/>
              </a:rPr>
              <a:t>ANSIBLE?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49067" y="3711254"/>
            <a:ext cx="1761489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b="1" spc="15" dirty="0">
                <a:solidFill>
                  <a:srgbClr val="7F7F7F"/>
                </a:solidFill>
                <a:latin typeface="Arial"/>
                <a:cs typeface="Arial"/>
              </a:rPr>
              <a:t>CASE</a:t>
            </a:r>
            <a:r>
              <a:rPr sz="2000" b="1" spc="-9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7F7F7F"/>
                </a:solidFill>
                <a:latin typeface="Arial"/>
                <a:cs typeface="Arial"/>
              </a:rPr>
              <a:t>STUDY:  </a:t>
            </a:r>
            <a:r>
              <a:rPr sz="2000" b="1" spc="15" dirty="0">
                <a:solidFill>
                  <a:srgbClr val="7F7F7F"/>
                </a:solidFill>
                <a:latin typeface="Arial"/>
                <a:cs typeface="Arial"/>
              </a:rPr>
              <a:t>NASA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19219" y="5507667"/>
            <a:ext cx="211264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30" dirty="0">
                <a:solidFill>
                  <a:srgbClr val="7F7F7F"/>
                </a:solidFill>
                <a:latin typeface="Arial"/>
                <a:cs typeface="Arial"/>
              </a:rPr>
              <a:t>ANSIBLE</a:t>
            </a:r>
            <a:r>
              <a:rPr sz="2000" b="1" spc="-254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b="1" spc="30" dirty="0">
                <a:solidFill>
                  <a:srgbClr val="7F7F7F"/>
                </a:solidFill>
                <a:latin typeface="Arial"/>
                <a:cs typeface="Arial"/>
              </a:rPr>
              <a:t>ROLES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52072" y="2096190"/>
            <a:ext cx="197548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15" dirty="0">
                <a:solidFill>
                  <a:srgbClr val="7F7F7F"/>
                </a:solidFill>
                <a:latin typeface="Arial"/>
                <a:cs typeface="Arial"/>
              </a:rPr>
              <a:t>WHY</a:t>
            </a:r>
            <a:r>
              <a:rPr sz="2000" b="1" spc="-2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7F7F7F"/>
                </a:solidFill>
                <a:latin typeface="Arial"/>
                <a:cs typeface="Arial"/>
              </a:rPr>
              <a:t>ANSIBLE?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693165" y="1977700"/>
            <a:ext cx="2192020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b="1" spc="30" dirty="0">
                <a:solidFill>
                  <a:srgbClr val="7F7F7F"/>
                </a:solidFill>
                <a:latin typeface="Arial"/>
                <a:cs typeface="Arial"/>
              </a:rPr>
              <a:t>HOW </a:t>
            </a:r>
            <a:r>
              <a:rPr sz="2000" b="1" spc="25" dirty="0">
                <a:solidFill>
                  <a:srgbClr val="7F7F7F"/>
                </a:solidFill>
                <a:latin typeface="Arial"/>
                <a:cs typeface="Arial"/>
              </a:rPr>
              <a:t>DOES  ANSIBLE</a:t>
            </a:r>
            <a:r>
              <a:rPr sz="2000" b="1" spc="-2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7F7F7F"/>
                </a:solidFill>
                <a:latin typeface="Arial"/>
                <a:cs typeface="Arial"/>
              </a:rPr>
              <a:t>WORK?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57521" y="3682679"/>
            <a:ext cx="2280285" cy="67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95"/>
              </a:lnSpc>
              <a:spcBef>
                <a:spcPts val="100"/>
              </a:spcBef>
              <a:tabLst>
                <a:tab pos="647700" algn="l"/>
              </a:tabLst>
            </a:pP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06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000" b="1" spc="37" baseline="2777" dirty="0">
                <a:solidFill>
                  <a:srgbClr val="7F7F7F"/>
                </a:solidFill>
                <a:latin typeface="Arial"/>
                <a:cs typeface="Arial"/>
              </a:rPr>
              <a:t>ANSIBLE</a:t>
            </a:r>
            <a:endParaRPr sz="3000" baseline="2777">
              <a:latin typeface="Arial"/>
              <a:cs typeface="Arial"/>
            </a:endParaRPr>
          </a:p>
          <a:p>
            <a:pPr marL="648335">
              <a:lnSpc>
                <a:spcPts val="2315"/>
              </a:lnSpc>
            </a:pPr>
            <a:r>
              <a:rPr sz="2000" b="1" spc="15" dirty="0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sz="2000" b="1" spc="45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2000" b="1" spc="-17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b="1" spc="15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r>
              <a:rPr sz="2000" b="1" spc="45" dirty="0">
                <a:solidFill>
                  <a:srgbClr val="7F7F7F"/>
                </a:solidFill>
                <a:latin typeface="Arial"/>
                <a:cs typeface="Arial"/>
              </a:rPr>
              <a:t>B</a:t>
            </a:r>
            <a:r>
              <a:rPr sz="2000" b="1" spc="20" dirty="0">
                <a:solidFill>
                  <a:srgbClr val="7F7F7F"/>
                </a:solidFill>
                <a:latin typeface="Arial"/>
                <a:cs typeface="Arial"/>
              </a:rPr>
              <a:t>OO</a:t>
            </a:r>
            <a:r>
              <a:rPr sz="2000" b="1" spc="40" dirty="0">
                <a:solidFill>
                  <a:srgbClr val="7F7F7F"/>
                </a:solidFill>
                <a:latin typeface="Arial"/>
                <a:cs typeface="Arial"/>
              </a:rPr>
              <a:t>K</a:t>
            </a:r>
            <a:r>
              <a:rPr sz="2000" b="1" spc="1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4609858" y="528256"/>
            <a:ext cx="2338070" cy="838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A</a:t>
            </a:r>
            <a:r>
              <a:rPr spc="-25" dirty="0"/>
              <a:t>gend</a:t>
            </a:r>
            <a:r>
              <a:rPr spc="15" dirty="0"/>
              <a:t>a</a:t>
            </a:r>
          </a:p>
        </p:txBody>
      </p:sp>
      <p:sp>
        <p:nvSpPr>
          <p:cNvPr id="23" name="object 23"/>
          <p:cNvSpPr/>
          <p:nvPr/>
        </p:nvSpPr>
        <p:spPr>
          <a:xfrm>
            <a:off x="6206490" y="5278206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20" h="731520">
                <a:moveTo>
                  <a:pt x="0" y="731520"/>
                </a:moveTo>
                <a:lnTo>
                  <a:pt x="731520" y="731520"/>
                </a:lnTo>
                <a:lnTo>
                  <a:pt x="731520" y="0"/>
                </a:lnTo>
                <a:lnTo>
                  <a:pt x="0" y="0"/>
                </a:lnTo>
                <a:lnTo>
                  <a:pt x="0" y="731520"/>
                </a:lnTo>
                <a:close/>
              </a:path>
            </a:pathLst>
          </a:custGeom>
          <a:solidFill>
            <a:srgbClr val="4736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395471" y="5446390"/>
            <a:ext cx="3683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08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22089" y="5342257"/>
            <a:ext cx="2108200" cy="640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b="1" spc="35" dirty="0">
                <a:solidFill>
                  <a:srgbClr val="7F7F7F"/>
                </a:solidFill>
                <a:latin typeface="Arial"/>
                <a:cs typeface="Arial"/>
              </a:rPr>
              <a:t>USING</a:t>
            </a:r>
            <a:r>
              <a:rPr sz="2000" b="1" spc="-2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b="1" spc="30" dirty="0">
                <a:solidFill>
                  <a:srgbClr val="7F7F7F"/>
                </a:solidFill>
                <a:latin typeface="Arial"/>
                <a:cs typeface="Arial"/>
              </a:rPr>
              <a:t>ROLES</a:t>
            </a:r>
            <a:r>
              <a:rPr sz="2000" b="1" spc="-2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7F7F7F"/>
                </a:solidFill>
                <a:latin typeface="Arial"/>
                <a:cs typeface="Arial"/>
              </a:rPr>
              <a:t>IN  </a:t>
            </a:r>
            <a:r>
              <a:rPr sz="2000" b="1" dirty="0">
                <a:solidFill>
                  <a:srgbClr val="7F7F7F"/>
                </a:solidFill>
                <a:latin typeface="Arial"/>
                <a:cs typeface="Arial"/>
              </a:rPr>
              <a:t>PLAYBOOK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76194" y="3630618"/>
            <a:ext cx="1797050" cy="5765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 b="1" spc="5" dirty="0">
                <a:solidFill>
                  <a:srgbClr val="7F7F7F"/>
                </a:solidFill>
                <a:latin typeface="Arial"/>
                <a:cs typeface="Arial"/>
              </a:rPr>
              <a:t>SETTING </a:t>
            </a:r>
            <a:r>
              <a:rPr sz="1800" b="1" spc="-15" dirty="0">
                <a:solidFill>
                  <a:srgbClr val="7F7F7F"/>
                </a:solidFill>
                <a:latin typeface="Arial"/>
                <a:cs typeface="Arial"/>
              </a:rPr>
              <a:t>UP  </a:t>
            </a:r>
            <a:r>
              <a:rPr sz="1800" b="1" spc="10" dirty="0">
                <a:solidFill>
                  <a:srgbClr val="7F7F7F"/>
                </a:solidFill>
                <a:latin typeface="Arial"/>
                <a:cs typeface="Arial"/>
              </a:rPr>
              <a:t>MASTER</a:t>
            </a:r>
            <a:r>
              <a:rPr sz="1800" b="1" spc="-1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b="1" spc="-35" dirty="0">
                <a:solidFill>
                  <a:srgbClr val="7F7F7F"/>
                </a:solidFill>
                <a:latin typeface="Arial"/>
                <a:cs typeface="Arial"/>
              </a:rPr>
              <a:t>SLAVE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58240" y="3133725"/>
            <a:ext cx="885825" cy="1247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80948" y="3150626"/>
            <a:ext cx="785495" cy="1151890"/>
          </a:xfrm>
          <a:custGeom>
            <a:avLst/>
            <a:gdLst/>
            <a:ahLst/>
            <a:cxnLst/>
            <a:rect l="l" t="t" r="r" b="b"/>
            <a:pathLst>
              <a:path w="785495" h="1151889">
                <a:moveTo>
                  <a:pt x="654436" y="0"/>
                </a:moveTo>
                <a:lnTo>
                  <a:pt x="130820" y="0"/>
                </a:lnTo>
                <a:lnTo>
                  <a:pt x="79891" y="10275"/>
                </a:lnTo>
                <a:lnTo>
                  <a:pt x="38309" y="38309"/>
                </a:lnTo>
                <a:lnTo>
                  <a:pt x="10277" y="79917"/>
                </a:lnTo>
                <a:lnTo>
                  <a:pt x="0" y="130911"/>
                </a:lnTo>
                <a:lnTo>
                  <a:pt x="0" y="1020942"/>
                </a:lnTo>
                <a:lnTo>
                  <a:pt x="10277" y="1071940"/>
                </a:lnTo>
                <a:lnTo>
                  <a:pt x="38309" y="1113555"/>
                </a:lnTo>
                <a:lnTo>
                  <a:pt x="79891" y="1141597"/>
                </a:lnTo>
                <a:lnTo>
                  <a:pt x="130820" y="1151875"/>
                </a:lnTo>
                <a:lnTo>
                  <a:pt x="654436" y="1151875"/>
                </a:lnTo>
                <a:lnTo>
                  <a:pt x="705383" y="1141597"/>
                </a:lnTo>
                <a:lnTo>
                  <a:pt x="747007" y="1113555"/>
                </a:lnTo>
                <a:lnTo>
                  <a:pt x="775081" y="1071940"/>
                </a:lnTo>
                <a:lnTo>
                  <a:pt x="785378" y="1020942"/>
                </a:lnTo>
                <a:lnTo>
                  <a:pt x="785378" y="130911"/>
                </a:lnTo>
                <a:lnTo>
                  <a:pt x="775081" y="79917"/>
                </a:lnTo>
                <a:lnTo>
                  <a:pt x="747007" y="38309"/>
                </a:lnTo>
                <a:lnTo>
                  <a:pt x="705383" y="10275"/>
                </a:lnTo>
                <a:lnTo>
                  <a:pt x="6544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80947" y="3150626"/>
            <a:ext cx="785495" cy="1151890"/>
          </a:xfrm>
          <a:custGeom>
            <a:avLst/>
            <a:gdLst/>
            <a:ahLst/>
            <a:cxnLst/>
            <a:rect l="l" t="t" r="r" b="b"/>
            <a:pathLst>
              <a:path w="785495" h="1151889">
                <a:moveTo>
                  <a:pt x="0" y="130911"/>
                </a:moveTo>
                <a:lnTo>
                  <a:pt x="10277" y="79917"/>
                </a:lnTo>
                <a:lnTo>
                  <a:pt x="38309" y="38309"/>
                </a:lnTo>
                <a:lnTo>
                  <a:pt x="79891" y="10275"/>
                </a:lnTo>
                <a:lnTo>
                  <a:pt x="130820" y="0"/>
                </a:lnTo>
                <a:lnTo>
                  <a:pt x="654436" y="0"/>
                </a:lnTo>
                <a:lnTo>
                  <a:pt x="705383" y="10275"/>
                </a:lnTo>
                <a:lnTo>
                  <a:pt x="747007" y="38309"/>
                </a:lnTo>
                <a:lnTo>
                  <a:pt x="775081" y="79917"/>
                </a:lnTo>
                <a:lnTo>
                  <a:pt x="785378" y="130911"/>
                </a:lnTo>
                <a:lnTo>
                  <a:pt x="785378" y="1020942"/>
                </a:lnTo>
                <a:lnTo>
                  <a:pt x="775081" y="1071940"/>
                </a:lnTo>
                <a:lnTo>
                  <a:pt x="747007" y="1113555"/>
                </a:lnTo>
                <a:lnTo>
                  <a:pt x="705383" y="1141597"/>
                </a:lnTo>
                <a:lnTo>
                  <a:pt x="654436" y="1151875"/>
                </a:lnTo>
                <a:lnTo>
                  <a:pt x="130820" y="1151875"/>
                </a:lnTo>
                <a:lnTo>
                  <a:pt x="79891" y="1141597"/>
                </a:lnTo>
                <a:lnTo>
                  <a:pt x="38309" y="1113555"/>
                </a:lnTo>
                <a:lnTo>
                  <a:pt x="10277" y="1071940"/>
                </a:lnTo>
                <a:lnTo>
                  <a:pt x="0" y="1020942"/>
                </a:lnTo>
                <a:lnTo>
                  <a:pt x="0" y="130911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537337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 </a:t>
            </a:r>
            <a:r>
              <a:rPr sz="3750" b="1" spc="-25" dirty="0">
                <a:solidFill>
                  <a:srgbClr val="5F4778"/>
                </a:solidFill>
                <a:latin typeface="Calibri"/>
                <a:cs typeface="Calibri"/>
              </a:rPr>
              <a:t>Architecture-</a:t>
            </a:r>
            <a:r>
              <a:rPr sz="3750" b="1" spc="-5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15" dirty="0">
                <a:solidFill>
                  <a:srgbClr val="5F4778"/>
                </a:solidFill>
                <a:latin typeface="Calibri"/>
                <a:cs typeface="Calibri"/>
              </a:rPr>
              <a:t>Hosts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95138" y="2463799"/>
            <a:ext cx="2459859" cy="24499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38700" y="1800209"/>
            <a:ext cx="3467100" cy="33051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86828" y="1852178"/>
            <a:ext cx="3314700" cy="3149600"/>
          </a:xfrm>
          <a:custGeom>
            <a:avLst/>
            <a:gdLst/>
            <a:ahLst/>
            <a:cxnLst/>
            <a:rect l="l" t="t" r="r" b="b"/>
            <a:pathLst>
              <a:path w="3314700" h="3149600">
                <a:moveTo>
                  <a:pt x="2789804" y="0"/>
                </a:moveTo>
                <a:lnTo>
                  <a:pt x="524896" y="0"/>
                </a:lnTo>
                <a:lnTo>
                  <a:pt x="477114" y="2144"/>
                </a:lnTo>
                <a:lnTo>
                  <a:pt x="430536" y="8454"/>
                </a:lnTo>
                <a:lnTo>
                  <a:pt x="385346" y="18745"/>
                </a:lnTo>
                <a:lnTo>
                  <a:pt x="341729" y="32831"/>
                </a:lnTo>
                <a:lnTo>
                  <a:pt x="299870" y="50527"/>
                </a:lnTo>
                <a:lnTo>
                  <a:pt x="259956" y="71648"/>
                </a:lnTo>
                <a:lnTo>
                  <a:pt x="222170" y="96009"/>
                </a:lnTo>
                <a:lnTo>
                  <a:pt x="186698" y="123425"/>
                </a:lnTo>
                <a:lnTo>
                  <a:pt x="153725" y="153710"/>
                </a:lnTo>
                <a:lnTo>
                  <a:pt x="123437" y="186680"/>
                </a:lnTo>
                <a:lnTo>
                  <a:pt x="96019" y="222149"/>
                </a:lnTo>
                <a:lnTo>
                  <a:pt x="71656" y="259933"/>
                </a:lnTo>
                <a:lnTo>
                  <a:pt x="50532" y="299846"/>
                </a:lnTo>
                <a:lnTo>
                  <a:pt x="32834" y="341702"/>
                </a:lnTo>
                <a:lnTo>
                  <a:pt x="18747" y="385318"/>
                </a:lnTo>
                <a:lnTo>
                  <a:pt x="8455" y="430507"/>
                </a:lnTo>
                <a:lnTo>
                  <a:pt x="2144" y="477084"/>
                </a:lnTo>
                <a:lnTo>
                  <a:pt x="0" y="524865"/>
                </a:lnTo>
                <a:lnTo>
                  <a:pt x="0" y="2624321"/>
                </a:lnTo>
                <a:lnTo>
                  <a:pt x="2144" y="2672105"/>
                </a:lnTo>
                <a:lnTo>
                  <a:pt x="8455" y="2718685"/>
                </a:lnTo>
                <a:lnTo>
                  <a:pt x="18747" y="2763876"/>
                </a:lnTo>
                <a:lnTo>
                  <a:pt x="32834" y="2807493"/>
                </a:lnTo>
                <a:lnTo>
                  <a:pt x="50532" y="2849352"/>
                </a:lnTo>
                <a:lnTo>
                  <a:pt x="71656" y="2889266"/>
                </a:lnTo>
                <a:lnTo>
                  <a:pt x="96019" y="2927051"/>
                </a:lnTo>
                <a:lnTo>
                  <a:pt x="123437" y="2962522"/>
                </a:lnTo>
                <a:lnTo>
                  <a:pt x="153725" y="2995493"/>
                </a:lnTo>
                <a:lnTo>
                  <a:pt x="186698" y="3025779"/>
                </a:lnTo>
                <a:lnTo>
                  <a:pt x="222170" y="3053196"/>
                </a:lnTo>
                <a:lnTo>
                  <a:pt x="259956" y="3077558"/>
                </a:lnTo>
                <a:lnTo>
                  <a:pt x="299870" y="3098680"/>
                </a:lnTo>
                <a:lnTo>
                  <a:pt x="341729" y="3116376"/>
                </a:lnTo>
                <a:lnTo>
                  <a:pt x="385346" y="3130463"/>
                </a:lnTo>
                <a:lnTo>
                  <a:pt x="430536" y="3140754"/>
                </a:lnTo>
                <a:lnTo>
                  <a:pt x="477114" y="3147064"/>
                </a:lnTo>
                <a:lnTo>
                  <a:pt x="524896" y="3149208"/>
                </a:lnTo>
                <a:lnTo>
                  <a:pt x="2789804" y="3149208"/>
                </a:lnTo>
                <a:lnTo>
                  <a:pt x="2837571" y="3147064"/>
                </a:lnTo>
                <a:lnTo>
                  <a:pt x="2884139" y="3140754"/>
                </a:lnTo>
                <a:lnTo>
                  <a:pt x="2929322" y="3130463"/>
                </a:lnTo>
                <a:lnTo>
                  <a:pt x="2972933" y="3116376"/>
                </a:lnTo>
                <a:lnTo>
                  <a:pt x="3014789" y="3098680"/>
                </a:lnTo>
                <a:lnTo>
                  <a:pt x="3054703" y="3077558"/>
                </a:lnTo>
                <a:lnTo>
                  <a:pt x="3092490" y="3053196"/>
                </a:lnTo>
                <a:lnTo>
                  <a:pt x="3127964" y="3025779"/>
                </a:lnTo>
                <a:lnTo>
                  <a:pt x="3160939" y="2995493"/>
                </a:lnTo>
                <a:lnTo>
                  <a:pt x="3191232" y="2962522"/>
                </a:lnTo>
                <a:lnTo>
                  <a:pt x="3218655" y="2927051"/>
                </a:lnTo>
                <a:lnTo>
                  <a:pt x="3243023" y="2889266"/>
                </a:lnTo>
                <a:lnTo>
                  <a:pt x="3264151" y="2849352"/>
                </a:lnTo>
                <a:lnTo>
                  <a:pt x="3281854" y="2807493"/>
                </a:lnTo>
                <a:lnTo>
                  <a:pt x="3295946" y="2763876"/>
                </a:lnTo>
                <a:lnTo>
                  <a:pt x="3306241" y="2718685"/>
                </a:lnTo>
                <a:lnTo>
                  <a:pt x="3312554" y="2672105"/>
                </a:lnTo>
                <a:lnTo>
                  <a:pt x="3314700" y="2624321"/>
                </a:lnTo>
                <a:lnTo>
                  <a:pt x="3314700" y="524865"/>
                </a:lnTo>
                <a:lnTo>
                  <a:pt x="3312554" y="477084"/>
                </a:lnTo>
                <a:lnTo>
                  <a:pt x="3306241" y="430507"/>
                </a:lnTo>
                <a:lnTo>
                  <a:pt x="3295946" y="385318"/>
                </a:lnTo>
                <a:lnTo>
                  <a:pt x="3281854" y="341702"/>
                </a:lnTo>
                <a:lnTo>
                  <a:pt x="3264151" y="299846"/>
                </a:lnTo>
                <a:lnTo>
                  <a:pt x="3243023" y="259933"/>
                </a:lnTo>
                <a:lnTo>
                  <a:pt x="3218655" y="222149"/>
                </a:lnTo>
                <a:lnTo>
                  <a:pt x="3191232" y="186680"/>
                </a:lnTo>
                <a:lnTo>
                  <a:pt x="3160939" y="153710"/>
                </a:lnTo>
                <a:lnTo>
                  <a:pt x="3127964" y="123425"/>
                </a:lnTo>
                <a:lnTo>
                  <a:pt x="3092490" y="96009"/>
                </a:lnTo>
                <a:lnTo>
                  <a:pt x="3054703" y="71648"/>
                </a:lnTo>
                <a:lnTo>
                  <a:pt x="3014789" y="50527"/>
                </a:lnTo>
                <a:lnTo>
                  <a:pt x="2972933" y="32831"/>
                </a:lnTo>
                <a:lnTo>
                  <a:pt x="2929322" y="18745"/>
                </a:lnTo>
                <a:lnTo>
                  <a:pt x="2884139" y="8454"/>
                </a:lnTo>
                <a:lnTo>
                  <a:pt x="2837571" y="2144"/>
                </a:lnTo>
                <a:lnTo>
                  <a:pt x="27898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86827" y="1852178"/>
            <a:ext cx="3314700" cy="3149600"/>
          </a:xfrm>
          <a:custGeom>
            <a:avLst/>
            <a:gdLst/>
            <a:ahLst/>
            <a:cxnLst/>
            <a:rect l="l" t="t" r="r" b="b"/>
            <a:pathLst>
              <a:path w="3314700" h="3149600">
                <a:moveTo>
                  <a:pt x="0" y="524865"/>
                </a:moveTo>
                <a:lnTo>
                  <a:pt x="2144" y="477084"/>
                </a:lnTo>
                <a:lnTo>
                  <a:pt x="8455" y="430507"/>
                </a:lnTo>
                <a:lnTo>
                  <a:pt x="18747" y="385317"/>
                </a:lnTo>
                <a:lnTo>
                  <a:pt x="32834" y="341702"/>
                </a:lnTo>
                <a:lnTo>
                  <a:pt x="50532" y="299846"/>
                </a:lnTo>
                <a:lnTo>
                  <a:pt x="71656" y="259933"/>
                </a:lnTo>
                <a:lnTo>
                  <a:pt x="96019" y="222149"/>
                </a:lnTo>
                <a:lnTo>
                  <a:pt x="123437" y="186680"/>
                </a:lnTo>
                <a:lnTo>
                  <a:pt x="153725" y="153710"/>
                </a:lnTo>
                <a:lnTo>
                  <a:pt x="186698" y="123425"/>
                </a:lnTo>
                <a:lnTo>
                  <a:pt x="222170" y="96009"/>
                </a:lnTo>
                <a:lnTo>
                  <a:pt x="259956" y="71648"/>
                </a:lnTo>
                <a:lnTo>
                  <a:pt x="299870" y="50527"/>
                </a:lnTo>
                <a:lnTo>
                  <a:pt x="341729" y="32831"/>
                </a:lnTo>
                <a:lnTo>
                  <a:pt x="385346" y="18745"/>
                </a:lnTo>
                <a:lnTo>
                  <a:pt x="430536" y="8454"/>
                </a:lnTo>
                <a:lnTo>
                  <a:pt x="477114" y="2144"/>
                </a:lnTo>
                <a:lnTo>
                  <a:pt x="524896" y="0"/>
                </a:lnTo>
                <a:lnTo>
                  <a:pt x="2789803" y="0"/>
                </a:lnTo>
                <a:lnTo>
                  <a:pt x="2837571" y="2144"/>
                </a:lnTo>
                <a:lnTo>
                  <a:pt x="2884139" y="8454"/>
                </a:lnTo>
                <a:lnTo>
                  <a:pt x="2929321" y="18745"/>
                </a:lnTo>
                <a:lnTo>
                  <a:pt x="2972933" y="32831"/>
                </a:lnTo>
                <a:lnTo>
                  <a:pt x="3014789" y="50527"/>
                </a:lnTo>
                <a:lnTo>
                  <a:pt x="3054703" y="71648"/>
                </a:lnTo>
                <a:lnTo>
                  <a:pt x="3092489" y="96009"/>
                </a:lnTo>
                <a:lnTo>
                  <a:pt x="3127963" y="123425"/>
                </a:lnTo>
                <a:lnTo>
                  <a:pt x="3160939" y="153710"/>
                </a:lnTo>
                <a:lnTo>
                  <a:pt x="3191231" y="186680"/>
                </a:lnTo>
                <a:lnTo>
                  <a:pt x="3218654" y="222149"/>
                </a:lnTo>
                <a:lnTo>
                  <a:pt x="3243023" y="259933"/>
                </a:lnTo>
                <a:lnTo>
                  <a:pt x="3264151" y="299846"/>
                </a:lnTo>
                <a:lnTo>
                  <a:pt x="3281854" y="341702"/>
                </a:lnTo>
                <a:lnTo>
                  <a:pt x="3295946" y="385317"/>
                </a:lnTo>
                <a:lnTo>
                  <a:pt x="3306241" y="430507"/>
                </a:lnTo>
                <a:lnTo>
                  <a:pt x="3312554" y="477084"/>
                </a:lnTo>
                <a:lnTo>
                  <a:pt x="3314699" y="524865"/>
                </a:lnTo>
                <a:lnTo>
                  <a:pt x="3314699" y="2624321"/>
                </a:lnTo>
                <a:lnTo>
                  <a:pt x="3312554" y="2672105"/>
                </a:lnTo>
                <a:lnTo>
                  <a:pt x="3306241" y="2718685"/>
                </a:lnTo>
                <a:lnTo>
                  <a:pt x="3295946" y="2763876"/>
                </a:lnTo>
                <a:lnTo>
                  <a:pt x="3281854" y="2807493"/>
                </a:lnTo>
                <a:lnTo>
                  <a:pt x="3264151" y="2849352"/>
                </a:lnTo>
                <a:lnTo>
                  <a:pt x="3243023" y="2889266"/>
                </a:lnTo>
                <a:lnTo>
                  <a:pt x="3218654" y="2927051"/>
                </a:lnTo>
                <a:lnTo>
                  <a:pt x="3191231" y="2962522"/>
                </a:lnTo>
                <a:lnTo>
                  <a:pt x="3160939" y="2995493"/>
                </a:lnTo>
                <a:lnTo>
                  <a:pt x="3127963" y="3025779"/>
                </a:lnTo>
                <a:lnTo>
                  <a:pt x="3092489" y="3053196"/>
                </a:lnTo>
                <a:lnTo>
                  <a:pt x="3054703" y="3077558"/>
                </a:lnTo>
                <a:lnTo>
                  <a:pt x="3014789" y="3098680"/>
                </a:lnTo>
                <a:lnTo>
                  <a:pt x="2972933" y="3116376"/>
                </a:lnTo>
                <a:lnTo>
                  <a:pt x="2929321" y="3130463"/>
                </a:lnTo>
                <a:lnTo>
                  <a:pt x="2884139" y="3140753"/>
                </a:lnTo>
                <a:lnTo>
                  <a:pt x="2837571" y="3147064"/>
                </a:lnTo>
                <a:lnTo>
                  <a:pt x="2789803" y="3149208"/>
                </a:lnTo>
                <a:lnTo>
                  <a:pt x="524896" y="3149208"/>
                </a:lnTo>
                <a:lnTo>
                  <a:pt x="477114" y="3147064"/>
                </a:lnTo>
                <a:lnTo>
                  <a:pt x="430536" y="3140753"/>
                </a:lnTo>
                <a:lnTo>
                  <a:pt x="385346" y="3130463"/>
                </a:lnTo>
                <a:lnTo>
                  <a:pt x="341729" y="3116376"/>
                </a:lnTo>
                <a:lnTo>
                  <a:pt x="299870" y="3098680"/>
                </a:lnTo>
                <a:lnTo>
                  <a:pt x="259956" y="3077558"/>
                </a:lnTo>
                <a:lnTo>
                  <a:pt x="222170" y="3053196"/>
                </a:lnTo>
                <a:lnTo>
                  <a:pt x="186698" y="3025779"/>
                </a:lnTo>
                <a:lnTo>
                  <a:pt x="153725" y="2995493"/>
                </a:lnTo>
                <a:lnTo>
                  <a:pt x="123437" y="2962522"/>
                </a:lnTo>
                <a:lnTo>
                  <a:pt x="96019" y="2927051"/>
                </a:lnTo>
                <a:lnTo>
                  <a:pt x="71656" y="2889266"/>
                </a:lnTo>
                <a:lnTo>
                  <a:pt x="50532" y="2849352"/>
                </a:lnTo>
                <a:lnTo>
                  <a:pt x="32834" y="2807493"/>
                </a:lnTo>
                <a:lnTo>
                  <a:pt x="18747" y="2763876"/>
                </a:lnTo>
                <a:lnTo>
                  <a:pt x="8455" y="2718685"/>
                </a:lnTo>
                <a:lnTo>
                  <a:pt x="2144" y="2672105"/>
                </a:lnTo>
                <a:lnTo>
                  <a:pt x="0" y="2624321"/>
                </a:lnTo>
                <a:lnTo>
                  <a:pt x="0" y="524865"/>
                </a:lnTo>
                <a:close/>
              </a:path>
            </a:pathLst>
          </a:custGeom>
          <a:ln w="19049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95856" y="1893883"/>
            <a:ext cx="90614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P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la</a:t>
            </a:r>
            <a:r>
              <a:rPr sz="1800" b="1" spc="-30" dirty="0">
                <a:solidFill>
                  <a:srgbClr val="595959"/>
                </a:solidFill>
                <a:latin typeface="Calibri"/>
                <a:cs typeface="Calibri"/>
              </a:rPr>
              <a:t>y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b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02864" y="2161155"/>
            <a:ext cx="1096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595959"/>
                </a:solidFill>
                <a:latin typeface="Calibri"/>
                <a:cs typeface="Calibri"/>
              </a:rPr>
              <a:t>I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n</a:t>
            </a:r>
            <a:r>
              <a:rPr sz="1800" b="1" spc="-30" dirty="0">
                <a:solidFill>
                  <a:srgbClr val="595959"/>
                </a:solidFill>
                <a:latin typeface="Calibri"/>
                <a:cs typeface="Calibri"/>
              </a:rPr>
              <a:t>v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n</a:t>
            </a:r>
            <a:r>
              <a:rPr sz="1800" b="1" spc="-25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800" b="1" spc="30" dirty="0">
                <a:solidFill>
                  <a:srgbClr val="595959"/>
                </a:solidFill>
                <a:latin typeface="Calibri"/>
                <a:cs typeface="Calibri"/>
              </a:rPr>
              <a:t>r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i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85386" y="2161155"/>
            <a:ext cx="859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M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odul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081016" y="2019546"/>
            <a:ext cx="1190713" cy="8248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81016" y="3027794"/>
            <a:ext cx="1190713" cy="8248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94354" y="4650801"/>
            <a:ext cx="205867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20" dirty="0">
                <a:solidFill>
                  <a:srgbClr val="A5A5A5"/>
                </a:solidFill>
                <a:latin typeface="Calibri"/>
                <a:cs typeface="Calibri"/>
              </a:rPr>
              <a:t>Ansible </a:t>
            </a:r>
            <a:r>
              <a:rPr sz="1400" b="1" spc="10" dirty="0">
                <a:solidFill>
                  <a:srgbClr val="A5A5A5"/>
                </a:solidFill>
                <a:latin typeface="Calibri"/>
                <a:cs typeface="Calibri"/>
              </a:rPr>
              <a:t>Automation</a:t>
            </a:r>
            <a:r>
              <a:rPr sz="1400" b="1" spc="-235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A5A5A5"/>
                </a:solidFill>
                <a:latin typeface="Calibri"/>
                <a:cs typeface="Calibri"/>
              </a:rPr>
              <a:t>Engine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377813" y="5083872"/>
            <a:ext cx="5549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595959"/>
                </a:solidFill>
                <a:latin typeface="Calibri"/>
                <a:cs typeface="Calibri"/>
              </a:rPr>
              <a:t>H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800" b="1" spc="35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1800" b="1" spc="-25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53481" y="3251197"/>
            <a:ext cx="700405" cy="853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595959"/>
                </a:solidFill>
                <a:latin typeface="Calibri"/>
                <a:cs typeface="Calibri"/>
              </a:rPr>
              <a:t>SSH</a:t>
            </a:r>
            <a:endParaRPr sz="1800">
              <a:latin typeface="Calibri"/>
              <a:cs typeface="Calibri"/>
            </a:endParaRPr>
          </a:p>
          <a:p>
            <a:pPr marL="12700" marR="5080" indent="635" algn="ctr">
              <a:lnSpc>
                <a:spcPct val="100800"/>
              </a:lnSpc>
            </a:pP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&amp;   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p</a:t>
            </a:r>
            <a:r>
              <a:rPr sz="1800" b="1" spc="-30" dirty="0">
                <a:solidFill>
                  <a:srgbClr val="595959"/>
                </a:solidFill>
                <a:latin typeface="Calibri"/>
                <a:cs typeface="Calibri"/>
              </a:rPr>
              <a:t>y</a:t>
            </a:r>
            <a:r>
              <a:rPr sz="1800" b="1" spc="-25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h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331830" y="3645286"/>
            <a:ext cx="206258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624822" y="3645286"/>
            <a:ext cx="206258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54774" y="3631052"/>
            <a:ext cx="251094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29678" y="2714244"/>
            <a:ext cx="1668399" cy="166979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11630" y="2724405"/>
            <a:ext cx="1668399" cy="16697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42571" y="2841879"/>
            <a:ext cx="1134660" cy="16593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109024" y="4650801"/>
            <a:ext cx="7067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M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1800" b="1" spc="25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1800" b="1" spc="-25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081016" y="4040111"/>
            <a:ext cx="1190713" cy="8248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07463" y="2378582"/>
            <a:ext cx="2262125" cy="22889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381" y="3514722"/>
            <a:ext cx="6080125" cy="156273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 marR="5080">
              <a:lnSpc>
                <a:spcPts val="5710"/>
              </a:lnSpc>
              <a:spcBef>
                <a:spcPts val="860"/>
              </a:spcBef>
            </a:pPr>
            <a:r>
              <a:rPr spc="5" dirty="0"/>
              <a:t>Case </a:t>
            </a:r>
            <a:r>
              <a:rPr spc="-10" dirty="0"/>
              <a:t>Study:</a:t>
            </a:r>
            <a:r>
              <a:rPr spc="-175" dirty="0"/>
              <a:t> </a:t>
            </a:r>
            <a:r>
              <a:rPr dirty="0"/>
              <a:t>Ansible  </a:t>
            </a:r>
            <a:r>
              <a:rPr spc="-10" dirty="0"/>
              <a:t>being </a:t>
            </a:r>
            <a:r>
              <a:rPr spc="5" dirty="0"/>
              <a:t>used </a:t>
            </a:r>
            <a:r>
              <a:rPr spc="15" dirty="0"/>
              <a:t>in</a:t>
            </a:r>
            <a:r>
              <a:rPr spc="105" dirty="0"/>
              <a:t> </a:t>
            </a:r>
            <a:r>
              <a:rPr dirty="0"/>
              <a:t>NASA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615061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Case </a:t>
            </a:r>
            <a:r>
              <a:rPr sz="3750" b="1" spc="5" dirty="0">
                <a:solidFill>
                  <a:srgbClr val="5F4778"/>
                </a:solidFill>
                <a:latin typeface="Calibri"/>
                <a:cs typeface="Calibri"/>
              </a:rPr>
              <a:t>Study-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Business</a:t>
            </a:r>
            <a:r>
              <a:rPr sz="3750" b="1" spc="-27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10" dirty="0">
                <a:solidFill>
                  <a:srgbClr val="5F4778"/>
                </a:solidFill>
                <a:latin typeface="Calibri"/>
                <a:cs typeface="Calibri"/>
              </a:rPr>
              <a:t>Challenge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92530" y="3318216"/>
            <a:ext cx="1818131" cy="1259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28344" y="3819394"/>
            <a:ext cx="5385435" cy="257175"/>
          </a:xfrm>
          <a:custGeom>
            <a:avLst/>
            <a:gdLst/>
            <a:ahLst/>
            <a:cxnLst/>
            <a:rect l="l" t="t" r="r" b="b"/>
            <a:pathLst>
              <a:path w="5385434" h="257175">
                <a:moveTo>
                  <a:pt x="342900" y="85725"/>
                </a:moveTo>
                <a:lnTo>
                  <a:pt x="0" y="85725"/>
                </a:lnTo>
                <a:lnTo>
                  <a:pt x="0" y="171450"/>
                </a:lnTo>
                <a:lnTo>
                  <a:pt x="342900" y="171450"/>
                </a:lnTo>
                <a:lnTo>
                  <a:pt x="342900" y="85725"/>
                </a:lnTo>
                <a:close/>
              </a:path>
              <a:path w="5385434" h="257175">
                <a:moveTo>
                  <a:pt x="942959" y="85725"/>
                </a:moveTo>
                <a:lnTo>
                  <a:pt x="600059" y="85725"/>
                </a:lnTo>
                <a:lnTo>
                  <a:pt x="600059" y="171450"/>
                </a:lnTo>
                <a:lnTo>
                  <a:pt x="942959" y="171450"/>
                </a:lnTo>
                <a:lnTo>
                  <a:pt x="942959" y="85725"/>
                </a:lnTo>
                <a:close/>
              </a:path>
              <a:path w="5385434" h="257175">
                <a:moveTo>
                  <a:pt x="1543050" y="85725"/>
                </a:moveTo>
                <a:lnTo>
                  <a:pt x="1200150" y="85725"/>
                </a:lnTo>
                <a:lnTo>
                  <a:pt x="1200150" y="171450"/>
                </a:lnTo>
                <a:lnTo>
                  <a:pt x="1543050" y="171450"/>
                </a:lnTo>
                <a:lnTo>
                  <a:pt x="1543050" y="85725"/>
                </a:lnTo>
                <a:close/>
              </a:path>
              <a:path w="5385434" h="257175">
                <a:moveTo>
                  <a:pt x="2143109" y="85725"/>
                </a:moveTo>
                <a:lnTo>
                  <a:pt x="1800209" y="85725"/>
                </a:lnTo>
                <a:lnTo>
                  <a:pt x="1800209" y="171450"/>
                </a:lnTo>
                <a:lnTo>
                  <a:pt x="2143109" y="171450"/>
                </a:lnTo>
                <a:lnTo>
                  <a:pt x="2143109" y="85725"/>
                </a:lnTo>
                <a:close/>
              </a:path>
              <a:path w="5385434" h="257175">
                <a:moveTo>
                  <a:pt x="2743200" y="85725"/>
                </a:moveTo>
                <a:lnTo>
                  <a:pt x="2400300" y="85725"/>
                </a:lnTo>
                <a:lnTo>
                  <a:pt x="2400300" y="171450"/>
                </a:lnTo>
                <a:lnTo>
                  <a:pt x="2743200" y="171450"/>
                </a:lnTo>
                <a:lnTo>
                  <a:pt x="2743200" y="85725"/>
                </a:lnTo>
                <a:close/>
              </a:path>
              <a:path w="5385434" h="257175">
                <a:moveTo>
                  <a:pt x="3343259" y="85725"/>
                </a:moveTo>
                <a:lnTo>
                  <a:pt x="3000359" y="85725"/>
                </a:lnTo>
                <a:lnTo>
                  <a:pt x="3000359" y="171450"/>
                </a:lnTo>
                <a:lnTo>
                  <a:pt x="3343259" y="171450"/>
                </a:lnTo>
                <a:lnTo>
                  <a:pt x="3343259" y="85725"/>
                </a:lnTo>
                <a:close/>
              </a:path>
              <a:path w="5385434" h="257175">
                <a:moveTo>
                  <a:pt x="3943350" y="85725"/>
                </a:moveTo>
                <a:lnTo>
                  <a:pt x="3600450" y="85725"/>
                </a:lnTo>
                <a:lnTo>
                  <a:pt x="3600450" y="171450"/>
                </a:lnTo>
                <a:lnTo>
                  <a:pt x="3943350" y="171450"/>
                </a:lnTo>
                <a:lnTo>
                  <a:pt x="3943350" y="85725"/>
                </a:lnTo>
                <a:close/>
              </a:path>
              <a:path w="5385434" h="257175">
                <a:moveTo>
                  <a:pt x="4543409" y="85725"/>
                </a:moveTo>
                <a:lnTo>
                  <a:pt x="4200509" y="85725"/>
                </a:lnTo>
                <a:lnTo>
                  <a:pt x="4200509" y="171450"/>
                </a:lnTo>
                <a:lnTo>
                  <a:pt x="4543409" y="171450"/>
                </a:lnTo>
                <a:lnTo>
                  <a:pt x="4543409" y="85725"/>
                </a:lnTo>
                <a:close/>
              </a:path>
              <a:path w="5385434" h="257175">
                <a:moveTo>
                  <a:pt x="5127863" y="0"/>
                </a:moveTo>
                <a:lnTo>
                  <a:pt x="5127863" y="257175"/>
                </a:lnTo>
                <a:lnTo>
                  <a:pt x="5299244" y="171450"/>
                </a:lnTo>
                <a:lnTo>
                  <a:pt x="5143500" y="171450"/>
                </a:lnTo>
                <a:lnTo>
                  <a:pt x="5143500" y="85725"/>
                </a:lnTo>
                <a:lnTo>
                  <a:pt x="5299403" y="85725"/>
                </a:lnTo>
                <a:lnTo>
                  <a:pt x="5127863" y="0"/>
                </a:lnTo>
                <a:close/>
              </a:path>
              <a:path w="5385434" h="257175">
                <a:moveTo>
                  <a:pt x="5127863" y="85725"/>
                </a:moveTo>
                <a:lnTo>
                  <a:pt x="4800600" y="85725"/>
                </a:lnTo>
                <a:lnTo>
                  <a:pt x="4800600" y="171450"/>
                </a:lnTo>
                <a:lnTo>
                  <a:pt x="5127863" y="171450"/>
                </a:lnTo>
                <a:lnTo>
                  <a:pt x="5127863" y="85725"/>
                </a:lnTo>
                <a:close/>
              </a:path>
              <a:path w="5385434" h="257175">
                <a:moveTo>
                  <a:pt x="5299403" y="85725"/>
                </a:moveTo>
                <a:lnTo>
                  <a:pt x="5143500" y="85725"/>
                </a:lnTo>
                <a:lnTo>
                  <a:pt x="5143500" y="171450"/>
                </a:lnTo>
                <a:lnTo>
                  <a:pt x="5299244" y="171450"/>
                </a:lnTo>
                <a:lnTo>
                  <a:pt x="5385054" y="128528"/>
                </a:lnTo>
                <a:lnTo>
                  <a:pt x="5299403" y="8572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30806" y="3368805"/>
            <a:ext cx="1401570" cy="886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566909" y="3111374"/>
            <a:ext cx="1401570" cy="14015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86075" y="1143000"/>
            <a:ext cx="6476984" cy="14001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06780" y="1163695"/>
            <a:ext cx="6378575" cy="1303655"/>
          </a:xfrm>
          <a:custGeom>
            <a:avLst/>
            <a:gdLst/>
            <a:ahLst/>
            <a:cxnLst/>
            <a:rect l="l" t="t" r="r" b="b"/>
            <a:pathLst>
              <a:path w="6378575" h="1303655">
                <a:moveTo>
                  <a:pt x="6161263" y="0"/>
                </a:moveTo>
                <a:lnTo>
                  <a:pt x="217176" y="0"/>
                </a:lnTo>
                <a:lnTo>
                  <a:pt x="167392" y="5738"/>
                </a:lnTo>
                <a:lnTo>
                  <a:pt x="121685" y="22084"/>
                </a:lnTo>
                <a:lnTo>
                  <a:pt x="81360" y="47729"/>
                </a:lnTo>
                <a:lnTo>
                  <a:pt x="47724" y="81367"/>
                </a:lnTo>
                <a:lnTo>
                  <a:pt x="22081" y="121691"/>
                </a:lnTo>
                <a:lnTo>
                  <a:pt x="5737" y="167394"/>
                </a:lnTo>
                <a:lnTo>
                  <a:pt x="0" y="217170"/>
                </a:lnTo>
                <a:lnTo>
                  <a:pt x="0" y="1086246"/>
                </a:lnTo>
                <a:lnTo>
                  <a:pt x="5737" y="1136067"/>
                </a:lnTo>
                <a:lnTo>
                  <a:pt x="22081" y="1181802"/>
                </a:lnTo>
                <a:lnTo>
                  <a:pt x="47724" y="1222148"/>
                </a:lnTo>
                <a:lnTo>
                  <a:pt x="81360" y="1255799"/>
                </a:lnTo>
                <a:lnTo>
                  <a:pt x="121685" y="1281451"/>
                </a:lnTo>
                <a:lnTo>
                  <a:pt x="167392" y="1297798"/>
                </a:lnTo>
                <a:lnTo>
                  <a:pt x="217176" y="1303538"/>
                </a:lnTo>
                <a:lnTo>
                  <a:pt x="6161263" y="1303538"/>
                </a:lnTo>
                <a:lnTo>
                  <a:pt x="6211049" y="1297798"/>
                </a:lnTo>
                <a:lnTo>
                  <a:pt x="6256756" y="1281451"/>
                </a:lnTo>
                <a:lnTo>
                  <a:pt x="6297079" y="1255799"/>
                </a:lnTo>
                <a:lnTo>
                  <a:pt x="6330714" y="1222148"/>
                </a:lnTo>
                <a:lnTo>
                  <a:pt x="6356355" y="1181802"/>
                </a:lnTo>
                <a:lnTo>
                  <a:pt x="6372696" y="1136067"/>
                </a:lnTo>
                <a:lnTo>
                  <a:pt x="6378433" y="1086246"/>
                </a:lnTo>
                <a:lnTo>
                  <a:pt x="6378433" y="217170"/>
                </a:lnTo>
                <a:lnTo>
                  <a:pt x="6372696" y="167394"/>
                </a:lnTo>
                <a:lnTo>
                  <a:pt x="6356355" y="121691"/>
                </a:lnTo>
                <a:lnTo>
                  <a:pt x="6330714" y="81367"/>
                </a:lnTo>
                <a:lnTo>
                  <a:pt x="6297079" y="47729"/>
                </a:lnTo>
                <a:lnTo>
                  <a:pt x="6256756" y="22084"/>
                </a:lnTo>
                <a:lnTo>
                  <a:pt x="6211049" y="5738"/>
                </a:lnTo>
                <a:lnTo>
                  <a:pt x="61612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06779" y="1163696"/>
            <a:ext cx="6378575" cy="1303655"/>
          </a:xfrm>
          <a:custGeom>
            <a:avLst/>
            <a:gdLst/>
            <a:ahLst/>
            <a:cxnLst/>
            <a:rect l="l" t="t" r="r" b="b"/>
            <a:pathLst>
              <a:path w="6378575" h="1303655">
                <a:moveTo>
                  <a:pt x="0" y="217169"/>
                </a:moveTo>
                <a:lnTo>
                  <a:pt x="5737" y="167394"/>
                </a:lnTo>
                <a:lnTo>
                  <a:pt x="22081" y="121691"/>
                </a:lnTo>
                <a:lnTo>
                  <a:pt x="47724" y="81367"/>
                </a:lnTo>
                <a:lnTo>
                  <a:pt x="81360" y="47729"/>
                </a:lnTo>
                <a:lnTo>
                  <a:pt x="121685" y="22084"/>
                </a:lnTo>
                <a:lnTo>
                  <a:pt x="167392" y="5738"/>
                </a:lnTo>
                <a:lnTo>
                  <a:pt x="217176" y="0"/>
                </a:lnTo>
                <a:lnTo>
                  <a:pt x="6161263" y="0"/>
                </a:lnTo>
                <a:lnTo>
                  <a:pt x="6211048" y="5738"/>
                </a:lnTo>
                <a:lnTo>
                  <a:pt x="6256755" y="22084"/>
                </a:lnTo>
                <a:lnTo>
                  <a:pt x="6297079" y="47729"/>
                </a:lnTo>
                <a:lnTo>
                  <a:pt x="6330713" y="81367"/>
                </a:lnTo>
                <a:lnTo>
                  <a:pt x="6356354" y="121691"/>
                </a:lnTo>
                <a:lnTo>
                  <a:pt x="6372696" y="167394"/>
                </a:lnTo>
                <a:lnTo>
                  <a:pt x="6378433" y="217169"/>
                </a:lnTo>
                <a:lnTo>
                  <a:pt x="6378433" y="1086246"/>
                </a:lnTo>
                <a:lnTo>
                  <a:pt x="6372696" y="1136066"/>
                </a:lnTo>
                <a:lnTo>
                  <a:pt x="6356354" y="1181802"/>
                </a:lnTo>
                <a:lnTo>
                  <a:pt x="6330713" y="1222148"/>
                </a:lnTo>
                <a:lnTo>
                  <a:pt x="6297079" y="1255799"/>
                </a:lnTo>
                <a:lnTo>
                  <a:pt x="6256755" y="1281451"/>
                </a:lnTo>
                <a:lnTo>
                  <a:pt x="6211048" y="1297798"/>
                </a:lnTo>
                <a:lnTo>
                  <a:pt x="6161263" y="1303538"/>
                </a:lnTo>
                <a:lnTo>
                  <a:pt x="217176" y="1303538"/>
                </a:lnTo>
                <a:lnTo>
                  <a:pt x="167392" y="1297798"/>
                </a:lnTo>
                <a:lnTo>
                  <a:pt x="121685" y="1281451"/>
                </a:lnTo>
                <a:lnTo>
                  <a:pt x="81360" y="1255799"/>
                </a:lnTo>
                <a:lnTo>
                  <a:pt x="47724" y="1222148"/>
                </a:lnTo>
                <a:lnTo>
                  <a:pt x="22081" y="1181802"/>
                </a:lnTo>
                <a:lnTo>
                  <a:pt x="5737" y="1136066"/>
                </a:lnTo>
                <a:lnTo>
                  <a:pt x="0" y="1086246"/>
                </a:lnTo>
                <a:lnTo>
                  <a:pt x="0" y="217169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93772" y="1355149"/>
            <a:ext cx="5199380" cy="8534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-1905" algn="ctr">
              <a:lnSpc>
                <a:spcPct val="100800"/>
              </a:lnSpc>
              <a:spcBef>
                <a:spcPts val="85"/>
              </a:spcBef>
            </a:pP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NASA</a:t>
            </a:r>
            <a:r>
              <a:rPr sz="1800" spc="-1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needed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move</a:t>
            </a:r>
            <a:r>
              <a:rPr sz="18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roughly</a:t>
            </a:r>
            <a:r>
              <a:rPr sz="1800" spc="-10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65+</a:t>
            </a:r>
            <a:r>
              <a:rPr sz="1800" spc="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applications</a:t>
            </a:r>
            <a:r>
              <a:rPr sz="1800" spc="-2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from</a:t>
            </a:r>
            <a:r>
              <a:rPr sz="1800" spc="-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a 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Traditional</a:t>
            </a:r>
            <a:r>
              <a:rPr sz="1800" spc="-15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Hardware</a:t>
            </a:r>
            <a:r>
              <a:rPr sz="1800" spc="-1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Based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Data</a:t>
            </a:r>
            <a:r>
              <a:rPr sz="1800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Center</a:t>
            </a:r>
            <a:r>
              <a:rPr sz="1800" spc="-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Cloud</a:t>
            </a:r>
            <a:r>
              <a:rPr sz="1800" spc="-8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Based 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Environment</a:t>
            </a:r>
            <a:r>
              <a:rPr sz="1800" spc="-19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for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better</a:t>
            </a:r>
            <a:r>
              <a:rPr sz="1800" spc="-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agility</a:t>
            </a:r>
            <a:r>
              <a:rPr sz="1800" spc="-1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cost</a:t>
            </a:r>
            <a:r>
              <a:rPr sz="1800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saving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9125" y="4804971"/>
            <a:ext cx="38258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Traditional 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Hardware </a:t>
            </a:r>
            <a:r>
              <a:rPr sz="1800" b="1" spc="-5" dirty="0">
                <a:solidFill>
                  <a:srgbClr val="595959"/>
                </a:solidFill>
                <a:latin typeface="Calibri"/>
                <a:cs typeface="Calibri"/>
              </a:rPr>
              <a:t>Based</a:t>
            </a:r>
            <a:r>
              <a:rPr sz="1800" b="1" spc="-2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Data </a:t>
            </a:r>
            <a:r>
              <a:rPr sz="1800" b="1" spc="-5" dirty="0">
                <a:solidFill>
                  <a:srgbClr val="595959"/>
                </a:solidFill>
                <a:latin typeface="Calibri"/>
                <a:cs typeface="Calibri"/>
              </a:rPr>
              <a:t>Center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33517" y="4804979"/>
            <a:ext cx="24828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Cloud </a:t>
            </a:r>
            <a:r>
              <a:rPr sz="1800" b="1" spc="-5" dirty="0">
                <a:solidFill>
                  <a:srgbClr val="595959"/>
                </a:solidFill>
                <a:latin typeface="Calibri"/>
                <a:cs typeface="Calibri"/>
              </a:rPr>
              <a:t>Based</a:t>
            </a:r>
            <a:r>
              <a:rPr sz="1800" b="1" spc="-114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Environment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22894" y="5236116"/>
            <a:ext cx="1699740" cy="13903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4065904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Case </a:t>
            </a:r>
            <a:r>
              <a:rPr sz="3750" b="1" spc="5" dirty="0">
                <a:solidFill>
                  <a:srgbClr val="5F4778"/>
                </a:solidFill>
                <a:latin typeface="Calibri"/>
                <a:cs typeface="Calibri"/>
              </a:rPr>
              <a:t>Study-</a:t>
            </a:r>
            <a:r>
              <a:rPr sz="3750" b="1" spc="-19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Solution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86075" y="1143000"/>
            <a:ext cx="6476984" cy="1400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06780" y="1163695"/>
            <a:ext cx="6378575" cy="1303655"/>
          </a:xfrm>
          <a:custGeom>
            <a:avLst/>
            <a:gdLst/>
            <a:ahLst/>
            <a:cxnLst/>
            <a:rect l="l" t="t" r="r" b="b"/>
            <a:pathLst>
              <a:path w="6378575" h="1303655">
                <a:moveTo>
                  <a:pt x="6161263" y="0"/>
                </a:moveTo>
                <a:lnTo>
                  <a:pt x="217176" y="0"/>
                </a:lnTo>
                <a:lnTo>
                  <a:pt x="167392" y="5738"/>
                </a:lnTo>
                <a:lnTo>
                  <a:pt x="121685" y="22084"/>
                </a:lnTo>
                <a:lnTo>
                  <a:pt x="81360" y="47729"/>
                </a:lnTo>
                <a:lnTo>
                  <a:pt x="47724" y="81367"/>
                </a:lnTo>
                <a:lnTo>
                  <a:pt x="22081" y="121691"/>
                </a:lnTo>
                <a:lnTo>
                  <a:pt x="5737" y="167394"/>
                </a:lnTo>
                <a:lnTo>
                  <a:pt x="0" y="217170"/>
                </a:lnTo>
                <a:lnTo>
                  <a:pt x="0" y="1086246"/>
                </a:lnTo>
                <a:lnTo>
                  <a:pt x="5737" y="1136067"/>
                </a:lnTo>
                <a:lnTo>
                  <a:pt x="22081" y="1181802"/>
                </a:lnTo>
                <a:lnTo>
                  <a:pt x="47724" y="1222148"/>
                </a:lnTo>
                <a:lnTo>
                  <a:pt x="81360" y="1255799"/>
                </a:lnTo>
                <a:lnTo>
                  <a:pt x="121685" y="1281451"/>
                </a:lnTo>
                <a:lnTo>
                  <a:pt x="167392" y="1297798"/>
                </a:lnTo>
                <a:lnTo>
                  <a:pt x="217176" y="1303538"/>
                </a:lnTo>
                <a:lnTo>
                  <a:pt x="6161263" y="1303538"/>
                </a:lnTo>
                <a:lnTo>
                  <a:pt x="6211049" y="1297798"/>
                </a:lnTo>
                <a:lnTo>
                  <a:pt x="6256756" y="1281451"/>
                </a:lnTo>
                <a:lnTo>
                  <a:pt x="6297079" y="1255799"/>
                </a:lnTo>
                <a:lnTo>
                  <a:pt x="6330714" y="1222148"/>
                </a:lnTo>
                <a:lnTo>
                  <a:pt x="6356355" y="1181802"/>
                </a:lnTo>
                <a:lnTo>
                  <a:pt x="6372696" y="1136067"/>
                </a:lnTo>
                <a:lnTo>
                  <a:pt x="6378433" y="1086246"/>
                </a:lnTo>
                <a:lnTo>
                  <a:pt x="6378433" y="217170"/>
                </a:lnTo>
                <a:lnTo>
                  <a:pt x="6372696" y="167394"/>
                </a:lnTo>
                <a:lnTo>
                  <a:pt x="6356355" y="121691"/>
                </a:lnTo>
                <a:lnTo>
                  <a:pt x="6330714" y="81367"/>
                </a:lnTo>
                <a:lnTo>
                  <a:pt x="6297079" y="47729"/>
                </a:lnTo>
                <a:lnTo>
                  <a:pt x="6256756" y="22084"/>
                </a:lnTo>
                <a:lnTo>
                  <a:pt x="6211049" y="5738"/>
                </a:lnTo>
                <a:lnTo>
                  <a:pt x="61612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06779" y="1163696"/>
            <a:ext cx="6378575" cy="1303655"/>
          </a:xfrm>
          <a:custGeom>
            <a:avLst/>
            <a:gdLst/>
            <a:ahLst/>
            <a:cxnLst/>
            <a:rect l="l" t="t" r="r" b="b"/>
            <a:pathLst>
              <a:path w="6378575" h="1303655">
                <a:moveTo>
                  <a:pt x="0" y="217169"/>
                </a:moveTo>
                <a:lnTo>
                  <a:pt x="5737" y="167394"/>
                </a:lnTo>
                <a:lnTo>
                  <a:pt x="22081" y="121691"/>
                </a:lnTo>
                <a:lnTo>
                  <a:pt x="47724" y="81367"/>
                </a:lnTo>
                <a:lnTo>
                  <a:pt x="81360" y="47729"/>
                </a:lnTo>
                <a:lnTo>
                  <a:pt x="121685" y="22084"/>
                </a:lnTo>
                <a:lnTo>
                  <a:pt x="167392" y="5738"/>
                </a:lnTo>
                <a:lnTo>
                  <a:pt x="217176" y="0"/>
                </a:lnTo>
                <a:lnTo>
                  <a:pt x="6161263" y="0"/>
                </a:lnTo>
                <a:lnTo>
                  <a:pt x="6211048" y="5738"/>
                </a:lnTo>
                <a:lnTo>
                  <a:pt x="6256755" y="22084"/>
                </a:lnTo>
                <a:lnTo>
                  <a:pt x="6297079" y="47729"/>
                </a:lnTo>
                <a:lnTo>
                  <a:pt x="6330713" y="81367"/>
                </a:lnTo>
                <a:lnTo>
                  <a:pt x="6356354" y="121691"/>
                </a:lnTo>
                <a:lnTo>
                  <a:pt x="6372696" y="167394"/>
                </a:lnTo>
                <a:lnTo>
                  <a:pt x="6378433" y="217169"/>
                </a:lnTo>
                <a:lnTo>
                  <a:pt x="6378433" y="1086246"/>
                </a:lnTo>
                <a:lnTo>
                  <a:pt x="6372696" y="1136066"/>
                </a:lnTo>
                <a:lnTo>
                  <a:pt x="6356354" y="1181802"/>
                </a:lnTo>
                <a:lnTo>
                  <a:pt x="6330713" y="1222148"/>
                </a:lnTo>
                <a:lnTo>
                  <a:pt x="6297079" y="1255799"/>
                </a:lnTo>
                <a:lnTo>
                  <a:pt x="6256755" y="1281451"/>
                </a:lnTo>
                <a:lnTo>
                  <a:pt x="6211048" y="1297798"/>
                </a:lnTo>
                <a:lnTo>
                  <a:pt x="6161263" y="1303538"/>
                </a:lnTo>
                <a:lnTo>
                  <a:pt x="217176" y="1303538"/>
                </a:lnTo>
                <a:lnTo>
                  <a:pt x="167392" y="1297798"/>
                </a:lnTo>
                <a:lnTo>
                  <a:pt x="121685" y="1281451"/>
                </a:lnTo>
                <a:lnTo>
                  <a:pt x="81360" y="1255799"/>
                </a:lnTo>
                <a:lnTo>
                  <a:pt x="47724" y="1222148"/>
                </a:lnTo>
                <a:lnTo>
                  <a:pt x="22081" y="1181802"/>
                </a:lnTo>
                <a:lnTo>
                  <a:pt x="5737" y="1136066"/>
                </a:lnTo>
                <a:lnTo>
                  <a:pt x="0" y="1086246"/>
                </a:lnTo>
                <a:lnTo>
                  <a:pt x="0" y="217169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79497" y="1492182"/>
            <a:ext cx="5042535" cy="5772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909445" marR="5080" indent="-1897380">
              <a:lnSpc>
                <a:spcPct val="101000"/>
              </a:lnSpc>
              <a:spcBef>
                <a:spcPts val="80"/>
              </a:spcBef>
            </a:pP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NASA</a:t>
            </a:r>
            <a:r>
              <a:rPr sz="1800" spc="-10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used</a:t>
            </a:r>
            <a:r>
              <a:rPr sz="1800" spc="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r>
              <a:rPr sz="1800" spc="-10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manage</a:t>
            </a:r>
            <a:r>
              <a:rPr sz="1800" spc="-10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800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schedule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cloud  environment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22894" y="5236116"/>
            <a:ext cx="1699740" cy="13903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92530" y="3318216"/>
            <a:ext cx="1818131" cy="12594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28344" y="3819394"/>
            <a:ext cx="5385435" cy="257175"/>
          </a:xfrm>
          <a:custGeom>
            <a:avLst/>
            <a:gdLst/>
            <a:ahLst/>
            <a:cxnLst/>
            <a:rect l="l" t="t" r="r" b="b"/>
            <a:pathLst>
              <a:path w="5385434" h="257175">
                <a:moveTo>
                  <a:pt x="342900" y="85725"/>
                </a:moveTo>
                <a:lnTo>
                  <a:pt x="0" y="85725"/>
                </a:lnTo>
                <a:lnTo>
                  <a:pt x="0" y="171450"/>
                </a:lnTo>
                <a:lnTo>
                  <a:pt x="342900" y="171450"/>
                </a:lnTo>
                <a:lnTo>
                  <a:pt x="342900" y="85725"/>
                </a:lnTo>
                <a:close/>
              </a:path>
              <a:path w="5385434" h="257175">
                <a:moveTo>
                  <a:pt x="942959" y="85725"/>
                </a:moveTo>
                <a:lnTo>
                  <a:pt x="600059" y="85725"/>
                </a:lnTo>
                <a:lnTo>
                  <a:pt x="600059" y="171450"/>
                </a:lnTo>
                <a:lnTo>
                  <a:pt x="942959" y="171450"/>
                </a:lnTo>
                <a:lnTo>
                  <a:pt x="942959" y="85725"/>
                </a:lnTo>
                <a:close/>
              </a:path>
              <a:path w="5385434" h="257175">
                <a:moveTo>
                  <a:pt x="1543050" y="85725"/>
                </a:moveTo>
                <a:lnTo>
                  <a:pt x="1200150" y="85725"/>
                </a:lnTo>
                <a:lnTo>
                  <a:pt x="1200150" y="171450"/>
                </a:lnTo>
                <a:lnTo>
                  <a:pt x="1543050" y="171450"/>
                </a:lnTo>
                <a:lnTo>
                  <a:pt x="1543050" y="85725"/>
                </a:lnTo>
                <a:close/>
              </a:path>
              <a:path w="5385434" h="257175">
                <a:moveTo>
                  <a:pt x="2143109" y="85725"/>
                </a:moveTo>
                <a:lnTo>
                  <a:pt x="1800209" y="85725"/>
                </a:lnTo>
                <a:lnTo>
                  <a:pt x="1800209" y="171450"/>
                </a:lnTo>
                <a:lnTo>
                  <a:pt x="2143109" y="171450"/>
                </a:lnTo>
                <a:lnTo>
                  <a:pt x="2143109" y="85725"/>
                </a:lnTo>
                <a:close/>
              </a:path>
              <a:path w="5385434" h="257175">
                <a:moveTo>
                  <a:pt x="2743200" y="85725"/>
                </a:moveTo>
                <a:lnTo>
                  <a:pt x="2400300" y="85725"/>
                </a:lnTo>
                <a:lnTo>
                  <a:pt x="2400300" y="171450"/>
                </a:lnTo>
                <a:lnTo>
                  <a:pt x="2743200" y="171450"/>
                </a:lnTo>
                <a:lnTo>
                  <a:pt x="2743200" y="85725"/>
                </a:lnTo>
                <a:close/>
              </a:path>
              <a:path w="5385434" h="257175">
                <a:moveTo>
                  <a:pt x="3343259" y="85725"/>
                </a:moveTo>
                <a:lnTo>
                  <a:pt x="3000359" y="85725"/>
                </a:lnTo>
                <a:lnTo>
                  <a:pt x="3000359" y="171450"/>
                </a:lnTo>
                <a:lnTo>
                  <a:pt x="3343259" y="171450"/>
                </a:lnTo>
                <a:lnTo>
                  <a:pt x="3343259" y="85725"/>
                </a:lnTo>
                <a:close/>
              </a:path>
              <a:path w="5385434" h="257175">
                <a:moveTo>
                  <a:pt x="3943350" y="85725"/>
                </a:moveTo>
                <a:lnTo>
                  <a:pt x="3600450" y="85725"/>
                </a:lnTo>
                <a:lnTo>
                  <a:pt x="3600450" y="171450"/>
                </a:lnTo>
                <a:lnTo>
                  <a:pt x="3943350" y="171450"/>
                </a:lnTo>
                <a:lnTo>
                  <a:pt x="3943350" y="85725"/>
                </a:lnTo>
                <a:close/>
              </a:path>
              <a:path w="5385434" h="257175">
                <a:moveTo>
                  <a:pt x="4543409" y="85725"/>
                </a:moveTo>
                <a:lnTo>
                  <a:pt x="4200509" y="85725"/>
                </a:lnTo>
                <a:lnTo>
                  <a:pt x="4200509" y="171450"/>
                </a:lnTo>
                <a:lnTo>
                  <a:pt x="4543409" y="171450"/>
                </a:lnTo>
                <a:lnTo>
                  <a:pt x="4543409" y="85725"/>
                </a:lnTo>
                <a:close/>
              </a:path>
              <a:path w="5385434" h="257175">
                <a:moveTo>
                  <a:pt x="5127863" y="0"/>
                </a:moveTo>
                <a:lnTo>
                  <a:pt x="5127863" y="257175"/>
                </a:lnTo>
                <a:lnTo>
                  <a:pt x="5299244" y="171450"/>
                </a:lnTo>
                <a:lnTo>
                  <a:pt x="5143500" y="171450"/>
                </a:lnTo>
                <a:lnTo>
                  <a:pt x="5143500" y="85725"/>
                </a:lnTo>
                <a:lnTo>
                  <a:pt x="5299403" y="85725"/>
                </a:lnTo>
                <a:lnTo>
                  <a:pt x="5127863" y="0"/>
                </a:lnTo>
                <a:close/>
              </a:path>
              <a:path w="5385434" h="257175">
                <a:moveTo>
                  <a:pt x="5127863" y="85725"/>
                </a:moveTo>
                <a:lnTo>
                  <a:pt x="4800600" y="85725"/>
                </a:lnTo>
                <a:lnTo>
                  <a:pt x="4800600" y="171450"/>
                </a:lnTo>
                <a:lnTo>
                  <a:pt x="5127863" y="171450"/>
                </a:lnTo>
                <a:lnTo>
                  <a:pt x="5127863" y="85725"/>
                </a:lnTo>
                <a:close/>
              </a:path>
              <a:path w="5385434" h="257175">
                <a:moveTo>
                  <a:pt x="5299403" y="85725"/>
                </a:moveTo>
                <a:lnTo>
                  <a:pt x="5143500" y="85725"/>
                </a:lnTo>
                <a:lnTo>
                  <a:pt x="5143500" y="171450"/>
                </a:lnTo>
                <a:lnTo>
                  <a:pt x="5299244" y="171450"/>
                </a:lnTo>
                <a:lnTo>
                  <a:pt x="5385054" y="128528"/>
                </a:lnTo>
                <a:lnTo>
                  <a:pt x="5299403" y="8572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30806" y="3368805"/>
            <a:ext cx="1401570" cy="886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566909" y="3111374"/>
            <a:ext cx="1401570" cy="14015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9129" y="4804979"/>
            <a:ext cx="38258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Traditional 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Hardware </a:t>
            </a:r>
            <a:r>
              <a:rPr sz="1800" b="1" spc="-5" dirty="0">
                <a:solidFill>
                  <a:srgbClr val="595959"/>
                </a:solidFill>
                <a:latin typeface="Calibri"/>
                <a:cs typeface="Calibri"/>
              </a:rPr>
              <a:t>Based</a:t>
            </a:r>
            <a:r>
              <a:rPr sz="1800" b="1" spc="-2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Data </a:t>
            </a:r>
            <a:r>
              <a:rPr sz="1800" b="1" spc="-5" dirty="0">
                <a:solidFill>
                  <a:srgbClr val="595959"/>
                </a:solidFill>
                <a:latin typeface="Calibri"/>
                <a:cs typeface="Calibri"/>
              </a:rPr>
              <a:t>Center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33517" y="4804979"/>
            <a:ext cx="24828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Cloud </a:t>
            </a:r>
            <a:r>
              <a:rPr sz="1800" b="1" spc="-5" dirty="0">
                <a:solidFill>
                  <a:srgbClr val="595959"/>
                </a:solidFill>
                <a:latin typeface="Calibri"/>
                <a:cs typeface="Calibri"/>
              </a:rPr>
              <a:t>Based</a:t>
            </a:r>
            <a:r>
              <a:rPr sz="1800" b="1" spc="-114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Environment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75660" y="3366515"/>
            <a:ext cx="1326515" cy="1085850"/>
          </a:xfrm>
          <a:custGeom>
            <a:avLst/>
            <a:gdLst/>
            <a:ahLst/>
            <a:cxnLst/>
            <a:rect l="l" t="t" r="r" b="b"/>
            <a:pathLst>
              <a:path w="1326515" h="1085850">
                <a:moveTo>
                  <a:pt x="0" y="1085850"/>
                </a:moveTo>
                <a:lnTo>
                  <a:pt x="1326392" y="1085850"/>
                </a:lnTo>
                <a:lnTo>
                  <a:pt x="1326392" y="0"/>
                </a:lnTo>
                <a:lnTo>
                  <a:pt x="0" y="0"/>
                </a:lnTo>
                <a:lnTo>
                  <a:pt x="0" y="10858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75659" y="3366516"/>
            <a:ext cx="1326515" cy="1085850"/>
          </a:xfrm>
          <a:custGeom>
            <a:avLst/>
            <a:gdLst/>
            <a:ahLst/>
            <a:cxnLst/>
            <a:rect l="l" t="t" r="r" b="b"/>
            <a:pathLst>
              <a:path w="1326515" h="1085850">
                <a:moveTo>
                  <a:pt x="0" y="1085849"/>
                </a:moveTo>
                <a:lnTo>
                  <a:pt x="1326392" y="1085849"/>
                </a:lnTo>
                <a:lnTo>
                  <a:pt x="1326392" y="0"/>
                </a:lnTo>
                <a:lnTo>
                  <a:pt x="0" y="0"/>
                </a:lnTo>
                <a:lnTo>
                  <a:pt x="0" y="1085849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38750" y="3000375"/>
            <a:ext cx="2771775" cy="21145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77734" y="3038855"/>
            <a:ext cx="2640330" cy="198221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28344" y="3819394"/>
            <a:ext cx="5385435" cy="257175"/>
          </a:xfrm>
          <a:custGeom>
            <a:avLst/>
            <a:gdLst/>
            <a:ahLst/>
            <a:cxnLst/>
            <a:rect l="l" t="t" r="r" b="b"/>
            <a:pathLst>
              <a:path w="5385434" h="257175">
                <a:moveTo>
                  <a:pt x="342900" y="85725"/>
                </a:moveTo>
                <a:lnTo>
                  <a:pt x="0" y="85725"/>
                </a:lnTo>
                <a:lnTo>
                  <a:pt x="0" y="171450"/>
                </a:lnTo>
                <a:lnTo>
                  <a:pt x="342900" y="171450"/>
                </a:lnTo>
                <a:lnTo>
                  <a:pt x="342900" y="85725"/>
                </a:lnTo>
                <a:close/>
              </a:path>
              <a:path w="5385434" h="257175">
                <a:moveTo>
                  <a:pt x="942959" y="85725"/>
                </a:moveTo>
                <a:lnTo>
                  <a:pt x="600059" y="85725"/>
                </a:lnTo>
                <a:lnTo>
                  <a:pt x="600059" y="171450"/>
                </a:lnTo>
                <a:lnTo>
                  <a:pt x="942959" y="171450"/>
                </a:lnTo>
                <a:lnTo>
                  <a:pt x="942959" y="85725"/>
                </a:lnTo>
                <a:close/>
              </a:path>
              <a:path w="5385434" h="257175">
                <a:moveTo>
                  <a:pt x="1543050" y="85725"/>
                </a:moveTo>
                <a:lnTo>
                  <a:pt x="1200150" y="85725"/>
                </a:lnTo>
                <a:lnTo>
                  <a:pt x="1200150" y="171450"/>
                </a:lnTo>
                <a:lnTo>
                  <a:pt x="1543050" y="171450"/>
                </a:lnTo>
                <a:lnTo>
                  <a:pt x="1543050" y="85725"/>
                </a:lnTo>
                <a:close/>
              </a:path>
              <a:path w="5385434" h="257175">
                <a:moveTo>
                  <a:pt x="2143109" y="85725"/>
                </a:moveTo>
                <a:lnTo>
                  <a:pt x="1800209" y="85725"/>
                </a:lnTo>
                <a:lnTo>
                  <a:pt x="1800209" y="171450"/>
                </a:lnTo>
                <a:lnTo>
                  <a:pt x="2143109" y="171450"/>
                </a:lnTo>
                <a:lnTo>
                  <a:pt x="2143109" y="85725"/>
                </a:lnTo>
                <a:close/>
              </a:path>
              <a:path w="5385434" h="257175">
                <a:moveTo>
                  <a:pt x="2743200" y="85725"/>
                </a:moveTo>
                <a:lnTo>
                  <a:pt x="2400300" y="85725"/>
                </a:lnTo>
                <a:lnTo>
                  <a:pt x="2400300" y="171450"/>
                </a:lnTo>
                <a:lnTo>
                  <a:pt x="2743200" y="171450"/>
                </a:lnTo>
                <a:lnTo>
                  <a:pt x="2743200" y="85725"/>
                </a:lnTo>
                <a:close/>
              </a:path>
              <a:path w="5385434" h="257175">
                <a:moveTo>
                  <a:pt x="3343259" y="85725"/>
                </a:moveTo>
                <a:lnTo>
                  <a:pt x="3000359" y="85725"/>
                </a:lnTo>
                <a:lnTo>
                  <a:pt x="3000359" y="171450"/>
                </a:lnTo>
                <a:lnTo>
                  <a:pt x="3343259" y="171450"/>
                </a:lnTo>
                <a:lnTo>
                  <a:pt x="3343259" y="85725"/>
                </a:lnTo>
                <a:close/>
              </a:path>
              <a:path w="5385434" h="257175">
                <a:moveTo>
                  <a:pt x="3943350" y="85725"/>
                </a:moveTo>
                <a:lnTo>
                  <a:pt x="3600450" y="85725"/>
                </a:lnTo>
                <a:lnTo>
                  <a:pt x="3600450" y="171450"/>
                </a:lnTo>
                <a:lnTo>
                  <a:pt x="3943350" y="171450"/>
                </a:lnTo>
                <a:lnTo>
                  <a:pt x="3943350" y="85725"/>
                </a:lnTo>
                <a:close/>
              </a:path>
              <a:path w="5385434" h="257175">
                <a:moveTo>
                  <a:pt x="4543409" y="85725"/>
                </a:moveTo>
                <a:lnTo>
                  <a:pt x="4200509" y="85725"/>
                </a:lnTo>
                <a:lnTo>
                  <a:pt x="4200509" y="171450"/>
                </a:lnTo>
                <a:lnTo>
                  <a:pt x="4543409" y="171450"/>
                </a:lnTo>
                <a:lnTo>
                  <a:pt x="4543409" y="85725"/>
                </a:lnTo>
                <a:close/>
              </a:path>
              <a:path w="5385434" h="257175">
                <a:moveTo>
                  <a:pt x="5127863" y="0"/>
                </a:moveTo>
                <a:lnTo>
                  <a:pt x="5127863" y="257175"/>
                </a:lnTo>
                <a:lnTo>
                  <a:pt x="5299244" y="171450"/>
                </a:lnTo>
                <a:lnTo>
                  <a:pt x="5143500" y="171450"/>
                </a:lnTo>
                <a:lnTo>
                  <a:pt x="5143500" y="85725"/>
                </a:lnTo>
                <a:lnTo>
                  <a:pt x="5299403" y="85725"/>
                </a:lnTo>
                <a:lnTo>
                  <a:pt x="5127863" y="0"/>
                </a:lnTo>
                <a:close/>
              </a:path>
              <a:path w="5385434" h="257175">
                <a:moveTo>
                  <a:pt x="5127863" y="85725"/>
                </a:moveTo>
                <a:lnTo>
                  <a:pt x="4800600" y="85725"/>
                </a:lnTo>
                <a:lnTo>
                  <a:pt x="4800600" y="171450"/>
                </a:lnTo>
                <a:lnTo>
                  <a:pt x="5127863" y="171450"/>
                </a:lnTo>
                <a:lnTo>
                  <a:pt x="5127863" y="85725"/>
                </a:lnTo>
                <a:close/>
              </a:path>
              <a:path w="5385434" h="257175">
                <a:moveTo>
                  <a:pt x="5299403" y="85725"/>
                </a:moveTo>
                <a:lnTo>
                  <a:pt x="5143500" y="85725"/>
                </a:lnTo>
                <a:lnTo>
                  <a:pt x="5143500" y="171450"/>
                </a:lnTo>
                <a:lnTo>
                  <a:pt x="5299244" y="171450"/>
                </a:lnTo>
                <a:lnTo>
                  <a:pt x="5385054" y="128528"/>
                </a:lnTo>
                <a:lnTo>
                  <a:pt x="5299403" y="8572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86075" y="1143000"/>
            <a:ext cx="6476984" cy="1914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06780" y="1163695"/>
            <a:ext cx="6378575" cy="1818005"/>
          </a:xfrm>
          <a:custGeom>
            <a:avLst/>
            <a:gdLst/>
            <a:ahLst/>
            <a:cxnLst/>
            <a:rect l="l" t="t" r="r" b="b"/>
            <a:pathLst>
              <a:path w="6378575" h="1818005">
                <a:moveTo>
                  <a:pt x="6075432" y="0"/>
                </a:moveTo>
                <a:lnTo>
                  <a:pt x="303007" y="0"/>
                </a:lnTo>
                <a:lnTo>
                  <a:pt x="253852" y="3965"/>
                </a:lnTo>
                <a:lnTo>
                  <a:pt x="207224" y="15445"/>
                </a:lnTo>
                <a:lnTo>
                  <a:pt x="163747" y="33817"/>
                </a:lnTo>
                <a:lnTo>
                  <a:pt x="124044" y="58457"/>
                </a:lnTo>
                <a:lnTo>
                  <a:pt x="88739" y="88742"/>
                </a:lnTo>
                <a:lnTo>
                  <a:pt x="58455" y="124049"/>
                </a:lnTo>
                <a:lnTo>
                  <a:pt x="33816" y="163755"/>
                </a:lnTo>
                <a:lnTo>
                  <a:pt x="15445" y="207236"/>
                </a:lnTo>
                <a:lnTo>
                  <a:pt x="3965" y="253870"/>
                </a:lnTo>
                <a:lnTo>
                  <a:pt x="0" y="303032"/>
                </a:lnTo>
                <a:lnTo>
                  <a:pt x="0" y="1514977"/>
                </a:lnTo>
                <a:lnTo>
                  <a:pt x="3965" y="1564140"/>
                </a:lnTo>
                <a:lnTo>
                  <a:pt x="15445" y="1610773"/>
                </a:lnTo>
                <a:lnTo>
                  <a:pt x="33816" y="1654254"/>
                </a:lnTo>
                <a:lnTo>
                  <a:pt x="58455" y="1693960"/>
                </a:lnTo>
                <a:lnTo>
                  <a:pt x="88739" y="1729267"/>
                </a:lnTo>
                <a:lnTo>
                  <a:pt x="124044" y="1759552"/>
                </a:lnTo>
                <a:lnTo>
                  <a:pt x="163747" y="1784193"/>
                </a:lnTo>
                <a:lnTo>
                  <a:pt x="207224" y="1802564"/>
                </a:lnTo>
                <a:lnTo>
                  <a:pt x="253852" y="1814044"/>
                </a:lnTo>
                <a:lnTo>
                  <a:pt x="303007" y="1818010"/>
                </a:lnTo>
                <a:lnTo>
                  <a:pt x="6075432" y="1818010"/>
                </a:lnTo>
                <a:lnTo>
                  <a:pt x="6124586" y="1814044"/>
                </a:lnTo>
                <a:lnTo>
                  <a:pt x="6171212" y="1802564"/>
                </a:lnTo>
                <a:lnTo>
                  <a:pt x="6214688" y="1784193"/>
                </a:lnTo>
                <a:lnTo>
                  <a:pt x="6254390" y="1759552"/>
                </a:lnTo>
                <a:lnTo>
                  <a:pt x="6289695" y="1729267"/>
                </a:lnTo>
                <a:lnTo>
                  <a:pt x="6319978" y="1693960"/>
                </a:lnTo>
                <a:lnTo>
                  <a:pt x="6344617" y="1654254"/>
                </a:lnTo>
                <a:lnTo>
                  <a:pt x="6362988" y="1610773"/>
                </a:lnTo>
                <a:lnTo>
                  <a:pt x="6374468" y="1564140"/>
                </a:lnTo>
                <a:lnTo>
                  <a:pt x="6378433" y="1514977"/>
                </a:lnTo>
                <a:lnTo>
                  <a:pt x="6378433" y="303032"/>
                </a:lnTo>
                <a:lnTo>
                  <a:pt x="6374468" y="253870"/>
                </a:lnTo>
                <a:lnTo>
                  <a:pt x="6362988" y="207236"/>
                </a:lnTo>
                <a:lnTo>
                  <a:pt x="6344617" y="163755"/>
                </a:lnTo>
                <a:lnTo>
                  <a:pt x="6319978" y="124049"/>
                </a:lnTo>
                <a:lnTo>
                  <a:pt x="6289695" y="88742"/>
                </a:lnTo>
                <a:lnTo>
                  <a:pt x="6254390" y="58457"/>
                </a:lnTo>
                <a:lnTo>
                  <a:pt x="6214688" y="33817"/>
                </a:lnTo>
                <a:lnTo>
                  <a:pt x="6171212" y="15445"/>
                </a:lnTo>
                <a:lnTo>
                  <a:pt x="6124586" y="3965"/>
                </a:lnTo>
                <a:lnTo>
                  <a:pt x="6075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06779" y="1163696"/>
            <a:ext cx="6378575" cy="1818005"/>
          </a:xfrm>
          <a:custGeom>
            <a:avLst/>
            <a:gdLst/>
            <a:ahLst/>
            <a:cxnLst/>
            <a:rect l="l" t="t" r="r" b="b"/>
            <a:pathLst>
              <a:path w="6378575" h="1818005">
                <a:moveTo>
                  <a:pt x="0" y="303032"/>
                </a:moveTo>
                <a:lnTo>
                  <a:pt x="3965" y="253869"/>
                </a:lnTo>
                <a:lnTo>
                  <a:pt x="15445" y="207236"/>
                </a:lnTo>
                <a:lnTo>
                  <a:pt x="33816" y="163755"/>
                </a:lnTo>
                <a:lnTo>
                  <a:pt x="58455" y="124049"/>
                </a:lnTo>
                <a:lnTo>
                  <a:pt x="88739" y="88742"/>
                </a:lnTo>
                <a:lnTo>
                  <a:pt x="124044" y="58457"/>
                </a:lnTo>
                <a:lnTo>
                  <a:pt x="163747" y="33817"/>
                </a:lnTo>
                <a:lnTo>
                  <a:pt x="207224" y="15445"/>
                </a:lnTo>
                <a:lnTo>
                  <a:pt x="253852" y="3965"/>
                </a:lnTo>
                <a:lnTo>
                  <a:pt x="303007" y="0"/>
                </a:lnTo>
                <a:lnTo>
                  <a:pt x="6075431" y="0"/>
                </a:lnTo>
                <a:lnTo>
                  <a:pt x="6124585" y="3965"/>
                </a:lnTo>
                <a:lnTo>
                  <a:pt x="6171212" y="15445"/>
                </a:lnTo>
                <a:lnTo>
                  <a:pt x="6214688" y="33817"/>
                </a:lnTo>
                <a:lnTo>
                  <a:pt x="6254390" y="58457"/>
                </a:lnTo>
                <a:lnTo>
                  <a:pt x="6289694" y="88742"/>
                </a:lnTo>
                <a:lnTo>
                  <a:pt x="6319978" y="124049"/>
                </a:lnTo>
                <a:lnTo>
                  <a:pt x="6344617" y="163755"/>
                </a:lnTo>
                <a:lnTo>
                  <a:pt x="6362988" y="207236"/>
                </a:lnTo>
                <a:lnTo>
                  <a:pt x="6374468" y="253869"/>
                </a:lnTo>
                <a:lnTo>
                  <a:pt x="6378433" y="303032"/>
                </a:lnTo>
                <a:lnTo>
                  <a:pt x="6378433" y="1514977"/>
                </a:lnTo>
                <a:lnTo>
                  <a:pt x="6374468" y="1564140"/>
                </a:lnTo>
                <a:lnTo>
                  <a:pt x="6362988" y="1610773"/>
                </a:lnTo>
                <a:lnTo>
                  <a:pt x="6344617" y="1654254"/>
                </a:lnTo>
                <a:lnTo>
                  <a:pt x="6319978" y="1693960"/>
                </a:lnTo>
                <a:lnTo>
                  <a:pt x="6289694" y="1729267"/>
                </a:lnTo>
                <a:lnTo>
                  <a:pt x="6254390" y="1759552"/>
                </a:lnTo>
                <a:lnTo>
                  <a:pt x="6214688" y="1784192"/>
                </a:lnTo>
                <a:lnTo>
                  <a:pt x="6171212" y="1802564"/>
                </a:lnTo>
                <a:lnTo>
                  <a:pt x="6124585" y="1814044"/>
                </a:lnTo>
                <a:lnTo>
                  <a:pt x="6075431" y="1818010"/>
                </a:lnTo>
                <a:lnTo>
                  <a:pt x="303007" y="1818010"/>
                </a:lnTo>
                <a:lnTo>
                  <a:pt x="253852" y="1814044"/>
                </a:lnTo>
                <a:lnTo>
                  <a:pt x="207224" y="1802564"/>
                </a:lnTo>
                <a:lnTo>
                  <a:pt x="163747" y="1784192"/>
                </a:lnTo>
                <a:lnTo>
                  <a:pt x="124044" y="1759552"/>
                </a:lnTo>
                <a:lnTo>
                  <a:pt x="88739" y="1729267"/>
                </a:lnTo>
                <a:lnTo>
                  <a:pt x="58455" y="1693960"/>
                </a:lnTo>
                <a:lnTo>
                  <a:pt x="33816" y="1654254"/>
                </a:lnTo>
                <a:lnTo>
                  <a:pt x="15445" y="1610773"/>
                </a:lnTo>
                <a:lnTo>
                  <a:pt x="3965" y="1564140"/>
                </a:lnTo>
                <a:lnTo>
                  <a:pt x="0" y="1514977"/>
                </a:lnTo>
                <a:lnTo>
                  <a:pt x="0" y="303032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382905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Case </a:t>
            </a:r>
            <a:r>
              <a:rPr sz="3750" b="1" spc="5" dirty="0">
                <a:solidFill>
                  <a:srgbClr val="5F4778"/>
                </a:solidFill>
                <a:latin typeface="Calibri"/>
                <a:cs typeface="Calibri"/>
              </a:rPr>
              <a:t>Study-</a:t>
            </a:r>
            <a:r>
              <a:rPr sz="3750" b="1" spc="-204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Results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67407" y="1346897"/>
            <a:ext cx="5856605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8950">
              <a:lnSpc>
                <a:spcPct val="153000"/>
              </a:lnSpc>
              <a:spcBef>
                <a:spcPts val="100"/>
              </a:spcBef>
            </a:pP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Could</a:t>
            </a:r>
            <a:r>
              <a:rPr sz="1800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provide</a:t>
            </a:r>
            <a:r>
              <a:rPr sz="1800" spc="-9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better</a:t>
            </a:r>
            <a:r>
              <a:rPr sz="1800" spc="-1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operations</a:t>
            </a:r>
            <a:r>
              <a:rPr sz="1800" spc="-2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 security</a:t>
            </a:r>
            <a:r>
              <a:rPr sz="1800" spc="-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its</a:t>
            </a:r>
            <a:r>
              <a:rPr sz="1800" spc="-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clients 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Increased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team</a:t>
            </a:r>
            <a:r>
              <a:rPr sz="1800" spc="-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efficiency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Patching</a:t>
            </a:r>
            <a:r>
              <a:rPr sz="1800" spc="-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updates</a:t>
            </a:r>
            <a:r>
              <a:rPr sz="1800" spc="-2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went</a:t>
            </a:r>
            <a:r>
              <a:rPr sz="1800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from</a:t>
            </a:r>
            <a:r>
              <a:rPr sz="1800" spc="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a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multi-day</a:t>
            </a:r>
            <a:r>
              <a:rPr sz="1800" spc="-17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process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 45</a:t>
            </a:r>
            <a:r>
              <a:rPr sz="1800" spc="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minutes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92530" y="3038855"/>
            <a:ext cx="1818131" cy="1818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830806" y="3368805"/>
            <a:ext cx="1401570" cy="886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566909" y="3111374"/>
            <a:ext cx="1401570" cy="14015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9129" y="4804979"/>
            <a:ext cx="38258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Traditional 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Hardware </a:t>
            </a:r>
            <a:r>
              <a:rPr sz="1800" b="1" spc="-5" dirty="0">
                <a:solidFill>
                  <a:srgbClr val="595959"/>
                </a:solidFill>
                <a:latin typeface="Calibri"/>
                <a:cs typeface="Calibri"/>
              </a:rPr>
              <a:t>Based</a:t>
            </a:r>
            <a:r>
              <a:rPr sz="1800" b="1" spc="-2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Data </a:t>
            </a:r>
            <a:r>
              <a:rPr sz="1800" b="1" spc="-5" dirty="0">
                <a:solidFill>
                  <a:srgbClr val="595959"/>
                </a:solidFill>
                <a:latin typeface="Calibri"/>
                <a:cs typeface="Calibri"/>
              </a:rPr>
              <a:t>Center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33517" y="4804979"/>
            <a:ext cx="24828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Cloud </a:t>
            </a:r>
            <a:r>
              <a:rPr sz="1800" b="1" spc="-5" dirty="0">
                <a:solidFill>
                  <a:srgbClr val="595959"/>
                </a:solidFill>
                <a:latin typeface="Calibri"/>
                <a:cs typeface="Calibri"/>
              </a:rPr>
              <a:t>Based</a:t>
            </a:r>
            <a:r>
              <a:rPr sz="1800" b="1" spc="-114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Environment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99232" y="1987933"/>
            <a:ext cx="207632" cy="2076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09009" y="2419865"/>
            <a:ext cx="207632" cy="2076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09009" y="1564657"/>
            <a:ext cx="207632" cy="2076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22894" y="5236116"/>
            <a:ext cx="1699740" cy="13903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75660" y="3366515"/>
            <a:ext cx="1326515" cy="1085850"/>
          </a:xfrm>
          <a:custGeom>
            <a:avLst/>
            <a:gdLst/>
            <a:ahLst/>
            <a:cxnLst/>
            <a:rect l="l" t="t" r="r" b="b"/>
            <a:pathLst>
              <a:path w="1326515" h="1085850">
                <a:moveTo>
                  <a:pt x="0" y="1085850"/>
                </a:moveTo>
                <a:lnTo>
                  <a:pt x="1326392" y="1085850"/>
                </a:lnTo>
                <a:lnTo>
                  <a:pt x="1326392" y="0"/>
                </a:lnTo>
                <a:lnTo>
                  <a:pt x="0" y="0"/>
                </a:lnTo>
                <a:lnTo>
                  <a:pt x="0" y="10858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75659" y="3366516"/>
            <a:ext cx="1326515" cy="1085850"/>
          </a:xfrm>
          <a:custGeom>
            <a:avLst/>
            <a:gdLst/>
            <a:ahLst/>
            <a:cxnLst/>
            <a:rect l="l" t="t" r="r" b="b"/>
            <a:pathLst>
              <a:path w="1326515" h="1085850">
                <a:moveTo>
                  <a:pt x="0" y="1085849"/>
                </a:moveTo>
                <a:lnTo>
                  <a:pt x="1326392" y="1085849"/>
                </a:lnTo>
                <a:lnTo>
                  <a:pt x="1326392" y="0"/>
                </a:lnTo>
                <a:lnTo>
                  <a:pt x="0" y="0"/>
                </a:lnTo>
                <a:lnTo>
                  <a:pt x="0" y="1085849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38750" y="3000375"/>
            <a:ext cx="2771775" cy="21145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77734" y="3038855"/>
            <a:ext cx="2640330" cy="198221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381" y="3514722"/>
            <a:ext cx="6009005" cy="156273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 marR="5080">
              <a:lnSpc>
                <a:spcPts val="5710"/>
              </a:lnSpc>
              <a:spcBef>
                <a:spcPts val="860"/>
              </a:spcBef>
            </a:pPr>
            <a:r>
              <a:rPr spc="5" dirty="0"/>
              <a:t>Installing </a:t>
            </a:r>
            <a:r>
              <a:rPr dirty="0"/>
              <a:t>Ansible</a:t>
            </a:r>
            <a:r>
              <a:rPr spc="-225" dirty="0"/>
              <a:t> </a:t>
            </a:r>
            <a:r>
              <a:rPr spc="-5" dirty="0"/>
              <a:t>on  </a:t>
            </a:r>
            <a:r>
              <a:rPr spc="5" dirty="0"/>
              <a:t>AWS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502793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Installing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 </a:t>
            </a:r>
            <a:r>
              <a:rPr sz="3750" b="1" dirty="0">
                <a:solidFill>
                  <a:srgbClr val="5F4778"/>
                </a:solidFill>
                <a:latin typeface="Calibri"/>
                <a:cs typeface="Calibri"/>
              </a:rPr>
              <a:t>on</a:t>
            </a:r>
            <a:r>
              <a:rPr sz="3750" b="1" spc="-5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65" dirty="0">
                <a:solidFill>
                  <a:srgbClr val="5F4778"/>
                </a:solidFill>
                <a:latin typeface="Calibri"/>
                <a:cs typeface="Calibri"/>
              </a:rPr>
              <a:t>AWS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86075" y="1143000"/>
            <a:ext cx="6476984" cy="1400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06780" y="1163695"/>
            <a:ext cx="6378575" cy="1303655"/>
          </a:xfrm>
          <a:custGeom>
            <a:avLst/>
            <a:gdLst/>
            <a:ahLst/>
            <a:cxnLst/>
            <a:rect l="l" t="t" r="r" b="b"/>
            <a:pathLst>
              <a:path w="6378575" h="1303655">
                <a:moveTo>
                  <a:pt x="6161263" y="0"/>
                </a:moveTo>
                <a:lnTo>
                  <a:pt x="217176" y="0"/>
                </a:lnTo>
                <a:lnTo>
                  <a:pt x="167392" y="5738"/>
                </a:lnTo>
                <a:lnTo>
                  <a:pt x="121685" y="22084"/>
                </a:lnTo>
                <a:lnTo>
                  <a:pt x="81360" y="47729"/>
                </a:lnTo>
                <a:lnTo>
                  <a:pt x="47724" y="81367"/>
                </a:lnTo>
                <a:lnTo>
                  <a:pt x="22081" y="121691"/>
                </a:lnTo>
                <a:lnTo>
                  <a:pt x="5737" y="167394"/>
                </a:lnTo>
                <a:lnTo>
                  <a:pt x="0" y="217170"/>
                </a:lnTo>
                <a:lnTo>
                  <a:pt x="0" y="1086246"/>
                </a:lnTo>
                <a:lnTo>
                  <a:pt x="5737" y="1136067"/>
                </a:lnTo>
                <a:lnTo>
                  <a:pt x="22081" y="1181802"/>
                </a:lnTo>
                <a:lnTo>
                  <a:pt x="47724" y="1222148"/>
                </a:lnTo>
                <a:lnTo>
                  <a:pt x="81360" y="1255799"/>
                </a:lnTo>
                <a:lnTo>
                  <a:pt x="121685" y="1281451"/>
                </a:lnTo>
                <a:lnTo>
                  <a:pt x="167392" y="1297798"/>
                </a:lnTo>
                <a:lnTo>
                  <a:pt x="217176" y="1303538"/>
                </a:lnTo>
                <a:lnTo>
                  <a:pt x="6161263" y="1303538"/>
                </a:lnTo>
                <a:lnTo>
                  <a:pt x="6211049" y="1297798"/>
                </a:lnTo>
                <a:lnTo>
                  <a:pt x="6256756" y="1281451"/>
                </a:lnTo>
                <a:lnTo>
                  <a:pt x="6297079" y="1255799"/>
                </a:lnTo>
                <a:lnTo>
                  <a:pt x="6330714" y="1222148"/>
                </a:lnTo>
                <a:lnTo>
                  <a:pt x="6356355" y="1181802"/>
                </a:lnTo>
                <a:lnTo>
                  <a:pt x="6372696" y="1136067"/>
                </a:lnTo>
                <a:lnTo>
                  <a:pt x="6378433" y="1086246"/>
                </a:lnTo>
                <a:lnTo>
                  <a:pt x="6378433" y="217170"/>
                </a:lnTo>
                <a:lnTo>
                  <a:pt x="6372696" y="167394"/>
                </a:lnTo>
                <a:lnTo>
                  <a:pt x="6356355" y="121691"/>
                </a:lnTo>
                <a:lnTo>
                  <a:pt x="6330714" y="81367"/>
                </a:lnTo>
                <a:lnTo>
                  <a:pt x="6297079" y="47729"/>
                </a:lnTo>
                <a:lnTo>
                  <a:pt x="6256756" y="22084"/>
                </a:lnTo>
                <a:lnTo>
                  <a:pt x="6211049" y="5738"/>
                </a:lnTo>
                <a:lnTo>
                  <a:pt x="61612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06779" y="1163696"/>
            <a:ext cx="6378575" cy="1303655"/>
          </a:xfrm>
          <a:custGeom>
            <a:avLst/>
            <a:gdLst/>
            <a:ahLst/>
            <a:cxnLst/>
            <a:rect l="l" t="t" r="r" b="b"/>
            <a:pathLst>
              <a:path w="6378575" h="1303655">
                <a:moveTo>
                  <a:pt x="0" y="217169"/>
                </a:moveTo>
                <a:lnTo>
                  <a:pt x="5737" y="167394"/>
                </a:lnTo>
                <a:lnTo>
                  <a:pt x="22081" y="121691"/>
                </a:lnTo>
                <a:lnTo>
                  <a:pt x="47724" y="81367"/>
                </a:lnTo>
                <a:lnTo>
                  <a:pt x="81360" y="47729"/>
                </a:lnTo>
                <a:lnTo>
                  <a:pt x="121685" y="22084"/>
                </a:lnTo>
                <a:lnTo>
                  <a:pt x="167392" y="5738"/>
                </a:lnTo>
                <a:lnTo>
                  <a:pt x="217176" y="0"/>
                </a:lnTo>
                <a:lnTo>
                  <a:pt x="6161263" y="0"/>
                </a:lnTo>
                <a:lnTo>
                  <a:pt x="6211048" y="5738"/>
                </a:lnTo>
                <a:lnTo>
                  <a:pt x="6256755" y="22084"/>
                </a:lnTo>
                <a:lnTo>
                  <a:pt x="6297079" y="47729"/>
                </a:lnTo>
                <a:lnTo>
                  <a:pt x="6330713" y="81367"/>
                </a:lnTo>
                <a:lnTo>
                  <a:pt x="6356354" y="121691"/>
                </a:lnTo>
                <a:lnTo>
                  <a:pt x="6372696" y="167394"/>
                </a:lnTo>
                <a:lnTo>
                  <a:pt x="6378433" y="217169"/>
                </a:lnTo>
                <a:lnTo>
                  <a:pt x="6378433" y="1086246"/>
                </a:lnTo>
                <a:lnTo>
                  <a:pt x="6372696" y="1136066"/>
                </a:lnTo>
                <a:lnTo>
                  <a:pt x="6356354" y="1181802"/>
                </a:lnTo>
                <a:lnTo>
                  <a:pt x="6330713" y="1222148"/>
                </a:lnTo>
                <a:lnTo>
                  <a:pt x="6297079" y="1255799"/>
                </a:lnTo>
                <a:lnTo>
                  <a:pt x="6256755" y="1281451"/>
                </a:lnTo>
                <a:lnTo>
                  <a:pt x="6211048" y="1297798"/>
                </a:lnTo>
                <a:lnTo>
                  <a:pt x="6161263" y="1303538"/>
                </a:lnTo>
                <a:lnTo>
                  <a:pt x="217176" y="1303538"/>
                </a:lnTo>
                <a:lnTo>
                  <a:pt x="167392" y="1297798"/>
                </a:lnTo>
                <a:lnTo>
                  <a:pt x="121685" y="1281451"/>
                </a:lnTo>
                <a:lnTo>
                  <a:pt x="81360" y="1255799"/>
                </a:lnTo>
                <a:lnTo>
                  <a:pt x="47724" y="1222148"/>
                </a:lnTo>
                <a:lnTo>
                  <a:pt x="22081" y="1181802"/>
                </a:lnTo>
                <a:lnTo>
                  <a:pt x="5737" y="1136066"/>
                </a:lnTo>
                <a:lnTo>
                  <a:pt x="0" y="1086246"/>
                </a:lnTo>
                <a:lnTo>
                  <a:pt x="0" y="217169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32938" y="1629723"/>
            <a:ext cx="23266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Install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r>
              <a:rPr sz="1800" spc="-29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on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86075" y="2686050"/>
            <a:ext cx="6476984" cy="1390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06780" y="2701167"/>
            <a:ext cx="6378575" cy="1303655"/>
          </a:xfrm>
          <a:custGeom>
            <a:avLst/>
            <a:gdLst/>
            <a:ahLst/>
            <a:cxnLst/>
            <a:rect l="l" t="t" r="r" b="b"/>
            <a:pathLst>
              <a:path w="6378575" h="1303654">
                <a:moveTo>
                  <a:pt x="6161263" y="0"/>
                </a:moveTo>
                <a:lnTo>
                  <a:pt x="217176" y="0"/>
                </a:lnTo>
                <a:lnTo>
                  <a:pt x="167392" y="5737"/>
                </a:lnTo>
                <a:lnTo>
                  <a:pt x="121685" y="22081"/>
                </a:lnTo>
                <a:lnTo>
                  <a:pt x="81360" y="47729"/>
                </a:lnTo>
                <a:lnTo>
                  <a:pt x="47724" y="81377"/>
                </a:lnTo>
                <a:lnTo>
                  <a:pt x="22081" y="121722"/>
                </a:lnTo>
                <a:lnTo>
                  <a:pt x="5737" y="167461"/>
                </a:lnTo>
                <a:lnTo>
                  <a:pt x="0" y="217291"/>
                </a:lnTo>
                <a:lnTo>
                  <a:pt x="0" y="1086215"/>
                </a:lnTo>
                <a:lnTo>
                  <a:pt x="5737" y="1136044"/>
                </a:lnTo>
                <a:lnTo>
                  <a:pt x="22081" y="1181784"/>
                </a:lnTo>
                <a:lnTo>
                  <a:pt x="47724" y="1222132"/>
                </a:lnTo>
                <a:lnTo>
                  <a:pt x="81360" y="1255784"/>
                </a:lnTo>
                <a:lnTo>
                  <a:pt x="121685" y="1281436"/>
                </a:lnTo>
                <a:lnTo>
                  <a:pt x="167392" y="1297784"/>
                </a:lnTo>
                <a:lnTo>
                  <a:pt x="217176" y="1303522"/>
                </a:lnTo>
                <a:lnTo>
                  <a:pt x="6161263" y="1303522"/>
                </a:lnTo>
                <a:lnTo>
                  <a:pt x="6211049" y="1297784"/>
                </a:lnTo>
                <a:lnTo>
                  <a:pt x="6256756" y="1281436"/>
                </a:lnTo>
                <a:lnTo>
                  <a:pt x="6297079" y="1255784"/>
                </a:lnTo>
                <a:lnTo>
                  <a:pt x="6330714" y="1222132"/>
                </a:lnTo>
                <a:lnTo>
                  <a:pt x="6356355" y="1181784"/>
                </a:lnTo>
                <a:lnTo>
                  <a:pt x="6372696" y="1136044"/>
                </a:lnTo>
                <a:lnTo>
                  <a:pt x="6378433" y="1086215"/>
                </a:lnTo>
                <a:lnTo>
                  <a:pt x="6378433" y="217291"/>
                </a:lnTo>
                <a:lnTo>
                  <a:pt x="6372696" y="167461"/>
                </a:lnTo>
                <a:lnTo>
                  <a:pt x="6356355" y="121722"/>
                </a:lnTo>
                <a:lnTo>
                  <a:pt x="6330714" y="81377"/>
                </a:lnTo>
                <a:lnTo>
                  <a:pt x="6297079" y="47729"/>
                </a:lnTo>
                <a:lnTo>
                  <a:pt x="6256756" y="22081"/>
                </a:lnTo>
                <a:lnTo>
                  <a:pt x="6211049" y="5737"/>
                </a:lnTo>
                <a:lnTo>
                  <a:pt x="61612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06779" y="2701168"/>
            <a:ext cx="6378575" cy="1303655"/>
          </a:xfrm>
          <a:custGeom>
            <a:avLst/>
            <a:gdLst/>
            <a:ahLst/>
            <a:cxnLst/>
            <a:rect l="l" t="t" r="r" b="b"/>
            <a:pathLst>
              <a:path w="6378575" h="1303654">
                <a:moveTo>
                  <a:pt x="0" y="217291"/>
                </a:moveTo>
                <a:lnTo>
                  <a:pt x="5737" y="167461"/>
                </a:lnTo>
                <a:lnTo>
                  <a:pt x="22081" y="121722"/>
                </a:lnTo>
                <a:lnTo>
                  <a:pt x="47724" y="81377"/>
                </a:lnTo>
                <a:lnTo>
                  <a:pt x="81360" y="47729"/>
                </a:lnTo>
                <a:lnTo>
                  <a:pt x="121685" y="22081"/>
                </a:lnTo>
                <a:lnTo>
                  <a:pt x="167392" y="5737"/>
                </a:lnTo>
                <a:lnTo>
                  <a:pt x="217176" y="0"/>
                </a:lnTo>
                <a:lnTo>
                  <a:pt x="6161263" y="0"/>
                </a:lnTo>
                <a:lnTo>
                  <a:pt x="6211048" y="5737"/>
                </a:lnTo>
                <a:lnTo>
                  <a:pt x="6256755" y="22081"/>
                </a:lnTo>
                <a:lnTo>
                  <a:pt x="6297079" y="47729"/>
                </a:lnTo>
                <a:lnTo>
                  <a:pt x="6330713" y="81377"/>
                </a:lnTo>
                <a:lnTo>
                  <a:pt x="6356354" y="121722"/>
                </a:lnTo>
                <a:lnTo>
                  <a:pt x="6372696" y="167461"/>
                </a:lnTo>
                <a:lnTo>
                  <a:pt x="6378433" y="217291"/>
                </a:lnTo>
                <a:lnTo>
                  <a:pt x="6378433" y="1086215"/>
                </a:lnTo>
                <a:lnTo>
                  <a:pt x="6372696" y="1136044"/>
                </a:lnTo>
                <a:lnTo>
                  <a:pt x="6356354" y="1181784"/>
                </a:lnTo>
                <a:lnTo>
                  <a:pt x="6330713" y="1222132"/>
                </a:lnTo>
                <a:lnTo>
                  <a:pt x="6297079" y="1255784"/>
                </a:lnTo>
                <a:lnTo>
                  <a:pt x="6256755" y="1281436"/>
                </a:lnTo>
                <a:lnTo>
                  <a:pt x="6211048" y="1297783"/>
                </a:lnTo>
                <a:lnTo>
                  <a:pt x="6161263" y="1303522"/>
                </a:lnTo>
                <a:lnTo>
                  <a:pt x="217176" y="1303522"/>
                </a:lnTo>
                <a:lnTo>
                  <a:pt x="167392" y="1297783"/>
                </a:lnTo>
                <a:lnTo>
                  <a:pt x="121685" y="1281436"/>
                </a:lnTo>
                <a:lnTo>
                  <a:pt x="81360" y="1255784"/>
                </a:lnTo>
                <a:lnTo>
                  <a:pt x="47724" y="1222132"/>
                </a:lnTo>
                <a:lnTo>
                  <a:pt x="22081" y="1181784"/>
                </a:lnTo>
                <a:lnTo>
                  <a:pt x="5737" y="1136044"/>
                </a:lnTo>
                <a:lnTo>
                  <a:pt x="0" y="1086215"/>
                </a:lnTo>
                <a:lnTo>
                  <a:pt x="0" y="217291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370708" y="3169345"/>
            <a:ext cx="344995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Configure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SSH access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r>
              <a:rPr sz="1800" spc="-1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Host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86075" y="4257675"/>
            <a:ext cx="6476984" cy="1400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06780" y="4276344"/>
            <a:ext cx="6378575" cy="1303655"/>
          </a:xfrm>
          <a:custGeom>
            <a:avLst/>
            <a:gdLst/>
            <a:ahLst/>
            <a:cxnLst/>
            <a:rect l="l" t="t" r="r" b="b"/>
            <a:pathLst>
              <a:path w="6378575" h="1303654">
                <a:moveTo>
                  <a:pt x="6161263" y="0"/>
                </a:moveTo>
                <a:lnTo>
                  <a:pt x="217176" y="0"/>
                </a:lnTo>
                <a:lnTo>
                  <a:pt x="167392" y="5738"/>
                </a:lnTo>
                <a:lnTo>
                  <a:pt x="121685" y="22086"/>
                </a:lnTo>
                <a:lnTo>
                  <a:pt x="81360" y="47737"/>
                </a:lnTo>
                <a:lnTo>
                  <a:pt x="47724" y="81389"/>
                </a:lnTo>
                <a:lnTo>
                  <a:pt x="22081" y="121736"/>
                </a:lnTo>
                <a:lnTo>
                  <a:pt x="5737" y="167475"/>
                </a:lnTo>
                <a:lnTo>
                  <a:pt x="0" y="217301"/>
                </a:lnTo>
                <a:lnTo>
                  <a:pt x="0" y="1086231"/>
                </a:lnTo>
                <a:lnTo>
                  <a:pt x="5737" y="1136057"/>
                </a:lnTo>
                <a:lnTo>
                  <a:pt x="22081" y="1181795"/>
                </a:lnTo>
                <a:lnTo>
                  <a:pt x="47724" y="1222143"/>
                </a:lnTo>
                <a:lnTo>
                  <a:pt x="81360" y="1255794"/>
                </a:lnTo>
                <a:lnTo>
                  <a:pt x="121685" y="1281445"/>
                </a:lnTo>
                <a:lnTo>
                  <a:pt x="167392" y="1297793"/>
                </a:lnTo>
                <a:lnTo>
                  <a:pt x="217176" y="1303532"/>
                </a:lnTo>
                <a:lnTo>
                  <a:pt x="6161263" y="1303532"/>
                </a:lnTo>
                <a:lnTo>
                  <a:pt x="6211049" y="1297793"/>
                </a:lnTo>
                <a:lnTo>
                  <a:pt x="6256756" y="1281445"/>
                </a:lnTo>
                <a:lnTo>
                  <a:pt x="6297079" y="1255794"/>
                </a:lnTo>
                <a:lnTo>
                  <a:pt x="6330714" y="1222143"/>
                </a:lnTo>
                <a:lnTo>
                  <a:pt x="6356355" y="1181795"/>
                </a:lnTo>
                <a:lnTo>
                  <a:pt x="6372696" y="1136057"/>
                </a:lnTo>
                <a:lnTo>
                  <a:pt x="6378433" y="1086231"/>
                </a:lnTo>
                <a:lnTo>
                  <a:pt x="6378433" y="217301"/>
                </a:lnTo>
                <a:lnTo>
                  <a:pt x="6372696" y="167475"/>
                </a:lnTo>
                <a:lnTo>
                  <a:pt x="6356355" y="121736"/>
                </a:lnTo>
                <a:lnTo>
                  <a:pt x="6330714" y="81389"/>
                </a:lnTo>
                <a:lnTo>
                  <a:pt x="6297079" y="47737"/>
                </a:lnTo>
                <a:lnTo>
                  <a:pt x="6256756" y="22086"/>
                </a:lnTo>
                <a:lnTo>
                  <a:pt x="6211049" y="5738"/>
                </a:lnTo>
                <a:lnTo>
                  <a:pt x="61612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06779" y="4276344"/>
            <a:ext cx="6378575" cy="1303655"/>
          </a:xfrm>
          <a:custGeom>
            <a:avLst/>
            <a:gdLst/>
            <a:ahLst/>
            <a:cxnLst/>
            <a:rect l="l" t="t" r="r" b="b"/>
            <a:pathLst>
              <a:path w="6378575" h="1303654">
                <a:moveTo>
                  <a:pt x="0" y="217301"/>
                </a:moveTo>
                <a:lnTo>
                  <a:pt x="5737" y="167474"/>
                </a:lnTo>
                <a:lnTo>
                  <a:pt x="22081" y="121736"/>
                </a:lnTo>
                <a:lnTo>
                  <a:pt x="47724" y="81389"/>
                </a:lnTo>
                <a:lnTo>
                  <a:pt x="81360" y="47737"/>
                </a:lnTo>
                <a:lnTo>
                  <a:pt x="121685" y="22086"/>
                </a:lnTo>
                <a:lnTo>
                  <a:pt x="167392" y="5738"/>
                </a:lnTo>
                <a:lnTo>
                  <a:pt x="217176" y="0"/>
                </a:lnTo>
                <a:lnTo>
                  <a:pt x="6161263" y="0"/>
                </a:lnTo>
                <a:lnTo>
                  <a:pt x="6211048" y="5738"/>
                </a:lnTo>
                <a:lnTo>
                  <a:pt x="6256755" y="22086"/>
                </a:lnTo>
                <a:lnTo>
                  <a:pt x="6297079" y="47737"/>
                </a:lnTo>
                <a:lnTo>
                  <a:pt x="6330713" y="81389"/>
                </a:lnTo>
                <a:lnTo>
                  <a:pt x="6356354" y="121736"/>
                </a:lnTo>
                <a:lnTo>
                  <a:pt x="6372696" y="167474"/>
                </a:lnTo>
                <a:lnTo>
                  <a:pt x="6378433" y="217301"/>
                </a:lnTo>
                <a:lnTo>
                  <a:pt x="6378433" y="1086230"/>
                </a:lnTo>
                <a:lnTo>
                  <a:pt x="6372696" y="1136057"/>
                </a:lnTo>
                <a:lnTo>
                  <a:pt x="6356354" y="1181795"/>
                </a:lnTo>
                <a:lnTo>
                  <a:pt x="6330713" y="1222142"/>
                </a:lnTo>
                <a:lnTo>
                  <a:pt x="6297079" y="1255794"/>
                </a:lnTo>
                <a:lnTo>
                  <a:pt x="6256755" y="1281445"/>
                </a:lnTo>
                <a:lnTo>
                  <a:pt x="6211048" y="1297793"/>
                </a:lnTo>
                <a:lnTo>
                  <a:pt x="6161263" y="1303532"/>
                </a:lnTo>
                <a:lnTo>
                  <a:pt x="217176" y="1303532"/>
                </a:lnTo>
                <a:lnTo>
                  <a:pt x="167392" y="1297793"/>
                </a:lnTo>
                <a:lnTo>
                  <a:pt x="121685" y="1281445"/>
                </a:lnTo>
                <a:lnTo>
                  <a:pt x="81360" y="1255794"/>
                </a:lnTo>
                <a:lnTo>
                  <a:pt x="47724" y="1222142"/>
                </a:lnTo>
                <a:lnTo>
                  <a:pt x="22081" y="1181795"/>
                </a:lnTo>
                <a:lnTo>
                  <a:pt x="5737" y="1136057"/>
                </a:lnTo>
                <a:lnTo>
                  <a:pt x="0" y="1086230"/>
                </a:lnTo>
                <a:lnTo>
                  <a:pt x="0" y="217301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03729" y="4746559"/>
            <a:ext cx="43783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Setting</a:t>
            </a:r>
            <a:r>
              <a:rPr sz="1800" spc="-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up</a:t>
            </a:r>
            <a:r>
              <a:rPr sz="1800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r>
              <a:rPr sz="1800" spc="-1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Host</a:t>
            </a:r>
            <a:r>
              <a:rPr sz="1800" spc="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800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testing</a:t>
            </a:r>
            <a:r>
              <a:rPr sz="1800" spc="-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connection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24200" y="1485900"/>
            <a:ext cx="771525" cy="72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71800" y="1400175"/>
            <a:ext cx="1038225" cy="1000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245487" y="1536632"/>
            <a:ext cx="29908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15" dirty="0">
                <a:solidFill>
                  <a:srgbClr val="3F3F3F"/>
                </a:solidFill>
                <a:latin typeface="Arial Black"/>
                <a:cs typeface="Arial Black"/>
              </a:rPr>
              <a:t>1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124200" y="3000359"/>
            <a:ext cx="771525" cy="72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71800" y="2914650"/>
            <a:ext cx="1038225" cy="10001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245487" y="3050283"/>
            <a:ext cx="2990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solidFill>
                  <a:srgbClr val="3F3F3F"/>
                </a:solidFill>
                <a:latin typeface="Arial Black"/>
                <a:cs typeface="Arial Black"/>
              </a:rPr>
              <a:t>2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124200" y="4581525"/>
            <a:ext cx="771525" cy="7143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71800" y="4486275"/>
            <a:ext cx="1038225" cy="10001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245487" y="4627243"/>
            <a:ext cx="2990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solidFill>
                  <a:srgbClr val="3F3F3F"/>
                </a:solidFill>
                <a:latin typeface="Arial Black"/>
                <a:cs typeface="Arial Black"/>
              </a:rPr>
              <a:t>3</a:t>
            </a:r>
            <a:endParaRPr sz="3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381" y="3514722"/>
            <a:ext cx="4953635" cy="156273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 marR="5080">
              <a:lnSpc>
                <a:spcPts val="5710"/>
              </a:lnSpc>
              <a:spcBef>
                <a:spcPts val="860"/>
              </a:spcBef>
            </a:pPr>
            <a:r>
              <a:rPr dirty="0"/>
              <a:t>Creating</a:t>
            </a:r>
            <a:r>
              <a:rPr spc="-220" dirty="0"/>
              <a:t> </a:t>
            </a:r>
            <a:r>
              <a:rPr dirty="0"/>
              <a:t>Ansible  </a:t>
            </a:r>
            <a:r>
              <a:rPr spc="-5" dirty="0"/>
              <a:t>Playbooks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524129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dirty="0">
                <a:solidFill>
                  <a:srgbClr val="5F4778"/>
                </a:solidFill>
                <a:latin typeface="Calibri"/>
                <a:cs typeface="Calibri"/>
              </a:rPr>
              <a:t>What </a:t>
            </a:r>
            <a:r>
              <a:rPr sz="3750" b="1" spc="-15" dirty="0">
                <a:solidFill>
                  <a:srgbClr val="5F4778"/>
                </a:solidFill>
                <a:latin typeface="Calibri"/>
                <a:cs typeface="Calibri"/>
              </a:rPr>
              <a:t>is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r>
              <a:rPr sz="3750" b="1" spc="-16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dirty="0">
                <a:solidFill>
                  <a:srgbClr val="5F4778"/>
                </a:solidFill>
                <a:latin typeface="Calibri"/>
                <a:cs typeface="Calibri"/>
              </a:rPr>
              <a:t>Playbook?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47082" y="3429048"/>
            <a:ext cx="2459859" cy="24499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24534" y="2784139"/>
            <a:ext cx="4951730" cy="3848735"/>
          </a:xfrm>
          <a:custGeom>
            <a:avLst/>
            <a:gdLst/>
            <a:ahLst/>
            <a:cxnLst/>
            <a:rect l="l" t="t" r="r" b="b"/>
            <a:pathLst>
              <a:path w="4951730" h="3848734">
                <a:moveTo>
                  <a:pt x="0" y="3848618"/>
                </a:moveTo>
                <a:lnTo>
                  <a:pt x="4951110" y="3848618"/>
                </a:lnTo>
                <a:lnTo>
                  <a:pt x="4951110" y="0"/>
                </a:lnTo>
                <a:lnTo>
                  <a:pt x="0" y="0"/>
                </a:lnTo>
                <a:lnTo>
                  <a:pt x="0" y="3848618"/>
                </a:lnTo>
                <a:close/>
              </a:path>
            </a:pathLst>
          </a:custGeom>
          <a:solidFill>
            <a:srgbClr val="FFFFFF">
              <a:alpha val="819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08604" y="3185410"/>
            <a:ext cx="25476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5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r>
              <a:rPr sz="2750" b="1" spc="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750" b="1" spc="5" dirty="0">
                <a:solidFill>
                  <a:srgbClr val="595959"/>
                </a:solidFill>
                <a:latin typeface="Calibri"/>
                <a:cs typeface="Calibri"/>
              </a:rPr>
              <a:t>Playbook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88701" y="3751453"/>
            <a:ext cx="1564638" cy="18051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22280" y="4127241"/>
            <a:ext cx="970280" cy="1253490"/>
          </a:xfrm>
          <a:custGeom>
            <a:avLst/>
            <a:gdLst/>
            <a:ahLst/>
            <a:cxnLst/>
            <a:rect l="l" t="t" r="r" b="b"/>
            <a:pathLst>
              <a:path w="970279" h="1253489">
                <a:moveTo>
                  <a:pt x="0" y="1253371"/>
                </a:moveTo>
                <a:lnTo>
                  <a:pt x="970275" y="1253371"/>
                </a:lnTo>
                <a:lnTo>
                  <a:pt x="970275" y="0"/>
                </a:lnTo>
                <a:lnTo>
                  <a:pt x="0" y="0"/>
                </a:lnTo>
                <a:lnTo>
                  <a:pt x="0" y="1253371"/>
                </a:lnTo>
                <a:close/>
              </a:path>
            </a:pathLst>
          </a:custGeom>
          <a:solidFill>
            <a:srgbClr val="86C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08563" y="3868423"/>
            <a:ext cx="800735" cy="1253490"/>
          </a:xfrm>
          <a:custGeom>
            <a:avLst/>
            <a:gdLst/>
            <a:ahLst/>
            <a:cxnLst/>
            <a:rect l="l" t="t" r="r" b="b"/>
            <a:pathLst>
              <a:path w="800735" h="1253489">
                <a:moveTo>
                  <a:pt x="0" y="1253358"/>
                </a:moveTo>
                <a:lnTo>
                  <a:pt x="800255" y="1253358"/>
                </a:lnTo>
                <a:lnTo>
                  <a:pt x="800255" y="0"/>
                </a:lnTo>
                <a:lnTo>
                  <a:pt x="0" y="0"/>
                </a:lnTo>
                <a:lnTo>
                  <a:pt x="0" y="1253358"/>
                </a:lnTo>
                <a:close/>
              </a:path>
            </a:pathLst>
          </a:custGeom>
          <a:solidFill>
            <a:srgbClr val="86C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7238" y="3995672"/>
            <a:ext cx="923022" cy="13141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659887" y="4545010"/>
            <a:ext cx="291528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35" dirty="0">
                <a:solidFill>
                  <a:srgbClr val="005778"/>
                </a:solidFill>
                <a:latin typeface="Consolas"/>
                <a:cs typeface="Consolas"/>
              </a:rPr>
              <a:t>YAML </a:t>
            </a:r>
            <a:r>
              <a:rPr sz="1550" b="1" spc="20" dirty="0">
                <a:solidFill>
                  <a:srgbClr val="005778"/>
                </a:solidFill>
                <a:latin typeface="Consolas"/>
                <a:cs typeface="Consolas"/>
              </a:rPr>
              <a:t>Ain’t </a:t>
            </a:r>
            <a:r>
              <a:rPr sz="1550" b="1" spc="15" dirty="0">
                <a:solidFill>
                  <a:srgbClr val="005778"/>
                </a:solidFill>
                <a:latin typeface="Consolas"/>
                <a:cs typeface="Consolas"/>
              </a:rPr>
              <a:t>Markup</a:t>
            </a:r>
            <a:r>
              <a:rPr sz="1550" b="1" spc="-20" dirty="0">
                <a:solidFill>
                  <a:srgbClr val="005778"/>
                </a:solidFill>
                <a:latin typeface="Consolas"/>
                <a:cs typeface="Consolas"/>
              </a:rPr>
              <a:t> </a:t>
            </a:r>
            <a:r>
              <a:rPr sz="1550" b="1" spc="10" dirty="0">
                <a:solidFill>
                  <a:srgbClr val="005778"/>
                </a:solidFill>
                <a:latin typeface="Consolas"/>
                <a:cs typeface="Consolas"/>
              </a:rPr>
              <a:t>Language</a:t>
            </a:r>
            <a:endParaRPr sz="1550">
              <a:latin typeface="Consolas"/>
              <a:cs typeface="Consola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86075" y="1466850"/>
            <a:ext cx="6476984" cy="10763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06780" y="1485899"/>
            <a:ext cx="6378575" cy="981710"/>
          </a:xfrm>
          <a:custGeom>
            <a:avLst/>
            <a:gdLst/>
            <a:ahLst/>
            <a:cxnLst/>
            <a:rect l="l" t="t" r="r" b="b"/>
            <a:pathLst>
              <a:path w="6378575" h="981710">
                <a:moveTo>
                  <a:pt x="6214878" y="0"/>
                </a:moveTo>
                <a:lnTo>
                  <a:pt x="163561" y="0"/>
                </a:lnTo>
                <a:lnTo>
                  <a:pt x="120053" y="5845"/>
                </a:lnTo>
                <a:lnTo>
                  <a:pt x="80974" y="22341"/>
                </a:lnTo>
                <a:lnTo>
                  <a:pt x="47877" y="47925"/>
                </a:lnTo>
                <a:lnTo>
                  <a:pt x="22313" y="81036"/>
                </a:lnTo>
                <a:lnTo>
                  <a:pt x="5837" y="120110"/>
                </a:lnTo>
                <a:lnTo>
                  <a:pt x="0" y="163586"/>
                </a:lnTo>
                <a:lnTo>
                  <a:pt x="0" y="817747"/>
                </a:lnTo>
                <a:lnTo>
                  <a:pt x="5837" y="861223"/>
                </a:lnTo>
                <a:lnTo>
                  <a:pt x="22313" y="900297"/>
                </a:lnTo>
                <a:lnTo>
                  <a:pt x="47877" y="933408"/>
                </a:lnTo>
                <a:lnTo>
                  <a:pt x="80974" y="958992"/>
                </a:lnTo>
                <a:lnTo>
                  <a:pt x="120053" y="975488"/>
                </a:lnTo>
                <a:lnTo>
                  <a:pt x="163561" y="981334"/>
                </a:lnTo>
                <a:lnTo>
                  <a:pt x="6214878" y="981334"/>
                </a:lnTo>
                <a:lnTo>
                  <a:pt x="6258383" y="975488"/>
                </a:lnTo>
                <a:lnTo>
                  <a:pt x="6297461" y="958992"/>
                </a:lnTo>
                <a:lnTo>
                  <a:pt x="6330557" y="933408"/>
                </a:lnTo>
                <a:lnTo>
                  <a:pt x="6356120" y="900297"/>
                </a:lnTo>
                <a:lnTo>
                  <a:pt x="6372596" y="861223"/>
                </a:lnTo>
                <a:lnTo>
                  <a:pt x="6378433" y="817747"/>
                </a:lnTo>
                <a:lnTo>
                  <a:pt x="6378433" y="163586"/>
                </a:lnTo>
                <a:lnTo>
                  <a:pt x="6372596" y="120110"/>
                </a:lnTo>
                <a:lnTo>
                  <a:pt x="6356120" y="81036"/>
                </a:lnTo>
                <a:lnTo>
                  <a:pt x="6330557" y="47925"/>
                </a:lnTo>
                <a:lnTo>
                  <a:pt x="6297461" y="22341"/>
                </a:lnTo>
                <a:lnTo>
                  <a:pt x="6258383" y="5845"/>
                </a:lnTo>
                <a:lnTo>
                  <a:pt x="62148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06779" y="1485900"/>
            <a:ext cx="6378575" cy="981710"/>
          </a:xfrm>
          <a:custGeom>
            <a:avLst/>
            <a:gdLst/>
            <a:ahLst/>
            <a:cxnLst/>
            <a:rect l="l" t="t" r="r" b="b"/>
            <a:pathLst>
              <a:path w="6378575" h="981710">
                <a:moveTo>
                  <a:pt x="0" y="163586"/>
                </a:moveTo>
                <a:lnTo>
                  <a:pt x="5837" y="120110"/>
                </a:lnTo>
                <a:lnTo>
                  <a:pt x="22313" y="81036"/>
                </a:lnTo>
                <a:lnTo>
                  <a:pt x="47877" y="47925"/>
                </a:lnTo>
                <a:lnTo>
                  <a:pt x="80974" y="22341"/>
                </a:lnTo>
                <a:lnTo>
                  <a:pt x="120053" y="5845"/>
                </a:lnTo>
                <a:lnTo>
                  <a:pt x="163561" y="0"/>
                </a:lnTo>
                <a:lnTo>
                  <a:pt x="6214877" y="0"/>
                </a:lnTo>
                <a:lnTo>
                  <a:pt x="6258383" y="5845"/>
                </a:lnTo>
                <a:lnTo>
                  <a:pt x="6297460" y="22341"/>
                </a:lnTo>
                <a:lnTo>
                  <a:pt x="6330557" y="47925"/>
                </a:lnTo>
                <a:lnTo>
                  <a:pt x="6356120" y="81036"/>
                </a:lnTo>
                <a:lnTo>
                  <a:pt x="6372596" y="120110"/>
                </a:lnTo>
                <a:lnTo>
                  <a:pt x="6378433" y="163586"/>
                </a:lnTo>
                <a:lnTo>
                  <a:pt x="6378433" y="817747"/>
                </a:lnTo>
                <a:lnTo>
                  <a:pt x="6372596" y="861223"/>
                </a:lnTo>
                <a:lnTo>
                  <a:pt x="6356120" y="900297"/>
                </a:lnTo>
                <a:lnTo>
                  <a:pt x="6330557" y="933408"/>
                </a:lnTo>
                <a:lnTo>
                  <a:pt x="6297460" y="958992"/>
                </a:lnTo>
                <a:lnTo>
                  <a:pt x="6258383" y="975488"/>
                </a:lnTo>
                <a:lnTo>
                  <a:pt x="6214877" y="981334"/>
                </a:lnTo>
                <a:lnTo>
                  <a:pt x="163561" y="981334"/>
                </a:lnTo>
                <a:lnTo>
                  <a:pt x="120053" y="975488"/>
                </a:lnTo>
                <a:lnTo>
                  <a:pt x="80974" y="958992"/>
                </a:lnTo>
                <a:lnTo>
                  <a:pt x="47877" y="933408"/>
                </a:lnTo>
                <a:lnTo>
                  <a:pt x="22313" y="900297"/>
                </a:lnTo>
                <a:lnTo>
                  <a:pt x="5837" y="861223"/>
                </a:lnTo>
                <a:lnTo>
                  <a:pt x="0" y="817747"/>
                </a:lnTo>
                <a:lnTo>
                  <a:pt x="0" y="163586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235457" y="1515994"/>
            <a:ext cx="3672840" cy="853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An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organized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unit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of</a:t>
            </a:r>
            <a:r>
              <a:rPr sz="1800" spc="-2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scripts</a:t>
            </a:r>
            <a:endParaRPr sz="1800">
              <a:latin typeface="Calibri"/>
              <a:cs typeface="Calibri"/>
            </a:endParaRPr>
          </a:p>
          <a:p>
            <a:pPr marL="12065" marR="5080" algn="ctr">
              <a:lnSpc>
                <a:spcPct val="100800"/>
              </a:lnSpc>
            </a:pP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Defines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work 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for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server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configuration  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Written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in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-40" dirty="0">
                <a:solidFill>
                  <a:srgbClr val="595959"/>
                </a:solidFill>
                <a:latin typeface="Calibri"/>
                <a:cs typeface="Calibri"/>
              </a:rPr>
              <a:t>YAML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14169" y="4551386"/>
            <a:ext cx="1711983" cy="1705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32998" y="4102476"/>
            <a:ext cx="3446145" cy="2283460"/>
          </a:xfrm>
          <a:custGeom>
            <a:avLst/>
            <a:gdLst/>
            <a:ahLst/>
            <a:cxnLst/>
            <a:rect l="l" t="t" r="r" b="b"/>
            <a:pathLst>
              <a:path w="3446145" h="2283460">
                <a:moveTo>
                  <a:pt x="0" y="2283333"/>
                </a:moveTo>
                <a:lnTo>
                  <a:pt x="3445886" y="2283333"/>
                </a:lnTo>
                <a:lnTo>
                  <a:pt x="3445886" y="0"/>
                </a:lnTo>
                <a:lnTo>
                  <a:pt x="0" y="0"/>
                </a:lnTo>
                <a:lnTo>
                  <a:pt x="0" y="2283333"/>
                </a:lnTo>
                <a:close/>
              </a:path>
            </a:pathLst>
          </a:custGeom>
          <a:solidFill>
            <a:srgbClr val="FFFFFF">
              <a:alpha val="819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455157" y="4411660"/>
            <a:ext cx="145034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r>
              <a:rPr sz="1550" b="1" spc="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Playbook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52066" y="4775731"/>
            <a:ext cx="1088922" cy="1256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53818" y="5037319"/>
            <a:ext cx="675640" cy="872490"/>
          </a:xfrm>
          <a:custGeom>
            <a:avLst/>
            <a:gdLst/>
            <a:ahLst/>
            <a:cxnLst/>
            <a:rect l="l" t="t" r="r" b="b"/>
            <a:pathLst>
              <a:path w="675640" h="872489">
                <a:moveTo>
                  <a:pt x="0" y="872310"/>
                </a:moveTo>
                <a:lnTo>
                  <a:pt x="675287" y="872310"/>
                </a:lnTo>
                <a:lnTo>
                  <a:pt x="675287" y="0"/>
                </a:lnTo>
                <a:lnTo>
                  <a:pt x="0" y="0"/>
                </a:lnTo>
                <a:lnTo>
                  <a:pt x="0" y="872310"/>
                </a:lnTo>
                <a:close/>
              </a:path>
            </a:pathLst>
          </a:custGeom>
          <a:solidFill>
            <a:srgbClr val="86C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44278" y="4857131"/>
            <a:ext cx="557530" cy="872490"/>
          </a:xfrm>
          <a:custGeom>
            <a:avLst/>
            <a:gdLst/>
            <a:ahLst/>
            <a:cxnLst/>
            <a:rect l="l" t="t" r="r" b="b"/>
            <a:pathLst>
              <a:path w="557529" h="872489">
                <a:moveTo>
                  <a:pt x="0" y="872310"/>
                </a:moveTo>
                <a:lnTo>
                  <a:pt x="556961" y="872310"/>
                </a:lnTo>
                <a:lnTo>
                  <a:pt x="556961" y="0"/>
                </a:lnTo>
                <a:lnTo>
                  <a:pt x="0" y="0"/>
                </a:lnTo>
                <a:lnTo>
                  <a:pt x="0" y="872310"/>
                </a:lnTo>
                <a:close/>
              </a:path>
            </a:pathLst>
          </a:custGeom>
          <a:solidFill>
            <a:srgbClr val="86C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01483" y="4945773"/>
            <a:ext cx="642402" cy="9146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051042" y="1139820"/>
            <a:ext cx="428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" dirty="0">
                <a:solidFill>
                  <a:srgbClr val="F2F2F2"/>
                </a:solidFill>
                <a:latin typeface="Calibri"/>
                <a:cs typeface="Calibri"/>
              </a:rPr>
              <a:t>P</a:t>
            </a:r>
            <a:r>
              <a:rPr sz="1800" b="1" spc="5" dirty="0">
                <a:solidFill>
                  <a:srgbClr val="F2F2F2"/>
                </a:solidFill>
                <a:latin typeface="Calibri"/>
                <a:cs typeface="Calibri"/>
              </a:rPr>
              <a:t>la</a:t>
            </a:r>
            <a:r>
              <a:rPr sz="1800" b="1" dirty="0">
                <a:solidFill>
                  <a:srgbClr val="F2F2F2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5347335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 Playbook</a:t>
            </a:r>
            <a:r>
              <a:rPr sz="3750" b="1" spc="-25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Structure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57525" y="1143000"/>
            <a:ext cx="1895475" cy="800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78114" y="1163695"/>
            <a:ext cx="1803400" cy="703580"/>
          </a:xfrm>
          <a:custGeom>
            <a:avLst/>
            <a:gdLst/>
            <a:ahLst/>
            <a:cxnLst/>
            <a:rect l="l" t="t" r="r" b="b"/>
            <a:pathLst>
              <a:path w="1803400" h="703580">
                <a:moveTo>
                  <a:pt x="1686153" y="0"/>
                </a:moveTo>
                <a:lnTo>
                  <a:pt x="117195" y="0"/>
                </a:lnTo>
                <a:lnTo>
                  <a:pt x="71558" y="9208"/>
                </a:lnTo>
                <a:lnTo>
                  <a:pt x="34309" y="34324"/>
                </a:lnTo>
                <a:lnTo>
                  <a:pt x="9203" y="71584"/>
                </a:lnTo>
                <a:lnTo>
                  <a:pt x="0" y="117226"/>
                </a:lnTo>
                <a:lnTo>
                  <a:pt x="0" y="585978"/>
                </a:lnTo>
                <a:lnTo>
                  <a:pt x="9203" y="631619"/>
                </a:lnTo>
                <a:lnTo>
                  <a:pt x="34309" y="668879"/>
                </a:lnTo>
                <a:lnTo>
                  <a:pt x="71558" y="693995"/>
                </a:lnTo>
                <a:lnTo>
                  <a:pt x="117195" y="703204"/>
                </a:lnTo>
                <a:lnTo>
                  <a:pt x="1686153" y="703204"/>
                </a:lnTo>
                <a:lnTo>
                  <a:pt x="1731795" y="693995"/>
                </a:lnTo>
                <a:lnTo>
                  <a:pt x="1769055" y="668879"/>
                </a:lnTo>
                <a:lnTo>
                  <a:pt x="1794171" y="631619"/>
                </a:lnTo>
                <a:lnTo>
                  <a:pt x="1803379" y="585978"/>
                </a:lnTo>
                <a:lnTo>
                  <a:pt x="1803379" y="117226"/>
                </a:lnTo>
                <a:lnTo>
                  <a:pt x="1794171" y="71584"/>
                </a:lnTo>
                <a:lnTo>
                  <a:pt x="1769055" y="34324"/>
                </a:lnTo>
                <a:lnTo>
                  <a:pt x="1731795" y="9208"/>
                </a:lnTo>
                <a:lnTo>
                  <a:pt x="16861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78114" y="1163696"/>
            <a:ext cx="1803400" cy="703580"/>
          </a:xfrm>
          <a:custGeom>
            <a:avLst/>
            <a:gdLst/>
            <a:ahLst/>
            <a:cxnLst/>
            <a:rect l="l" t="t" r="r" b="b"/>
            <a:pathLst>
              <a:path w="1803400" h="703580">
                <a:moveTo>
                  <a:pt x="0" y="117226"/>
                </a:moveTo>
                <a:lnTo>
                  <a:pt x="9203" y="71584"/>
                </a:lnTo>
                <a:lnTo>
                  <a:pt x="34309" y="34324"/>
                </a:lnTo>
                <a:lnTo>
                  <a:pt x="71558" y="9208"/>
                </a:lnTo>
                <a:lnTo>
                  <a:pt x="117195" y="0"/>
                </a:lnTo>
                <a:lnTo>
                  <a:pt x="1686153" y="0"/>
                </a:lnTo>
                <a:lnTo>
                  <a:pt x="1731794" y="9208"/>
                </a:lnTo>
                <a:lnTo>
                  <a:pt x="1769055" y="34324"/>
                </a:lnTo>
                <a:lnTo>
                  <a:pt x="1794171" y="71584"/>
                </a:lnTo>
                <a:lnTo>
                  <a:pt x="1803379" y="117226"/>
                </a:lnTo>
                <a:lnTo>
                  <a:pt x="1803379" y="585977"/>
                </a:lnTo>
                <a:lnTo>
                  <a:pt x="1794171" y="631619"/>
                </a:lnTo>
                <a:lnTo>
                  <a:pt x="1769055" y="668879"/>
                </a:lnTo>
                <a:lnTo>
                  <a:pt x="1731794" y="693995"/>
                </a:lnTo>
                <a:lnTo>
                  <a:pt x="1686153" y="703204"/>
                </a:lnTo>
                <a:lnTo>
                  <a:pt x="117195" y="703204"/>
                </a:lnTo>
                <a:lnTo>
                  <a:pt x="71558" y="693995"/>
                </a:lnTo>
                <a:lnTo>
                  <a:pt x="34309" y="668879"/>
                </a:lnTo>
                <a:lnTo>
                  <a:pt x="9203" y="631619"/>
                </a:lnTo>
                <a:lnTo>
                  <a:pt x="0" y="585977"/>
                </a:lnTo>
                <a:lnTo>
                  <a:pt x="0" y="117226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22093" y="1333431"/>
            <a:ext cx="907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Playbook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581650" y="2552700"/>
            <a:ext cx="1905000" cy="7905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05394" y="2567695"/>
            <a:ext cx="1804035" cy="703580"/>
          </a:xfrm>
          <a:custGeom>
            <a:avLst/>
            <a:gdLst/>
            <a:ahLst/>
            <a:cxnLst/>
            <a:rect l="l" t="t" r="r" b="b"/>
            <a:pathLst>
              <a:path w="1804034" h="703579">
                <a:moveTo>
                  <a:pt x="1686184" y="0"/>
                </a:moveTo>
                <a:lnTo>
                  <a:pt x="117226" y="0"/>
                </a:lnTo>
                <a:lnTo>
                  <a:pt x="71584" y="9203"/>
                </a:lnTo>
                <a:lnTo>
                  <a:pt x="34324" y="34309"/>
                </a:lnTo>
                <a:lnTo>
                  <a:pt x="9208" y="71558"/>
                </a:lnTo>
                <a:lnTo>
                  <a:pt x="0" y="117195"/>
                </a:lnTo>
                <a:lnTo>
                  <a:pt x="0" y="586099"/>
                </a:lnTo>
                <a:lnTo>
                  <a:pt x="9208" y="631689"/>
                </a:lnTo>
                <a:lnTo>
                  <a:pt x="34324" y="668956"/>
                </a:lnTo>
                <a:lnTo>
                  <a:pt x="71584" y="694100"/>
                </a:lnTo>
                <a:lnTo>
                  <a:pt x="117226" y="703326"/>
                </a:lnTo>
                <a:lnTo>
                  <a:pt x="1686184" y="703326"/>
                </a:lnTo>
                <a:lnTo>
                  <a:pt x="1731825" y="694100"/>
                </a:lnTo>
                <a:lnTo>
                  <a:pt x="1769085" y="668956"/>
                </a:lnTo>
                <a:lnTo>
                  <a:pt x="1794201" y="631689"/>
                </a:lnTo>
                <a:lnTo>
                  <a:pt x="1803410" y="586099"/>
                </a:lnTo>
                <a:lnTo>
                  <a:pt x="1803410" y="117195"/>
                </a:lnTo>
                <a:lnTo>
                  <a:pt x="1794201" y="71558"/>
                </a:lnTo>
                <a:lnTo>
                  <a:pt x="1769085" y="34309"/>
                </a:lnTo>
                <a:lnTo>
                  <a:pt x="1731825" y="9203"/>
                </a:lnTo>
                <a:lnTo>
                  <a:pt x="16861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05393" y="2567696"/>
            <a:ext cx="1804035" cy="703580"/>
          </a:xfrm>
          <a:custGeom>
            <a:avLst/>
            <a:gdLst/>
            <a:ahLst/>
            <a:cxnLst/>
            <a:rect l="l" t="t" r="r" b="b"/>
            <a:pathLst>
              <a:path w="1804034" h="703579">
                <a:moveTo>
                  <a:pt x="0" y="117195"/>
                </a:moveTo>
                <a:lnTo>
                  <a:pt x="9208" y="71558"/>
                </a:lnTo>
                <a:lnTo>
                  <a:pt x="34324" y="34309"/>
                </a:lnTo>
                <a:lnTo>
                  <a:pt x="71584" y="9203"/>
                </a:lnTo>
                <a:lnTo>
                  <a:pt x="117226" y="0"/>
                </a:lnTo>
                <a:lnTo>
                  <a:pt x="1686184" y="0"/>
                </a:lnTo>
                <a:lnTo>
                  <a:pt x="1731825" y="9203"/>
                </a:lnTo>
                <a:lnTo>
                  <a:pt x="1769085" y="34309"/>
                </a:lnTo>
                <a:lnTo>
                  <a:pt x="1794201" y="71558"/>
                </a:lnTo>
                <a:lnTo>
                  <a:pt x="1803410" y="117195"/>
                </a:lnTo>
                <a:lnTo>
                  <a:pt x="1803410" y="586099"/>
                </a:lnTo>
                <a:lnTo>
                  <a:pt x="1794201" y="631689"/>
                </a:lnTo>
                <a:lnTo>
                  <a:pt x="1769085" y="668955"/>
                </a:lnTo>
                <a:lnTo>
                  <a:pt x="1731825" y="694100"/>
                </a:lnTo>
                <a:lnTo>
                  <a:pt x="1686184" y="703325"/>
                </a:lnTo>
                <a:lnTo>
                  <a:pt x="117226" y="703325"/>
                </a:lnTo>
                <a:lnTo>
                  <a:pt x="71584" y="694100"/>
                </a:lnTo>
                <a:lnTo>
                  <a:pt x="34324" y="668955"/>
                </a:lnTo>
                <a:lnTo>
                  <a:pt x="9208" y="631689"/>
                </a:lnTo>
                <a:lnTo>
                  <a:pt x="0" y="586099"/>
                </a:lnTo>
                <a:lnTo>
                  <a:pt x="0" y="117195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299205" y="2739450"/>
            <a:ext cx="4298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" dirty="0">
                <a:solidFill>
                  <a:srgbClr val="595959"/>
                </a:solidFill>
                <a:latin typeface="Calibri"/>
                <a:cs typeface="Calibri"/>
              </a:rPr>
              <a:t>P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l</a:t>
            </a: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33400" y="2552700"/>
            <a:ext cx="1895475" cy="7905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0819" y="2567695"/>
            <a:ext cx="1803400" cy="703580"/>
          </a:xfrm>
          <a:custGeom>
            <a:avLst/>
            <a:gdLst/>
            <a:ahLst/>
            <a:cxnLst/>
            <a:rect l="l" t="t" r="r" b="b"/>
            <a:pathLst>
              <a:path w="1803400" h="703579">
                <a:moveTo>
                  <a:pt x="1686162" y="0"/>
                </a:moveTo>
                <a:lnTo>
                  <a:pt x="117216" y="0"/>
                </a:lnTo>
                <a:lnTo>
                  <a:pt x="71592" y="9203"/>
                </a:lnTo>
                <a:lnTo>
                  <a:pt x="34333" y="34309"/>
                </a:lnTo>
                <a:lnTo>
                  <a:pt x="9212" y="71558"/>
                </a:lnTo>
                <a:lnTo>
                  <a:pt x="0" y="117195"/>
                </a:lnTo>
                <a:lnTo>
                  <a:pt x="0" y="586099"/>
                </a:lnTo>
                <a:lnTo>
                  <a:pt x="9212" y="631689"/>
                </a:lnTo>
                <a:lnTo>
                  <a:pt x="34333" y="668956"/>
                </a:lnTo>
                <a:lnTo>
                  <a:pt x="71592" y="694100"/>
                </a:lnTo>
                <a:lnTo>
                  <a:pt x="117216" y="703326"/>
                </a:lnTo>
                <a:lnTo>
                  <a:pt x="1686162" y="703326"/>
                </a:lnTo>
                <a:lnTo>
                  <a:pt x="1731802" y="694100"/>
                </a:lnTo>
                <a:lnTo>
                  <a:pt x="1769060" y="668956"/>
                </a:lnTo>
                <a:lnTo>
                  <a:pt x="1794172" y="631689"/>
                </a:lnTo>
                <a:lnTo>
                  <a:pt x="1803379" y="586099"/>
                </a:lnTo>
                <a:lnTo>
                  <a:pt x="1803379" y="117195"/>
                </a:lnTo>
                <a:lnTo>
                  <a:pt x="1794172" y="71558"/>
                </a:lnTo>
                <a:lnTo>
                  <a:pt x="1769060" y="34309"/>
                </a:lnTo>
                <a:lnTo>
                  <a:pt x="1731802" y="9203"/>
                </a:lnTo>
                <a:lnTo>
                  <a:pt x="16861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0819" y="2567696"/>
            <a:ext cx="1803400" cy="703580"/>
          </a:xfrm>
          <a:custGeom>
            <a:avLst/>
            <a:gdLst/>
            <a:ahLst/>
            <a:cxnLst/>
            <a:rect l="l" t="t" r="r" b="b"/>
            <a:pathLst>
              <a:path w="1803400" h="703579">
                <a:moveTo>
                  <a:pt x="0" y="117195"/>
                </a:moveTo>
                <a:lnTo>
                  <a:pt x="9212" y="71558"/>
                </a:lnTo>
                <a:lnTo>
                  <a:pt x="34333" y="34309"/>
                </a:lnTo>
                <a:lnTo>
                  <a:pt x="71592" y="9203"/>
                </a:lnTo>
                <a:lnTo>
                  <a:pt x="117216" y="0"/>
                </a:lnTo>
                <a:lnTo>
                  <a:pt x="1686162" y="0"/>
                </a:lnTo>
                <a:lnTo>
                  <a:pt x="1731802" y="9203"/>
                </a:lnTo>
                <a:lnTo>
                  <a:pt x="1769059" y="34309"/>
                </a:lnTo>
                <a:lnTo>
                  <a:pt x="1794172" y="71558"/>
                </a:lnTo>
                <a:lnTo>
                  <a:pt x="1803379" y="117195"/>
                </a:lnTo>
                <a:lnTo>
                  <a:pt x="1803379" y="586099"/>
                </a:lnTo>
                <a:lnTo>
                  <a:pt x="1794172" y="631689"/>
                </a:lnTo>
                <a:lnTo>
                  <a:pt x="1769059" y="668955"/>
                </a:lnTo>
                <a:lnTo>
                  <a:pt x="1731802" y="694100"/>
                </a:lnTo>
                <a:lnTo>
                  <a:pt x="1686162" y="703325"/>
                </a:lnTo>
                <a:lnTo>
                  <a:pt x="117216" y="703325"/>
                </a:lnTo>
                <a:lnTo>
                  <a:pt x="71592" y="694100"/>
                </a:lnTo>
                <a:lnTo>
                  <a:pt x="34333" y="668955"/>
                </a:lnTo>
                <a:lnTo>
                  <a:pt x="9212" y="631689"/>
                </a:lnTo>
                <a:lnTo>
                  <a:pt x="0" y="586099"/>
                </a:lnTo>
                <a:lnTo>
                  <a:pt x="0" y="117195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240791" y="2739450"/>
            <a:ext cx="4286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P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la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57525" y="2552700"/>
            <a:ext cx="1895475" cy="800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78114" y="2571749"/>
            <a:ext cx="1803400" cy="703580"/>
          </a:xfrm>
          <a:custGeom>
            <a:avLst/>
            <a:gdLst/>
            <a:ahLst/>
            <a:cxnLst/>
            <a:rect l="l" t="t" r="r" b="b"/>
            <a:pathLst>
              <a:path w="1803400" h="703579">
                <a:moveTo>
                  <a:pt x="1686153" y="0"/>
                </a:moveTo>
                <a:lnTo>
                  <a:pt x="117195" y="0"/>
                </a:lnTo>
                <a:lnTo>
                  <a:pt x="71558" y="9208"/>
                </a:lnTo>
                <a:lnTo>
                  <a:pt x="34309" y="34324"/>
                </a:lnTo>
                <a:lnTo>
                  <a:pt x="9203" y="71584"/>
                </a:lnTo>
                <a:lnTo>
                  <a:pt x="0" y="117226"/>
                </a:lnTo>
                <a:lnTo>
                  <a:pt x="0" y="585978"/>
                </a:lnTo>
                <a:lnTo>
                  <a:pt x="9203" y="631619"/>
                </a:lnTo>
                <a:lnTo>
                  <a:pt x="34309" y="668879"/>
                </a:lnTo>
                <a:lnTo>
                  <a:pt x="71558" y="693995"/>
                </a:lnTo>
                <a:lnTo>
                  <a:pt x="117195" y="703204"/>
                </a:lnTo>
                <a:lnTo>
                  <a:pt x="1686153" y="703204"/>
                </a:lnTo>
                <a:lnTo>
                  <a:pt x="1731795" y="693995"/>
                </a:lnTo>
                <a:lnTo>
                  <a:pt x="1769055" y="668879"/>
                </a:lnTo>
                <a:lnTo>
                  <a:pt x="1794171" y="631619"/>
                </a:lnTo>
                <a:lnTo>
                  <a:pt x="1803379" y="585978"/>
                </a:lnTo>
                <a:lnTo>
                  <a:pt x="1803379" y="117226"/>
                </a:lnTo>
                <a:lnTo>
                  <a:pt x="1794171" y="71584"/>
                </a:lnTo>
                <a:lnTo>
                  <a:pt x="1769055" y="34324"/>
                </a:lnTo>
                <a:lnTo>
                  <a:pt x="1731795" y="9208"/>
                </a:lnTo>
                <a:lnTo>
                  <a:pt x="16861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78114" y="2571750"/>
            <a:ext cx="1803400" cy="703580"/>
          </a:xfrm>
          <a:custGeom>
            <a:avLst/>
            <a:gdLst/>
            <a:ahLst/>
            <a:cxnLst/>
            <a:rect l="l" t="t" r="r" b="b"/>
            <a:pathLst>
              <a:path w="1803400" h="703579">
                <a:moveTo>
                  <a:pt x="0" y="117226"/>
                </a:moveTo>
                <a:lnTo>
                  <a:pt x="9203" y="71584"/>
                </a:lnTo>
                <a:lnTo>
                  <a:pt x="34309" y="34324"/>
                </a:lnTo>
                <a:lnTo>
                  <a:pt x="71558" y="9208"/>
                </a:lnTo>
                <a:lnTo>
                  <a:pt x="117195" y="0"/>
                </a:lnTo>
                <a:lnTo>
                  <a:pt x="1686153" y="0"/>
                </a:lnTo>
                <a:lnTo>
                  <a:pt x="1731794" y="9208"/>
                </a:lnTo>
                <a:lnTo>
                  <a:pt x="1769055" y="34324"/>
                </a:lnTo>
                <a:lnTo>
                  <a:pt x="1794171" y="71584"/>
                </a:lnTo>
                <a:lnTo>
                  <a:pt x="1803379" y="117226"/>
                </a:lnTo>
                <a:lnTo>
                  <a:pt x="1803379" y="585977"/>
                </a:lnTo>
                <a:lnTo>
                  <a:pt x="1794171" y="631619"/>
                </a:lnTo>
                <a:lnTo>
                  <a:pt x="1769055" y="668879"/>
                </a:lnTo>
                <a:lnTo>
                  <a:pt x="1731794" y="693995"/>
                </a:lnTo>
                <a:lnTo>
                  <a:pt x="1686153" y="703204"/>
                </a:lnTo>
                <a:lnTo>
                  <a:pt x="117195" y="703204"/>
                </a:lnTo>
                <a:lnTo>
                  <a:pt x="71558" y="693995"/>
                </a:lnTo>
                <a:lnTo>
                  <a:pt x="34309" y="668879"/>
                </a:lnTo>
                <a:lnTo>
                  <a:pt x="9203" y="631619"/>
                </a:lnTo>
                <a:lnTo>
                  <a:pt x="0" y="585977"/>
                </a:lnTo>
                <a:lnTo>
                  <a:pt x="0" y="117226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769998" y="2743514"/>
            <a:ext cx="42925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" dirty="0">
                <a:solidFill>
                  <a:srgbClr val="595959"/>
                </a:solidFill>
                <a:latin typeface="Calibri"/>
                <a:cs typeface="Calibri"/>
              </a:rPr>
              <a:t>P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l</a:t>
            </a: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419225" y="3962400"/>
            <a:ext cx="1047750" cy="6762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41323" y="3980557"/>
            <a:ext cx="955675" cy="588645"/>
          </a:xfrm>
          <a:custGeom>
            <a:avLst/>
            <a:gdLst/>
            <a:ahLst/>
            <a:cxnLst/>
            <a:rect l="l" t="t" r="r" b="b"/>
            <a:pathLst>
              <a:path w="955675" h="588645">
                <a:moveTo>
                  <a:pt x="857250" y="0"/>
                </a:moveTo>
                <a:lnTo>
                  <a:pt x="98048" y="0"/>
                </a:lnTo>
                <a:lnTo>
                  <a:pt x="59848" y="7691"/>
                </a:lnTo>
                <a:lnTo>
                  <a:pt x="28686" y="28670"/>
                </a:lnTo>
                <a:lnTo>
                  <a:pt x="7693" y="59793"/>
                </a:lnTo>
                <a:lnTo>
                  <a:pt x="0" y="97917"/>
                </a:lnTo>
                <a:lnTo>
                  <a:pt x="0" y="490097"/>
                </a:lnTo>
                <a:lnTo>
                  <a:pt x="7693" y="528241"/>
                </a:lnTo>
                <a:lnTo>
                  <a:pt x="28686" y="559409"/>
                </a:lnTo>
                <a:lnTo>
                  <a:pt x="59848" y="580433"/>
                </a:lnTo>
                <a:lnTo>
                  <a:pt x="98048" y="588145"/>
                </a:lnTo>
                <a:lnTo>
                  <a:pt x="857250" y="588145"/>
                </a:lnTo>
                <a:lnTo>
                  <a:pt x="895449" y="580433"/>
                </a:lnTo>
                <a:lnTo>
                  <a:pt x="926611" y="559409"/>
                </a:lnTo>
                <a:lnTo>
                  <a:pt x="947604" y="528241"/>
                </a:lnTo>
                <a:lnTo>
                  <a:pt x="955298" y="490097"/>
                </a:lnTo>
                <a:lnTo>
                  <a:pt x="955298" y="97917"/>
                </a:lnTo>
                <a:lnTo>
                  <a:pt x="947604" y="59793"/>
                </a:lnTo>
                <a:lnTo>
                  <a:pt x="926611" y="28670"/>
                </a:lnTo>
                <a:lnTo>
                  <a:pt x="895449" y="7691"/>
                </a:lnTo>
                <a:lnTo>
                  <a:pt x="8572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41322" y="3980557"/>
            <a:ext cx="955675" cy="588645"/>
          </a:xfrm>
          <a:custGeom>
            <a:avLst/>
            <a:gdLst/>
            <a:ahLst/>
            <a:cxnLst/>
            <a:rect l="l" t="t" r="r" b="b"/>
            <a:pathLst>
              <a:path w="955675" h="588645">
                <a:moveTo>
                  <a:pt x="0" y="97916"/>
                </a:moveTo>
                <a:lnTo>
                  <a:pt x="7693" y="59793"/>
                </a:lnTo>
                <a:lnTo>
                  <a:pt x="28686" y="28670"/>
                </a:lnTo>
                <a:lnTo>
                  <a:pt x="59848" y="7691"/>
                </a:lnTo>
                <a:lnTo>
                  <a:pt x="98048" y="0"/>
                </a:lnTo>
                <a:lnTo>
                  <a:pt x="857249" y="0"/>
                </a:lnTo>
                <a:lnTo>
                  <a:pt x="895449" y="7691"/>
                </a:lnTo>
                <a:lnTo>
                  <a:pt x="926611" y="28670"/>
                </a:lnTo>
                <a:lnTo>
                  <a:pt x="947604" y="59793"/>
                </a:lnTo>
                <a:lnTo>
                  <a:pt x="955298" y="97916"/>
                </a:lnTo>
                <a:lnTo>
                  <a:pt x="955298" y="490097"/>
                </a:lnTo>
                <a:lnTo>
                  <a:pt x="947604" y="528241"/>
                </a:lnTo>
                <a:lnTo>
                  <a:pt x="926611" y="559409"/>
                </a:lnTo>
                <a:lnTo>
                  <a:pt x="895449" y="580433"/>
                </a:lnTo>
                <a:lnTo>
                  <a:pt x="857249" y="588145"/>
                </a:lnTo>
                <a:lnTo>
                  <a:pt x="98048" y="588145"/>
                </a:lnTo>
                <a:lnTo>
                  <a:pt x="59848" y="580433"/>
                </a:lnTo>
                <a:lnTo>
                  <a:pt x="28686" y="559409"/>
                </a:lnTo>
                <a:lnTo>
                  <a:pt x="7693" y="528241"/>
                </a:lnTo>
                <a:lnTo>
                  <a:pt x="0" y="490097"/>
                </a:lnTo>
                <a:lnTo>
                  <a:pt x="0" y="97916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691641" y="4124005"/>
            <a:ext cx="4400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1800" b="1" spc="25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809875" y="3962400"/>
            <a:ext cx="1047750" cy="6762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27151" y="3980557"/>
            <a:ext cx="955675" cy="588645"/>
          </a:xfrm>
          <a:custGeom>
            <a:avLst/>
            <a:gdLst/>
            <a:ahLst/>
            <a:cxnLst/>
            <a:rect l="l" t="t" r="r" b="b"/>
            <a:pathLst>
              <a:path w="955675" h="588645">
                <a:moveTo>
                  <a:pt x="857362" y="0"/>
                </a:moveTo>
                <a:lnTo>
                  <a:pt x="98035" y="0"/>
                </a:lnTo>
                <a:lnTo>
                  <a:pt x="59893" y="7691"/>
                </a:lnTo>
                <a:lnTo>
                  <a:pt x="28729" y="28670"/>
                </a:lnTo>
                <a:lnTo>
                  <a:pt x="7710" y="59793"/>
                </a:lnTo>
                <a:lnTo>
                  <a:pt x="0" y="97917"/>
                </a:lnTo>
                <a:lnTo>
                  <a:pt x="0" y="490097"/>
                </a:lnTo>
                <a:lnTo>
                  <a:pt x="7710" y="528241"/>
                </a:lnTo>
                <a:lnTo>
                  <a:pt x="28729" y="559409"/>
                </a:lnTo>
                <a:lnTo>
                  <a:pt x="59893" y="580433"/>
                </a:lnTo>
                <a:lnTo>
                  <a:pt x="98035" y="588145"/>
                </a:lnTo>
                <a:lnTo>
                  <a:pt x="857362" y="588145"/>
                </a:lnTo>
                <a:lnTo>
                  <a:pt x="895508" y="580433"/>
                </a:lnTo>
                <a:lnTo>
                  <a:pt x="926678" y="559409"/>
                </a:lnTo>
                <a:lnTo>
                  <a:pt x="947704" y="528241"/>
                </a:lnTo>
                <a:lnTo>
                  <a:pt x="955416" y="490097"/>
                </a:lnTo>
                <a:lnTo>
                  <a:pt x="955416" y="97917"/>
                </a:lnTo>
                <a:lnTo>
                  <a:pt x="947704" y="59793"/>
                </a:lnTo>
                <a:lnTo>
                  <a:pt x="926678" y="28670"/>
                </a:lnTo>
                <a:lnTo>
                  <a:pt x="895508" y="7691"/>
                </a:lnTo>
                <a:lnTo>
                  <a:pt x="8573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27151" y="3980557"/>
            <a:ext cx="955675" cy="588645"/>
          </a:xfrm>
          <a:custGeom>
            <a:avLst/>
            <a:gdLst/>
            <a:ahLst/>
            <a:cxnLst/>
            <a:rect l="l" t="t" r="r" b="b"/>
            <a:pathLst>
              <a:path w="955675" h="588645">
                <a:moveTo>
                  <a:pt x="0" y="97916"/>
                </a:moveTo>
                <a:lnTo>
                  <a:pt x="7710" y="59793"/>
                </a:lnTo>
                <a:lnTo>
                  <a:pt x="28729" y="28670"/>
                </a:lnTo>
                <a:lnTo>
                  <a:pt x="59893" y="7691"/>
                </a:lnTo>
                <a:lnTo>
                  <a:pt x="98035" y="0"/>
                </a:lnTo>
                <a:lnTo>
                  <a:pt x="857362" y="0"/>
                </a:lnTo>
                <a:lnTo>
                  <a:pt x="895507" y="7691"/>
                </a:lnTo>
                <a:lnTo>
                  <a:pt x="926678" y="28670"/>
                </a:lnTo>
                <a:lnTo>
                  <a:pt x="947704" y="59793"/>
                </a:lnTo>
                <a:lnTo>
                  <a:pt x="955416" y="97916"/>
                </a:lnTo>
                <a:lnTo>
                  <a:pt x="955416" y="490097"/>
                </a:lnTo>
                <a:lnTo>
                  <a:pt x="947704" y="528241"/>
                </a:lnTo>
                <a:lnTo>
                  <a:pt x="926678" y="559409"/>
                </a:lnTo>
                <a:lnTo>
                  <a:pt x="895507" y="580433"/>
                </a:lnTo>
                <a:lnTo>
                  <a:pt x="857362" y="588145"/>
                </a:lnTo>
                <a:lnTo>
                  <a:pt x="98035" y="588145"/>
                </a:lnTo>
                <a:lnTo>
                  <a:pt x="59893" y="580433"/>
                </a:lnTo>
                <a:lnTo>
                  <a:pt x="28729" y="559409"/>
                </a:lnTo>
                <a:lnTo>
                  <a:pt x="7710" y="528241"/>
                </a:lnTo>
                <a:lnTo>
                  <a:pt x="0" y="490097"/>
                </a:lnTo>
                <a:lnTo>
                  <a:pt x="0" y="97916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076831" y="4124005"/>
            <a:ext cx="4406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1800" b="1" spc="30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162440" y="3962400"/>
            <a:ext cx="1047750" cy="6762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84904" y="3980557"/>
            <a:ext cx="955675" cy="588645"/>
          </a:xfrm>
          <a:custGeom>
            <a:avLst/>
            <a:gdLst/>
            <a:ahLst/>
            <a:cxnLst/>
            <a:rect l="l" t="t" r="r" b="b"/>
            <a:pathLst>
              <a:path w="955675" h="588645">
                <a:moveTo>
                  <a:pt x="857371" y="0"/>
                </a:moveTo>
                <a:lnTo>
                  <a:pt x="98054" y="0"/>
                </a:lnTo>
                <a:lnTo>
                  <a:pt x="59908" y="7691"/>
                </a:lnTo>
                <a:lnTo>
                  <a:pt x="28738" y="28670"/>
                </a:lnTo>
                <a:lnTo>
                  <a:pt x="7712" y="59793"/>
                </a:lnTo>
                <a:lnTo>
                  <a:pt x="0" y="97917"/>
                </a:lnTo>
                <a:lnTo>
                  <a:pt x="0" y="490097"/>
                </a:lnTo>
                <a:lnTo>
                  <a:pt x="7712" y="528241"/>
                </a:lnTo>
                <a:lnTo>
                  <a:pt x="28738" y="559409"/>
                </a:lnTo>
                <a:lnTo>
                  <a:pt x="59908" y="580433"/>
                </a:lnTo>
                <a:lnTo>
                  <a:pt x="98054" y="588145"/>
                </a:lnTo>
                <a:lnTo>
                  <a:pt x="857371" y="588145"/>
                </a:lnTo>
                <a:lnTo>
                  <a:pt x="895517" y="580433"/>
                </a:lnTo>
                <a:lnTo>
                  <a:pt x="926687" y="559409"/>
                </a:lnTo>
                <a:lnTo>
                  <a:pt x="947713" y="528241"/>
                </a:lnTo>
                <a:lnTo>
                  <a:pt x="955426" y="490097"/>
                </a:lnTo>
                <a:lnTo>
                  <a:pt x="955426" y="97917"/>
                </a:lnTo>
                <a:lnTo>
                  <a:pt x="947713" y="59793"/>
                </a:lnTo>
                <a:lnTo>
                  <a:pt x="926687" y="28670"/>
                </a:lnTo>
                <a:lnTo>
                  <a:pt x="895517" y="7691"/>
                </a:lnTo>
                <a:lnTo>
                  <a:pt x="8573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84903" y="3980557"/>
            <a:ext cx="955675" cy="588645"/>
          </a:xfrm>
          <a:custGeom>
            <a:avLst/>
            <a:gdLst/>
            <a:ahLst/>
            <a:cxnLst/>
            <a:rect l="l" t="t" r="r" b="b"/>
            <a:pathLst>
              <a:path w="955675" h="588645">
                <a:moveTo>
                  <a:pt x="0" y="97916"/>
                </a:moveTo>
                <a:lnTo>
                  <a:pt x="7712" y="59793"/>
                </a:lnTo>
                <a:lnTo>
                  <a:pt x="28738" y="28670"/>
                </a:lnTo>
                <a:lnTo>
                  <a:pt x="59908" y="7691"/>
                </a:lnTo>
                <a:lnTo>
                  <a:pt x="98054" y="0"/>
                </a:lnTo>
                <a:lnTo>
                  <a:pt x="857371" y="0"/>
                </a:lnTo>
                <a:lnTo>
                  <a:pt x="895517" y="7691"/>
                </a:lnTo>
                <a:lnTo>
                  <a:pt x="926687" y="28670"/>
                </a:lnTo>
                <a:lnTo>
                  <a:pt x="947713" y="59793"/>
                </a:lnTo>
                <a:lnTo>
                  <a:pt x="955426" y="97916"/>
                </a:lnTo>
                <a:lnTo>
                  <a:pt x="955426" y="490097"/>
                </a:lnTo>
                <a:lnTo>
                  <a:pt x="947713" y="528241"/>
                </a:lnTo>
                <a:lnTo>
                  <a:pt x="926687" y="559409"/>
                </a:lnTo>
                <a:lnTo>
                  <a:pt x="895517" y="580433"/>
                </a:lnTo>
                <a:lnTo>
                  <a:pt x="857371" y="588145"/>
                </a:lnTo>
                <a:lnTo>
                  <a:pt x="98054" y="588145"/>
                </a:lnTo>
                <a:lnTo>
                  <a:pt x="59908" y="580433"/>
                </a:lnTo>
                <a:lnTo>
                  <a:pt x="28738" y="559409"/>
                </a:lnTo>
                <a:lnTo>
                  <a:pt x="7712" y="528241"/>
                </a:lnTo>
                <a:lnTo>
                  <a:pt x="0" y="490097"/>
                </a:lnTo>
                <a:lnTo>
                  <a:pt x="0" y="97916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437383" y="4124005"/>
            <a:ext cx="4400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1800" b="1" spc="25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553075" y="3962400"/>
            <a:ext cx="1047750" cy="6762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70860" y="3980557"/>
            <a:ext cx="955675" cy="588645"/>
          </a:xfrm>
          <a:custGeom>
            <a:avLst/>
            <a:gdLst/>
            <a:ahLst/>
            <a:cxnLst/>
            <a:rect l="l" t="t" r="r" b="b"/>
            <a:pathLst>
              <a:path w="955675" h="588645">
                <a:moveTo>
                  <a:pt x="857250" y="0"/>
                </a:moveTo>
                <a:lnTo>
                  <a:pt x="98054" y="0"/>
                </a:lnTo>
                <a:lnTo>
                  <a:pt x="59908" y="7691"/>
                </a:lnTo>
                <a:lnTo>
                  <a:pt x="28738" y="28670"/>
                </a:lnTo>
                <a:lnTo>
                  <a:pt x="7712" y="59793"/>
                </a:lnTo>
                <a:lnTo>
                  <a:pt x="0" y="97917"/>
                </a:lnTo>
                <a:lnTo>
                  <a:pt x="0" y="490097"/>
                </a:lnTo>
                <a:lnTo>
                  <a:pt x="7712" y="528241"/>
                </a:lnTo>
                <a:lnTo>
                  <a:pt x="28738" y="559409"/>
                </a:lnTo>
                <a:lnTo>
                  <a:pt x="59908" y="580433"/>
                </a:lnTo>
                <a:lnTo>
                  <a:pt x="98054" y="588145"/>
                </a:lnTo>
                <a:lnTo>
                  <a:pt x="857250" y="588145"/>
                </a:lnTo>
                <a:lnTo>
                  <a:pt x="895446" y="580433"/>
                </a:lnTo>
                <a:lnTo>
                  <a:pt x="926611" y="559409"/>
                </a:lnTo>
                <a:lnTo>
                  <a:pt x="947608" y="528241"/>
                </a:lnTo>
                <a:lnTo>
                  <a:pt x="955304" y="490097"/>
                </a:lnTo>
                <a:lnTo>
                  <a:pt x="955304" y="97917"/>
                </a:lnTo>
                <a:lnTo>
                  <a:pt x="947608" y="59793"/>
                </a:lnTo>
                <a:lnTo>
                  <a:pt x="926611" y="28670"/>
                </a:lnTo>
                <a:lnTo>
                  <a:pt x="895446" y="7691"/>
                </a:lnTo>
                <a:lnTo>
                  <a:pt x="8572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70859" y="3980557"/>
            <a:ext cx="955675" cy="588645"/>
          </a:xfrm>
          <a:custGeom>
            <a:avLst/>
            <a:gdLst/>
            <a:ahLst/>
            <a:cxnLst/>
            <a:rect l="l" t="t" r="r" b="b"/>
            <a:pathLst>
              <a:path w="955675" h="588645">
                <a:moveTo>
                  <a:pt x="0" y="97916"/>
                </a:moveTo>
                <a:lnTo>
                  <a:pt x="7712" y="59793"/>
                </a:lnTo>
                <a:lnTo>
                  <a:pt x="28738" y="28670"/>
                </a:lnTo>
                <a:lnTo>
                  <a:pt x="59908" y="7691"/>
                </a:lnTo>
                <a:lnTo>
                  <a:pt x="98054" y="0"/>
                </a:lnTo>
                <a:lnTo>
                  <a:pt x="857249" y="0"/>
                </a:lnTo>
                <a:lnTo>
                  <a:pt x="895446" y="7691"/>
                </a:lnTo>
                <a:lnTo>
                  <a:pt x="926611" y="28670"/>
                </a:lnTo>
                <a:lnTo>
                  <a:pt x="947608" y="59793"/>
                </a:lnTo>
                <a:lnTo>
                  <a:pt x="955304" y="97916"/>
                </a:lnTo>
                <a:lnTo>
                  <a:pt x="955304" y="490097"/>
                </a:lnTo>
                <a:lnTo>
                  <a:pt x="947608" y="528241"/>
                </a:lnTo>
                <a:lnTo>
                  <a:pt x="926611" y="559409"/>
                </a:lnTo>
                <a:lnTo>
                  <a:pt x="895446" y="580433"/>
                </a:lnTo>
                <a:lnTo>
                  <a:pt x="857249" y="588145"/>
                </a:lnTo>
                <a:lnTo>
                  <a:pt x="98054" y="588145"/>
                </a:lnTo>
                <a:lnTo>
                  <a:pt x="59908" y="580433"/>
                </a:lnTo>
                <a:lnTo>
                  <a:pt x="28738" y="559409"/>
                </a:lnTo>
                <a:lnTo>
                  <a:pt x="7712" y="528241"/>
                </a:lnTo>
                <a:lnTo>
                  <a:pt x="0" y="490097"/>
                </a:lnTo>
                <a:lnTo>
                  <a:pt x="0" y="97916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843909" y="4124005"/>
            <a:ext cx="4400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1800" b="1" spc="25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452503" y="1857755"/>
            <a:ext cx="2529840" cy="726440"/>
          </a:xfrm>
          <a:custGeom>
            <a:avLst/>
            <a:gdLst/>
            <a:ahLst/>
            <a:cxnLst/>
            <a:rect l="l" t="t" r="r" b="b"/>
            <a:pathLst>
              <a:path w="2529840" h="726439">
                <a:moveTo>
                  <a:pt x="63246" y="652912"/>
                </a:moveTo>
                <a:lnTo>
                  <a:pt x="0" y="709940"/>
                </a:lnTo>
                <a:lnTo>
                  <a:pt x="83688" y="726307"/>
                </a:lnTo>
                <a:lnTo>
                  <a:pt x="76965" y="702167"/>
                </a:lnTo>
                <a:lnTo>
                  <a:pt x="63745" y="702167"/>
                </a:lnTo>
                <a:lnTo>
                  <a:pt x="58674" y="683757"/>
                </a:lnTo>
                <a:lnTo>
                  <a:pt x="70893" y="680369"/>
                </a:lnTo>
                <a:lnTo>
                  <a:pt x="63246" y="652912"/>
                </a:lnTo>
                <a:close/>
              </a:path>
              <a:path w="2529840" h="726439">
                <a:moveTo>
                  <a:pt x="70893" y="680369"/>
                </a:moveTo>
                <a:lnTo>
                  <a:pt x="58674" y="683757"/>
                </a:lnTo>
                <a:lnTo>
                  <a:pt x="63745" y="702167"/>
                </a:lnTo>
                <a:lnTo>
                  <a:pt x="76017" y="698764"/>
                </a:lnTo>
                <a:lnTo>
                  <a:pt x="70893" y="680369"/>
                </a:lnTo>
                <a:close/>
              </a:path>
              <a:path w="2529840" h="726439">
                <a:moveTo>
                  <a:pt x="76017" y="698764"/>
                </a:moveTo>
                <a:lnTo>
                  <a:pt x="63745" y="702167"/>
                </a:lnTo>
                <a:lnTo>
                  <a:pt x="76965" y="702167"/>
                </a:lnTo>
                <a:lnTo>
                  <a:pt x="76017" y="698764"/>
                </a:lnTo>
                <a:close/>
              </a:path>
              <a:path w="2529840" h="726439">
                <a:moveTo>
                  <a:pt x="2524771" y="0"/>
                </a:moveTo>
                <a:lnTo>
                  <a:pt x="70893" y="680369"/>
                </a:lnTo>
                <a:lnTo>
                  <a:pt x="76017" y="698764"/>
                </a:lnTo>
                <a:lnTo>
                  <a:pt x="2529830" y="18288"/>
                </a:lnTo>
                <a:lnTo>
                  <a:pt x="2524771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41704" y="1866906"/>
            <a:ext cx="76200" cy="704850"/>
          </a:xfrm>
          <a:custGeom>
            <a:avLst/>
            <a:gdLst/>
            <a:ahLst/>
            <a:cxnLst/>
            <a:rect l="l" t="t" r="r" b="b"/>
            <a:pathLst>
              <a:path w="76200" h="704850">
                <a:moveTo>
                  <a:pt x="28559" y="628643"/>
                </a:moveTo>
                <a:lnTo>
                  <a:pt x="0" y="628643"/>
                </a:lnTo>
                <a:lnTo>
                  <a:pt x="38100" y="704843"/>
                </a:lnTo>
                <a:lnTo>
                  <a:pt x="69844" y="641354"/>
                </a:lnTo>
                <a:lnTo>
                  <a:pt x="28559" y="641354"/>
                </a:lnTo>
                <a:lnTo>
                  <a:pt x="28559" y="628643"/>
                </a:lnTo>
                <a:close/>
              </a:path>
              <a:path w="76200" h="704850">
                <a:moveTo>
                  <a:pt x="47609" y="0"/>
                </a:moveTo>
                <a:lnTo>
                  <a:pt x="28559" y="0"/>
                </a:lnTo>
                <a:lnTo>
                  <a:pt x="28559" y="641354"/>
                </a:lnTo>
                <a:lnTo>
                  <a:pt x="47609" y="641354"/>
                </a:lnTo>
                <a:lnTo>
                  <a:pt x="47609" y="0"/>
                </a:lnTo>
                <a:close/>
              </a:path>
              <a:path w="76200" h="704850">
                <a:moveTo>
                  <a:pt x="76200" y="628643"/>
                </a:moveTo>
                <a:lnTo>
                  <a:pt x="47609" y="628643"/>
                </a:lnTo>
                <a:lnTo>
                  <a:pt x="47609" y="641354"/>
                </a:lnTo>
                <a:lnTo>
                  <a:pt x="69844" y="641354"/>
                </a:lnTo>
                <a:lnTo>
                  <a:pt x="76200" y="628643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77274" y="1857755"/>
            <a:ext cx="2529840" cy="726440"/>
          </a:xfrm>
          <a:custGeom>
            <a:avLst/>
            <a:gdLst/>
            <a:ahLst/>
            <a:cxnLst/>
            <a:rect l="l" t="t" r="r" b="b"/>
            <a:pathLst>
              <a:path w="2529840" h="726439">
                <a:moveTo>
                  <a:pt x="2453886" y="698787"/>
                </a:moveTo>
                <a:lnTo>
                  <a:pt x="2446263" y="726307"/>
                </a:lnTo>
                <a:lnTo>
                  <a:pt x="2529840" y="709940"/>
                </a:lnTo>
                <a:lnTo>
                  <a:pt x="2521220" y="702167"/>
                </a:lnTo>
                <a:lnTo>
                  <a:pt x="2466075" y="702167"/>
                </a:lnTo>
                <a:lnTo>
                  <a:pt x="2453886" y="698787"/>
                </a:lnTo>
                <a:close/>
              </a:path>
              <a:path w="2529840" h="726439">
                <a:moveTo>
                  <a:pt x="2458985" y="680380"/>
                </a:moveTo>
                <a:lnTo>
                  <a:pt x="2453886" y="698787"/>
                </a:lnTo>
                <a:lnTo>
                  <a:pt x="2466075" y="702167"/>
                </a:lnTo>
                <a:lnTo>
                  <a:pt x="2471166" y="683757"/>
                </a:lnTo>
                <a:lnTo>
                  <a:pt x="2458985" y="680380"/>
                </a:lnTo>
                <a:close/>
              </a:path>
              <a:path w="2529840" h="726439">
                <a:moveTo>
                  <a:pt x="2466594" y="652912"/>
                </a:moveTo>
                <a:lnTo>
                  <a:pt x="2458985" y="680380"/>
                </a:lnTo>
                <a:lnTo>
                  <a:pt x="2471166" y="683757"/>
                </a:lnTo>
                <a:lnTo>
                  <a:pt x="2466075" y="702167"/>
                </a:lnTo>
                <a:lnTo>
                  <a:pt x="2521220" y="702167"/>
                </a:lnTo>
                <a:lnTo>
                  <a:pt x="2466594" y="652912"/>
                </a:lnTo>
                <a:close/>
              </a:path>
              <a:path w="2529840" h="726439">
                <a:moveTo>
                  <a:pt x="5059" y="0"/>
                </a:moveTo>
                <a:lnTo>
                  <a:pt x="0" y="18288"/>
                </a:lnTo>
                <a:lnTo>
                  <a:pt x="2453886" y="698787"/>
                </a:lnTo>
                <a:lnTo>
                  <a:pt x="2458985" y="680380"/>
                </a:lnTo>
                <a:lnTo>
                  <a:pt x="5059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18966" y="3265932"/>
            <a:ext cx="2064385" cy="726440"/>
          </a:xfrm>
          <a:custGeom>
            <a:avLst/>
            <a:gdLst/>
            <a:ahLst/>
            <a:cxnLst/>
            <a:rect l="l" t="t" r="r" b="b"/>
            <a:pathLst>
              <a:path w="2064385" h="726439">
                <a:moveTo>
                  <a:pt x="59817" y="653796"/>
                </a:moveTo>
                <a:lnTo>
                  <a:pt x="0" y="714506"/>
                </a:lnTo>
                <a:lnTo>
                  <a:pt x="84463" y="725936"/>
                </a:lnTo>
                <a:lnTo>
                  <a:pt x="76653" y="703076"/>
                </a:lnTo>
                <a:lnTo>
                  <a:pt x="63127" y="703076"/>
                </a:lnTo>
                <a:lnTo>
                  <a:pt x="57031" y="685038"/>
                </a:lnTo>
                <a:lnTo>
                  <a:pt x="69081" y="680912"/>
                </a:lnTo>
                <a:lnTo>
                  <a:pt x="59817" y="653796"/>
                </a:lnTo>
                <a:close/>
              </a:path>
              <a:path w="2064385" h="726439">
                <a:moveTo>
                  <a:pt x="69081" y="680912"/>
                </a:moveTo>
                <a:lnTo>
                  <a:pt x="57031" y="685038"/>
                </a:lnTo>
                <a:lnTo>
                  <a:pt x="63127" y="703076"/>
                </a:lnTo>
                <a:lnTo>
                  <a:pt x="75236" y="698929"/>
                </a:lnTo>
                <a:lnTo>
                  <a:pt x="69081" y="680912"/>
                </a:lnTo>
                <a:close/>
              </a:path>
              <a:path w="2064385" h="726439">
                <a:moveTo>
                  <a:pt x="75236" y="698929"/>
                </a:moveTo>
                <a:lnTo>
                  <a:pt x="63127" y="703076"/>
                </a:lnTo>
                <a:lnTo>
                  <a:pt x="76653" y="703076"/>
                </a:lnTo>
                <a:lnTo>
                  <a:pt x="75236" y="698929"/>
                </a:lnTo>
                <a:close/>
              </a:path>
              <a:path w="2064385" h="726439">
                <a:moveTo>
                  <a:pt x="2057790" y="0"/>
                </a:moveTo>
                <a:lnTo>
                  <a:pt x="69081" y="680912"/>
                </a:lnTo>
                <a:lnTo>
                  <a:pt x="75236" y="698929"/>
                </a:lnTo>
                <a:lnTo>
                  <a:pt x="2063886" y="18044"/>
                </a:lnTo>
                <a:lnTo>
                  <a:pt x="2057790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04916" y="3268339"/>
            <a:ext cx="681990" cy="712470"/>
          </a:xfrm>
          <a:custGeom>
            <a:avLst/>
            <a:gdLst/>
            <a:ahLst/>
            <a:cxnLst/>
            <a:rect l="l" t="t" r="r" b="b"/>
            <a:pathLst>
              <a:path w="681989" h="712470">
                <a:moveTo>
                  <a:pt x="25146" y="630814"/>
                </a:moveTo>
                <a:lnTo>
                  <a:pt x="0" y="712098"/>
                </a:lnTo>
                <a:lnTo>
                  <a:pt x="80131" y="683392"/>
                </a:lnTo>
                <a:lnTo>
                  <a:pt x="69112" y="672855"/>
                </a:lnTo>
                <a:lnTo>
                  <a:pt x="50688" y="672855"/>
                </a:lnTo>
                <a:lnTo>
                  <a:pt x="36972" y="659639"/>
                </a:lnTo>
                <a:lnTo>
                  <a:pt x="45723" y="650490"/>
                </a:lnTo>
                <a:lnTo>
                  <a:pt x="25146" y="630814"/>
                </a:lnTo>
                <a:close/>
              </a:path>
              <a:path w="681989" h="712470">
                <a:moveTo>
                  <a:pt x="45723" y="650490"/>
                </a:moveTo>
                <a:lnTo>
                  <a:pt x="36972" y="659639"/>
                </a:lnTo>
                <a:lnTo>
                  <a:pt x="50688" y="672855"/>
                </a:lnTo>
                <a:lnTo>
                  <a:pt x="59490" y="663654"/>
                </a:lnTo>
                <a:lnTo>
                  <a:pt x="45723" y="650490"/>
                </a:lnTo>
                <a:close/>
              </a:path>
              <a:path w="681989" h="712470">
                <a:moveTo>
                  <a:pt x="59490" y="663654"/>
                </a:moveTo>
                <a:lnTo>
                  <a:pt x="50688" y="672855"/>
                </a:lnTo>
                <a:lnTo>
                  <a:pt x="69112" y="672855"/>
                </a:lnTo>
                <a:lnTo>
                  <a:pt x="59490" y="663654"/>
                </a:lnTo>
                <a:close/>
              </a:path>
              <a:path w="681989" h="712470">
                <a:moveTo>
                  <a:pt x="668030" y="0"/>
                </a:moveTo>
                <a:lnTo>
                  <a:pt x="45723" y="650490"/>
                </a:lnTo>
                <a:lnTo>
                  <a:pt x="59490" y="663654"/>
                </a:lnTo>
                <a:lnTo>
                  <a:pt x="681746" y="13197"/>
                </a:lnTo>
                <a:lnTo>
                  <a:pt x="668030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72946" y="3268339"/>
            <a:ext cx="690245" cy="712470"/>
          </a:xfrm>
          <a:custGeom>
            <a:avLst/>
            <a:gdLst/>
            <a:ahLst/>
            <a:cxnLst/>
            <a:rect l="l" t="t" r="r" b="b"/>
            <a:pathLst>
              <a:path w="690245" h="712470">
                <a:moveTo>
                  <a:pt x="629891" y="664026"/>
                </a:moveTo>
                <a:lnTo>
                  <a:pt x="609356" y="683904"/>
                </a:lnTo>
                <a:lnTo>
                  <a:pt x="689731" y="712098"/>
                </a:lnTo>
                <a:lnTo>
                  <a:pt x="677400" y="673105"/>
                </a:lnTo>
                <a:lnTo>
                  <a:pt x="638677" y="673105"/>
                </a:lnTo>
                <a:lnTo>
                  <a:pt x="629891" y="664026"/>
                </a:lnTo>
                <a:close/>
              </a:path>
              <a:path w="690245" h="712470">
                <a:moveTo>
                  <a:pt x="643571" y="650785"/>
                </a:moveTo>
                <a:lnTo>
                  <a:pt x="629891" y="664026"/>
                </a:lnTo>
                <a:lnTo>
                  <a:pt x="638677" y="673105"/>
                </a:lnTo>
                <a:lnTo>
                  <a:pt x="652393" y="659901"/>
                </a:lnTo>
                <a:lnTo>
                  <a:pt x="643571" y="650785"/>
                </a:lnTo>
                <a:close/>
              </a:path>
              <a:path w="690245" h="712470">
                <a:moveTo>
                  <a:pt x="664067" y="630945"/>
                </a:moveTo>
                <a:lnTo>
                  <a:pt x="643571" y="650785"/>
                </a:lnTo>
                <a:lnTo>
                  <a:pt x="652393" y="659901"/>
                </a:lnTo>
                <a:lnTo>
                  <a:pt x="638677" y="673105"/>
                </a:lnTo>
                <a:lnTo>
                  <a:pt x="677400" y="673105"/>
                </a:lnTo>
                <a:lnTo>
                  <a:pt x="664067" y="630945"/>
                </a:lnTo>
                <a:close/>
              </a:path>
              <a:path w="690245" h="712470">
                <a:moveTo>
                  <a:pt x="13716" y="0"/>
                </a:moveTo>
                <a:lnTo>
                  <a:pt x="0" y="13197"/>
                </a:lnTo>
                <a:lnTo>
                  <a:pt x="629891" y="664026"/>
                </a:lnTo>
                <a:lnTo>
                  <a:pt x="643571" y="650785"/>
                </a:lnTo>
                <a:lnTo>
                  <a:pt x="13716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76756" y="3265932"/>
            <a:ext cx="2072005" cy="726440"/>
          </a:xfrm>
          <a:custGeom>
            <a:avLst/>
            <a:gdLst/>
            <a:ahLst/>
            <a:cxnLst/>
            <a:rect l="l" t="t" r="r" b="b"/>
            <a:pathLst>
              <a:path w="2072004" h="726439">
                <a:moveTo>
                  <a:pt x="1996549" y="698955"/>
                </a:moveTo>
                <a:lnTo>
                  <a:pt x="1987296" y="726054"/>
                </a:lnTo>
                <a:lnTo>
                  <a:pt x="2071756" y="714506"/>
                </a:lnTo>
                <a:lnTo>
                  <a:pt x="2060467" y="703076"/>
                </a:lnTo>
                <a:lnTo>
                  <a:pt x="2008632" y="703076"/>
                </a:lnTo>
                <a:lnTo>
                  <a:pt x="1996549" y="698955"/>
                </a:lnTo>
                <a:close/>
              </a:path>
              <a:path w="2072004" h="726439">
                <a:moveTo>
                  <a:pt x="2002701" y="680936"/>
                </a:moveTo>
                <a:lnTo>
                  <a:pt x="1996549" y="698955"/>
                </a:lnTo>
                <a:lnTo>
                  <a:pt x="2008632" y="703076"/>
                </a:lnTo>
                <a:lnTo>
                  <a:pt x="2014728" y="685038"/>
                </a:lnTo>
                <a:lnTo>
                  <a:pt x="2002701" y="680936"/>
                </a:lnTo>
                <a:close/>
              </a:path>
              <a:path w="2072004" h="726439">
                <a:moveTo>
                  <a:pt x="2011923" y="653927"/>
                </a:moveTo>
                <a:lnTo>
                  <a:pt x="2002701" y="680936"/>
                </a:lnTo>
                <a:lnTo>
                  <a:pt x="2014728" y="685038"/>
                </a:lnTo>
                <a:lnTo>
                  <a:pt x="2008632" y="703076"/>
                </a:lnTo>
                <a:lnTo>
                  <a:pt x="2060467" y="703076"/>
                </a:lnTo>
                <a:lnTo>
                  <a:pt x="2011923" y="653927"/>
                </a:lnTo>
                <a:close/>
              </a:path>
              <a:path w="2072004" h="726439">
                <a:moveTo>
                  <a:pt x="6096" y="0"/>
                </a:moveTo>
                <a:lnTo>
                  <a:pt x="0" y="18044"/>
                </a:lnTo>
                <a:lnTo>
                  <a:pt x="1996549" y="698955"/>
                </a:lnTo>
                <a:lnTo>
                  <a:pt x="2002701" y="680936"/>
                </a:lnTo>
                <a:lnTo>
                  <a:pt x="6096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171700" y="5181600"/>
            <a:ext cx="1047750" cy="6762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187071" y="5197602"/>
            <a:ext cx="955675" cy="588645"/>
          </a:xfrm>
          <a:custGeom>
            <a:avLst/>
            <a:gdLst/>
            <a:ahLst/>
            <a:cxnLst/>
            <a:rect l="l" t="t" r="r" b="b"/>
            <a:pathLst>
              <a:path w="955675" h="588645">
                <a:moveTo>
                  <a:pt x="857368" y="0"/>
                </a:moveTo>
                <a:lnTo>
                  <a:pt x="98035" y="0"/>
                </a:lnTo>
                <a:lnTo>
                  <a:pt x="59893" y="7693"/>
                </a:lnTo>
                <a:lnTo>
                  <a:pt x="28729" y="28686"/>
                </a:lnTo>
                <a:lnTo>
                  <a:pt x="7710" y="59848"/>
                </a:lnTo>
                <a:lnTo>
                  <a:pt x="0" y="98048"/>
                </a:lnTo>
                <a:lnTo>
                  <a:pt x="0" y="490133"/>
                </a:lnTo>
                <a:lnTo>
                  <a:pt x="7710" y="528288"/>
                </a:lnTo>
                <a:lnTo>
                  <a:pt x="28729" y="559446"/>
                </a:lnTo>
                <a:lnTo>
                  <a:pt x="59893" y="580453"/>
                </a:lnTo>
                <a:lnTo>
                  <a:pt x="98035" y="588157"/>
                </a:lnTo>
                <a:lnTo>
                  <a:pt x="857368" y="588157"/>
                </a:lnTo>
                <a:lnTo>
                  <a:pt x="895510" y="580453"/>
                </a:lnTo>
                <a:lnTo>
                  <a:pt x="926678" y="559446"/>
                </a:lnTo>
                <a:lnTo>
                  <a:pt x="947704" y="528288"/>
                </a:lnTo>
                <a:lnTo>
                  <a:pt x="955416" y="490133"/>
                </a:lnTo>
                <a:lnTo>
                  <a:pt x="955416" y="98048"/>
                </a:lnTo>
                <a:lnTo>
                  <a:pt x="947704" y="59848"/>
                </a:lnTo>
                <a:lnTo>
                  <a:pt x="926678" y="28686"/>
                </a:lnTo>
                <a:lnTo>
                  <a:pt x="895510" y="7693"/>
                </a:lnTo>
                <a:lnTo>
                  <a:pt x="8573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187070" y="5197602"/>
            <a:ext cx="955675" cy="588645"/>
          </a:xfrm>
          <a:custGeom>
            <a:avLst/>
            <a:gdLst/>
            <a:ahLst/>
            <a:cxnLst/>
            <a:rect l="l" t="t" r="r" b="b"/>
            <a:pathLst>
              <a:path w="955675" h="588645">
                <a:moveTo>
                  <a:pt x="0" y="98048"/>
                </a:moveTo>
                <a:lnTo>
                  <a:pt x="7710" y="59848"/>
                </a:lnTo>
                <a:lnTo>
                  <a:pt x="28729" y="28686"/>
                </a:lnTo>
                <a:lnTo>
                  <a:pt x="59893" y="7693"/>
                </a:lnTo>
                <a:lnTo>
                  <a:pt x="98035" y="0"/>
                </a:lnTo>
                <a:lnTo>
                  <a:pt x="857368" y="0"/>
                </a:lnTo>
                <a:lnTo>
                  <a:pt x="895510" y="7693"/>
                </a:lnTo>
                <a:lnTo>
                  <a:pt x="926678" y="28686"/>
                </a:lnTo>
                <a:lnTo>
                  <a:pt x="947704" y="59848"/>
                </a:lnTo>
                <a:lnTo>
                  <a:pt x="955416" y="98048"/>
                </a:lnTo>
                <a:lnTo>
                  <a:pt x="955416" y="490133"/>
                </a:lnTo>
                <a:lnTo>
                  <a:pt x="947704" y="528288"/>
                </a:lnTo>
                <a:lnTo>
                  <a:pt x="926678" y="559446"/>
                </a:lnTo>
                <a:lnTo>
                  <a:pt x="895510" y="580453"/>
                </a:lnTo>
                <a:lnTo>
                  <a:pt x="857368" y="588157"/>
                </a:lnTo>
                <a:lnTo>
                  <a:pt x="98035" y="588157"/>
                </a:lnTo>
                <a:lnTo>
                  <a:pt x="59893" y="580453"/>
                </a:lnTo>
                <a:lnTo>
                  <a:pt x="28729" y="559446"/>
                </a:lnTo>
                <a:lnTo>
                  <a:pt x="7710" y="528288"/>
                </a:lnTo>
                <a:lnTo>
                  <a:pt x="0" y="490133"/>
                </a:lnTo>
                <a:lnTo>
                  <a:pt x="0" y="98048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279651" y="5342888"/>
            <a:ext cx="768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M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odul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524265" y="5181600"/>
            <a:ext cx="1047750" cy="6858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44823" y="5200899"/>
            <a:ext cx="955675" cy="588645"/>
          </a:xfrm>
          <a:custGeom>
            <a:avLst/>
            <a:gdLst/>
            <a:ahLst/>
            <a:cxnLst/>
            <a:rect l="l" t="t" r="r" b="b"/>
            <a:pathLst>
              <a:path w="955675" h="588645">
                <a:moveTo>
                  <a:pt x="857371" y="0"/>
                </a:moveTo>
                <a:lnTo>
                  <a:pt x="98054" y="0"/>
                </a:lnTo>
                <a:lnTo>
                  <a:pt x="59908" y="7711"/>
                </a:lnTo>
                <a:lnTo>
                  <a:pt x="28738" y="28735"/>
                </a:lnTo>
                <a:lnTo>
                  <a:pt x="7712" y="59903"/>
                </a:lnTo>
                <a:lnTo>
                  <a:pt x="0" y="98048"/>
                </a:lnTo>
                <a:lnTo>
                  <a:pt x="0" y="490228"/>
                </a:lnTo>
                <a:lnTo>
                  <a:pt x="7712" y="528384"/>
                </a:lnTo>
                <a:lnTo>
                  <a:pt x="28738" y="559541"/>
                </a:lnTo>
                <a:lnTo>
                  <a:pt x="59908" y="580548"/>
                </a:lnTo>
                <a:lnTo>
                  <a:pt x="98054" y="588251"/>
                </a:lnTo>
                <a:lnTo>
                  <a:pt x="857371" y="588251"/>
                </a:lnTo>
                <a:lnTo>
                  <a:pt x="895517" y="580548"/>
                </a:lnTo>
                <a:lnTo>
                  <a:pt x="926687" y="559541"/>
                </a:lnTo>
                <a:lnTo>
                  <a:pt x="947713" y="528384"/>
                </a:lnTo>
                <a:lnTo>
                  <a:pt x="955426" y="490228"/>
                </a:lnTo>
                <a:lnTo>
                  <a:pt x="955426" y="98048"/>
                </a:lnTo>
                <a:lnTo>
                  <a:pt x="947713" y="59903"/>
                </a:lnTo>
                <a:lnTo>
                  <a:pt x="926687" y="28735"/>
                </a:lnTo>
                <a:lnTo>
                  <a:pt x="895517" y="7711"/>
                </a:lnTo>
                <a:lnTo>
                  <a:pt x="8573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44823" y="5200899"/>
            <a:ext cx="955675" cy="588645"/>
          </a:xfrm>
          <a:custGeom>
            <a:avLst/>
            <a:gdLst/>
            <a:ahLst/>
            <a:cxnLst/>
            <a:rect l="l" t="t" r="r" b="b"/>
            <a:pathLst>
              <a:path w="955675" h="588645">
                <a:moveTo>
                  <a:pt x="0" y="98048"/>
                </a:moveTo>
                <a:lnTo>
                  <a:pt x="7712" y="59903"/>
                </a:lnTo>
                <a:lnTo>
                  <a:pt x="28738" y="28735"/>
                </a:lnTo>
                <a:lnTo>
                  <a:pt x="59908" y="7711"/>
                </a:lnTo>
                <a:lnTo>
                  <a:pt x="98054" y="0"/>
                </a:lnTo>
                <a:lnTo>
                  <a:pt x="857371" y="0"/>
                </a:lnTo>
                <a:lnTo>
                  <a:pt x="895517" y="7711"/>
                </a:lnTo>
                <a:lnTo>
                  <a:pt x="926687" y="28735"/>
                </a:lnTo>
                <a:lnTo>
                  <a:pt x="947713" y="59903"/>
                </a:lnTo>
                <a:lnTo>
                  <a:pt x="955426" y="98048"/>
                </a:lnTo>
                <a:lnTo>
                  <a:pt x="955426" y="490228"/>
                </a:lnTo>
                <a:lnTo>
                  <a:pt x="947713" y="528384"/>
                </a:lnTo>
                <a:lnTo>
                  <a:pt x="926687" y="559541"/>
                </a:lnTo>
                <a:lnTo>
                  <a:pt x="895517" y="580548"/>
                </a:lnTo>
                <a:lnTo>
                  <a:pt x="857371" y="588251"/>
                </a:lnTo>
                <a:lnTo>
                  <a:pt x="98054" y="588251"/>
                </a:lnTo>
                <a:lnTo>
                  <a:pt x="59908" y="580548"/>
                </a:lnTo>
                <a:lnTo>
                  <a:pt x="28738" y="559541"/>
                </a:lnTo>
                <a:lnTo>
                  <a:pt x="7712" y="528384"/>
                </a:lnTo>
                <a:lnTo>
                  <a:pt x="0" y="490228"/>
                </a:lnTo>
                <a:lnTo>
                  <a:pt x="0" y="98048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731643" y="5346127"/>
            <a:ext cx="6197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Notify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81050" y="5181600"/>
            <a:ext cx="1047750" cy="67627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01218" y="5197602"/>
            <a:ext cx="955675" cy="588645"/>
          </a:xfrm>
          <a:custGeom>
            <a:avLst/>
            <a:gdLst/>
            <a:ahLst/>
            <a:cxnLst/>
            <a:rect l="l" t="t" r="r" b="b"/>
            <a:pathLst>
              <a:path w="955675" h="588645">
                <a:moveTo>
                  <a:pt x="857274" y="0"/>
                </a:moveTo>
                <a:lnTo>
                  <a:pt x="98023" y="0"/>
                </a:lnTo>
                <a:lnTo>
                  <a:pt x="59869" y="7693"/>
                </a:lnTo>
                <a:lnTo>
                  <a:pt x="28711" y="28686"/>
                </a:lnTo>
                <a:lnTo>
                  <a:pt x="7703" y="59848"/>
                </a:lnTo>
                <a:lnTo>
                  <a:pt x="0" y="98048"/>
                </a:lnTo>
                <a:lnTo>
                  <a:pt x="0" y="490133"/>
                </a:lnTo>
                <a:lnTo>
                  <a:pt x="7703" y="528288"/>
                </a:lnTo>
                <a:lnTo>
                  <a:pt x="28711" y="559446"/>
                </a:lnTo>
                <a:lnTo>
                  <a:pt x="59869" y="580453"/>
                </a:lnTo>
                <a:lnTo>
                  <a:pt x="98023" y="588157"/>
                </a:lnTo>
                <a:lnTo>
                  <a:pt x="857274" y="588157"/>
                </a:lnTo>
                <a:lnTo>
                  <a:pt x="895473" y="580453"/>
                </a:lnTo>
                <a:lnTo>
                  <a:pt x="926635" y="559446"/>
                </a:lnTo>
                <a:lnTo>
                  <a:pt x="947628" y="528288"/>
                </a:lnTo>
                <a:lnTo>
                  <a:pt x="955322" y="490133"/>
                </a:lnTo>
                <a:lnTo>
                  <a:pt x="955322" y="98048"/>
                </a:lnTo>
                <a:lnTo>
                  <a:pt x="947628" y="59848"/>
                </a:lnTo>
                <a:lnTo>
                  <a:pt x="926635" y="28686"/>
                </a:lnTo>
                <a:lnTo>
                  <a:pt x="895473" y="7693"/>
                </a:lnTo>
                <a:lnTo>
                  <a:pt x="8572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01218" y="5197602"/>
            <a:ext cx="955675" cy="588645"/>
          </a:xfrm>
          <a:custGeom>
            <a:avLst/>
            <a:gdLst/>
            <a:ahLst/>
            <a:cxnLst/>
            <a:rect l="l" t="t" r="r" b="b"/>
            <a:pathLst>
              <a:path w="955675" h="588645">
                <a:moveTo>
                  <a:pt x="0" y="98048"/>
                </a:moveTo>
                <a:lnTo>
                  <a:pt x="7703" y="59848"/>
                </a:lnTo>
                <a:lnTo>
                  <a:pt x="28711" y="28686"/>
                </a:lnTo>
                <a:lnTo>
                  <a:pt x="59869" y="7693"/>
                </a:lnTo>
                <a:lnTo>
                  <a:pt x="98023" y="0"/>
                </a:lnTo>
                <a:lnTo>
                  <a:pt x="857274" y="0"/>
                </a:lnTo>
                <a:lnTo>
                  <a:pt x="895473" y="7693"/>
                </a:lnTo>
                <a:lnTo>
                  <a:pt x="926635" y="28686"/>
                </a:lnTo>
                <a:lnTo>
                  <a:pt x="947628" y="59848"/>
                </a:lnTo>
                <a:lnTo>
                  <a:pt x="955322" y="98048"/>
                </a:lnTo>
                <a:lnTo>
                  <a:pt x="955322" y="490133"/>
                </a:lnTo>
                <a:lnTo>
                  <a:pt x="947628" y="528288"/>
                </a:lnTo>
                <a:lnTo>
                  <a:pt x="926635" y="559446"/>
                </a:lnTo>
                <a:lnTo>
                  <a:pt x="895473" y="580453"/>
                </a:lnTo>
                <a:lnTo>
                  <a:pt x="857274" y="588157"/>
                </a:lnTo>
                <a:lnTo>
                  <a:pt x="98023" y="588157"/>
                </a:lnTo>
                <a:lnTo>
                  <a:pt x="59869" y="580453"/>
                </a:lnTo>
                <a:lnTo>
                  <a:pt x="28711" y="559446"/>
                </a:lnTo>
                <a:lnTo>
                  <a:pt x="7703" y="528288"/>
                </a:lnTo>
                <a:lnTo>
                  <a:pt x="0" y="490133"/>
                </a:lnTo>
                <a:lnTo>
                  <a:pt x="0" y="98048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911547" y="5342888"/>
            <a:ext cx="768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M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odul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914884" y="5181600"/>
            <a:ext cx="1047750" cy="67627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930780" y="5197602"/>
            <a:ext cx="955675" cy="588645"/>
          </a:xfrm>
          <a:custGeom>
            <a:avLst/>
            <a:gdLst/>
            <a:ahLst/>
            <a:cxnLst/>
            <a:rect l="l" t="t" r="r" b="b"/>
            <a:pathLst>
              <a:path w="955675" h="588645">
                <a:moveTo>
                  <a:pt x="857250" y="0"/>
                </a:moveTo>
                <a:lnTo>
                  <a:pt x="98054" y="0"/>
                </a:lnTo>
                <a:lnTo>
                  <a:pt x="59844" y="7693"/>
                </a:lnTo>
                <a:lnTo>
                  <a:pt x="28681" y="28686"/>
                </a:lnTo>
                <a:lnTo>
                  <a:pt x="7691" y="59848"/>
                </a:lnTo>
                <a:lnTo>
                  <a:pt x="0" y="98048"/>
                </a:lnTo>
                <a:lnTo>
                  <a:pt x="0" y="490133"/>
                </a:lnTo>
                <a:lnTo>
                  <a:pt x="7691" y="528288"/>
                </a:lnTo>
                <a:lnTo>
                  <a:pt x="28681" y="559446"/>
                </a:lnTo>
                <a:lnTo>
                  <a:pt x="59844" y="580453"/>
                </a:lnTo>
                <a:lnTo>
                  <a:pt x="98054" y="588157"/>
                </a:lnTo>
                <a:lnTo>
                  <a:pt x="857250" y="588157"/>
                </a:lnTo>
                <a:lnTo>
                  <a:pt x="895446" y="580453"/>
                </a:lnTo>
                <a:lnTo>
                  <a:pt x="926611" y="559446"/>
                </a:lnTo>
                <a:lnTo>
                  <a:pt x="947608" y="528288"/>
                </a:lnTo>
                <a:lnTo>
                  <a:pt x="955304" y="490133"/>
                </a:lnTo>
                <a:lnTo>
                  <a:pt x="955304" y="98048"/>
                </a:lnTo>
                <a:lnTo>
                  <a:pt x="947608" y="59848"/>
                </a:lnTo>
                <a:lnTo>
                  <a:pt x="926611" y="28686"/>
                </a:lnTo>
                <a:lnTo>
                  <a:pt x="895446" y="7693"/>
                </a:lnTo>
                <a:lnTo>
                  <a:pt x="8572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930780" y="5197602"/>
            <a:ext cx="955675" cy="588645"/>
          </a:xfrm>
          <a:custGeom>
            <a:avLst/>
            <a:gdLst/>
            <a:ahLst/>
            <a:cxnLst/>
            <a:rect l="l" t="t" r="r" b="b"/>
            <a:pathLst>
              <a:path w="955675" h="588645">
                <a:moveTo>
                  <a:pt x="0" y="98048"/>
                </a:moveTo>
                <a:lnTo>
                  <a:pt x="7691" y="59848"/>
                </a:lnTo>
                <a:lnTo>
                  <a:pt x="28681" y="28686"/>
                </a:lnTo>
                <a:lnTo>
                  <a:pt x="59844" y="7693"/>
                </a:lnTo>
                <a:lnTo>
                  <a:pt x="98054" y="0"/>
                </a:lnTo>
                <a:lnTo>
                  <a:pt x="857249" y="0"/>
                </a:lnTo>
                <a:lnTo>
                  <a:pt x="895446" y="7693"/>
                </a:lnTo>
                <a:lnTo>
                  <a:pt x="926611" y="28686"/>
                </a:lnTo>
                <a:lnTo>
                  <a:pt x="947608" y="59848"/>
                </a:lnTo>
                <a:lnTo>
                  <a:pt x="955304" y="98048"/>
                </a:lnTo>
                <a:lnTo>
                  <a:pt x="955304" y="490133"/>
                </a:lnTo>
                <a:lnTo>
                  <a:pt x="947608" y="528288"/>
                </a:lnTo>
                <a:lnTo>
                  <a:pt x="926611" y="559446"/>
                </a:lnTo>
                <a:lnTo>
                  <a:pt x="895446" y="580453"/>
                </a:lnTo>
                <a:lnTo>
                  <a:pt x="857249" y="588157"/>
                </a:lnTo>
                <a:lnTo>
                  <a:pt x="98054" y="588157"/>
                </a:lnTo>
                <a:lnTo>
                  <a:pt x="59844" y="580453"/>
                </a:lnTo>
                <a:lnTo>
                  <a:pt x="28681" y="559446"/>
                </a:lnTo>
                <a:lnTo>
                  <a:pt x="7691" y="528288"/>
                </a:lnTo>
                <a:lnTo>
                  <a:pt x="0" y="490133"/>
                </a:lnTo>
                <a:lnTo>
                  <a:pt x="0" y="98048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5027679" y="5342888"/>
            <a:ext cx="782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595959"/>
                </a:solidFill>
                <a:latin typeface="Calibri"/>
                <a:cs typeface="Calibri"/>
              </a:rPr>
              <a:t>Handler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278885" y="4559558"/>
            <a:ext cx="2029460" cy="652145"/>
          </a:xfrm>
          <a:custGeom>
            <a:avLst/>
            <a:gdLst/>
            <a:ahLst/>
            <a:cxnLst/>
            <a:rect l="l" t="t" r="r" b="b"/>
            <a:pathLst>
              <a:path w="2029460" h="652145">
                <a:moveTo>
                  <a:pt x="61472" y="578988"/>
                </a:moveTo>
                <a:lnTo>
                  <a:pt x="0" y="638043"/>
                </a:lnTo>
                <a:lnTo>
                  <a:pt x="84082" y="651759"/>
                </a:lnTo>
                <a:lnTo>
                  <a:pt x="76783" y="628269"/>
                </a:lnTo>
                <a:lnTo>
                  <a:pt x="63508" y="628269"/>
                </a:lnTo>
                <a:lnTo>
                  <a:pt x="57793" y="610099"/>
                </a:lnTo>
                <a:lnTo>
                  <a:pt x="69964" y="606321"/>
                </a:lnTo>
                <a:lnTo>
                  <a:pt x="61472" y="578988"/>
                </a:lnTo>
                <a:close/>
              </a:path>
              <a:path w="2029460" h="652145">
                <a:moveTo>
                  <a:pt x="69964" y="606321"/>
                </a:moveTo>
                <a:lnTo>
                  <a:pt x="57793" y="610099"/>
                </a:lnTo>
                <a:lnTo>
                  <a:pt x="63508" y="628269"/>
                </a:lnTo>
                <a:lnTo>
                  <a:pt x="75615" y="624511"/>
                </a:lnTo>
                <a:lnTo>
                  <a:pt x="69964" y="606321"/>
                </a:lnTo>
                <a:close/>
              </a:path>
              <a:path w="2029460" h="652145">
                <a:moveTo>
                  <a:pt x="75615" y="624511"/>
                </a:moveTo>
                <a:lnTo>
                  <a:pt x="63508" y="628269"/>
                </a:lnTo>
                <a:lnTo>
                  <a:pt x="76783" y="628269"/>
                </a:lnTo>
                <a:lnTo>
                  <a:pt x="75615" y="624511"/>
                </a:lnTo>
                <a:close/>
              </a:path>
              <a:path w="2029460" h="652145">
                <a:moveTo>
                  <a:pt x="2023103" y="0"/>
                </a:moveTo>
                <a:lnTo>
                  <a:pt x="69964" y="606321"/>
                </a:lnTo>
                <a:lnTo>
                  <a:pt x="75615" y="624511"/>
                </a:lnTo>
                <a:lnTo>
                  <a:pt x="2028834" y="18288"/>
                </a:lnTo>
                <a:lnTo>
                  <a:pt x="2023103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664845" y="4561963"/>
            <a:ext cx="647065" cy="635635"/>
          </a:xfrm>
          <a:custGeom>
            <a:avLst/>
            <a:gdLst/>
            <a:ahLst/>
            <a:cxnLst/>
            <a:rect l="l" t="t" r="r" b="b"/>
            <a:pathLst>
              <a:path w="647064" h="635635">
                <a:moveTo>
                  <a:pt x="27550" y="554998"/>
                </a:moveTo>
                <a:lnTo>
                  <a:pt x="0" y="635639"/>
                </a:lnTo>
                <a:lnTo>
                  <a:pt x="81021" y="609350"/>
                </a:lnTo>
                <a:lnTo>
                  <a:pt x="69777" y="597920"/>
                </a:lnTo>
                <a:lnTo>
                  <a:pt x="51934" y="597920"/>
                </a:lnTo>
                <a:lnTo>
                  <a:pt x="38599" y="584335"/>
                </a:lnTo>
                <a:lnTo>
                  <a:pt x="47657" y="575435"/>
                </a:lnTo>
                <a:lnTo>
                  <a:pt x="27550" y="554998"/>
                </a:lnTo>
                <a:close/>
              </a:path>
              <a:path w="647064" h="635635">
                <a:moveTo>
                  <a:pt x="47657" y="575435"/>
                </a:moveTo>
                <a:lnTo>
                  <a:pt x="38599" y="584335"/>
                </a:lnTo>
                <a:lnTo>
                  <a:pt x="51934" y="597920"/>
                </a:lnTo>
                <a:lnTo>
                  <a:pt x="61007" y="589006"/>
                </a:lnTo>
                <a:lnTo>
                  <a:pt x="47657" y="575435"/>
                </a:lnTo>
                <a:close/>
              </a:path>
              <a:path w="647064" h="635635">
                <a:moveTo>
                  <a:pt x="61007" y="589006"/>
                </a:moveTo>
                <a:lnTo>
                  <a:pt x="51934" y="597920"/>
                </a:lnTo>
                <a:lnTo>
                  <a:pt x="69777" y="597920"/>
                </a:lnTo>
                <a:lnTo>
                  <a:pt x="61007" y="589006"/>
                </a:lnTo>
                <a:close/>
              </a:path>
              <a:path w="647064" h="635635">
                <a:moveTo>
                  <a:pt x="633334" y="0"/>
                </a:moveTo>
                <a:lnTo>
                  <a:pt x="47657" y="575435"/>
                </a:lnTo>
                <a:lnTo>
                  <a:pt x="61007" y="589006"/>
                </a:lnTo>
                <a:lnTo>
                  <a:pt x="646685" y="13597"/>
                </a:lnTo>
                <a:lnTo>
                  <a:pt x="633334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298576" y="4561582"/>
            <a:ext cx="724535" cy="639445"/>
          </a:xfrm>
          <a:custGeom>
            <a:avLst/>
            <a:gdLst/>
            <a:ahLst/>
            <a:cxnLst/>
            <a:rect l="l" t="t" r="r" b="b"/>
            <a:pathLst>
              <a:path w="724535" h="639445">
                <a:moveTo>
                  <a:pt x="660528" y="596147"/>
                </a:moveTo>
                <a:lnTo>
                  <a:pt x="641604" y="617601"/>
                </a:lnTo>
                <a:lnTo>
                  <a:pt x="724021" y="639318"/>
                </a:lnTo>
                <a:lnTo>
                  <a:pt x="709904" y="604528"/>
                </a:lnTo>
                <a:lnTo>
                  <a:pt x="670041" y="604528"/>
                </a:lnTo>
                <a:lnTo>
                  <a:pt x="660528" y="596147"/>
                </a:lnTo>
                <a:close/>
              </a:path>
              <a:path w="724535" h="639445">
                <a:moveTo>
                  <a:pt x="673096" y="581901"/>
                </a:moveTo>
                <a:lnTo>
                  <a:pt x="660528" y="596147"/>
                </a:lnTo>
                <a:lnTo>
                  <a:pt x="670041" y="604528"/>
                </a:lnTo>
                <a:lnTo>
                  <a:pt x="682630" y="590300"/>
                </a:lnTo>
                <a:lnTo>
                  <a:pt x="673096" y="581901"/>
                </a:lnTo>
                <a:close/>
              </a:path>
              <a:path w="724535" h="639445">
                <a:moveTo>
                  <a:pt x="692017" y="560451"/>
                </a:moveTo>
                <a:lnTo>
                  <a:pt x="673096" y="581901"/>
                </a:lnTo>
                <a:lnTo>
                  <a:pt x="682630" y="590300"/>
                </a:lnTo>
                <a:lnTo>
                  <a:pt x="670041" y="604528"/>
                </a:lnTo>
                <a:lnTo>
                  <a:pt x="709904" y="604528"/>
                </a:lnTo>
                <a:lnTo>
                  <a:pt x="692017" y="560451"/>
                </a:lnTo>
                <a:close/>
              </a:path>
              <a:path w="724535" h="639445">
                <a:moveTo>
                  <a:pt x="12557" y="0"/>
                </a:moveTo>
                <a:lnTo>
                  <a:pt x="0" y="14228"/>
                </a:lnTo>
                <a:lnTo>
                  <a:pt x="660528" y="596147"/>
                </a:lnTo>
                <a:lnTo>
                  <a:pt x="673096" y="581901"/>
                </a:lnTo>
                <a:lnTo>
                  <a:pt x="12557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302142" y="4559558"/>
            <a:ext cx="2106295" cy="652780"/>
          </a:xfrm>
          <a:custGeom>
            <a:avLst/>
            <a:gdLst/>
            <a:ahLst/>
            <a:cxnLst/>
            <a:rect l="l" t="t" r="r" b="b"/>
            <a:pathLst>
              <a:path w="2106295" h="652779">
                <a:moveTo>
                  <a:pt x="2030538" y="625243"/>
                </a:moveTo>
                <a:lnTo>
                  <a:pt x="2022348" y="652653"/>
                </a:lnTo>
                <a:lnTo>
                  <a:pt x="2106289" y="638043"/>
                </a:lnTo>
                <a:lnTo>
                  <a:pt x="2096567" y="628899"/>
                </a:lnTo>
                <a:lnTo>
                  <a:pt x="2042769" y="628899"/>
                </a:lnTo>
                <a:lnTo>
                  <a:pt x="2030538" y="625243"/>
                </a:lnTo>
                <a:close/>
              </a:path>
              <a:path w="2106295" h="652779">
                <a:moveTo>
                  <a:pt x="2035969" y="607069"/>
                </a:moveTo>
                <a:lnTo>
                  <a:pt x="2030538" y="625243"/>
                </a:lnTo>
                <a:lnTo>
                  <a:pt x="2042769" y="628899"/>
                </a:lnTo>
                <a:lnTo>
                  <a:pt x="2048256" y="610743"/>
                </a:lnTo>
                <a:lnTo>
                  <a:pt x="2035969" y="607069"/>
                </a:lnTo>
                <a:close/>
              </a:path>
              <a:path w="2106295" h="652779">
                <a:moveTo>
                  <a:pt x="2044171" y="579619"/>
                </a:moveTo>
                <a:lnTo>
                  <a:pt x="2035969" y="607069"/>
                </a:lnTo>
                <a:lnTo>
                  <a:pt x="2048256" y="610743"/>
                </a:lnTo>
                <a:lnTo>
                  <a:pt x="2042769" y="628899"/>
                </a:lnTo>
                <a:lnTo>
                  <a:pt x="2096567" y="628899"/>
                </a:lnTo>
                <a:lnTo>
                  <a:pt x="2044171" y="579619"/>
                </a:lnTo>
                <a:close/>
              </a:path>
              <a:path w="2106295" h="652779">
                <a:moveTo>
                  <a:pt x="5455" y="0"/>
                </a:moveTo>
                <a:lnTo>
                  <a:pt x="0" y="18288"/>
                </a:lnTo>
                <a:lnTo>
                  <a:pt x="2030538" y="625243"/>
                </a:lnTo>
                <a:lnTo>
                  <a:pt x="2035969" y="607069"/>
                </a:lnTo>
                <a:lnTo>
                  <a:pt x="5455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743840" y="1190609"/>
            <a:ext cx="4391040" cy="196215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792973" y="1239011"/>
            <a:ext cx="4243705" cy="1818639"/>
          </a:xfrm>
          <a:custGeom>
            <a:avLst/>
            <a:gdLst/>
            <a:ahLst/>
            <a:cxnLst/>
            <a:rect l="l" t="t" r="r" b="b"/>
            <a:pathLst>
              <a:path w="4243705" h="1818639">
                <a:moveTo>
                  <a:pt x="3940180" y="0"/>
                </a:moveTo>
                <a:lnTo>
                  <a:pt x="303032" y="0"/>
                </a:lnTo>
                <a:lnTo>
                  <a:pt x="253870" y="3965"/>
                </a:lnTo>
                <a:lnTo>
                  <a:pt x="207236" y="15445"/>
                </a:lnTo>
                <a:lnTo>
                  <a:pt x="163755" y="33817"/>
                </a:lnTo>
                <a:lnTo>
                  <a:pt x="124049" y="58457"/>
                </a:lnTo>
                <a:lnTo>
                  <a:pt x="88742" y="88742"/>
                </a:lnTo>
                <a:lnTo>
                  <a:pt x="58457" y="124049"/>
                </a:lnTo>
                <a:lnTo>
                  <a:pt x="33817" y="163755"/>
                </a:lnTo>
                <a:lnTo>
                  <a:pt x="15445" y="207236"/>
                </a:lnTo>
                <a:lnTo>
                  <a:pt x="3965" y="253870"/>
                </a:lnTo>
                <a:lnTo>
                  <a:pt x="0" y="303032"/>
                </a:lnTo>
                <a:lnTo>
                  <a:pt x="0" y="1515099"/>
                </a:lnTo>
                <a:lnTo>
                  <a:pt x="3965" y="1564232"/>
                </a:lnTo>
                <a:lnTo>
                  <a:pt x="15445" y="1610848"/>
                </a:lnTo>
                <a:lnTo>
                  <a:pt x="33817" y="1654322"/>
                </a:lnTo>
                <a:lnTo>
                  <a:pt x="58457" y="1694029"/>
                </a:lnTo>
                <a:lnTo>
                  <a:pt x="88742" y="1729343"/>
                </a:lnTo>
                <a:lnTo>
                  <a:pt x="124049" y="1759639"/>
                </a:lnTo>
                <a:lnTo>
                  <a:pt x="163755" y="1784291"/>
                </a:lnTo>
                <a:lnTo>
                  <a:pt x="207236" y="1802675"/>
                </a:lnTo>
                <a:lnTo>
                  <a:pt x="253870" y="1814163"/>
                </a:lnTo>
                <a:lnTo>
                  <a:pt x="303032" y="1818132"/>
                </a:lnTo>
                <a:lnTo>
                  <a:pt x="3940180" y="1818132"/>
                </a:lnTo>
                <a:lnTo>
                  <a:pt x="3989305" y="1814163"/>
                </a:lnTo>
                <a:lnTo>
                  <a:pt x="4035917" y="1802675"/>
                </a:lnTo>
                <a:lnTo>
                  <a:pt x="4079389" y="1784291"/>
                </a:lnTo>
                <a:lnTo>
                  <a:pt x="4119096" y="1759639"/>
                </a:lnTo>
                <a:lnTo>
                  <a:pt x="4154412" y="1729343"/>
                </a:lnTo>
                <a:lnTo>
                  <a:pt x="4184711" y="1694029"/>
                </a:lnTo>
                <a:lnTo>
                  <a:pt x="4209366" y="1654322"/>
                </a:lnTo>
                <a:lnTo>
                  <a:pt x="4227752" y="1610848"/>
                </a:lnTo>
                <a:lnTo>
                  <a:pt x="4239243" y="1564232"/>
                </a:lnTo>
                <a:lnTo>
                  <a:pt x="4243212" y="1515099"/>
                </a:lnTo>
                <a:lnTo>
                  <a:pt x="4243212" y="303032"/>
                </a:lnTo>
                <a:lnTo>
                  <a:pt x="4239243" y="253870"/>
                </a:lnTo>
                <a:lnTo>
                  <a:pt x="4227752" y="207236"/>
                </a:lnTo>
                <a:lnTo>
                  <a:pt x="4209366" y="163755"/>
                </a:lnTo>
                <a:lnTo>
                  <a:pt x="4184711" y="124049"/>
                </a:lnTo>
                <a:lnTo>
                  <a:pt x="4154412" y="88742"/>
                </a:lnTo>
                <a:lnTo>
                  <a:pt x="4119096" y="58457"/>
                </a:lnTo>
                <a:lnTo>
                  <a:pt x="4079389" y="33817"/>
                </a:lnTo>
                <a:lnTo>
                  <a:pt x="4035917" y="15445"/>
                </a:lnTo>
                <a:lnTo>
                  <a:pt x="3989305" y="3965"/>
                </a:lnTo>
                <a:lnTo>
                  <a:pt x="39401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792973" y="1239012"/>
            <a:ext cx="4243705" cy="1818639"/>
          </a:xfrm>
          <a:custGeom>
            <a:avLst/>
            <a:gdLst/>
            <a:ahLst/>
            <a:cxnLst/>
            <a:rect l="l" t="t" r="r" b="b"/>
            <a:pathLst>
              <a:path w="4243705" h="1818639">
                <a:moveTo>
                  <a:pt x="0" y="303032"/>
                </a:moveTo>
                <a:lnTo>
                  <a:pt x="3965" y="253869"/>
                </a:lnTo>
                <a:lnTo>
                  <a:pt x="15445" y="207236"/>
                </a:lnTo>
                <a:lnTo>
                  <a:pt x="33817" y="163755"/>
                </a:lnTo>
                <a:lnTo>
                  <a:pt x="58457" y="124049"/>
                </a:lnTo>
                <a:lnTo>
                  <a:pt x="88742" y="88742"/>
                </a:lnTo>
                <a:lnTo>
                  <a:pt x="124049" y="58457"/>
                </a:lnTo>
                <a:lnTo>
                  <a:pt x="163755" y="33817"/>
                </a:lnTo>
                <a:lnTo>
                  <a:pt x="207236" y="15445"/>
                </a:lnTo>
                <a:lnTo>
                  <a:pt x="253869" y="3965"/>
                </a:lnTo>
                <a:lnTo>
                  <a:pt x="303032" y="0"/>
                </a:lnTo>
                <a:lnTo>
                  <a:pt x="3940179" y="0"/>
                </a:lnTo>
                <a:lnTo>
                  <a:pt x="3989305" y="3965"/>
                </a:lnTo>
                <a:lnTo>
                  <a:pt x="4035916" y="15445"/>
                </a:lnTo>
                <a:lnTo>
                  <a:pt x="4079389" y="33817"/>
                </a:lnTo>
                <a:lnTo>
                  <a:pt x="4119096" y="58457"/>
                </a:lnTo>
                <a:lnTo>
                  <a:pt x="4154412" y="88742"/>
                </a:lnTo>
                <a:lnTo>
                  <a:pt x="4184711" y="124049"/>
                </a:lnTo>
                <a:lnTo>
                  <a:pt x="4209366" y="163755"/>
                </a:lnTo>
                <a:lnTo>
                  <a:pt x="4227752" y="207236"/>
                </a:lnTo>
                <a:lnTo>
                  <a:pt x="4239242" y="253869"/>
                </a:lnTo>
                <a:lnTo>
                  <a:pt x="4243212" y="303032"/>
                </a:lnTo>
                <a:lnTo>
                  <a:pt x="4243212" y="1515099"/>
                </a:lnTo>
                <a:lnTo>
                  <a:pt x="4239242" y="1564232"/>
                </a:lnTo>
                <a:lnTo>
                  <a:pt x="4227752" y="1610848"/>
                </a:lnTo>
                <a:lnTo>
                  <a:pt x="4209366" y="1654322"/>
                </a:lnTo>
                <a:lnTo>
                  <a:pt x="4184711" y="1694029"/>
                </a:lnTo>
                <a:lnTo>
                  <a:pt x="4154412" y="1729343"/>
                </a:lnTo>
                <a:lnTo>
                  <a:pt x="4119096" y="1759639"/>
                </a:lnTo>
                <a:lnTo>
                  <a:pt x="4079389" y="1784291"/>
                </a:lnTo>
                <a:lnTo>
                  <a:pt x="4035916" y="1802674"/>
                </a:lnTo>
                <a:lnTo>
                  <a:pt x="3989305" y="1814163"/>
                </a:lnTo>
                <a:lnTo>
                  <a:pt x="3940179" y="1818131"/>
                </a:lnTo>
                <a:lnTo>
                  <a:pt x="303032" y="1818131"/>
                </a:lnTo>
                <a:lnTo>
                  <a:pt x="253869" y="1814163"/>
                </a:lnTo>
                <a:lnTo>
                  <a:pt x="207236" y="1802674"/>
                </a:lnTo>
                <a:lnTo>
                  <a:pt x="163755" y="1784291"/>
                </a:lnTo>
                <a:lnTo>
                  <a:pt x="124049" y="1759639"/>
                </a:lnTo>
                <a:lnTo>
                  <a:pt x="88742" y="1729343"/>
                </a:lnTo>
                <a:lnTo>
                  <a:pt x="58457" y="1694029"/>
                </a:lnTo>
                <a:lnTo>
                  <a:pt x="33817" y="1654322"/>
                </a:lnTo>
                <a:lnTo>
                  <a:pt x="15445" y="1610848"/>
                </a:lnTo>
                <a:lnTo>
                  <a:pt x="3965" y="1564232"/>
                </a:lnTo>
                <a:lnTo>
                  <a:pt x="0" y="1515099"/>
                </a:lnTo>
                <a:lnTo>
                  <a:pt x="0" y="303032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8761098" y="1169855"/>
            <a:ext cx="2623185" cy="751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3500"/>
              </a:lnSpc>
              <a:spcBef>
                <a:spcPts val="95"/>
              </a:spcBef>
            </a:pP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Playbook </a:t>
            </a:r>
            <a:r>
              <a:rPr sz="1550" dirty="0">
                <a:solidFill>
                  <a:srgbClr val="595959"/>
                </a:solidFill>
                <a:latin typeface="Calibri"/>
                <a:cs typeface="Calibri"/>
              </a:rPr>
              <a:t>have </a:t>
            </a:r>
            <a:r>
              <a:rPr sz="1550" spc="5" dirty="0">
                <a:solidFill>
                  <a:srgbClr val="595959"/>
                </a:solidFill>
                <a:latin typeface="Calibri"/>
                <a:cs typeface="Calibri"/>
              </a:rPr>
              <a:t>number of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plays  Play </a:t>
            </a:r>
            <a:r>
              <a:rPr sz="1550" spc="10" dirty="0">
                <a:solidFill>
                  <a:srgbClr val="595959"/>
                </a:solidFill>
                <a:latin typeface="Calibri"/>
                <a:cs typeface="Calibri"/>
              </a:rPr>
              <a:t>contains</a:t>
            </a:r>
            <a:r>
              <a:rPr sz="1550" spc="8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tasks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8761090" y="1903924"/>
            <a:ext cx="3229610" cy="1113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3400"/>
              </a:lnSpc>
              <a:spcBef>
                <a:spcPts val="100"/>
              </a:spcBef>
            </a:pPr>
            <a:r>
              <a:rPr sz="1550" b="1" spc="-40" dirty="0">
                <a:solidFill>
                  <a:srgbClr val="595959"/>
                </a:solidFill>
                <a:latin typeface="Calibri"/>
                <a:cs typeface="Calibri"/>
              </a:rPr>
              <a:t>Tasks </a:t>
            </a:r>
            <a:r>
              <a:rPr sz="1550" spc="10" dirty="0">
                <a:solidFill>
                  <a:srgbClr val="595959"/>
                </a:solidFill>
                <a:latin typeface="Calibri"/>
                <a:cs typeface="Calibri"/>
              </a:rPr>
              <a:t>calls </a:t>
            </a:r>
            <a:r>
              <a:rPr sz="1550" dirty="0">
                <a:solidFill>
                  <a:srgbClr val="595959"/>
                </a:solidFill>
                <a:latin typeface="Calibri"/>
                <a:cs typeface="Calibri"/>
              </a:rPr>
              <a:t>core </a:t>
            </a:r>
            <a:r>
              <a:rPr sz="1550" spc="5" dirty="0">
                <a:solidFill>
                  <a:srgbClr val="595959"/>
                </a:solidFill>
                <a:latin typeface="Calibri"/>
                <a:cs typeface="Calibri"/>
              </a:rPr>
              <a:t>or custom </a:t>
            </a:r>
            <a:r>
              <a:rPr sz="1550" b="1" spc="5" dirty="0">
                <a:solidFill>
                  <a:srgbClr val="595959"/>
                </a:solidFill>
                <a:latin typeface="Calibri"/>
                <a:cs typeface="Calibri"/>
              </a:rPr>
              <a:t>modules 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Handler </a:t>
            </a:r>
            <a:r>
              <a:rPr sz="1550" dirty="0">
                <a:solidFill>
                  <a:srgbClr val="595959"/>
                </a:solidFill>
                <a:latin typeface="Calibri"/>
                <a:cs typeface="Calibri"/>
              </a:rPr>
              <a:t>gets triggered </a:t>
            </a:r>
            <a:r>
              <a:rPr sz="1550" spc="-5" dirty="0">
                <a:solidFill>
                  <a:srgbClr val="595959"/>
                </a:solidFill>
                <a:latin typeface="Calibri"/>
                <a:cs typeface="Calibri"/>
              </a:rPr>
              <a:t>from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notify </a:t>
            </a:r>
            <a:r>
              <a:rPr sz="1550" spc="10" dirty="0">
                <a:solidFill>
                  <a:srgbClr val="595959"/>
                </a:solidFill>
                <a:latin typeface="Calibri"/>
                <a:cs typeface="Calibri"/>
              </a:rPr>
              <a:t>and  </a:t>
            </a:r>
            <a:r>
              <a:rPr sz="1550" spc="-15" dirty="0">
                <a:solidFill>
                  <a:srgbClr val="595959"/>
                </a:solidFill>
                <a:latin typeface="Calibri"/>
                <a:cs typeface="Calibri"/>
              </a:rPr>
              <a:t>executed </a:t>
            </a:r>
            <a:r>
              <a:rPr sz="1550" spc="10" dirty="0">
                <a:solidFill>
                  <a:srgbClr val="595959"/>
                </a:solidFill>
                <a:latin typeface="Calibri"/>
                <a:cs typeface="Calibri"/>
              </a:rPr>
              <a:t>at the </a:t>
            </a:r>
            <a:r>
              <a:rPr sz="1550" dirty="0">
                <a:solidFill>
                  <a:srgbClr val="595959"/>
                </a:solidFill>
                <a:latin typeface="Calibri"/>
                <a:cs typeface="Calibri"/>
              </a:rPr>
              <a:t>end </a:t>
            </a:r>
            <a:r>
              <a:rPr sz="1550" spc="10" dirty="0">
                <a:solidFill>
                  <a:srgbClr val="595959"/>
                </a:solidFill>
                <a:latin typeface="Calibri"/>
                <a:cs typeface="Calibri"/>
              </a:rPr>
              <a:t>only</a:t>
            </a:r>
            <a:r>
              <a:rPr sz="1550" spc="5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595959"/>
                </a:solidFill>
                <a:latin typeface="Calibri"/>
                <a:cs typeface="Calibri"/>
              </a:rPr>
              <a:t>once.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8309366" y="1741883"/>
            <a:ext cx="243369" cy="24336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304641" y="1371704"/>
            <a:ext cx="243369" cy="24336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309366" y="2078200"/>
            <a:ext cx="243369" cy="24336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315066" y="2438351"/>
            <a:ext cx="243369" cy="24336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381" y="3880419"/>
            <a:ext cx="5021580" cy="838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0" dirty="0"/>
              <a:t>What </a:t>
            </a:r>
            <a:r>
              <a:rPr spc="10" dirty="0"/>
              <a:t>is</a:t>
            </a:r>
            <a:r>
              <a:rPr spc="-540" dirty="0"/>
              <a:t> </a:t>
            </a:r>
            <a:r>
              <a:rPr dirty="0"/>
              <a:t>Ansible?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19640" y="1457309"/>
            <a:ext cx="4000484" cy="131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41982" y="1479681"/>
            <a:ext cx="3902710" cy="1213485"/>
          </a:xfrm>
          <a:custGeom>
            <a:avLst/>
            <a:gdLst/>
            <a:ahLst/>
            <a:cxnLst/>
            <a:rect l="l" t="t" r="r" b="b"/>
            <a:pathLst>
              <a:path w="3902709" h="1213485">
                <a:moveTo>
                  <a:pt x="3700150" y="0"/>
                </a:moveTo>
                <a:lnTo>
                  <a:pt x="202173" y="0"/>
                </a:lnTo>
                <a:lnTo>
                  <a:pt x="155791" y="5341"/>
                </a:lnTo>
                <a:lnTo>
                  <a:pt x="113226" y="20556"/>
                </a:lnTo>
                <a:lnTo>
                  <a:pt x="75689" y="44427"/>
                </a:lnTo>
                <a:lnTo>
                  <a:pt x="44389" y="75741"/>
                </a:lnTo>
                <a:lnTo>
                  <a:pt x="20534" y="113280"/>
                </a:lnTo>
                <a:lnTo>
                  <a:pt x="5335" y="155829"/>
                </a:lnTo>
                <a:lnTo>
                  <a:pt x="0" y="202173"/>
                </a:lnTo>
                <a:lnTo>
                  <a:pt x="0" y="1011174"/>
                </a:lnTo>
                <a:lnTo>
                  <a:pt x="5335" y="1057563"/>
                </a:lnTo>
                <a:lnTo>
                  <a:pt x="20534" y="1100145"/>
                </a:lnTo>
                <a:lnTo>
                  <a:pt x="44389" y="1137705"/>
                </a:lnTo>
                <a:lnTo>
                  <a:pt x="75689" y="1169032"/>
                </a:lnTo>
                <a:lnTo>
                  <a:pt x="113226" y="1192910"/>
                </a:lnTo>
                <a:lnTo>
                  <a:pt x="155791" y="1208127"/>
                </a:lnTo>
                <a:lnTo>
                  <a:pt x="202173" y="1213469"/>
                </a:lnTo>
                <a:lnTo>
                  <a:pt x="3700150" y="1213469"/>
                </a:lnTo>
                <a:lnTo>
                  <a:pt x="3746539" y="1208127"/>
                </a:lnTo>
                <a:lnTo>
                  <a:pt x="3789121" y="1192910"/>
                </a:lnTo>
                <a:lnTo>
                  <a:pt x="3826682" y="1169032"/>
                </a:lnTo>
                <a:lnTo>
                  <a:pt x="3858008" y="1137705"/>
                </a:lnTo>
                <a:lnTo>
                  <a:pt x="3881886" y="1100145"/>
                </a:lnTo>
                <a:lnTo>
                  <a:pt x="3897103" y="1057563"/>
                </a:lnTo>
                <a:lnTo>
                  <a:pt x="3902445" y="1011174"/>
                </a:lnTo>
                <a:lnTo>
                  <a:pt x="3902445" y="202173"/>
                </a:lnTo>
                <a:lnTo>
                  <a:pt x="3897103" y="155829"/>
                </a:lnTo>
                <a:lnTo>
                  <a:pt x="3881886" y="113280"/>
                </a:lnTo>
                <a:lnTo>
                  <a:pt x="3858008" y="75741"/>
                </a:lnTo>
                <a:lnTo>
                  <a:pt x="3826682" y="44427"/>
                </a:lnTo>
                <a:lnTo>
                  <a:pt x="3789121" y="20556"/>
                </a:lnTo>
                <a:lnTo>
                  <a:pt x="3746539" y="5341"/>
                </a:lnTo>
                <a:lnTo>
                  <a:pt x="37001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41982" y="1479682"/>
            <a:ext cx="3902710" cy="1213485"/>
          </a:xfrm>
          <a:custGeom>
            <a:avLst/>
            <a:gdLst/>
            <a:ahLst/>
            <a:cxnLst/>
            <a:rect l="l" t="t" r="r" b="b"/>
            <a:pathLst>
              <a:path w="3902709" h="1213485">
                <a:moveTo>
                  <a:pt x="0" y="202173"/>
                </a:moveTo>
                <a:lnTo>
                  <a:pt x="5335" y="155829"/>
                </a:lnTo>
                <a:lnTo>
                  <a:pt x="20534" y="113280"/>
                </a:lnTo>
                <a:lnTo>
                  <a:pt x="44389" y="75741"/>
                </a:lnTo>
                <a:lnTo>
                  <a:pt x="75689" y="44427"/>
                </a:lnTo>
                <a:lnTo>
                  <a:pt x="113226" y="20556"/>
                </a:lnTo>
                <a:lnTo>
                  <a:pt x="155791" y="5341"/>
                </a:lnTo>
                <a:lnTo>
                  <a:pt x="202173" y="0"/>
                </a:lnTo>
                <a:lnTo>
                  <a:pt x="3700149" y="0"/>
                </a:lnTo>
                <a:lnTo>
                  <a:pt x="3746539" y="5341"/>
                </a:lnTo>
                <a:lnTo>
                  <a:pt x="3789121" y="20556"/>
                </a:lnTo>
                <a:lnTo>
                  <a:pt x="3826681" y="44427"/>
                </a:lnTo>
                <a:lnTo>
                  <a:pt x="3858008" y="75741"/>
                </a:lnTo>
                <a:lnTo>
                  <a:pt x="3881886" y="113280"/>
                </a:lnTo>
                <a:lnTo>
                  <a:pt x="3897103" y="155829"/>
                </a:lnTo>
                <a:lnTo>
                  <a:pt x="3902445" y="202173"/>
                </a:lnTo>
                <a:lnTo>
                  <a:pt x="3902445" y="1011173"/>
                </a:lnTo>
                <a:lnTo>
                  <a:pt x="3897103" y="1057563"/>
                </a:lnTo>
                <a:lnTo>
                  <a:pt x="3881886" y="1100145"/>
                </a:lnTo>
                <a:lnTo>
                  <a:pt x="3858008" y="1137705"/>
                </a:lnTo>
                <a:lnTo>
                  <a:pt x="3826681" y="1169032"/>
                </a:lnTo>
                <a:lnTo>
                  <a:pt x="3789121" y="1192910"/>
                </a:lnTo>
                <a:lnTo>
                  <a:pt x="3746539" y="1208127"/>
                </a:lnTo>
                <a:lnTo>
                  <a:pt x="3700149" y="1213469"/>
                </a:lnTo>
                <a:lnTo>
                  <a:pt x="202173" y="1213469"/>
                </a:lnTo>
                <a:lnTo>
                  <a:pt x="155791" y="1208127"/>
                </a:lnTo>
                <a:lnTo>
                  <a:pt x="113226" y="1192910"/>
                </a:lnTo>
                <a:lnTo>
                  <a:pt x="75689" y="1169032"/>
                </a:lnTo>
                <a:lnTo>
                  <a:pt x="44389" y="1137705"/>
                </a:lnTo>
                <a:lnTo>
                  <a:pt x="20534" y="1100145"/>
                </a:lnTo>
                <a:lnTo>
                  <a:pt x="5335" y="1057563"/>
                </a:lnTo>
                <a:lnTo>
                  <a:pt x="0" y="1011173"/>
                </a:lnTo>
                <a:lnTo>
                  <a:pt x="0" y="202173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6995795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Creating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r>
              <a:rPr sz="3750" b="1" spc="-6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Playbook-Example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12745" y="1774249"/>
            <a:ext cx="3312795" cy="51371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93700" marR="5080" indent="-381000">
              <a:lnSpc>
                <a:spcPct val="104900"/>
              </a:lnSpc>
              <a:spcBef>
                <a:spcPts val="35"/>
              </a:spcBef>
            </a:pPr>
            <a:r>
              <a:rPr sz="1550" b="1" spc="-15" dirty="0">
                <a:solidFill>
                  <a:srgbClr val="595959"/>
                </a:solidFill>
                <a:latin typeface="Calibri"/>
                <a:cs typeface="Calibri"/>
              </a:rPr>
              <a:t>Say, </a:t>
            </a:r>
            <a:r>
              <a:rPr sz="1550" b="1" spc="25" dirty="0">
                <a:solidFill>
                  <a:srgbClr val="595959"/>
                </a:solidFill>
                <a:latin typeface="Calibri"/>
                <a:cs typeface="Calibri"/>
              </a:rPr>
              <a:t>we </a:t>
            </a:r>
            <a:r>
              <a:rPr sz="1550" b="1" spc="5" dirty="0">
                <a:solidFill>
                  <a:srgbClr val="595959"/>
                </a:solidFill>
                <a:latin typeface="Calibri"/>
                <a:cs typeface="Calibri"/>
              </a:rPr>
              <a:t>want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to </a:t>
            </a:r>
            <a:r>
              <a:rPr sz="1550" b="1" spc="5" dirty="0">
                <a:solidFill>
                  <a:srgbClr val="595959"/>
                </a:solidFill>
                <a:latin typeface="Calibri"/>
                <a:cs typeface="Calibri"/>
              </a:rPr>
              <a:t>create </a:t>
            </a:r>
            <a:r>
              <a:rPr sz="1550" b="1" spc="10" dirty="0">
                <a:solidFill>
                  <a:srgbClr val="595959"/>
                </a:solidFill>
                <a:latin typeface="Calibri"/>
                <a:cs typeface="Calibri"/>
              </a:rPr>
              <a:t>a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playbook </a:t>
            </a:r>
            <a:r>
              <a:rPr sz="1550" b="1" spc="10" dirty="0">
                <a:solidFill>
                  <a:srgbClr val="595959"/>
                </a:solidFill>
                <a:latin typeface="Calibri"/>
                <a:cs typeface="Calibri"/>
              </a:rPr>
              <a:t>with  </a:t>
            </a:r>
            <a:r>
              <a:rPr sz="1550" b="1" spc="15" dirty="0">
                <a:solidFill>
                  <a:srgbClr val="595959"/>
                </a:solidFill>
                <a:latin typeface="Calibri"/>
                <a:cs typeface="Calibri"/>
              </a:rPr>
              <a:t>two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plays </a:t>
            </a:r>
            <a:r>
              <a:rPr sz="1550" b="1" spc="10" dirty="0">
                <a:solidFill>
                  <a:srgbClr val="595959"/>
                </a:solidFill>
                <a:latin typeface="Calibri"/>
                <a:cs typeface="Calibri"/>
              </a:rPr>
              <a:t>with </a:t>
            </a:r>
            <a:r>
              <a:rPr sz="1550" b="1" spc="5" dirty="0">
                <a:solidFill>
                  <a:srgbClr val="595959"/>
                </a:solidFill>
                <a:latin typeface="Calibri"/>
                <a:cs typeface="Calibri"/>
              </a:rPr>
              <a:t>following</a:t>
            </a:r>
            <a:r>
              <a:rPr sz="1550" b="1" spc="2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tasks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62550" y="3009900"/>
            <a:ext cx="2876550" cy="666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85044" y="3025901"/>
            <a:ext cx="2782570" cy="572770"/>
          </a:xfrm>
          <a:custGeom>
            <a:avLst/>
            <a:gdLst/>
            <a:ahLst/>
            <a:cxnLst/>
            <a:rect l="l" t="t" r="r" b="b"/>
            <a:pathLst>
              <a:path w="2782570" h="572770">
                <a:moveTo>
                  <a:pt x="2686659" y="0"/>
                </a:moveTo>
                <a:lnTo>
                  <a:pt x="95493" y="0"/>
                </a:lnTo>
                <a:lnTo>
                  <a:pt x="58340" y="7490"/>
                </a:lnTo>
                <a:lnTo>
                  <a:pt x="27984" y="27923"/>
                </a:lnTo>
                <a:lnTo>
                  <a:pt x="7509" y="58237"/>
                </a:lnTo>
                <a:lnTo>
                  <a:pt x="0" y="95371"/>
                </a:lnTo>
                <a:lnTo>
                  <a:pt x="0" y="477012"/>
                </a:lnTo>
                <a:lnTo>
                  <a:pt x="7509" y="514146"/>
                </a:lnTo>
                <a:lnTo>
                  <a:pt x="27984" y="544460"/>
                </a:lnTo>
                <a:lnTo>
                  <a:pt x="58340" y="564893"/>
                </a:lnTo>
                <a:lnTo>
                  <a:pt x="95493" y="572383"/>
                </a:lnTo>
                <a:lnTo>
                  <a:pt x="2686659" y="572383"/>
                </a:lnTo>
                <a:lnTo>
                  <a:pt x="2723747" y="564893"/>
                </a:lnTo>
                <a:lnTo>
                  <a:pt x="2754077" y="544460"/>
                </a:lnTo>
                <a:lnTo>
                  <a:pt x="2774549" y="514146"/>
                </a:lnTo>
                <a:lnTo>
                  <a:pt x="2782062" y="477012"/>
                </a:lnTo>
                <a:lnTo>
                  <a:pt x="2782062" y="95371"/>
                </a:lnTo>
                <a:lnTo>
                  <a:pt x="2774549" y="58237"/>
                </a:lnTo>
                <a:lnTo>
                  <a:pt x="2754077" y="27923"/>
                </a:lnTo>
                <a:lnTo>
                  <a:pt x="2723747" y="7490"/>
                </a:lnTo>
                <a:lnTo>
                  <a:pt x="26866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85043" y="3025902"/>
            <a:ext cx="2782570" cy="572770"/>
          </a:xfrm>
          <a:custGeom>
            <a:avLst/>
            <a:gdLst/>
            <a:ahLst/>
            <a:cxnLst/>
            <a:rect l="l" t="t" r="r" b="b"/>
            <a:pathLst>
              <a:path w="2782570" h="572770">
                <a:moveTo>
                  <a:pt x="0" y="95371"/>
                </a:moveTo>
                <a:lnTo>
                  <a:pt x="7509" y="58237"/>
                </a:lnTo>
                <a:lnTo>
                  <a:pt x="27984" y="27923"/>
                </a:lnTo>
                <a:lnTo>
                  <a:pt x="58340" y="7490"/>
                </a:lnTo>
                <a:lnTo>
                  <a:pt x="95493" y="0"/>
                </a:lnTo>
                <a:lnTo>
                  <a:pt x="2686659" y="0"/>
                </a:lnTo>
                <a:lnTo>
                  <a:pt x="2723747" y="7490"/>
                </a:lnTo>
                <a:lnTo>
                  <a:pt x="2754077" y="27923"/>
                </a:lnTo>
                <a:lnTo>
                  <a:pt x="2774549" y="58237"/>
                </a:lnTo>
                <a:lnTo>
                  <a:pt x="2782061" y="95371"/>
                </a:lnTo>
                <a:lnTo>
                  <a:pt x="2782061" y="477011"/>
                </a:lnTo>
                <a:lnTo>
                  <a:pt x="2774549" y="514146"/>
                </a:lnTo>
                <a:lnTo>
                  <a:pt x="2754077" y="544460"/>
                </a:lnTo>
                <a:lnTo>
                  <a:pt x="2723747" y="564892"/>
                </a:lnTo>
                <a:lnTo>
                  <a:pt x="2686659" y="572383"/>
                </a:lnTo>
                <a:lnTo>
                  <a:pt x="95493" y="572383"/>
                </a:lnTo>
                <a:lnTo>
                  <a:pt x="58340" y="564892"/>
                </a:lnTo>
                <a:lnTo>
                  <a:pt x="27984" y="544460"/>
                </a:lnTo>
                <a:lnTo>
                  <a:pt x="7509" y="514146"/>
                </a:lnTo>
                <a:lnTo>
                  <a:pt x="0" y="477011"/>
                </a:lnTo>
                <a:lnTo>
                  <a:pt x="0" y="95371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62550" y="3838575"/>
            <a:ext cx="2876550" cy="6572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85044" y="3853564"/>
            <a:ext cx="2782570" cy="572770"/>
          </a:xfrm>
          <a:custGeom>
            <a:avLst/>
            <a:gdLst/>
            <a:ahLst/>
            <a:cxnLst/>
            <a:rect l="l" t="t" r="r" b="b"/>
            <a:pathLst>
              <a:path w="2782570" h="572770">
                <a:moveTo>
                  <a:pt x="2686659" y="0"/>
                </a:moveTo>
                <a:lnTo>
                  <a:pt x="95493" y="0"/>
                </a:lnTo>
                <a:lnTo>
                  <a:pt x="58340" y="7490"/>
                </a:lnTo>
                <a:lnTo>
                  <a:pt x="27984" y="27923"/>
                </a:lnTo>
                <a:lnTo>
                  <a:pt x="7509" y="58235"/>
                </a:lnTo>
                <a:lnTo>
                  <a:pt x="0" y="95368"/>
                </a:lnTo>
                <a:lnTo>
                  <a:pt x="0" y="477012"/>
                </a:lnTo>
                <a:lnTo>
                  <a:pt x="7509" y="514094"/>
                </a:lnTo>
                <a:lnTo>
                  <a:pt x="27984" y="544413"/>
                </a:lnTo>
                <a:lnTo>
                  <a:pt x="58340" y="564873"/>
                </a:lnTo>
                <a:lnTo>
                  <a:pt x="95493" y="572380"/>
                </a:lnTo>
                <a:lnTo>
                  <a:pt x="2686659" y="572380"/>
                </a:lnTo>
                <a:lnTo>
                  <a:pt x="2723747" y="564873"/>
                </a:lnTo>
                <a:lnTo>
                  <a:pt x="2754077" y="544413"/>
                </a:lnTo>
                <a:lnTo>
                  <a:pt x="2774549" y="514094"/>
                </a:lnTo>
                <a:lnTo>
                  <a:pt x="2782062" y="477012"/>
                </a:lnTo>
                <a:lnTo>
                  <a:pt x="2782062" y="95368"/>
                </a:lnTo>
                <a:lnTo>
                  <a:pt x="2774549" y="58235"/>
                </a:lnTo>
                <a:lnTo>
                  <a:pt x="2754077" y="27923"/>
                </a:lnTo>
                <a:lnTo>
                  <a:pt x="2723747" y="7490"/>
                </a:lnTo>
                <a:lnTo>
                  <a:pt x="26866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85043" y="3853565"/>
            <a:ext cx="2782570" cy="572770"/>
          </a:xfrm>
          <a:custGeom>
            <a:avLst/>
            <a:gdLst/>
            <a:ahLst/>
            <a:cxnLst/>
            <a:rect l="l" t="t" r="r" b="b"/>
            <a:pathLst>
              <a:path w="2782570" h="572770">
                <a:moveTo>
                  <a:pt x="0" y="95368"/>
                </a:moveTo>
                <a:lnTo>
                  <a:pt x="7509" y="58235"/>
                </a:lnTo>
                <a:lnTo>
                  <a:pt x="27984" y="27923"/>
                </a:lnTo>
                <a:lnTo>
                  <a:pt x="58340" y="7490"/>
                </a:lnTo>
                <a:lnTo>
                  <a:pt x="95493" y="0"/>
                </a:lnTo>
                <a:lnTo>
                  <a:pt x="2686659" y="0"/>
                </a:lnTo>
                <a:lnTo>
                  <a:pt x="2723747" y="7490"/>
                </a:lnTo>
                <a:lnTo>
                  <a:pt x="2754077" y="27923"/>
                </a:lnTo>
                <a:lnTo>
                  <a:pt x="2774549" y="58235"/>
                </a:lnTo>
                <a:lnTo>
                  <a:pt x="2782061" y="95368"/>
                </a:lnTo>
                <a:lnTo>
                  <a:pt x="2782061" y="477011"/>
                </a:lnTo>
                <a:lnTo>
                  <a:pt x="2774549" y="514094"/>
                </a:lnTo>
                <a:lnTo>
                  <a:pt x="2754077" y="544413"/>
                </a:lnTo>
                <a:lnTo>
                  <a:pt x="2723747" y="564873"/>
                </a:lnTo>
                <a:lnTo>
                  <a:pt x="2686659" y="572380"/>
                </a:lnTo>
                <a:lnTo>
                  <a:pt x="95493" y="572380"/>
                </a:lnTo>
                <a:lnTo>
                  <a:pt x="58340" y="564873"/>
                </a:lnTo>
                <a:lnTo>
                  <a:pt x="27984" y="544413"/>
                </a:lnTo>
                <a:lnTo>
                  <a:pt x="7509" y="514094"/>
                </a:lnTo>
                <a:lnTo>
                  <a:pt x="0" y="477011"/>
                </a:lnTo>
                <a:lnTo>
                  <a:pt x="0" y="95368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669919" y="4009451"/>
            <a:ext cx="204025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Execute </a:t>
            </a:r>
            <a:r>
              <a:rPr sz="1550" b="1" spc="10" dirty="0">
                <a:solidFill>
                  <a:srgbClr val="595959"/>
                </a:solidFill>
                <a:latin typeface="Calibri"/>
                <a:cs typeface="Calibri"/>
              </a:rPr>
              <a:t>a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script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in</a:t>
            </a:r>
            <a:r>
              <a:rPr sz="1550" b="1" spc="-9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host1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162550" y="4686300"/>
            <a:ext cx="2876550" cy="666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85044" y="4704969"/>
            <a:ext cx="2782570" cy="572770"/>
          </a:xfrm>
          <a:custGeom>
            <a:avLst/>
            <a:gdLst/>
            <a:ahLst/>
            <a:cxnLst/>
            <a:rect l="l" t="t" r="r" b="b"/>
            <a:pathLst>
              <a:path w="2782570" h="572770">
                <a:moveTo>
                  <a:pt x="2686659" y="0"/>
                </a:moveTo>
                <a:lnTo>
                  <a:pt x="95493" y="0"/>
                </a:lnTo>
                <a:lnTo>
                  <a:pt x="58340" y="7491"/>
                </a:lnTo>
                <a:lnTo>
                  <a:pt x="27984" y="27924"/>
                </a:lnTo>
                <a:lnTo>
                  <a:pt x="7509" y="58241"/>
                </a:lnTo>
                <a:lnTo>
                  <a:pt x="0" y="95381"/>
                </a:lnTo>
                <a:lnTo>
                  <a:pt x="0" y="477012"/>
                </a:lnTo>
                <a:lnTo>
                  <a:pt x="7509" y="514096"/>
                </a:lnTo>
                <a:lnTo>
                  <a:pt x="27984" y="544419"/>
                </a:lnTo>
                <a:lnTo>
                  <a:pt x="58340" y="564883"/>
                </a:lnTo>
                <a:lnTo>
                  <a:pt x="95493" y="572393"/>
                </a:lnTo>
                <a:lnTo>
                  <a:pt x="2686659" y="572393"/>
                </a:lnTo>
                <a:lnTo>
                  <a:pt x="2723747" y="564883"/>
                </a:lnTo>
                <a:lnTo>
                  <a:pt x="2754077" y="544419"/>
                </a:lnTo>
                <a:lnTo>
                  <a:pt x="2774549" y="514096"/>
                </a:lnTo>
                <a:lnTo>
                  <a:pt x="2782062" y="477012"/>
                </a:lnTo>
                <a:lnTo>
                  <a:pt x="2782062" y="95381"/>
                </a:lnTo>
                <a:lnTo>
                  <a:pt x="2774549" y="58241"/>
                </a:lnTo>
                <a:lnTo>
                  <a:pt x="2754077" y="27924"/>
                </a:lnTo>
                <a:lnTo>
                  <a:pt x="2723747" y="7491"/>
                </a:lnTo>
                <a:lnTo>
                  <a:pt x="26866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85043" y="4704969"/>
            <a:ext cx="2782570" cy="572770"/>
          </a:xfrm>
          <a:custGeom>
            <a:avLst/>
            <a:gdLst/>
            <a:ahLst/>
            <a:cxnLst/>
            <a:rect l="l" t="t" r="r" b="b"/>
            <a:pathLst>
              <a:path w="2782570" h="572770">
                <a:moveTo>
                  <a:pt x="0" y="95381"/>
                </a:moveTo>
                <a:lnTo>
                  <a:pt x="7509" y="58241"/>
                </a:lnTo>
                <a:lnTo>
                  <a:pt x="27984" y="27924"/>
                </a:lnTo>
                <a:lnTo>
                  <a:pt x="58340" y="7491"/>
                </a:lnTo>
                <a:lnTo>
                  <a:pt x="95493" y="0"/>
                </a:lnTo>
                <a:lnTo>
                  <a:pt x="2686659" y="0"/>
                </a:lnTo>
                <a:lnTo>
                  <a:pt x="2723747" y="7491"/>
                </a:lnTo>
                <a:lnTo>
                  <a:pt x="2754077" y="27924"/>
                </a:lnTo>
                <a:lnTo>
                  <a:pt x="2774549" y="58241"/>
                </a:lnTo>
                <a:lnTo>
                  <a:pt x="2782061" y="95381"/>
                </a:lnTo>
                <a:lnTo>
                  <a:pt x="2782061" y="477011"/>
                </a:lnTo>
                <a:lnTo>
                  <a:pt x="2774549" y="514096"/>
                </a:lnTo>
                <a:lnTo>
                  <a:pt x="2754077" y="544419"/>
                </a:lnTo>
                <a:lnTo>
                  <a:pt x="2723747" y="564883"/>
                </a:lnTo>
                <a:lnTo>
                  <a:pt x="2686659" y="572393"/>
                </a:lnTo>
                <a:lnTo>
                  <a:pt x="95493" y="572393"/>
                </a:lnTo>
                <a:lnTo>
                  <a:pt x="58340" y="564883"/>
                </a:lnTo>
                <a:lnTo>
                  <a:pt x="27984" y="544419"/>
                </a:lnTo>
                <a:lnTo>
                  <a:pt x="7509" y="514096"/>
                </a:lnTo>
                <a:lnTo>
                  <a:pt x="0" y="477011"/>
                </a:lnTo>
                <a:lnTo>
                  <a:pt x="0" y="95381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62550" y="5486400"/>
            <a:ext cx="2876550" cy="6667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85044" y="5502651"/>
            <a:ext cx="2782570" cy="572770"/>
          </a:xfrm>
          <a:custGeom>
            <a:avLst/>
            <a:gdLst/>
            <a:ahLst/>
            <a:cxnLst/>
            <a:rect l="l" t="t" r="r" b="b"/>
            <a:pathLst>
              <a:path w="2782570" h="572770">
                <a:moveTo>
                  <a:pt x="2686659" y="0"/>
                </a:moveTo>
                <a:lnTo>
                  <a:pt x="95493" y="0"/>
                </a:lnTo>
                <a:lnTo>
                  <a:pt x="58340" y="7490"/>
                </a:lnTo>
                <a:lnTo>
                  <a:pt x="27984" y="27920"/>
                </a:lnTo>
                <a:lnTo>
                  <a:pt x="7509" y="58225"/>
                </a:lnTo>
                <a:lnTo>
                  <a:pt x="0" y="95344"/>
                </a:lnTo>
                <a:lnTo>
                  <a:pt x="0" y="476929"/>
                </a:lnTo>
                <a:lnTo>
                  <a:pt x="7509" y="514056"/>
                </a:lnTo>
                <a:lnTo>
                  <a:pt x="27984" y="544378"/>
                </a:lnTo>
                <a:lnTo>
                  <a:pt x="58340" y="564824"/>
                </a:lnTo>
                <a:lnTo>
                  <a:pt x="95493" y="572322"/>
                </a:lnTo>
                <a:lnTo>
                  <a:pt x="2686659" y="572322"/>
                </a:lnTo>
                <a:lnTo>
                  <a:pt x="2723747" y="564824"/>
                </a:lnTo>
                <a:lnTo>
                  <a:pt x="2754077" y="544378"/>
                </a:lnTo>
                <a:lnTo>
                  <a:pt x="2774549" y="514056"/>
                </a:lnTo>
                <a:lnTo>
                  <a:pt x="2782062" y="476929"/>
                </a:lnTo>
                <a:lnTo>
                  <a:pt x="2782062" y="95344"/>
                </a:lnTo>
                <a:lnTo>
                  <a:pt x="2774549" y="58225"/>
                </a:lnTo>
                <a:lnTo>
                  <a:pt x="2754077" y="27920"/>
                </a:lnTo>
                <a:lnTo>
                  <a:pt x="2723747" y="7490"/>
                </a:lnTo>
                <a:lnTo>
                  <a:pt x="26866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85043" y="5502652"/>
            <a:ext cx="2782570" cy="572770"/>
          </a:xfrm>
          <a:custGeom>
            <a:avLst/>
            <a:gdLst/>
            <a:ahLst/>
            <a:cxnLst/>
            <a:rect l="l" t="t" r="r" b="b"/>
            <a:pathLst>
              <a:path w="2782570" h="572770">
                <a:moveTo>
                  <a:pt x="0" y="95344"/>
                </a:moveTo>
                <a:lnTo>
                  <a:pt x="7509" y="58225"/>
                </a:lnTo>
                <a:lnTo>
                  <a:pt x="27984" y="27920"/>
                </a:lnTo>
                <a:lnTo>
                  <a:pt x="58340" y="7490"/>
                </a:lnTo>
                <a:lnTo>
                  <a:pt x="95493" y="0"/>
                </a:lnTo>
                <a:lnTo>
                  <a:pt x="2686659" y="0"/>
                </a:lnTo>
                <a:lnTo>
                  <a:pt x="2723747" y="7490"/>
                </a:lnTo>
                <a:lnTo>
                  <a:pt x="2754077" y="27920"/>
                </a:lnTo>
                <a:lnTo>
                  <a:pt x="2774549" y="58225"/>
                </a:lnTo>
                <a:lnTo>
                  <a:pt x="2782061" y="95344"/>
                </a:lnTo>
                <a:lnTo>
                  <a:pt x="2782061" y="476929"/>
                </a:lnTo>
                <a:lnTo>
                  <a:pt x="2774549" y="514056"/>
                </a:lnTo>
                <a:lnTo>
                  <a:pt x="2754077" y="544378"/>
                </a:lnTo>
                <a:lnTo>
                  <a:pt x="2723747" y="564824"/>
                </a:lnTo>
                <a:lnTo>
                  <a:pt x="2686659" y="572322"/>
                </a:lnTo>
                <a:lnTo>
                  <a:pt x="95493" y="572322"/>
                </a:lnTo>
                <a:lnTo>
                  <a:pt x="58340" y="564824"/>
                </a:lnTo>
                <a:lnTo>
                  <a:pt x="27984" y="544378"/>
                </a:lnTo>
                <a:lnTo>
                  <a:pt x="7509" y="514056"/>
                </a:lnTo>
                <a:lnTo>
                  <a:pt x="0" y="476929"/>
                </a:lnTo>
                <a:lnTo>
                  <a:pt x="0" y="95344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708019" y="5645784"/>
            <a:ext cx="174498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Install nginx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in</a:t>
            </a:r>
            <a:r>
              <a:rPr sz="1550" b="1" spc="2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host2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143500" y="3086100"/>
            <a:ext cx="771525" cy="533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86350" y="3057509"/>
            <a:ext cx="695325" cy="6667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242564" y="3107369"/>
            <a:ext cx="270002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000" spc="22" baseline="-8333" dirty="0">
                <a:solidFill>
                  <a:srgbClr val="3F3F3F"/>
                </a:solidFill>
                <a:latin typeface="Arial Black"/>
                <a:cs typeface="Arial Black"/>
              </a:rPr>
              <a:t>1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Execute </a:t>
            </a:r>
            <a:r>
              <a:rPr sz="1550" b="1" spc="10" dirty="0">
                <a:solidFill>
                  <a:srgbClr val="595959"/>
                </a:solidFill>
                <a:latin typeface="Calibri"/>
                <a:cs typeface="Calibri"/>
              </a:rPr>
              <a:t>a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command in</a:t>
            </a:r>
            <a:r>
              <a:rPr sz="1550" b="1" spc="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host1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53009" y="3924300"/>
            <a:ext cx="495300" cy="533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95859" y="3895725"/>
            <a:ext cx="695325" cy="6667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278759" y="3984241"/>
            <a:ext cx="19748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20" dirty="0">
                <a:solidFill>
                  <a:srgbClr val="3F3F3F"/>
                </a:solidFill>
                <a:latin typeface="Arial Black"/>
                <a:cs typeface="Arial Black"/>
              </a:rPr>
              <a:t>2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143500" y="4752975"/>
            <a:ext cx="771525" cy="533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86350" y="4724400"/>
            <a:ext cx="695325" cy="6667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267964" y="4813615"/>
            <a:ext cx="19748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5" dirty="0">
                <a:solidFill>
                  <a:srgbClr val="3F3F3F"/>
                </a:solidFill>
                <a:latin typeface="Arial Black"/>
                <a:cs typeface="Arial Black"/>
              </a:rPr>
              <a:t>3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143500" y="5572125"/>
            <a:ext cx="771525" cy="533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86350" y="5543550"/>
            <a:ext cx="695325" cy="6667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267964" y="5637533"/>
            <a:ext cx="19748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5" dirty="0">
                <a:solidFill>
                  <a:srgbClr val="3F3F3F"/>
                </a:solidFill>
                <a:latin typeface="Arial Black"/>
                <a:cs typeface="Arial Black"/>
              </a:rPr>
              <a:t>4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669919" y="4813552"/>
            <a:ext cx="2040255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Execute </a:t>
            </a:r>
            <a:r>
              <a:rPr sz="1550" b="1" spc="10" dirty="0">
                <a:solidFill>
                  <a:srgbClr val="595959"/>
                </a:solidFill>
                <a:latin typeface="Calibri"/>
                <a:cs typeface="Calibri"/>
              </a:rPr>
              <a:t>a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script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in</a:t>
            </a:r>
            <a:r>
              <a:rPr sz="1550" b="1" spc="-114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host2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156692" y="3138555"/>
            <a:ext cx="775970" cy="1083945"/>
          </a:xfrm>
          <a:custGeom>
            <a:avLst/>
            <a:gdLst/>
            <a:ahLst/>
            <a:cxnLst/>
            <a:rect l="l" t="t" r="r" b="b"/>
            <a:pathLst>
              <a:path w="775970" h="1083945">
                <a:moveTo>
                  <a:pt x="114300" y="969136"/>
                </a:moveTo>
                <a:lnTo>
                  <a:pt x="0" y="1026286"/>
                </a:lnTo>
                <a:lnTo>
                  <a:pt x="114300" y="1083436"/>
                </a:lnTo>
                <a:lnTo>
                  <a:pt x="114300" y="1045336"/>
                </a:lnTo>
                <a:lnTo>
                  <a:pt x="95250" y="1045336"/>
                </a:lnTo>
                <a:lnTo>
                  <a:pt x="95250" y="1007236"/>
                </a:lnTo>
                <a:lnTo>
                  <a:pt x="114300" y="1007236"/>
                </a:lnTo>
                <a:lnTo>
                  <a:pt x="114300" y="969136"/>
                </a:lnTo>
                <a:close/>
              </a:path>
              <a:path w="775970" h="1083945">
                <a:moveTo>
                  <a:pt x="114300" y="1007236"/>
                </a:moveTo>
                <a:lnTo>
                  <a:pt x="95250" y="1007236"/>
                </a:lnTo>
                <a:lnTo>
                  <a:pt x="95250" y="1045336"/>
                </a:lnTo>
                <a:lnTo>
                  <a:pt x="114300" y="1045336"/>
                </a:lnTo>
                <a:lnTo>
                  <a:pt x="114300" y="1007236"/>
                </a:lnTo>
                <a:close/>
              </a:path>
              <a:path w="775970" h="1083945">
                <a:moveTo>
                  <a:pt x="368686" y="1007236"/>
                </a:moveTo>
                <a:lnTo>
                  <a:pt x="114300" y="1007236"/>
                </a:lnTo>
                <a:lnTo>
                  <a:pt x="114300" y="1045336"/>
                </a:lnTo>
                <a:lnTo>
                  <a:pt x="406786" y="1045336"/>
                </a:lnTo>
                <a:lnTo>
                  <a:pt x="406786" y="1026286"/>
                </a:lnTo>
                <a:lnTo>
                  <a:pt x="368686" y="1026286"/>
                </a:lnTo>
                <a:lnTo>
                  <a:pt x="368686" y="1007236"/>
                </a:lnTo>
                <a:close/>
              </a:path>
              <a:path w="775970" h="1083945">
                <a:moveTo>
                  <a:pt x="368686" y="57150"/>
                </a:moveTo>
                <a:lnTo>
                  <a:pt x="368686" y="1026286"/>
                </a:lnTo>
                <a:lnTo>
                  <a:pt x="387736" y="1007236"/>
                </a:lnTo>
                <a:lnTo>
                  <a:pt x="406786" y="1007236"/>
                </a:lnTo>
                <a:lnTo>
                  <a:pt x="406786" y="555376"/>
                </a:lnTo>
                <a:lnTo>
                  <a:pt x="387736" y="555376"/>
                </a:lnTo>
                <a:lnTo>
                  <a:pt x="406786" y="536326"/>
                </a:lnTo>
                <a:lnTo>
                  <a:pt x="387736" y="517276"/>
                </a:lnTo>
                <a:lnTo>
                  <a:pt x="406786" y="517276"/>
                </a:lnTo>
                <a:lnTo>
                  <a:pt x="406786" y="76200"/>
                </a:lnTo>
                <a:lnTo>
                  <a:pt x="387736" y="76200"/>
                </a:lnTo>
                <a:lnTo>
                  <a:pt x="368686" y="57150"/>
                </a:lnTo>
                <a:close/>
              </a:path>
              <a:path w="775970" h="1083945">
                <a:moveTo>
                  <a:pt x="406786" y="1007236"/>
                </a:moveTo>
                <a:lnTo>
                  <a:pt x="387736" y="1007236"/>
                </a:lnTo>
                <a:lnTo>
                  <a:pt x="368686" y="1026286"/>
                </a:lnTo>
                <a:lnTo>
                  <a:pt x="406786" y="1026286"/>
                </a:lnTo>
                <a:lnTo>
                  <a:pt x="406786" y="1007236"/>
                </a:lnTo>
                <a:close/>
              </a:path>
              <a:path w="775970" h="1083945">
                <a:moveTo>
                  <a:pt x="406786" y="536326"/>
                </a:moveTo>
                <a:lnTo>
                  <a:pt x="387736" y="555376"/>
                </a:lnTo>
                <a:lnTo>
                  <a:pt x="406786" y="555376"/>
                </a:lnTo>
                <a:lnTo>
                  <a:pt x="406786" y="536326"/>
                </a:lnTo>
                <a:close/>
              </a:path>
              <a:path w="775970" h="1083945">
                <a:moveTo>
                  <a:pt x="775472" y="517276"/>
                </a:moveTo>
                <a:lnTo>
                  <a:pt x="406786" y="517276"/>
                </a:lnTo>
                <a:lnTo>
                  <a:pt x="406786" y="555376"/>
                </a:lnTo>
                <a:lnTo>
                  <a:pt x="775472" y="555376"/>
                </a:lnTo>
                <a:lnTo>
                  <a:pt x="775472" y="517276"/>
                </a:lnTo>
                <a:close/>
              </a:path>
              <a:path w="775970" h="1083945">
                <a:moveTo>
                  <a:pt x="406786" y="517276"/>
                </a:moveTo>
                <a:lnTo>
                  <a:pt x="387736" y="517276"/>
                </a:lnTo>
                <a:lnTo>
                  <a:pt x="406786" y="536326"/>
                </a:lnTo>
                <a:lnTo>
                  <a:pt x="406786" y="517276"/>
                </a:lnTo>
                <a:close/>
              </a:path>
              <a:path w="775970" h="1083945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775970" h="1083945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775970" h="1083945">
                <a:moveTo>
                  <a:pt x="406786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368686" y="76200"/>
                </a:lnTo>
                <a:lnTo>
                  <a:pt x="368686" y="57150"/>
                </a:lnTo>
                <a:lnTo>
                  <a:pt x="406786" y="57150"/>
                </a:lnTo>
                <a:lnTo>
                  <a:pt x="406786" y="38100"/>
                </a:lnTo>
                <a:close/>
              </a:path>
              <a:path w="775970" h="1083945">
                <a:moveTo>
                  <a:pt x="406786" y="57150"/>
                </a:moveTo>
                <a:lnTo>
                  <a:pt x="368686" y="57150"/>
                </a:lnTo>
                <a:lnTo>
                  <a:pt x="387736" y="76200"/>
                </a:lnTo>
                <a:lnTo>
                  <a:pt x="406786" y="76200"/>
                </a:lnTo>
                <a:lnTo>
                  <a:pt x="406786" y="5715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156692" y="4960870"/>
            <a:ext cx="775970" cy="1083945"/>
          </a:xfrm>
          <a:custGeom>
            <a:avLst/>
            <a:gdLst/>
            <a:ahLst/>
            <a:cxnLst/>
            <a:rect l="l" t="t" r="r" b="b"/>
            <a:pathLst>
              <a:path w="775970" h="1083945">
                <a:moveTo>
                  <a:pt x="114300" y="969203"/>
                </a:moveTo>
                <a:lnTo>
                  <a:pt x="0" y="1026353"/>
                </a:lnTo>
                <a:lnTo>
                  <a:pt x="114300" y="1083503"/>
                </a:lnTo>
                <a:lnTo>
                  <a:pt x="114300" y="1045403"/>
                </a:lnTo>
                <a:lnTo>
                  <a:pt x="95250" y="1045403"/>
                </a:lnTo>
                <a:lnTo>
                  <a:pt x="95250" y="1007303"/>
                </a:lnTo>
                <a:lnTo>
                  <a:pt x="114300" y="1007303"/>
                </a:lnTo>
                <a:lnTo>
                  <a:pt x="114300" y="969203"/>
                </a:lnTo>
                <a:close/>
              </a:path>
              <a:path w="775970" h="1083945">
                <a:moveTo>
                  <a:pt x="114300" y="1007303"/>
                </a:moveTo>
                <a:lnTo>
                  <a:pt x="95250" y="1007303"/>
                </a:lnTo>
                <a:lnTo>
                  <a:pt x="95250" y="1045403"/>
                </a:lnTo>
                <a:lnTo>
                  <a:pt x="114300" y="1045403"/>
                </a:lnTo>
                <a:lnTo>
                  <a:pt x="114300" y="1007303"/>
                </a:lnTo>
                <a:close/>
              </a:path>
              <a:path w="775970" h="1083945">
                <a:moveTo>
                  <a:pt x="368686" y="1007303"/>
                </a:moveTo>
                <a:lnTo>
                  <a:pt x="114300" y="1007303"/>
                </a:lnTo>
                <a:lnTo>
                  <a:pt x="114300" y="1045403"/>
                </a:lnTo>
                <a:lnTo>
                  <a:pt x="406786" y="1045403"/>
                </a:lnTo>
                <a:lnTo>
                  <a:pt x="406786" y="1026353"/>
                </a:lnTo>
                <a:lnTo>
                  <a:pt x="368686" y="1026353"/>
                </a:lnTo>
                <a:lnTo>
                  <a:pt x="368686" y="1007303"/>
                </a:lnTo>
                <a:close/>
              </a:path>
              <a:path w="775970" h="1083945">
                <a:moveTo>
                  <a:pt x="368686" y="57150"/>
                </a:moveTo>
                <a:lnTo>
                  <a:pt x="368686" y="1026353"/>
                </a:lnTo>
                <a:lnTo>
                  <a:pt x="387736" y="1007303"/>
                </a:lnTo>
                <a:lnTo>
                  <a:pt x="406786" y="1007303"/>
                </a:lnTo>
                <a:lnTo>
                  <a:pt x="406786" y="555379"/>
                </a:lnTo>
                <a:lnTo>
                  <a:pt x="387736" y="555379"/>
                </a:lnTo>
                <a:lnTo>
                  <a:pt x="406786" y="536329"/>
                </a:lnTo>
                <a:lnTo>
                  <a:pt x="387736" y="517279"/>
                </a:lnTo>
                <a:lnTo>
                  <a:pt x="406786" y="517279"/>
                </a:lnTo>
                <a:lnTo>
                  <a:pt x="406786" y="76200"/>
                </a:lnTo>
                <a:lnTo>
                  <a:pt x="387736" y="76200"/>
                </a:lnTo>
                <a:lnTo>
                  <a:pt x="368686" y="57150"/>
                </a:lnTo>
                <a:close/>
              </a:path>
              <a:path w="775970" h="1083945">
                <a:moveTo>
                  <a:pt x="406786" y="1007303"/>
                </a:moveTo>
                <a:lnTo>
                  <a:pt x="387736" y="1007303"/>
                </a:lnTo>
                <a:lnTo>
                  <a:pt x="368686" y="1026353"/>
                </a:lnTo>
                <a:lnTo>
                  <a:pt x="406786" y="1026353"/>
                </a:lnTo>
                <a:lnTo>
                  <a:pt x="406786" y="1007303"/>
                </a:lnTo>
                <a:close/>
              </a:path>
              <a:path w="775970" h="1083945">
                <a:moveTo>
                  <a:pt x="406786" y="536329"/>
                </a:moveTo>
                <a:lnTo>
                  <a:pt x="387736" y="555379"/>
                </a:lnTo>
                <a:lnTo>
                  <a:pt x="406786" y="555379"/>
                </a:lnTo>
                <a:lnTo>
                  <a:pt x="406786" y="536329"/>
                </a:lnTo>
                <a:close/>
              </a:path>
              <a:path w="775970" h="1083945">
                <a:moveTo>
                  <a:pt x="775472" y="517279"/>
                </a:moveTo>
                <a:lnTo>
                  <a:pt x="406786" y="517279"/>
                </a:lnTo>
                <a:lnTo>
                  <a:pt x="406786" y="555379"/>
                </a:lnTo>
                <a:lnTo>
                  <a:pt x="775472" y="555379"/>
                </a:lnTo>
                <a:lnTo>
                  <a:pt x="775472" y="517279"/>
                </a:lnTo>
                <a:close/>
              </a:path>
              <a:path w="775970" h="1083945">
                <a:moveTo>
                  <a:pt x="406786" y="517279"/>
                </a:moveTo>
                <a:lnTo>
                  <a:pt x="387736" y="517279"/>
                </a:lnTo>
                <a:lnTo>
                  <a:pt x="406786" y="536329"/>
                </a:lnTo>
                <a:lnTo>
                  <a:pt x="406786" y="517279"/>
                </a:lnTo>
                <a:close/>
              </a:path>
              <a:path w="775970" h="1083945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775970" h="1083945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775970" h="1083945">
                <a:moveTo>
                  <a:pt x="406786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368686" y="76200"/>
                </a:lnTo>
                <a:lnTo>
                  <a:pt x="368686" y="57150"/>
                </a:lnTo>
                <a:lnTo>
                  <a:pt x="406786" y="57150"/>
                </a:lnTo>
                <a:lnTo>
                  <a:pt x="406786" y="38100"/>
                </a:lnTo>
                <a:close/>
              </a:path>
              <a:path w="775970" h="1083945">
                <a:moveTo>
                  <a:pt x="406786" y="57150"/>
                </a:moveTo>
                <a:lnTo>
                  <a:pt x="368686" y="57150"/>
                </a:lnTo>
                <a:lnTo>
                  <a:pt x="387736" y="76200"/>
                </a:lnTo>
                <a:lnTo>
                  <a:pt x="406786" y="76200"/>
                </a:lnTo>
                <a:lnTo>
                  <a:pt x="406786" y="5715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9144642" y="3494084"/>
            <a:ext cx="5410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P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la</a:t>
            </a:r>
            <a:r>
              <a:rPr sz="1800" b="1" spc="-30" dirty="0">
                <a:solidFill>
                  <a:srgbClr val="595959"/>
                </a:solidFill>
                <a:latin typeface="Calibri"/>
                <a:cs typeface="Calibri"/>
              </a:rPr>
              <a:t>y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144642" y="5298502"/>
            <a:ext cx="5410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solidFill>
                  <a:srgbClr val="595959"/>
                </a:solidFill>
                <a:latin typeface="Calibri"/>
                <a:cs typeface="Calibri"/>
              </a:rPr>
              <a:t>P</a:t>
            </a:r>
            <a:r>
              <a:rPr sz="1800" b="1" spc="5" dirty="0">
                <a:solidFill>
                  <a:srgbClr val="595959"/>
                </a:solidFill>
                <a:latin typeface="Calibri"/>
                <a:cs typeface="Calibri"/>
              </a:rPr>
              <a:t>la</a:t>
            </a:r>
            <a:r>
              <a:rPr sz="1800" b="1" spc="-30" dirty="0">
                <a:solidFill>
                  <a:srgbClr val="595959"/>
                </a:solidFill>
                <a:latin typeface="Calibri"/>
                <a:cs typeface="Calibri"/>
              </a:rPr>
              <a:t>y</a:t>
            </a:r>
            <a:r>
              <a:rPr sz="1800" b="1" dirty="0">
                <a:solidFill>
                  <a:srgbClr val="595959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38915" y="1457309"/>
            <a:ext cx="3990959" cy="131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55664" y="1479681"/>
            <a:ext cx="3902710" cy="1213485"/>
          </a:xfrm>
          <a:custGeom>
            <a:avLst/>
            <a:gdLst/>
            <a:ahLst/>
            <a:cxnLst/>
            <a:rect l="l" t="t" r="r" b="b"/>
            <a:pathLst>
              <a:path w="3902709" h="1213485">
                <a:moveTo>
                  <a:pt x="3700272" y="0"/>
                </a:moveTo>
                <a:lnTo>
                  <a:pt x="202326" y="0"/>
                </a:lnTo>
                <a:lnTo>
                  <a:pt x="155925" y="5341"/>
                </a:lnTo>
                <a:lnTo>
                  <a:pt x="113335" y="20556"/>
                </a:lnTo>
                <a:lnTo>
                  <a:pt x="75769" y="44427"/>
                </a:lnTo>
                <a:lnTo>
                  <a:pt x="44439" y="75741"/>
                </a:lnTo>
                <a:lnTo>
                  <a:pt x="20559" y="113280"/>
                </a:lnTo>
                <a:lnTo>
                  <a:pt x="5342" y="155829"/>
                </a:lnTo>
                <a:lnTo>
                  <a:pt x="0" y="202173"/>
                </a:lnTo>
                <a:lnTo>
                  <a:pt x="0" y="1011174"/>
                </a:lnTo>
                <a:lnTo>
                  <a:pt x="5342" y="1057563"/>
                </a:lnTo>
                <a:lnTo>
                  <a:pt x="20559" y="1100145"/>
                </a:lnTo>
                <a:lnTo>
                  <a:pt x="44439" y="1137705"/>
                </a:lnTo>
                <a:lnTo>
                  <a:pt x="75769" y="1169032"/>
                </a:lnTo>
                <a:lnTo>
                  <a:pt x="113335" y="1192910"/>
                </a:lnTo>
                <a:lnTo>
                  <a:pt x="155925" y="1208127"/>
                </a:lnTo>
                <a:lnTo>
                  <a:pt x="202326" y="1213469"/>
                </a:lnTo>
                <a:lnTo>
                  <a:pt x="3700272" y="1213469"/>
                </a:lnTo>
                <a:lnTo>
                  <a:pt x="3746672" y="1208127"/>
                </a:lnTo>
                <a:lnTo>
                  <a:pt x="3789262" y="1192910"/>
                </a:lnTo>
                <a:lnTo>
                  <a:pt x="3826828" y="1169032"/>
                </a:lnTo>
                <a:lnTo>
                  <a:pt x="3858158" y="1137705"/>
                </a:lnTo>
                <a:lnTo>
                  <a:pt x="3882038" y="1100145"/>
                </a:lnTo>
                <a:lnTo>
                  <a:pt x="3897256" y="1057563"/>
                </a:lnTo>
                <a:lnTo>
                  <a:pt x="3902598" y="1011174"/>
                </a:lnTo>
                <a:lnTo>
                  <a:pt x="3902598" y="202173"/>
                </a:lnTo>
                <a:lnTo>
                  <a:pt x="3897256" y="155829"/>
                </a:lnTo>
                <a:lnTo>
                  <a:pt x="3882038" y="113280"/>
                </a:lnTo>
                <a:lnTo>
                  <a:pt x="3858158" y="75741"/>
                </a:lnTo>
                <a:lnTo>
                  <a:pt x="3826828" y="44427"/>
                </a:lnTo>
                <a:lnTo>
                  <a:pt x="3789262" y="20556"/>
                </a:lnTo>
                <a:lnTo>
                  <a:pt x="3746672" y="5341"/>
                </a:lnTo>
                <a:lnTo>
                  <a:pt x="37002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55663" y="1479682"/>
            <a:ext cx="3902710" cy="1213485"/>
          </a:xfrm>
          <a:custGeom>
            <a:avLst/>
            <a:gdLst/>
            <a:ahLst/>
            <a:cxnLst/>
            <a:rect l="l" t="t" r="r" b="b"/>
            <a:pathLst>
              <a:path w="3902709" h="1213485">
                <a:moveTo>
                  <a:pt x="0" y="202173"/>
                </a:moveTo>
                <a:lnTo>
                  <a:pt x="5342" y="155829"/>
                </a:lnTo>
                <a:lnTo>
                  <a:pt x="20559" y="113280"/>
                </a:lnTo>
                <a:lnTo>
                  <a:pt x="44439" y="75741"/>
                </a:lnTo>
                <a:lnTo>
                  <a:pt x="75769" y="44427"/>
                </a:lnTo>
                <a:lnTo>
                  <a:pt x="113335" y="20556"/>
                </a:lnTo>
                <a:lnTo>
                  <a:pt x="155925" y="5341"/>
                </a:lnTo>
                <a:lnTo>
                  <a:pt x="202326" y="0"/>
                </a:lnTo>
                <a:lnTo>
                  <a:pt x="3700271" y="0"/>
                </a:lnTo>
                <a:lnTo>
                  <a:pt x="3746672" y="5341"/>
                </a:lnTo>
                <a:lnTo>
                  <a:pt x="3789262" y="20556"/>
                </a:lnTo>
                <a:lnTo>
                  <a:pt x="3826828" y="44427"/>
                </a:lnTo>
                <a:lnTo>
                  <a:pt x="3858158" y="75741"/>
                </a:lnTo>
                <a:lnTo>
                  <a:pt x="3882038" y="113280"/>
                </a:lnTo>
                <a:lnTo>
                  <a:pt x="3897256" y="155829"/>
                </a:lnTo>
                <a:lnTo>
                  <a:pt x="3902598" y="202173"/>
                </a:lnTo>
                <a:lnTo>
                  <a:pt x="3902598" y="1011173"/>
                </a:lnTo>
                <a:lnTo>
                  <a:pt x="3897256" y="1057563"/>
                </a:lnTo>
                <a:lnTo>
                  <a:pt x="3882038" y="1100145"/>
                </a:lnTo>
                <a:lnTo>
                  <a:pt x="3858158" y="1137705"/>
                </a:lnTo>
                <a:lnTo>
                  <a:pt x="3826828" y="1169032"/>
                </a:lnTo>
                <a:lnTo>
                  <a:pt x="3789262" y="1192910"/>
                </a:lnTo>
                <a:lnTo>
                  <a:pt x="3746672" y="1208127"/>
                </a:lnTo>
                <a:lnTo>
                  <a:pt x="3700271" y="1213469"/>
                </a:lnTo>
                <a:lnTo>
                  <a:pt x="202326" y="1213469"/>
                </a:lnTo>
                <a:lnTo>
                  <a:pt x="155925" y="1208127"/>
                </a:lnTo>
                <a:lnTo>
                  <a:pt x="113335" y="1192910"/>
                </a:lnTo>
                <a:lnTo>
                  <a:pt x="75769" y="1169032"/>
                </a:lnTo>
                <a:lnTo>
                  <a:pt x="44439" y="1137705"/>
                </a:lnTo>
                <a:lnTo>
                  <a:pt x="20559" y="1100145"/>
                </a:lnTo>
                <a:lnTo>
                  <a:pt x="5342" y="1057563"/>
                </a:lnTo>
                <a:lnTo>
                  <a:pt x="0" y="1011173"/>
                </a:lnTo>
                <a:lnTo>
                  <a:pt x="0" y="202173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21965" y="1143365"/>
            <a:ext cx="4055408" cy="50669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93414" y="2198299"/>
            <a:ext cx="2975610" cy="3518535"/>
          </a:xfrm>
          <a:custGeom>
            <a:avLst/>
            <a:gdLst/>
            <a:ahLst/>
            <a:cxnLst/>
            <a:rect l="l" t="t" r="r" b="b"/>
            <a:pathLst>
              <a:path w="2975610" h="3518535">
                <a:moveTo>
                  <a:pt x="0" y="3518154"/>
                </a:moveTo>
                <a:lnTo>
                  <a:pt x="2975491" y="3518154"/>
                </a:lnTo>
                <a:lnTo>
                  <a:pt x="2975491" y="0"/>
                </a:lnTo>
                <a:lnTo>
                  <a:pt x="0" y="0"/>
                </a:lnTo>
                <a:lnTo>
                  <a:pt x="0" y="3518154"/>
                </a:lnTo>
                <a:close/>
              </a:path>
            </a:pathLst>
          </a:custGeom>
          <a:solidFill>
            <a:srgbClr val="86C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57730" y="1471552"/>
            <a:ext cx="2454275" cy="3518535"/>
          </a:xfrm>
          <a:custGeom>
            <a:avLst/>
            <a:gdLst/>
            <a:ahLst/>
            <a:cxnLst/>
            <a:rect l="l" t="t" r="r" b="b"/>
            <a:pathLst>
              <a:path w="2454275" h="3518535">
                <a:moveTo>
                  <a:pt x="0" y="3518154"/>
                </a:moveTo>
                <a:lnTo>
                  <a:pt x="2454021" y="3518154"/>
                </a:lnTo>
                <a:lnTo>
                  <a:pt x="2454021" y="0"/>
                </a:lnTo>
                <a:lnTo>
                  <a:pt x="0" y="0"/>
                </a:lnTo>
                <a:lnTo>
                  <a:pt x="0" y="3518154"/>
                </a:lnTo>
                <a:close/>
              </a:path>
            </a:pathLst>
          </a:custGeom>
          <a:solidFill>
            <a:srgbClr val="86C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6995795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Creating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r>
              <a:rPr sz="3750" b="1" spc="-6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Playbook-Example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46880" y="1774249"/>
            <a:ext cx="3264535" cy="51371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74650" marR="5080" indent="-362585">
              <a:lnSpc>
                <a:spcPct val="104900"/>
              </a:lnSpc>
              <a:spcBef>
                <a:spcPts val="35"/>
              </a:spcBef>
            </a:pP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Say </a:t>
            </a:r>
            <a:r>
              <a:rPr sz="1550" b="1" spc="25" dirty="0">
                <a:solidFill>
                  <a:srgbClr val="595959"/>
                </a:solidFill>
                <a:latin typeface="Calibri"/>
                <a:cs typeface="Calibri"/>
              </a:rPr>
              <a:t>we </a:t>
            </a:r>
            <a:r>
              <a:rPr sz="1550" b="1" spc="5" dirty="0">
                <a:solidFill>
                  <a:srgbClr val="595959"/>
                </a:solidFill>
                <a:latin typeface="Calibri"/>
                <a:cs typeface="Calibri"/>
              </a:rPr>
              <a:t>want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to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create </a:t>
            </a:r>
            <a:r>
              <a:rPr sz="1550" b="1" spc="10" dirty="0">
                <a:solidFill>
                  <a:srgbClr val="595959"/>
                </a:solidFill>
                <a:latin typeface="Calibri"/>
                <a:cs typeface="Calibri"/>
              </a:rPr>
              <a:t>a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playbook </a:t>
            </a:r>
            <a:r>
              <a:rPr sz="1550" b="1" spc="5" dirty="0">
                <a:solidFill>
                  <a:srgbClr val="595959"/>
                </a:solidFill>
                <a:latin typeface="Calibri"/>
                <a:cs typeface="Calibri"/>
              </a:rPr>
              <a:t>with  </a:t>
            </a:r>
            <a:r>
              <a:rPr sz="1550" b="1" spc="10" dirty="0">
                <a:solidFill>
                  <a:srgbClr val="595959"/>
                </a:solidFill>
                <a:latin typeface="Calibri"/>
                <a:cs typeface="Calibri"/>
              </a:rPr>
              <a:t>two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plays </a:t>
            </a:r>
            <a:r>
              <a:rPr sz="1550" b="1" spc="5" dirty="0">
                <a:solidFill>
                  <a:srgbClr val="595959"/>
                </a:solidFill>
                <a:latin typeface="Calibri"/>
                <a:cs typeface="Calibri"/>
              </a:rPr>
              <a:t>with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following</a:t>
            </a:r>
            <a:r>
              <a:rPr sz="1550" b="1" spc="2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tasks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72315" y="3009900"/>
            <a:ext cx="2876550" cy="666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88423" y="3025901"/>
            <a:ext cx="2782570" cy="572770"/>
          </a:xfrm>
          <a:custGeom>
            <a:avLst/>
            <a:gdLst/>
            <a:ahLst/>
            <a:cxnLst/>
            <a:rect l="l" t="t" r="r" b="b"/>
            <a:pathLst>
              <a:path w="2782570" h="572770">
                <a:moveTo>
                  <a:pt x="2686690" y="0"/>
                </a:moveTo>
                <a:lnTo>
                  <a:pt x="95524" y="0"/>
                </a:lnTo>
                <a:lnTo>
                  <a:pt x="58353" y="7490"/>
                </a:lnTo>
                <a:lnTo>
                  <a:pt x="27988" y="27923"/>
                </a:lnTo>
                <a:lnTo>
                  <a:pt x="7510" y="58237"/>
                </a:lnTo>
                <a:lnTo>
                  <a:pt x="0" y="95371"/>
                </a:lnTo>
                <a:lnTo>
                  <a:pt x="0" y="477012"/>
                </a:lnTo>
                <a:lnTo>
                  <a:pt x="7510" y="514146"/>
                </a:lnTo>
                <a:lnTo>
                  <a:pt x="27988" y="544460"/>
                </a:lnTo>
                <a:lnTo>
                  <a:pt x="58353" y="564893"/>
                </a:lnTo>
                <a:lnTo>
                  <a:pt x="95524" y="572383"/>
                </a:lnTo>
                <a:lnTo>
                  <a:pt x="2686690" y="572383"/>
                </a:lnTo>
                <a:lnTo>
                  <a:pt x="2723773" y="564893"/>
                </a:lnTo>
                <a:lnTo>
                  <a:pt x="2754092" y="544460"/>
                </a:lnTo>
                <a:lnTo>
                  <a:pt x="2774554" y="514146"/>
                </a:lnTo>
                <a:lnTo>
                  <a:pt x="2782062" y="477012"/>
                </a:lnTo>
                <a:lnTo>
                  <a:pt x="2782062" y="95371"/>
                </a:lnTo>
                <a:lnTo>
                  <a:pt x="2774554" y="58237"/>
                </a:lnTo>
                <a:lnTo>
                  <a:pt x="2754092" y="27923"/>
                </a:lnTo>
                <a:lnTo>
                  <a:pt x="2723773" y="7490"/>
                </a:lnTo>
                <a:lnTo>
                  <a:pt x="26866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88423" y="3025902"/>
            <a:ext cx="2782570" cy="572770"/>
          </a:xfrm>
          <a:custGeom>
            <a:avLst/>
            <a:gdLst/>
            <a:ahLst/>
            <a:cxnLst/>
            <a:rect l="l" t="t" r="r" b="b"/>
            <a:pathLst>
              <a:path w="2782570" h="572770">
                <a:moveTo>
                  <a:pt x="0" y="95371"/>
                </a:moveTo>
                <a:lnTo>
                  <a:pt x="7510" y="58237"/>
                </a:lnTo>
                <a:lnTo>
                  <a:pt x="27988" y="27923"/>
                </a:lnTo>
                <a:lnTo>
                  <a:pt x="58353" y="7490"/>
                </a:lnTo>
                <a:lnTo>
                  <a:pt x="95524" y="0"/>
                </a:lnTo>
                <a:lnTo>
                  <a:pt x="2686690" y="0"/>
                </a:lnTo>
                <a:lnTo>
                  <a:pt x="2723773" y="7490"/>
                </a:lnTo>
                <a:lnTo>
                  <a:pt x="2754092" y="27923"/>
                </a:lnTo>
                <a:lnTo>
                  <a:pt x="2774553" y="58237"/>
                </a:lnTo>
                <a:lnTo>
                  <a:pt x="2782061" y="95371"/>
                </a:lnTo>
                <a:lnTo>
                  <a:pt x="2782061" y="477011"/>
                </a:lnTo>
                <a:lnTo>
                  <a:pt x="2774553" y="514146"/>
                </a:lnTo>
                <a:lnTo>
                  <a:pt x="2754092" y="544460"/>
                </a:lnTo>
                <a:lnTo>
                  <a:pt x="2723773" y="564892"/>
                </a:lnTo>
                <a:lnTo>
                  <a:pt x="2686690" y="572383"/>
                </a:lnTo>
                <a:lnTo>
                  <a:pt x="95524" y="572383"/>
                </a:lnTo>
                <a:lnTo>
                  <a:pt x="58353" y="564892"/>
                </a:lnTo>
                <a:lnTo>
                  <a:pt x="27988" y="544460"/>
                </a:lnTo>
                <a:lnTo>
                  <a:pt x="7510" y="514146"/>
                </a:lnTo>
                <a:lnTo>
                  <a:pt x="0" y="477011"/>
                </a:lnTo>
                <a:lnTo>
                  <a:pt x="0" y="95371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72315" y="3838575"/>
            <a:ext cx="2876550" cy="6572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88423" y="3853564"/>
            <a:ext cx="2782570" cy="572770"/>
          </a:xfrm>
          <a:custGeom>
            <a:avLst/>
            <a:gdLst/>
            <a:ahLst/>
            <a:cxnLst/>
            <a:rect l="l" t="t" r="r" b="b"/>
            <a:pathLst>
              <a:path w="2782570" h="572770">
                <a:moveTo>
                  <a:pt x="2686690" y="0"/>
                </a:moveTo>
                <a:lnTo>
                  <a:pt x="95524" y="0"/>
                </a:lnTo>
                <a:lnTo>
                  <a:pt x="58353" y="7490"/>
                </a:lnTo>
                <a:lnTo>
                  <a:pt x="27988" y="27923"/>
                </a:lnTo>
                <a:lnTo>
                  <a:pt x="7510" y="58235"/>
                </a:lnTo>
                <a:lnTo>
                  <a:pt x="0" y="95368"/>
                </a:lnTo>
                <a:lnTo>
                  <a:pt x="0" y="477012"/>
                </a:lnTo>
                <a:lnTo>
                  <a:pt x="7510" y="514094"/>
                </a:lnTo>
                <a:lnTo>
                  <a:pt x="27988" y="544413"/>
                </a:lnTo>
                <a:lnTo>
                  <a:pt x="58353" y="564873"/>
                </a:lnTo>
                <a:lnTo>
                  <a:pt x="95524" y="572380"/>
                </a:lnTo>
                <a:lnTo>
                  <a:pt x="2686690" y="572380"/>
                </a:lnTo>
                <a:lnTo>
                  <a:pt x="2723773" y="564873"/>
                </a:lnTo>
                <a:lnTo>
                  <a:pt x="2754092" y="544413"/>
                </a:lnTo>
                <a:lnTo>
                  <a:pt x="2774554" y="514094"/>
                </a:lnTo>
                <a:lnTo>
                  <a:pt x="2782062" y="477012"/>
                </a:lnTo>
                <a:lnTo>
                  <a:pt x="2782062" y="95368"/>
                </a:lnTo>
                <a:lnTo>
                  <a:pt x="2774554" y="58235"/>
                </a:lnTo>
                <a:lnTo>
                  <a:pt x="2754092" y="27923"/>
                </a:lnTo>
                <a:lnTo>
                  <a:pt x="2723773" y="7490"/>
                </a:lnTo>
                <a:lnTo>
                  <a:pt x="26866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88423" y="3853565"/>
            <a:ext cx="2782570" cy="572770"/>
          </a:xfrm>
          <a:custGeom>
            <a:avLst/>
            <a:gdLst/>
            <a:ahLst/>
            <a:cxnLst/>
            <a:rect l="l" t="t" r="r" b="b"/>
            <a:pathLst>
              <a:path w="2782570" h="572770">
                <a:moveTo>
                  <a:pt x="0" y="95368"/>
                </a:moveTo>
                <a:lnTo>
                  <a:pt x="7510" y="58235"/>
                </a:lnTo>
                <a:lnTo>
                  <a:pt x="27988" y="27923"/>
                </a:lnTo>
                <a:lnTo>
                  <a:pt x="58353" y="7490"/>
                </a:lnTo>
                <a:lnTo>
                  <a:pt x="95524" y="0"/>
                </a:lnTo>
                <a:lnTo>
                  <a:pt x="2686690" y="0"/>
                </a:lnTo>
                <a:lnTo>
                  <a:pt x="2723773" y="7490"/>
                </a:lnTo>
                <a:lnTo>
                  <a:pt x="2754092" y="27923"/>
                </a:lnTo>
                <a:lnTo>
                  <a:pt x="2774553" y="58235"/>
                </a:lnTo>
                <a:lnTo>
                  <a:pt x="2782061" y="95368"/>
                </a:lnTo>
                <a:lnTo>
                  <a:pt x="2782061" y="477011"/>
                </a:lnTo>
                <a:lnTo>
                  <a:pt x="2774553" y="514094"/>
                </a:lnTo>
                <a:lnTo>
                  <a:pt x="2754092" y="544413"/>
                </a:lnTo>
                <a:lnTo>
                  <a:pt x="2723773" y="564873"/>
                </a:lnTo>
                <a:lnTo>
                  <a:pt x="2686690" y="572380"/>
                </a:lnTo>
                <a:lnTo>
                  <a:pt x="95524" y="572380"/>
                </a:lnTo>
                <a:lnTo>
                  <a:pt x="58353" y="564873"/>
                </a:lnTo>
                <a:lnTo>
                  <a:pt x="27988" y="544413"/>
                </a:lnTo>
                <a:lnTo>
                  <a:pt x="7510" y="514094"/>
                </a:lnTo>
                <a:lnTo>
                  <a:pt x="0" y="477011"/>
                </a:lnTo>
                <a:lnTo>
                  <a:pt x="0" y="95368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474971" y="4009451"/>
            <a:ext cx="204025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Execute </a:t>
            </a:r>
            <a:r>
              <a:rPr sz="1550" b="1" spc="10" dirty="0">
                <a:solidFill>
                  <a:srgbClr val="595959"/>
                </a:solidFill>
                <a:latin typeface="Calibri"/>
                <a:cs typeface="Calibri"/>
              </a:rPr>
              <a:t>a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script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in</a:t>
            </a:r>
            <a:r>
              <a:rPr sz="1550" b="1" spc="-9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host1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972315" y="4686300"/>
            <a:ext cx="2876550" cy="6667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88423" y="4704969"/>
            <a:ext cx="2782570" cy="572770"/>
          </a:xfrm>
          <a:custGeom>
            <a:avLst/>
            <a:gdLst/>
            <a:ahLst/>
            <a:cxnLst/>
            <a:rect l="l" t="t" r="r" b="b"/>
            <a:pathLst>
              <a:path w="2782570" h="572770">
                <a:moveTo>
                  <a:pt x="2686690" y="0"/>
                </a:moveTo>
                <a:lnTo>
                  <a:pt x="95524" y="0"/>
                </a:lnTo>
                <a:lnTo>
                  <a:pt x="58353" y="7491"/>
                </a:lnTo>
                <a:lnTo>
                  <a:pt x="27988" y="27924"/>
                </a:lnTo>
                <a:lnTo>
                  <a:pt x="7510" y="58241"/>
                </a:lnTo>
                <a:lnTo>
                  <a:pt x="0" y="95381"/>
                </a:lnTo>
                <a:lnTo>
                  <a:pt x="0" y="477012"/>
                </a:lnTo>
                <a:lnTo>
                  <a:pt x="7510" y="514096"/>
                </a:lnTo>
                <a:lnTo>
                  <a:pt x="27988" y="544419"/>
                </a:lnTo>
                <a:lnTo>
                  <a:pt x="58353" y="564883"/>
                </a:lnTo>
                <a:lnTo>
                  <a:pt x="95524" y="572393"/>
                </a:lnTo>
                <a:lnTo>
                  <a:pt x="2686690" y="572393"/>
                </a:lnTo>
                <a:lnTo>
                  <a:pt x="2723773" y="564883"/>
                </a:lnTo>
                <a:lnTo>
                  <a:pt x="2754092" y="544419"/>
                </a:lnTo>
                <a:lnTo>
                  <a:pt x="2774554" y="514096"/>
                </a:lnTo>
                <a:lnTo>
                  <a:pt x="2782062" y="477012"/>
                </a:lnTo>
                <a:lnTo>
                  <a:pt x="2782062" y="95381"/>
                </a:lnTo>
                <a:lnTo>
                  <a:pt x="2774554" y="58241"/>
                </a:lnTo>
                <a:lnTo>
                  <a:pt x="2754092" y="27924"/>
                </a:lnTo>
                <a:lnTo>
                  <a:pt x="2723773" y="7491"/>
                </a:lnTo>
                <a:lnTo>
                  <a:pt x="26866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8423" y="4704969"/>
            <a:ext cx="2782570" cy="572770"/>
          </a:xfrm>
          <a:custGeom>
            <a:avLst/>
            <a:gdLst/>
            <a:ahLst/>
            <a:cxnLst/>
            <a:rect l="l" t="t" r="r" b="b"/>
            <a:pathLst>
              <a:path w="2782570" h="572770">
                <a:moveTo>
                  <a:pt x="0" y="95381"/>
                </a:moveTo>
                <a:lnTo>
                  <a:pt x="7510" y="58241"/>
                </a:lnTo>
                <a:lnTo>
                  <a:pt x="27988" y="27924"/>
                </a:lnTo>
                <a:lnTo>
                  <a:pt x="58353" y="7491"/>
                </a:lnTo>
                <a:lnTo>
                  <a:pt x="95524" y="0"/>
                </a:lnTo>
                <a:lnTo>
                  <a:pt x="2686690" y="0"/>
                </a:lnTo>
                <a:lnTo>
                  <a:pt x="2723773" y="7491"/>
                </a:lnTo>
                <a:lnTo>
                  <a:pt x="2754092" y="27924"/>
                </a:lnTo>
                <a:lnTo>
                  <a:pt x="2774553" y="58241"/>
                </a:lnTo>
                <a:lnTo>
                  <a:pt x="2782061" y="95381"/>
                </a:lnTo>
                <a:lnTo>
                  <a:pt x="2782061" y="477011"/>
                </a:lnTo>
                <a:lnTo>
                  <a:pt x="2774553" y="514096"/>
                </a:lnTo>
                <a:lnTo>
                  <a:pt x="2754092" y="544419"/>
                </a:lnTo>
                <a:lnTo>
                  <a:pt x="2723773" y="564883"/>
                </a:lnTo>
                <a:lnTo>
                  <a:pt x="2686690" y="572393"/>
                </a:lnTo>
                <a:lnTo>
                  <a:pt x="95524" y="572393"/>
                </a:lnTo>
                <a:lnTo>
                  <a:pt x="58353" y="564883"/>
                </a:lnTo>
                <a:lnTo>
                  <a:pt x="27988" y="544419"/>
                </a:lnTo>
                <a:lnTo>
                  <a:pt x="7510" y="514096"/>
                </a:lnTo>
                <a:lnTo>
                  <a:pt x="0" y="477011"/>
                </a:lnTo>
                <a:lnTo>
                  <a:pt x="0" y="95381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72315" y="5486400"/>
            <a:ext cx="2876550" cy="6667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88423" y="5502651"/>
            <a:ext cx="2782570" cy="572770"/>
          </a:xfrm>
          <a:custGeom>
            <a:avLst/>
            <a:gdLst/>
            <a:ahLst/>
            <a:cxnLst/>
            <a:rect l="l" t="t" r="r" b="b"/>
            <a:pathLst>
              <a:path w="2782570" h="572770">
                <a:moveTo>
                  <a:pt x="2686690" y="0"/>
                </a:moveTo>
                <a:lnTo>
                  <a:pt x="95524" y="0"/>
                </a:lnTo>
                <a:lnTo>
                  <a:pt x="58353" y="7490"/>
                </a:lnTo>
                <a:lnTo>
                  <a:pt x="27988" y="27920"/>
                </a:lnTo>
                <a:lnTo>
                  <a:pt x="7510" y="58225"/>
                </a:lnTo>
                <a:lnTo>
                  <a:pt x="0" y="95344"/>
                </a:lnTo>
                <a:lnTo>
                  <a:pt x="0" y="476929"/>
                </a:lnTo>
                <a:lnTo>
                  <a:pt x="7510" y="514056"/>
                </a:lnTo>
                <a:lnTo>
                  <a:pt x="27988" y="544378"/>
                </a:lnTo>
                <a:lnTo>
                  <a:pt x="58353" y="564824"/>
                </a:lnTo>
                <a:lnTo>
                  <a:pt x="95524" y="572322"/>
                </a:lnTo>
                <a:lnTo>
                  <a:pt x="2686690" y="572322"/>
                </a:lnTo>
                <a:lnTo>
                  <a:pt x="2723773" y="564824"/>
                </a:lnTo>
                <a:lnTo>
                  <a:pt x="2754092" y="544378"/>
                </a:lnTo>
                <a:lnTo>
                  <a:pt x="2774554" y="514056"/>
                </a:lnTo>
                <a:lnTo>
                  <a:pt x="2782062" y="476929"/>
                </a:lnTo>
                <a:lnTo>
                  <a:pt x="2782062" y="95344"/>
                </a:lnTo>
                <a:lnTo>
                  <a:pt x="2774554" y="58225"/>
                </a:lnTo>
                <a:lnTo>
                  <a:pt x="2754092" y="27920"/>
                </a:lnTo>
                <a:lnTo>
                  <a:pt x="2723773" y="7490"/>
                </a:lnTo>
                <a:lnTo>
                  <a:pt x="26866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88423" y="5502652"/>
            <a:ext cx="2782570" cy="572770"/>
          </a:xfrm>
          <a:custGeom>
            <a:avLst/>
            <a:gdLst/>
            <a:ahLst/>
            <a:cxnLst/>
            <a:rect l="l" t="t" r="r" b="b"/>
            <a:pathLst>
              <a:path w="2782570" h="572770">
                <a:moveTo>
                  <a:pt x="0" y="95344"/>
                </a:moveTo>
                <a:lnTo>
                  <a:pt x="7510" y="58225"/>
                </a:lnTo>
                <a:lnTo>
                  <a:pt x="27988" y="27920"/>
                </a:lnTo>
                <a:lnTo>
                  <a:pt x="58353" y="7490"/>
                </a:lnTo>
                <a:lnTo>
                  <a:pt x="95524" y="0"/>
                </a:lnTo>
                <a:lnTo>
                  <a:pt x="2686690" y="0"/>
                </a:lnTo>
                <a:lnTo>
                  <a:pt x="2723773" y="7490"/>
                </a:lnTo>
                <a:lnTo>
                  <a:pt x="2754092" y="27920"/>
                </a:lnTo>
                <a:lnTo>
                  <a:pt x="2774553" y="58225"/>
                </a:lnTo>
                <a:lnTo>
                  <a:pt x="2782061" y="95344"/>
                </a:lnTo>
                <a:lnTo>
                  <a:pt x="2782061" y="476929"/>
                </a:lnTo>
                <a:lnTo>
                  <a:pt x="2774553" y="514056"/>
                </a:lnTo>
                <a:lnTo>
                  <a:pt x="2754092" y="544378"/>
                </a:lnTo>
                <a:lnTo>
                  <a:pt x="2723773" y="564824"/>
                </a:lnTo>
                <a:lnTo>
                  <a:pt x="2686690" y="572322"/>
                </a:lnTo>
                <a:lnTo>
                  <a:pt x="95524" y="572322"/>
                </a:lnTo>
                <a:lnTo>
                  <a:pt x="58353" y="564824"/>
                </a:lnTo>
                <a:lnTo>
                  <a:pt x="27988" y="544378"/>
                </a:lnTo>
                <a:lnTo>
                  <a:pt x="7510" y="514056"/>
                </a:lnTo>
                <a:lnTo>
                  <a:pt x="0" y="476929"/>
                </a:lnTo>
                <a:lnTo>
                  <a:pt x="0" y="95344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512691" y="5645784"/>
            <a:ext cx="174752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Install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nginx in</a:t>
            </a:r>
            <a:r>
              <a:rPr sz="1550" b="1" spc="2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host2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953250" y="3086100"/>
            <a:ext cx="771525" cy="533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86590" y="3057509"/>
            <a:ext cx="695325" cy="6667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047235" y="3107369"/>
            <a:ext cx="270637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000" spc="22" baseline="-8333" dirty="0">
                <a:solidFill>
                  <a:srgbClr val="3F3F3F"/>
                </a:solidFill>
                <a:latin typeface="Arial Black"/>
                <a:cs typeface="Arial Black"/>
              </a:rPr>
              <a:t>1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Execute </a:t>
            </a:r>
            <a:r>
              <a:rPr sz="1550" b="1" spc="10" dirty="0">
                <a:solidFill>
                  <a:srgbClr val="595959"/>
                </a:solidFill>
                <a:latin typeface="Calibri"/>
                <a:cs typeface="Calibri"/>
              </a:rPr>
              <a:t>a </a:t>
            </a:r>
            <a:r>
              <a:rPr sz="1550" b="1" spc="5" dirty="0">
                <a:solidFill>
                  <a:srgbClr val="595959"/>
                </a:solidFill>
                <a:latin typeface="Calibri"/>
                <a:cs typeface="Calibri"/>
              </a:rPr>
              <a:t>command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in</a:t>
            </a:r>
            <a:r>
              <a:rPr sz="1550" b="1" spc="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host1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962790" y="3924300"/>
            <a:ext cx="485775" cy="533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96100" y="3895725"/>
            <a:ext cx="695325" cy="6667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083430" y="3984241"/>
            <a:ext cx="19748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20" dirty="0">
                <a:solidFill>
                  <a:srgbClr val="3F3F3F"/>
                </a:solidFill>
                <a:latin typeface="Arial Black"/>
                <a:cs typeface="Arial Black"/>
              </a:rPr>
              <a:t>2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953250" y="4752975"/>
            <a:ext cx="771525" cy="533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86590" y="4724400"/>
            <a:ext cx="695325" cy="6667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072635" y="4813615"/>
            <a:ext cx="19748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5" dirty="0">
                <a:solidFill>
                  <a:srgbClr val="3F3F3F"/>
                </a:solidFill>
                <a:latin typeface="Arial Black"/>
                <a:cs typeface="Arial Black"/>
              </a:rPr>
              <a:t>3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953250" y="5572125"/>
            <a:ext cx="771525" cy="533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86590" y="5543550"/>
            <a:ext cx="695325" cy="66675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072635" y="5637533"/>
            <a:ext cx="19748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5" dirty="0">
                <a:solidFill>
                  <a:srgbClr val="3F3F3F"/>
                </a:solidFill>
                <a:latin typeface="Arial Black"/>
                <a:cs typeface="Arial Black"/>
              </a:rPr>
              <a:t>4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474971" y="4813552"/>
            <a:ext cx="2040255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Execute </a:t>
            </a:r>
            <a:r>
              <a:rPr sz="1550" b="1" spc="10" dirty="0">
                <a:solidFill>
                  <a:srgbClr val="595959"/>
                </a:solidFill>
                <a:latin typeface="Calibri"/>
                <a:cs typeface="Calibri"/>
              </a:rPr>
              <a:t>a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script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in</a:t>
            </a:r>
            <a:r>
              <a:rPr sz="1550" b="1" spc="-114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host2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476388" y="1417315"/>
            <a:ext cx="2825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solidFill>
                  <a:srgbClr val="595959"/>
                </a:solidFill>
                <a:latin typeface="Consolas"/>
                <a:cs typeface="Consolas"/>
              </a:rPr>
              <a:t>---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476388" y="1779579"/>
            <a:ext cx="121285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95959"/>
                </a:solidFill>
                <a:latin typeface="Consolas"/>
                <a:cs typeface="Consolas"/>
              </a:rPr>
              <a:t>- </a:t>
            </a:r>
            <a:r>
              <a:rPr sz="1200" spc="5" dirty="0">
                <a:solidFill>
                  <a:srgbClr val="595959"/>
                </a:solidFill>
                <a:latin typeface="Consolas"/>
                <a:cs typeface="Consolas"/>
              </a:rPr>
              <a:t>hosts:</a:t>
            </a:r>
            <a:r>
              <a:rPr sz="1200" spc="-7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200" spc="5" dirty="0">
                <a:solidFill>
                  <a:srgbClr val="595959"/>
                </a:solidFill>
                <a:latin typeface="Consolas"/>
                <a:cs typeface="Consolas"/>
              </a:rPr>
              <a:t>host1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647838" y="1970329"/>
            <a:ext cx="2972435" cy="13061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1936114">
              <a:lnSpc>
                <a:spcPct val="99100"/>
              </a:lnSpc>
              <a:spcBef>
                <a:spcPts val="114"/>
              </a:spcBef>
            </a:pPr>
            <a:r>
              <a:rPr sz="1200" spc="5" dirty="0">
                <a:solidFill>
                  <a:srgbClr val="595959"/>
                </a:solidFill>
                <a:latin typeface="Consolas"/>
                <a:cs typeface="Consolas"/>
              </a:rPr>
              <a:t>sudo: yes  name: Play</a:t>
            </a:r>
            <a:r>
              <a:rPr sz="1200" spc="-9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95959"/>
                </a:solidFill>
                <a:latin typeface="Consolas"/>
                <a:cs typeface="Consolas"/>
              </a:rPr>
              <a:t>1  </a:t>
            </a:r>
            <a:r>
              <a:rPr sz="1200" spc="15" dirty="0">
                <a:solidFill>
                  <a:srgbClr val="595959"/>
                </a:solidFill>
                <a:latin typeface="Consolas"/>
                <a:cs typeface="Consolas"/>
              </a:rPr>
              <a:t>tasks:</a:t>
            </a:r>
            <a:endParaRPr sz="1200">
              <a:latin typeface="Consolas"/>
              <a:cs typeface="Consolas"/>
            </a:endParaRPr>
          </a:p>
          <a:p>
            <a:pPr marL="441325" indent="-172085">
              <a:lnSpc>
                <a:spcPts val="1420"/>
              </a:lnSpc>
              <a:buChar char="-"/>
              <a:tabLst>
                <a:tab pos="441959" algn="l"/>
              </a:tabLst>
            </a:pPr>
            <a:r>
              <a:rPr sz="1200" spc="-10" dirty="0">
                <a:solidFill>
                  <a:srgbClr val="595959"/>
                </a:solidFill>
                <a:latin typeface="Consolas"/>
                <a:cs typeface="Consolas"/>
              </a:rPr>
              <a:t>name: </a:t>
            </a:r>
            <a:r>
              <a:rPr sz="1200" spc="-5" dirty="0">
                <a:solidFill>
                  <a:srgbClr val="595959"/>
                </a:solidFill>
                <a:latin typeface="Consolas"/>
                <a:cs typeface="Consolas"/>
              </a:rPr>
              <a:t>Execute command</a:t>
            </a:r>
            <a:r>
              <a:rPr sz="1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Consolas"/>
                <a:cs typeface="Consolas"/>
              </a:rPr>
              <a:t>‘Date’</a:t>
            </a:r>
            <a:endParaRPr sz="1200">
              <a:latin typeface="Consolas"/>
              <a:cs typeface="Consolas"/>
            </a:endParaRPr>
          </a:p>
          <a:p>
            <a:pPr marL="441325">
              <a:lnSpc>
                <a:spcPts val="1435"/>
              </a:lnSpc>
            </a:pPr>
            <a:r>
              <a:rPr sz="1200" spc="-10" dirty="0">
                <a:solidFill>
                  <a:srgbClr val="595959"/>
                </a:solidFill>
                <a:latin typeface="Consolas"/>
                <a:cs typeface="Consolas"/>
              </a:rPr>
              <a:t>command:</a:t>
            </a:r>
            <a:r>
              <a:rPr sz="1200" spc="2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200" spc="5" dirty="0">
                <a:solidFill>
                  <a:srgbClr val="595959"/>
                </a:solidFill>
                <a:latin typeface="Consolas"/>
                <a:cs typeface="Consolas"/>
              </a:rPr>
              <a:t>date</a:t>
            </a:r>
            <a:endParaRPr sz="1200">
              <a:latin typeface="Consolas"/>
              <a:cs typeface="Consolas"/>
            </a:endParaRPr>
          </a:p>
          <a:p>
            <a:pPr marL="441325" marR="5080" indent="-171450">
              <a:lnSpc>
                <a:spcPts val="1430"/>
              </a:lnSpc>
              <a:spcBef>
                <a:spcPts val="114"/>
              </a:spcBef>
              <a:buChar char="-"/>
              <a:tabLst>
                <a:tab pos="441959" algn="l"/>
              </a:tabLst>
            </a:pPr>
            <a:r>
              <a:rPr sz="1200" spc="-10" dirty="0">
                <a:solidFill>
                  <a:srgbClr val="595959"/>
                </a:solidFill>
                <a:latin typeface="Consolas"/>
                <a:cs typeface="Consolas"/>
              </a:rPr>
              <a:t>name: </a:t>
            </a:r>
            <a:r>
              <a:rPr sz="1200" spc="-5" dirty="0">
                <a:solidFill>
                  <a:srgbClr val="595959"/>
                </a:solidFill>
                <a:latin typeface="Consolas"/>
                <a:cs typeface="Consolas"/>
              </a:rPr>
              <a:t>Execute script </a:t>
            </a:r>
            <a:r>
              <a:rPr sz="1200" spc="5" dirty="0">
                <a:solidFill>
                  <a:srgbClr val="595959"/>
                </a:solidFill>
                <a:latin typeface="Consolas"/>
                <a:cs typeface="Consolas"/>
              </a:rPr>
              <a:t>on </a:t>
            </a:r>
            <a:r>
              <a:rPr sz="1200" spc="-5" dirty="0">
                <a:solidFill>
                  <a:srgbClr val="595959"/>
                </a:solidFill>
                <a:latin typeface="Consolas"/>
                <a:cs typeface="Consolas"/>
              </a:rPr>
              <a:t>server  script:</a:t>
            </a:r>
            <a:r>
              <a:rPr sz="1200" spc="-5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Consolas"/>
                <a:cs typeface="Consolas"/>
              </a:rPr>
              <a:t>test_script.sh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476385" y="3610917"/>
            <a:ext cx="121285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95959"/>
                </a:solidFill>
                <a:latin typeface="Consolas"/>
                <a:cs typeface="Consolas"/>
              </a:rPr>
              <a:t>- </a:t>
            </a:r>
            <a:r>
              <a:rPr sz="1200" spc="5" dirty="0">
                <a:solidFill>
                  <a:srgbClr val="595959"/>
                </a:solidFill>
                <a:latin typeface="Consolas"/>
                <a:cs typeface="Consolas"/>
              </a:rPr>
              <a:t>hosts:</a:t>
            </a:r>
            <a:r>
              <a:rPr sz="1200" spc="-7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200" spc="5" dirty="0">
                <a:solidFill>
                  <a:srgbClr val="595959"/>
                </a:solidFill>
                <a:latin typeface="Consolas"/>
                <a:cs typeface="Consolas"/>
              </a:rPr>
              <a:t>host2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47835" y="3801678"/>
            <a:ext cx="2971165" cy="13055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1934845">
              <a:lnSpc>
                <a:spcPct val="99100"/>
              </a:lnSpc>
              <a:spcBef>
                <a:spcPts val="114"/>
              </a:spcBef>
            </a:pPr>
            <a:r>
              <a:rPr sz="1200" spc="5" dirty="0">
                <a:solidFill>
                  <a:srgbClr val="595959"/>
                </a:solidFill>
                <a:latin typeface="Consolas"/>
                <a:cs typeface="Consolas"/>
              </a:rPr>
              <a:t>name: Play</a:t>
            </a:r>
            <a:r>
              <a:rPr sz="1200" spc="-9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95959"/>
                </a:solidFill>
                <a:latin typeface="Consolas"/>
                <a:cs typeface="Consolas"/>
              </a:rPr>
              <a:t>2  </a:t>
            </a:r>
            <a:r>
              <a:rPr sz="1200" spc="5" dirty="0">
                <a:solidFill>
                  <a:srgbClr val="595959"/>
                </a:solidFill>
                <a:latin typeface="Consolas"/>
                <a:cs typeface="Consolas"/>
              </a:rPr>
              <a:t>sudo: yes  </a:t>
            </a:r>
            <a:r>
              <a:rPr sz="1200" spc="15" dirty="0">
                <a:solidFill>
                  <a:srgbClr val="595959"/>
                </a:solidFill>
                <a:latin typeface="Consolas"/>
                <a:cs typeface="Consolas"/>
              </a:rPr>
              <a:t>tasks:</a:t>
            </a:r>
            <a:endParaRPr sz="1200">
              <a:latin typeface="Consolas"/>
              <a:cs typeface="Consolas"/>
            </a:endParaRPr>
          </a:p>
          <a:p>
            <a:pPr marL="441325" indent="-172085">
              <a:lnSpc>
                <a:spcPts val="1420"/>
              </a:lnSpc>
              <a:buChar char="-"/>
              <a:tabLst>
                <a:tab pos="441959" algn="l"/>
              </a:tabLst>
            </a:pPr>
            <a:r>
              <a:rPr sz="1200" spc="-10" dirty="0">
                <a:solidFill>
                  <a:srgbClr val="595959"/>
                </a:solidFill>
                <a:latin typeface="Consolas"/>
                <a:cs typeface="Consolas"/>
              </a:rPr>
              <a:t>name: </a:t>
            </a:r>
            <a:r>
              <a:rPr sz="1200" spc="-5" dirty="0">
                <a:solidFill>
                  <a:srgbClr val="595959"/>
                </a:solidFill>
                <a:latin typeface="Consolas"/>
                <a:cs typeface="Consolas"/>
              </a:rPr>
              <a:t>Execute script </a:t>
            </a:r>
            <a:r>
              <a:rPr sz="1200" spc="5" dirty="0">
                <a:solidFill>
                  <a:srgbClr val="595959"/>
                </a:solidFill>
                <a:latin typeface="Consolas"/>
                <a:cs typeface="Consolas"/>
              </a:rPr>
              <a:t>on</a:t>
            </a:r>
            <a:r>
              <a:rPr sz="1200" spc="1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Consolas"/>
                <a:cs typeface="Consolas"/>
              </a:rPr>
              <a:t>server</a:t>
            </a:r>
            <a:endParaRPr sz="1200">
              <a:latin typeface="Consolas"/>
              <a:cs typeface="Consolas"/>
            </a:endParaRPr>
          </a:p>
          <a:p>
            <a:pPr marL="441325">
              <a:lnSpc>
                <a:spcPts val="1435"/>
              </a:lnSpc>
            </a:pPr>
            <a:r>
              <a:rPr sz="1200" spc="-5" dirty="0">
                <a:solidFill>
                  <a:srgbClr val="595959"/>
                </a:solidFill>
                <a:latin typeface="Consolas"/>
                <a:cs typeface="Consolas"/>
              </a:rPr>
              <a:t>script:</a:t>
            </a:r>
            <a:r>
              <a:rPr sz="1200" spc="-5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Consolas"/>
                <a:cs typeface="Consolas"/>
              </a:rPr>
              <a:t>test_script.sh</a:t>
            </a:r>
            <a:endParaRPr sz="1200">
              <a:latin typeface="Consolas"/>
              <a:cs typeface="Consolas"/>
            </a:endParaRPr>
          </a:p>
          <a:p>
            <a:pPr marL="441325" indent="-172085">
              <a:lnSpc>
                <a:spcPts val="1435"/>
              </a:lnSpc>
              <a:spcBef>
                <a:spcPts val="60"/>
              </a:spcBef>
              <a:buChar char="-"/>
              <a:tabLst>
                <a:tab pos="441959" algn="l"/>
              </a:tabLst>
            </a:pPr>
            <a:r>
              <a:rPr sz="1200" spc="-10" dirty="0">
                <a:solidFill>
                  <a:srgbClr val="595959"/>
                </a:solidFill>
                <a:latin typeface="Consolas"/>
                <a:cs typeface="Consolas"/>
              </a:rPr>
              <a:t>name: </a:t>
            </a:r>
            <a:r>
              <a:rPr sz="1200" spc="-5" dirty="0">
                <a:solidFill>
                  <a:srgbClr val="595959"/>
                </a:solidFill>
                <a:latin typeface="Consolas"/>
                <a:cs typeface="Consolas"/>
              </a:rPr>
              <a:t>Install</a:t>
            </a:r>
            <a:r>
              <a:rPr sz="120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200" spc="10" dirty="0">
                <a:solidFill>
                  <a:srgbClr val="595959"/>
                </a:solidFill>
                <a:latin typeface="Consolas"/>
                <a:cs typeface="Consolas"/>
              </a:rPr>
              <a:t>nginx</a:t>
            </a:r>
            <a:endParaRPr sz="1200">
              <a:latin typeface="Consolas"/>
              <a:cs typeface="Consolas"/>
            </a:endParaRPr>
          </a:p>
          <a:p>
            <a:pPr marL="441325">
              <a:lnSpc>
                <a:spcPts val="1435"/>
              </a:lnSpc>
            </a:pPr>
            <a:r>
              <a:rPr sz="1200" spc="-10" dirty="0">
                <a:solidFill>
                  <a:srgbClr val="595959"/>
                </a:solidFill>
                <a:latin typeface="Consolas"/>
                <a:cs typeface="Consolas"/>
              </a:rPr>
              <a:t>apt: </a:t>
            </a:r>
            <a:r>
              <a:rPr sz="1200" spc="-5" dirty="0">
                <a:solidFill>
                  <a:srgbClr val="595959"/>
                </a:solidFill>
                <a:latin typeface="Consolas"/>
                <a:cs typeface="Consolas"/>
              </a:rPr>
              <a:t>name=nginx</a:t>
            </a:r>
            <a:r>
              <a:rPr sz="1200" spc="5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Consolas"/>
                <a:cs typeface="Consolas"/>
              </a:rPr>
              <a:t>state=latest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53265" y="1457309"/>
            <a:ext cx="2876550" cy="131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68886" y="1479681"/>
            <a:ext cx="2782570" cy="1213485"/>
          </a:xfrm>
          <a:custGeom>
            <a:avLst/>
            <a:gdLst/>
            <a:ahLst/>
            <a:cxnLst/>
            <a:rect l="l" t="t" r="r" b="b"/>
            <a:pathLst>
              <a:path w="2782570" h="1213485">
                <a:moveTo>
                  <a:pt x="2579735" y="0"/>
                </a:moveTo>
                <a:lnTo>
                  <a:pt x="202295" y="0"/>
                </a:lnTo>
                <a:lnTo>
                  <a:pt x="155896" y="5341"/>
                </a:lnTo>
                <a:lnTo>
                  <a:pt x="113311" y="20556"/>
                </a:lnTo>
                <a:lnTo>
                  <a:pt x="75751" y="44427"/>
                </a:lnTo>
                <a:lnTo>
                  <a:pt x="44427" y="75741"/>
                </a:lnTo>
                <a:lnTo>
                  <a:pt x="20553" y="113280"/>
                </a:lnTo>
                <a:lnTo>
                  <a:pt x="5340" y="155829"/>
                </a:lnTo>
                <a:lnTo>
                  <a:pt x="0" y="202173"/>
                </a:lnTo>
                <a:lnTo>
                  <a:pt x="0" y="1011174"/>
                </a:lnTo>
                <a:lnTo>
                  <a:pt x="5340" y="1057563"/>
                </a:lnTo>
                <a:lnTo>
                  <a:pt x="20553" y="1100145"/>
                </a:lnTo>
                <a:lnTo>
                  <a:pt x="44427" y="1137705"/>
                </a:lnTo>
                <a:lnTo>
                  <a:pt x="75751" y="1169032"/>
                </a:lnTo>
                <a:lnTo>
                  <a:pt x="113311" y="1192910"/>
                </a:lnTo>
                <a:lnTo>
                  <a:pt x="155896" y="1208127"/>
                </a:lnTo>
                <a:lnTo>
                  <a:pt x="202295" y="1213469"/>
                </a:lnTo>
                <a:lnTo>
                  <a:pt x="2579735" y="1213469"/>
                </a:lnTo>
                <a:lnTo>
                  <a:pt x="2626136" y="1208127"/>
                </a:lnTo>
                <a:lnTo>
                  <a:pt x="2668726" y="1192910"/>
                </a:lnTo>
                <a:lnTo>
                  <a:pt x="2706292" y="1169032"/>
                </a:lnTo>
                <a:lnTo>
                  <a:pt x="2737622" y="1137705"/>
                </a:lnTo>
                <a:lnTo>
                  <a:pt x="2761502" y="1100145"/>
                </a:lnTo>
                <a:lnTo>
                  <a:pt x="2776720" y="1057563"/>
                </a:lnTo>
                <a:lnTo>
                  <a:pt x="2782062" y="1011174"/>
                </a:lnTo>
                <a:lnTo>
                  <a:pt x="2782062" y="202173"/>
                </a:lnTo>
                <a:lnTo>
                  <a:pt x="2776720" y="155829"/>
                </a:lnTo>
                <a:lnTo>
                  <a:pt x="2761502" y="113280"/>
                </a:lnTo>
                <a:lnTo>
                  <a:pt x="2737622" y="75741"/>
                </a:lnTo>
                <a:lnTo>
                  <a:pt x="2706292" y="44427"/>
                </a:lnTo>
                <a:lnTo>
                  <a:pt x="2668726" y="20556"/>
                </a:lnTo>
                <a:lnTo>
                  <a:pt x="2626136" y="5341"/>
                </a:lnTo>
                <a:lnTo>
                  <a:pt x="25797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68886" y="1479682"/>
            <a:ext cx="2782570" cy="1213485"/>
          </a:xfrm>
          <a:custGeom>
            <a:avLst/>
            <a:gdLst/>
            <a:ahLst/>
            <a:cxnLst/>
            <a:rect l="l" t="t" r="r" b="b"/>
            <a:pathLst>
              <a:path w="2782570" h="1213485">
                <a:moveTo>
                  <a:pt x="0" y="202173"/>
                </a:moveTo>
                <a:lnTo>
                  <a:pt x="5340" y="155829"/>
                </a:lnTo>
                <a:lnTo>
                  <a:pt x="20553" y="113280"/>
                </a:lnTo>
                <a:lnTo>
                  <a:pt x="44427" y="75741"/>
                </a:lnTo>
                <a:lnTo>
                  <a:pt x="75751" y="44427"/>
                </a:lnTo>
                <a:lnTo>
                  <a:pt x="113311" y="20556"/>
                </a:lnTo>
                <a:lnTo>
                  <a:pt x="155896" y="5341"/>
                </a:lnTo>
                <a:lnTo>
                  <a:pt x="202295" y="0"/>
                </a:lnTo>
                <a:lnTo>
                  <a:pt x="2579735" y="0"/>
                </a:lnTo>
                <a:lnTo>
                  <a:pt x="2626136" y="5341"/>
                </a:lnTo>
                <a:lnTo>
                  <a:pt x="2668726" y="20556"/>
                </a:lnTo>
                <a:lnTo>
                  <a:pt x="2706292" y="44427"/>
                </a:lnTo>
                <a:lnTo>
                  <a:pt x="2737622" y="75741"/>
                </a:lnTo>
                <a:lnTo>
                  <a:pt x="2761502" y="113280"/>
                </a:lnTo>
                <a:lnTo>
                  <a:pt x="2776719" y="155829"/>
                </a:lnTo>
                <a:lnTo>
                  <a:pt x="2782061" y="202173"/>
                </a:lnTo>
                <a:lnTo>
                  <a:pt x="2782061" y="1011173"/>
                </a:lnTo>
                <a:lnTo>
                  <a:pt x="2776719" y="1057563"/>
                </a:lnTo>
                <a:lnTo>
                  <a:pt x="2761502" y="1100145"/>
                </a:lnTo>
                <a:lnTo>
                  <a:pt x="2737622" y="1137705"/>
                </a:lnTo>
                <a:lnTo>
                  <a:pt x="2706292" y="1169032"/>
                </a:lnTo>
                <a:lnTo>
                  <a:pt x="2668726" y="1192910"/>
                </a:lnTo>
                <a:lnTo>
                  <a:pt x="2626136" y="1208127"/>
                </a:lnTo>
                <a:lnTo>
                  <a:pt x="2579735" y="1213469"/>
                </a:lnTo>
                <a:lnTo>
                  <a:pt x="202295" y="1213469"/>
                </a:lnTo>
                <a:lnTo>
                  <a:pt x="155896" y="1208127"/>
                </a:lnTo>
                <a:lnTo>
                  <a:pt x="113311" y="1192910"/>
                </a:lnTo>
                <a:lnTo>
                  <a:pt x="75751" y="1169032"/>
                </a:lnTo>
                <a:lnTo>
                  <a:pt x="44427" y="1137705"/>
                </a:lnTo>
                <a:lnTo>
                  <a:pt x="20553" y="1100145"/>
                </a:lnTo>
                <a:lnTo>
                  <a:pt x="5340" y="1057563"/>
                </a:lnTo>
                <a:lnTo>
                  <a:pt x="0" y="1011173"/>
                </a:lnTo>
                <a:lnTo>
                  <a:pt x="0" y="202173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21965" y="1143358"/>
            <a:ext cx="4055408" cy="55356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93414" y="2295966"/>
            <a:ext cx="2975610" cy="3843654"/>
          </a:xfrm>
          <a:custGeom>
            <a:avLst/>
            <a:gdLst/>
            <a:ahLst/>
            <a:cxnLst/>
            <a:rect l="l" t="t" r="r" b="b"/>
            <a:pathLst>
              <a:path w="2975610" h="3843654">
                <a:moveTo>
                  <a:pt x="0" y="3843528"/>
                </a:moveTo>
                <a:lnTo>
                  <a:pt x="2975491" y="3843528"/>
                </a:lnTo>
                <a:lnTo>
                  <a:pt x="2975491" y="0"/>
                </a:lnTo>
                <a:lnTo>
                  <a:pt x="0" y="0"/>
                </a:lnTo>
                <a:lnTo>
                  <a:pt x="0" y="3843528"/>
                </a:lnTo>
                <a:close/>
              </a:path>
            </a:pathLst>
          </a:custGeom>
          <a:solidFill>
            <a:srgbClr val="86C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57730" y="1502032"/>
            <a:ext cx="2454275" cy="3843654"/>
          </a:xfrm>
          <a:custGeom>
            <a:avLst/>
            <a:gdLst/>
            <a:ahLst/>
            <a:cxnLst/>
            <a:rect l="l" t="t" r="r" b="b"/>
            <a:pathLst>
              <a:path w="2454275" h="3843654">
                <a:moveTo>
                  <a:pt x="0" y="3843528"/>
                </a:moveTo>
                <a:lnTo>
                  <a:pt x="2454021" y="3843528"/>
                </a:lnTo>
                <a:lnTo>
                  <a:pt x="2454021" y="0"/>
                </a:lnTo>
                <a:lnTo>
                  <a:pt x="0" y="0"/>
                </a:lnTo>
                <a:lnTo>
                  <a:pt x="0" y="3843528"/>
                </a:lnTo>
                <a:close/>
              </a:path>
            </a:pathLst>
          </a:custGeom>
          <a:solidFill>
            <a:srgbClr val="86C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6995795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Creating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r>
              <a:rPr sz="3750" b="1" spc="-6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Playbook-Example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26660" y="1804348"/>
            <a:ext cx="1684655" cy="51371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688975" marR="5080" indent="-676910">
              <a:lnSpc>
                <a:spcPct val="104900"/>
              </a:lnSpc>
              <a:spcBef>
                <a:spcPts val="35"/>
              </a:spcBef>
            </a:pP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Start </a:t>
            </a:r>
            <a:r>
              <a:rPr sz="1550" b="1" spc="-25" dirty="0">
                <a:solidFill>
                  <a:srgbClr val="595959"/>
                </a:solidFill>
                <a:latin typeface="Calibri"/>
                <a:cs typeface="Calibri"/>
              </a:rPr>
              <a:t>YAML </a:t>
            </a:r>
            <a:r>
              <a:rPr sz="1550" b="1" spc="5" dirty="0">
                <a:solidFill>
                  <a:srgbClr val="595959"/>
                </a:solidFill>
                <a:latin typeface="Calibri"/>
                <a:cs typeface="Calibri"/>
              </a:rPr>
              <a:t>file with 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[---]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56581" y="1993496"/>
            <a:ext cx="243369" cy="2433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42027" y="2803979"/>
            <a:ext cx="254000" cy="5886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5" dirty="0">
                <a:solidFill>
                  <a:srgbClr val="F07F09"/>
                </a:solidFill>
                <a:latin typeface="Calibri"/>
                <a:cs typeface="Calibri"/>
              </a:rPr>
              <a:t>Play</a:t>
            </a:r>
            <a:r>
              <a:rPr sz="1800" b="1" spc="-135" dirty="0">
                <a:solidFill>
                  <a:srgbClr val="F07F0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07F09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2027" y="5553522"/>
            <a:ext cx="254000" cy="5886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5" dirty="0">
                <a:solidFill>
                  <a:srgbClr val="F07F09"/>
                </a:solidFill>
                <a:latin typeface="Calibri"/>
                <a:cs typeface="Calibri"/>
              </a:rPr>
              <a:t>Play</a:t>
            </a:r>
            <a:r>
              <a:rPr sz="1800" b="1" spc="-135" dirty="0">
                <a:solidFill>
                  <a:srgbClr val="F07F0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07F09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63018" y="1660397"/>
            <a:ext cx="5206365" cy="114300"/>
          </a:xfrm>
          <a:custGeom>
            <a:avLst/>
            <a:gdLst/>
            <a:ahLst/>
            <a:cxnLst/>
            <a:rect l="l" t="t" r="r" b="b"/>
            <a:pathLst>
              <a:path w="5206365" h="114300">
                <a:moveTo>
                  <a:pt x="5091568" y="0"/>
                </a:moveTo>
                <a:lnTo>
                  <a:pt x="5091568" y="114300"/>
                </a:lnTo>
                <a:lnTo>
                  <a:pt x="5167768" y="76200"/>
                </a:lnTo>
                <a:lnTo>
                  <a:pt x="5110612" y="76200"/>
                </a:lnTo>
                <a:lnTo>
                  <a:pt x="5110612" y="38100"/>
                </a:lnTo>
                <a:lnTo>
                  <a:pt x="5167768" y="38100"/>
                </a:lnTo>
                <a:lnTo>
                  <a:pt x="5091568" y="0"/>
                </a:lnTo>
                <a:close/>
              </a:path>
              <a:path w="5206365" h="114300">
                <a:moveTo>
                  <a:pt x="5091568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5091568" y="76200"/>
                </a:lnTo>
                <a:lnTo>
                  <a:pt x="5091568" y="38100"/>
                </a:lnTo>
                <a:close/>
              </a:path>
              <a:path w="5206365" h="114300">
                <a:moveTo>
                  <a:pt x="5167768" y="38100"/>
                </a:moveTo>
                <a:lnTo>
                  <a:pt x="5110612" y="38100"/>
                </a:lnTo>
                <a:lnTo>
                  <a:pt x="5110612" y="76200"/>
                </a:lnTo>
                <a:lnTo>
                  <a:pt x="5167768" y="76200"/>
                </a:lnTo>
                <a:lnTo>
                  <a:pt x="5205868" y="57150"/>
                </a:lnTo>
                <a:lnTo>
                  <a:pt x="5167768" y="3810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827542" y="1954411"/>
          <a:ext cx="4798695" cy="14889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68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435"/>
                        </a:lnSpc>
                      </a:pP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38100">
                      <a:solidFill>
                        <a:srgbClr val="F07F09"/>
                      </a:solidFill>
                      <a:prstDash val="solid"/>
                    </a:lnT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435"/>
                        </a:lnSpc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hosts: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2115">
                <a:tc gridSpan="3">
                  <a:txBody>
                    <a:bodyPr/>
                    <a:lstStyle/>
                    <a:p>
                      <a:pPr marL="818515">
                        <a:lnSpc>
                          <a:spcPts val="1140"/>
                        </a:lnSpc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sudo: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yes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818515" marR="2956560">
                        <a:lnSpc>
                          <a:spcPts val="1430"/>
                        </a:lnSpc>
                        <a:spcBef>
                          <a:spcPts val="45"/>
                        </a:spcBef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Play</a:t>
                      </a:r>
                      <a:r>
                        <a:rPr sz="1200" spc="-10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1  </a:t>
                      </a:r>
                      <a:r>
                        <a:rPr sz="1200" spc="1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tasks: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indent="-172085">
                        <a:lnSpc>
                          <a:spcPts val="1375"/>
                        </a:lnSpc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Execute command</a:t>
                      </a:r>
                      <a:r>
                        <a:rPr sz="1200" spc="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‘Date’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>
                        <a:lnSpc>
                          <a:spcPts val="1435"/>
                        </a:lnSpc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command:</a:t>
                      </a:r>
                      <a:r>
                        <a:rPr sz="1200" spc="2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date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indent="-172085">
                        <a:lnSpc>
                          <a:spcPts val="1435"/>
                        </a:lnSpc>
                        <a:spcBef>
                          <a:spcPts val="65"/>
                        </a:spcBef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Execute script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on</a:t>
                      </a:r>
                      <a:r>
                        <a:rPr sz="1200" spc="4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server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>
                        <a:lnSpc>
                          <a:spcPts val="1435"/>
                        </a:lnSpc>
                      </a:pP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script: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test_script.sh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827542" y="3564620"/>
          <a:ext cx="4798695" cy="2615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63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38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38100">
                      <a:solidFill>
                        <a:srgbClr val="F07F09"/>
                      </a:solidFill>
                      <a:prstDash val="solid"/>
                    </a:lnT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380"/>
                        </a:lnSpc>
                        <a:spcBef>
                          <a:spcPts val="305"/>
                        </a:spcBef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hosts: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host2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946">
                <a:tc gridSpan="3">
                  <a:txBody>
                    <a:bodyPr/>
                    <a:lstStyle/>
                    <a:p>
                      <a:pPr marL="818515">
                        <a:lnSpc>
                          <a:spcPts val="1390"/>
                        </a:lnSpc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Play</a:t>
                      </a:r>
                      <a:r>
                        <a:rPr sz="1200" spc="-3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818515">
                        <a:lnSpc>
                          <a:spcPts val="1435"/>
                        </a:lnSpc>
                        <a:spcBef>
                          <a:spcPts val="60"/>
                        </a:spcBef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sudo: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yes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818515">
                        <a:lnSpc>
                          <a:spcPts val="1430"/>
                        </a:lnSpc>
                      </a:pPr>
                      <a:r>
                        <a:rPr sz="1200" spc="1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tasks: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marR="1024890" indent="-171450">
                        <a:lnSpc>
                          <a:spcPts val="1430"/>
                        </a:lnSpc>
                        <a:spcBef>
                          <a:spcPts val="50"/>
                        </a:spcBef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Execute script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on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server  script:</a:t>
                      </a:r>
                      <a:r>
                        <a:rPr sz="1200" spc="-5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test_script.sh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indent="-172085">
                        <a:lnSpc>
                          <a:spcPts val="1380"/>
                        </a:lnSpc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Install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nginx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apt: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name=nginx</a:t>
                      </a:r>
                      <a:r>
                        <a:rPr sz="1200" spc="5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state=latest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1371849" y="1639366"/>
            <a:ext cx="391795" cy="156845"/>
          </a:xfrm>
          <a:prstGeom prst="rect">
            <a:avLst/>
          </a:prstGeom>
          <a:ln w="28574">
            <a:solidFill>
              <a:srgbClr val="F07F0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6839">
              <a:lnSpc>
                <a:spcPts val="1175"/>
              </a:lnSpc>
            </a:pPr>
            <a:r>
              <a:rPr sz="1200" spc="15" dirty="0">
                <a:solidFill>
                  <a:srgbClr val="595959"/>
                </a:solidFill>
                <a:latin typeface="Consolas"/>
                <a:cs typeface="Consolas"/>
              </a:rPr>
              <a:t>---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53265" y="1457309"/>
            <a:ext cx="2876550" cy="131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68886" y="1479681"/>
            <a:ext cx="2782570" cy="1213485"/>
          </a:xfrm>
          <a:custGeom>
            <a:avLst/>
            <a:gdLst/>
            <a:ahLst/>
            <a:cxnLst/>
            <a:rect l="l" t="t" r="r" b="b"/>
            <a:pathLst>
              <a:path w="2782570" h="1213485">
                <a:moveTo>
                  <a:pt x="2579735" y="0"/>
                </a:moveTo>
                <a:lnTo>
                  <a:pt x="202295" y="0"/>
                </a:lnTo>
                <a:lnTo>
                  <a:pt x="155896" y="5341"/>
                </a:lnTo>
                <a:lnTo>
                  <a:pt x="113311" y="20556"/>
                </a:lnTo>
                <a:lnTo>
                  <a:pt x="75751" y="44427"/>
                </a:lnTo>
                <a:lnTo>
                  <a:pt x="44427" y="75741"/>
                </a:lnTo>
                <a:lnTo>
                  <a:pt x="20553" y="113280"/>
                </a:lnTo>
                <a:lnTo>
                  <a:pt x="5340" y="155829"/>
                </a:lnTo>
                <a:lnTo>
                  <a:pt x="0" y="202173"/>
                </a:lnTo>
                <a:lnTo>
                  <a:pt x="0" y="1011174"/>
                </a:lnTo>
                <a:lnTo>
                  <a:pt x="5340" y="1057563"/>
                </a:lnTo>
                <a:lnTo>
                  <a:pt x="20553" y="1100145"/>
                </a:lnTo>
                <a:lnTo>
                  <a:pt x="44427" y="1137705"/>
                </a:lnTo>
                <a:lnTo>
                  <a:pt x="75751" y="1169032"/>
                </a:lnTo>
                <a:lnTo>
                  <a:pt x="113311" y="1192910"/>
                </a:lnTo>
                <a:lnTo>
                  <a:pt x="155896" y="1208127"/>
                </a:lnTo>
                <a:lnTo>
                  <a:pt x="202295" y="1213469"/>
                </a:lnTo>
                <a:lnTo>
                  <a:pt x="2579735" y="1213469"/>
                </a:lnTo>
                <a:lnTo>
                  <a:pt x="2626136" y="1208127"/>
                </a:lnTo>
                <a:lnTo>
                  <a:pt x="2668726" y="1192910"/>
                </a:lnTo>
                <a:lnTo>
                  <a:pt x="2706292" y="1169032"/>
                </a:lnTo>
                <a:lnTo>
                  <a:pt x="2737622" y="1137705"/>
                </a:lnTo>
                <a:lnTo>
                  <a:pt x="2761502" y="1100145"/>
                </a:lnTo>
                <a:lnTo>
                  <a:pt x="2776720" y="1057563"/>
                </a:lnTo>
                <a:lnTo>
                  <a:pt x="2782062" y="1011174"/>
                </a:lnTo>
                <a:lnTo>
                  <a:pt x="2782062" y="202173"/>
                </a:lnTo>
                <a:lnTo>
                  <a:pt x="2776720" y="155829"/>
                </a:lnTo>
                <a:lnTo>
                  <a:pt x="2761502" y="113280"/>
                </a:lnTo>
                <a:lnTo>
                  <a:pt x="2737622" y="75741"/>
                </a:lnTo>
                <a:lnTo>
                  <a:pt x="2706292" y="44427"/>
                </a:lnTo>
                <a:lnTo>
                  <a:pt x="2668726" y="20556"/>
                </a:lnTo>
                <a:lnTo>
                  <a:pt x="2626136" y="5341"/>
                </a:lnTo>
                <a:lnTo>
                  <a:pt x="25797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68886" y="1479682"/>
            <a:ext cx="2782570" cy="1213485"/>
          </a:xfrm>
          <a:custGeom>
            <a:avLst/>
            <a:gdLst/>
            <a:ahLst/>
            <a:cxnLst/>
            <a:rect l="l" t="t" r="r" b="b"/>
            <a:pathLst>
              <a:path w="2782570" h="1213485">
                <a:moveTo>
                  <a:pt x="0" y="202173"/>
                </a:moveTo>
                <a:lnTo>
                  <a:pt x="5340" y="155829"/>
                </a:lnTo>
                <a:lnTo>
                  <a:pt x="20553" y="113280"/>
                </a:lnTo>
                <a:lnTo>
                  <a:pt x="44427" y="75741"/>
                </a:lnTo>
                <a:lnTo>
                  <a:pt x="75751" y="44427"/>
                </a:lnTo>
                <a:lnTo>
                  <a:pt x="113311" y="20556"/>
                </a:lnTo>
                <a:lnTo>
                  <a:pt x="155896" y="5341"/>
                </a:lnTo>
                <a:lnTo>
                  <a:pt x="202295" y="0"/>
                </a:lnTo>
                <a:lnTo>
                  <a:pt x="2579735" y="0"/>
                </a:lnTo>
                <a:lnTo>
                  <a:pt x="2626136" y="5341"/>
                </a:lnTo>
                <a:lnTo>
                  <a:pt x="2668726" y="20556"/>
                </a:lnTo>
                <a:lnTo>
                  <a:pt x="2706292" y="44427"/>
                </a:lnTo>
                <a:lnTo>
                  <a:pt x="2737622" y="75741"/>
                </a:lnTo>
                <a:lnTo>
                  <a:pt x="2761502" y="113280"/>
                </a:lnTo>
                <a:lnTo>
                  <a:pt x="2776719" y="155829"/>
                </a:lnTo>
                <a:lnTo>
                  <a:pt x="2782061" y="202173"/>
                </a:lnTo>
                <a:lnTo>
                  <a:pt x="2782061" y="1011173"/>
                </a:lnTo>
                <a:lnTo>
                  <a:pt x="2776719" y="1057563"/>
                </a:lnTo>
                <a:lnTo>
                  <a:pt x="2761502" y="1100145"/>
                </a:lnTo>
                <a:lnTo>
                  <a:pt x="2737622" y="1137705"/>
                </a:lnTo>
                <a:lnTo>
                  <a:pt x="2706292" y="1169032"/>
                </a:lnTo>
                <a:lnTo>
                  <a:pt x="2668726" y="1192910"/>
                </a:lnTo>
                <a:lnTo>
                  <a:pt x="2626136" y="1208127"/>
                </a:lnTo>
                <a:lnTo>
                  <a:pt x="2579735" y="1213469"/>
                </a:lnTo>
                <a:lnTo>
                  <a:pt x="202295" y="1213469"/>
                </a:lnTo>
                <a:lnTo>
                  <a:pt x="155896" y="1208127"/>
                </a:lnTo>
                <a:lnTo>
                  <a:pt x="113311" y="1192910"/>
                </a:lnTo>
                <a:lnTo>
                  <a:pt x="75751" y="1169032"/>
                </a:lnTo>
                <a:lnTo>
                  <a:pt x="44427" y="1137705"/>
                </a:lnTo>
                <a:lnTo>
                  <a:pt x="20553" y="1100145"/>
                </a:lnTo>
                <a:lnTo>
                  <a:pt x="5340" y="1057563"/>
                </a:lnTo>
                <a:lnTo>
                  <a:pt x="0" y="1011173"/>
                </a:lnTo>
                <a:lnTo>
                  <a:pt x="0" y="202173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21965" y="1143358"/>
            <a:ext cx="4055408" cy="55356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93414" y="2295966"/>
            <a:ext cx="2975610" cy="3843654"/>
          </a:xfrm>
          <a:custGeom>
            <a:avLst/>
            <a:gdLst/>
            <a:ahLst/>
            <a:cxnLst/>
            <a:rect l="l" t="t" r="r" b="b"/>
            <a:pathLst>
              <a:path w="2975610" h="3843654">
                <a:moveTo>
                  <a:pt x="0" y="3843528"/>
                </a:moveTo>
                <a:lnTo>
                  <a:pt x="2975491" y="3843528"/>
                </a:lnTo>
                <a:lnTo>
                  <a:pt x="2975491" y="0"/>
                </a:lnTo>
                <a:lnTo>
                  <a:pt x="0" y="0"/>
                </a:lnTo>
                <a:lnTo>
                  <a:pt x="0" y="3843528"/>
                </a:lnTo>
                <a:close/>
              </a:path>
            </a:pathLst>
          </a:custGeom>
          <a:solidFill>
            <a:srgbClr val="86C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57730" y="1502032"/>
            <a:ext cx="2454275" cy="3843654"/>
          </a:xfrm>
          <a:custGeom>
            <a:avLst/>
            <a:gdLst/>
            <a:ahLst/>
            <a:cxnLst/>
            <a:rect l="l" t="t" r="r" b="b"/>
            <a:pathLst>
              <a:path w="2454275" h="3843654">
                <a:moveTo>
                  <a:pt x="0" y="3843528"/>
                </a:moveTo>
                <a:lnTo>
                  <a:pt x="2454021" y="3843528"/>
                </a:lnTo>
                <a:lnTo>
                  <a:pt x="2454021" y="0"/>
                </a:lnTo>
                <a:lnTo>
                  <a:pt x="0" y="0"/>
                </a:lnTo>
                <a:lnTo>
                  <a:pt x="0" y="3843528"/>
                </a:lnTo>
                <a:close/>
              </a:path>
            </a:pathLst>
          </a:custGeom>
          <a:solidFill>
            <a:srgbClr val="86C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6995795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Creating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r>
              <a:rPr sz="3750" b="1" spc="-6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Playbook-Example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26660" y="1804348"/>
            <a:ext cx="1684655" cy="51371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688975" marR="5080" indent="-676910">
              <a:lnSpc>
                <a:spcPct val="104900"/>
              </a:lnSpc>
              <a:spcBef>
                <a:spcPts val="35"/>
              </a:spcBef>
            </a:pP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Start </a:t>
            </a:r>
            <a:r>
              <a:rPr sz="1550" b="1" spc="-25" dirty="0">
                <a:solidFill>
                  <a:srgbClr val="595959"/>
                </a:solidFill>
                <a:latin typeface="Calibri"/>
                <a:cs typeface="Calibri"/>
              </a:rPr>
              <a:t>YAML </a:t>
            </a:r>
            <a:r>
              <a:rPr sz="1550" b="1" spc="5" dirty="0">
                <a:solidFill>
                  <a:srgbClr val="595959"/>
                </a:solidFill>
                <a:latin typeface="Calibri"/>
                <a:cs typeface="Calibri"/>
              </a:rPr>
              <a:t>file with 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[---]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56581" y="1993496"/>
            <a:ext cx="243369" cy="2433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42027" y="2803979"/>
            <a:ext cx="254000" cy="5886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5" dirty="0">
                <a:solidFill>
                  <a:srgbClr val="F07F09"/>
                </a:solidFill>
                <a:latin typeface="Calibri"/>
                <a:cs typeface="Calibri"/>
              </a:rPr>
              <a:t>Play</a:t>
            </a:r>
            <a:r>
              <a:rPr sz="1800" b="1" spc="-135" dirty="0">
                <a:solidFill>
                  <a:srgbClr val="F07F0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07F09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2027" y="5553522"/>
            <a:ext cx="254000" cy="5886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5" dirty="0">
                <a:solidFill>
                  <a:srgbClr val="F07F09"/>
                </a:solidFill>
                <a:latin typeface="Calibri"/>
                <a:cs typeface="Calibri"/>
              </a:rPr>
              <a:t>Play</a:t>
            </a:r>
            <a:r>
              <a:rPr sz="1800" b="1" spc="-135" dirty="0">
                <a:solidFill>
                  <a:srgbClr val="F07F0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07F09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53265" y="2971800"/>
            <a:ext cx="2876550" cy="1304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68886" y="2991733"/>
            <a:ext cx="2782570" cy="1213485"/>
          </a:xfrm>
          <a:custGeom>
            <a:avLst/>
            <a:gdLst/>
            <a:ahLst/>
            <a:cxnLst/>
            <a:rect l="l" t="t" r="r" b="b"/>
            <a:pathLst>
              <a:path w="2782570" h="1213485">
                <a:moveTo>
                  <a:pt x="2579735" y="0"/>
                </a:moveTo>
                <a:lnTo>
                  <a:pt x="202295" y="0"/>
                </a:lnTo>
                <a:lnTo>
                  <a:pt x="155896" y="5341"/>
                </a:lnTo>
                <a:lnTo>
                  <a:pt x="113311" y="20556"/>
                </a:lnTo>
                <a:lnTo>
                  <a:pt x="75751" y="44427"/>
                </a:lnTo>
                <a:lnTo>
                  <a:pt x="44427" y="75741"/>
                </a:lnTo>
                <a:lnTo>
                  <a:pt x="20553" y="113280"/>
                </a:lnTo>
                <a:lnTo>
                  <a:pt x="5340" y="155829"/>
                </a:lnTo>
                <a:lnTo>
                  <a:pt x="0" y="202173"/>
                </a:lnTo>
                <a:lnTo>
                  <a:pt x="0" y="1011183"/>
                </a:lnTo>
                <a:lnTo>
                  <a:pt x="5340" y="1057532"/>
                </a:lnTo>
                <a:lnTo>
                  <a:pt x="20553" y="1100084"/>
                </a:lnTo>
                <a:lnTo>
                  <a:pt x="44427" y="1137624"/>
                </a:lnTo>
                <a:lnTo>
                  <a:pt x="75751" y="1168937"/>
                </a:lnTo>
                <a:lnTo>
                  <a:pt x="113311" y="1192808"/>
                </a:lnTo>
                <a:lnTo>
                  <a:pt x="155896" y="1208021"/>
                </a:lnTo>
                <a:lnTo>
                  <a:pt x="202295" y="1213363"/>
                </a:lnTo>
                <a:lnTo>
                  <a:pt x="2579735" y="1213363"/>
                </a:lnTo>
                <a:lnTo>
                  <a:pt x="2626136" y="1208021"/>
                </a:lnTo>
                <a:lnTo>
                  <a:pt x="2668726" y="1192808"/>
                </a:lnTo>
                <a:lnTo>
                  <a:pt x="2706292" y="1168937"/>
                </a:lnTo>
                <a:lnTo>
                  <a:pt x="2737622" y="1137624"/>
                </a:lnTo>
                <a:lnTo>
                  <a:pt x="2761502" y="1100084"/>
                </a:lnTo>
                <a:lnTo>
                  <a:pt x="2776720" y="1057532"/>
                </a:lnTo>
                <a:lnTo>
                  <a:pt x="2782062" y="1011183"/>
                </a:lnTo>
                <a:lnTo>
                  <a:pt x="2782062" y="202173"/>
                </a:lnTo>
                <a:lnTo>
                  <a:pt x="2776720" y="155829"/>
                </a:lnTo>
                <a:lnTo>
                  <a:pt x="2761502" y="113280"/>
                </a:lnTo>
                <a:lnTo>
                  <a:pt x="2737622" y="75741"/>
                </a:lnTo>
                <a:lnTo>
                  <a:pt x="2706292" y="44427"/>
                </a:lnTo>
                <a:lnTo>
                  <a:pt x="2668726" y="20556"/>
                </a:lnTo>
                <a:lnTo>
                  <a:pt x="2626136" y="5341"/>
                </a:lnTo>
                <a:lnTo>
                  <a:pt x="25797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68886" y="2991734"/>
            <a:ext cx="2782570" cy="1213485"/>
          </a:xfrm>
          <a:custGeom>
            <a:avLst/>
            <a:gdLst/>
            <a:ahLst/>
            <a:cxnLst/>
            <a:rect l="l" t="t" r="r" b="b"/>
            <a:pathLst>
              <a:path w="2782570" h="1213485">
                <a:moveTo>
                  <a:pt x="0" y="202173"/>
                </a:moveTo>
                <a:lnTo>
                  <a:pt x="5340" y="155829"/>
                </a:lnTo>
                <a:lnTo>
                  <a:pt x="20553" y="113280"/>
                </a:lnTo>
                <a:lnTo>
                  <a:pt x="44427" y="75741"/>
                </a:lnTo>
                <a:lnTo>
                  <a:pt x="75751" y="44427"/>
                </a:lnTo>
                <a:lnTo>
                  <a:pt x="113311" y="20556"/>
                </a:lnTo>
                <a:lnTo>
                  <a:pt x="155896" y="5341"/>
                </a:lnTo>
                <a:lnTo>
                  <a:pt x="202295" y="0"/>
                </a:lnTo>
                <a:lnTo>
                  <a:pt x="2579735" y="0"/>
                </a:lnTo>
                <a:lnTo>
                  <a:pt x="2626136" y="5341"/>
                </a:lnTo>
                <a:lnTo>
                  <a:pt x="2668726" y="20556"/>
                </a:lnTo>
                <a:lnTo>
                  <a:pt x="2706292" y="44427"/>
                </a:lnTo>
                <a:lnTo>
                  <a:pt x="2737622" y="75741"/>
                </a:lnTo>
                <a:lnTo>
                  <a:pt x="2761502" y="113280"/>
                </a:lnTo>
                <a:lnTo>
                  <a:pt x="2776719" y="155829"/>
                </a:lnTo>
                <a:lnTo>
                  <a:pt x="2782061" y="202173"/>
                </a:lnTo>
                <a:lnTo>
                  <a:pt x="2782061" y="1011183"/>
                </a:lnTo>
                <a:lnTo>
                  <a:pt x="2776719" y="1057532"/>
                </a:lnTo>
                <a:lnTo>
                  <a:pt x="2761502" y="1100084"/>
                </a:lnTo>
                <a:lnTo>
                  <a:pt x="2737622" y="1137624"/>
                </a:lnTo>
                <a:lnTo>
                  <a:pt x="2706292" y="1168937"/>
                </a:lnTo>
                <a:lnTo>
                  <a:pt x="2668726" y="1192808"/>
                </a:lnTo>
                <a:lnTo>
                  <a:pt x="2626136" y="1208021"/>
                </a:lnTo>
                <a:lnTo>
                  <a:pt x="2579735" y="1213363"/>
                </a:lnTo>
                <a:lnTo>
                  <a:pt x="202295" y="1213363"/>
                </a:lnTo>
                <a:lnTo>
                  <a:pt x="155896" y="1208021"/>
                </a:lnTo>
                <a:lnTo>
                  <a:pt x="113311" y="1192808"/>
                </a:lnTo>
                <a:lnTo>
                  <a:pt x="75751" y="1168937"/>
                </a:lnTo>
                <a:lnTo>
                  <a:pt x="44427" y="1137624"/>
                </a:lnTo>
                <a:lnTo>
                  <a:pt x="20553" y="1100084"/>
                </a:lnTo>
                <a:lnTo>
                  <a:pt x="5340" y="1057532"/>
                </a:lnTo>
                <a:lnTo>
                  <a:pt x="0" y="1011183"/>
                </a:lnTo>
                <a:lnTo>
                  <a:pt x="0" y="202173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517135" y="3318570"/>
            <a:ext cx="1701800" cy="51371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460375" marR="5080" indent="-448309">
              <a:lnSpc>
                <a:spcPct val="104900"/>
              </a:lnSpc>
              <a:spcBef>
                <a:spcPts val="35"/>
              </a:spcBef>
            </a:pP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[-] Indicates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an </a:t>
            </a:r>
            <a:r>
              <a:rPr sz="1550" b="1" spc="5" dirty="0">
                <a:solidFill>
                  <a:srgbClr val="595959"/>
                </a:solidFill>
                <a:latin typeface="Calibri"/>
                <a:cs typeface="Calibri"/>
              </a:rPr>
              <a:t>item 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in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1550" b="1" spc="10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list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156581" y="3505548"/>
            <a:ext cx="243369" cy="2433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05540" y="3495933"/>
            <a:ext cx="929640" cy="114300"/>
          </a:xfrm>
          <a:custGeom>
            <a:avLst/>
            <a:gdLst/>
            <a:ahLst/>
            <a:cxnLst/>
            <a:rect l="l" t="t" r="r" b="b"/>
            <a:pathLst>
              <a:path w="929640" h="114300">
                <a:moveTo>
                  <a:pt x="815340" y="0"/>
                </a:moveTo>
                <a:lnTo>
                  <a:pt x="815340" y="114300"/>
                </a:lnTo>
                <a:lnTo>
                  <a:pt x="891540" y="76200"/>
                </a:lnTo>
                <a:lnTo>
                  <a:pt x="834390" y="76200"/>
                </a:lnTo>
                <a:lnTo>
                  <a:pt x="834390" y="38100"/>
                </a:lnTo>
                <a:lnTo>
                  <a:pt x="891540" y="38100"/>
                </a:lnTo>
                <a:lnTo>
                  <a:pt x="815340" y="0"/>
                </a:lnTo>
                <a:close/>
              </a:path>
              <a:path w="929640" h="114300">
                <a:moveTo>
                  <a:pt x="81534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815340" y="76200"/>
                </a:lnTo>
                <a:lnTo>
                  <a:pt x="815340" y="38100"/>
                </a:lnTo>
                <a:close/>
              </a:path>
              <a:path w="929640" h="114300">
                <a:moveTo>
                  <a:pt x="891540" y="38100"/>
                </a:moveTo>
                <a:lnTo>
                  <a:pt x="834390" y="38100"/>
                </a:lnTo>
                <a:lnTo>
                  <a:pt x="834390" y="76200"/>
                </a:lnTo>
                <a:lnTo>
                  <a:pt x="891540" y="76200"/>
                </a:lnTo>
                <a:lnTo>
                  <a:pt x="929640" y="57150"/>
                </a:lnTo>
                <a:lnTo>
                  <a:pt x="891540" y="3810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89663" y="1990100"/>
            <a:ext cx="4551680" cy="1759585"/>
          </a:xfrm>
          <a:custGeom>
            <a:avLst/>
            <a:gdLst/>
            <a:ahLst/>
            <a:cxnLst/>
            <a:rect l="l" t="t" r="r" b="b"/>
            <a:pathLst>
              <a:path w="4551680" h="1759585">
                <a:moveTo>
                  <a:pt x="114300" y="1644761"/>
                </a:moveTo>
                <a:lnTo>
                  <a:pt x="0" y="1701911"/>
                </a:lnTo>
                <a:lnTo>
                  <a:pt x="114300" y="1759061"/>
                </a:lnTo>
                <a:lnTo>
                  <a:pt x="114300" y="1720961"/>
                </a:lnTo>
                <a:lnTo>
                  <a:pt x="95250" y="1720961"/>
                </a:lnTo>
                <a:lnTo>
                  <a:pt x="95250" y="1682861"/>
                </a:lnTo>
                <a:lnTo>
                  <a:pt x="114300" y="1682861"/>
                </a:lnTo>
                <a:lnTo>
                  <a:pt x="114300" y="1644761"/>
                </a:lnTo>
                <a:close/>
              </a:path>
              <a:path w="4551680" h="1759585">
                <a:moveTo>
                  <a:pt x="114300" y="1682861"/>
                </a:moveTo>
                <a:lnTo>
                  <a:pt x="95250" y="1682861"/>
                </a:lnTo>
                <a:lnTo>
                  <a:pt x="95250" y="1720961"/>
                </a:lnTo>
                <a:lnTo>
                  <a:pt x="114300" y="1720961"/>
                </a:lnTo>
                <a:lnTo>
                  <a:pt x="114300" y="1682861"/>
                </a:lnTo>
                <a:close/>
              </a:path>
              <a:path w="4551680" h="1759585">
                <a:moveTo>
                  <a:pt x="2256547" y="1682861"/>
                </a:moveTo>
                <a:lnTo>
                  <a:pt x="114300" y="1682861"/>
                </a:lnTo>
                <a:lnTo>
                  <a:pt x="114300" y="1720961"/>
                </a:lnTo>
                <a:lnTo>
                  <a:pt x="2294647" y="1720961"/>
                </a:lnTo>
                <a:lnTo>
                  <a:pt x="2294647" y="1701911"/>
                </a:lnTo>
                <a:lnTo>
                  <a:pt x="2256547" y="1701911"/>
                </a:lnTo>
                <a:lnTo>
                  <a:pt x="2256547" y="1682861"/>
                </a:lnTo>
                <a:close/>
              </a:path>
              <a:path w="4551680" h="1759585">
                <a:moveTo>
                  <a:pt x="2256547" y="57150"/>
                </a:moveTo>
                <a:lnTo>
                  <a:pt x="2256547" y="1701911"/>
                </a:lnTo>
                <a:lnTo>
                  <a:pt x="2275597" y="1682861"/>
                </a:lnTo>
                <a:lnTo>
                  <a:pt x="2294647" y="1682861"/>
                </a:lnTo>
                <a:lnTo>
                  <a:pt x="2294647" y="898641"/>
                </a:lnTo>
                <a:lnTo>
                  <a:pt x="2275597" y="898641"/>
                </a:lnTo>
                <a:lnTo>
                  <a:pt x="2294647" y="879591"/>
                </a:lnTo>
                <a:lnTo>
                  <a:pt x="2275597" y="860541"/>
                </a:lnTo>
                <a:lnTo>
                  <a:pt x="2294647" y="860541"/>
                </a:lnTo>
                <a:lnTo>
                  <a:pt x="2294647" y="76200"/>
                </a:lnTo>
                <a:lnTo>
                  <a:pt x="2275597" y="76200"/>
                </a:lnTo>
                <a:lnTo>
                  <a:pt x="2256547" y="57150"/>
                </a:lnTo>
                <a:close/>
              </a:path>
              <a:path w="4551680" h="1759585">
                <a:moveTo>
                  <a:pt x="2294647" y="1682861"/>
                </a:moveTo>
                <a:lnTo>
                  <a:pt x="2275597" y="1682861"/>
                </a:lnTo>
                <a:lnTo>
                  <a:pt x="2256547" y="1701911"/>
                </a:lnTo>
                <a:lnTo>
                  <a:pt x="2294647" y="1701911"/>
                </a:lnTo>
                <a:lnTo>
                  <a:pt x="2294647" y="1682861"/>
                </a:lnTo>
                <a:close/>
              </a:path>
              <a:path w="4551680" h="1759585">
                <a:moveTo>
                  <a:pt x="2294647" y="879591"/>
                </a:moveTo>
                <a:lnTo>
                  <a:pt x="2275597" y="898641"/>
                </a:lnTo>
                <a:lnTo>
                  <a:pt x="2294647" y="898641"/>
                </a:lnTo>
                <a:lnTo>
                  <a:pt x="2294647" y="879591"/>
                </a:lnTo>
                <a:close/>
              </a:path>
              <a:path w="4551680" h="1759585">
                <a:moveTo>
                  <a:pt x="4551173" y="860541"/>
                </a:moveTo>
                <a:lnTo>
                  <a:pt x="2294647" y="860541"/>
                </a:lnTo>
                <a:lnTo>
                  <a:pt x="2294647" y="898641"/>
                </a:lnTo>
                <a:lnTo>
                  <a:pt x="4551173" y="898641"/>
                </a:lnTo>
                <a:lnTo>
                  <a:pt x="4551173" y="860541"/>
                </a:lnTo>
                <a:close/>
              </a:path>
              <a:path w="4551680" h="1759585">
                <a:moveTo>
                  <a:pt x="2294647" y="860541"/>
                </a:moveTo>
                <a:lnTo>
                  <a:pt x="2275597" y="860541"/>
                </a:lnTo>
                <a:lnTo>
                  <a:pt x="2294647" y="879591"/>
                </a:lnTo>
                <a:lnTo>
                  <a:pt x="2294647" y="860541"/>
                </a:lnTo>
                <a:close/>
              </a:path>
              <a:path w="4551680" h="1759585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4551680" h="1759585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4551680" h="1759585">
                <a:moveTo>
                  <a:pt x="2294647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2256547" y="76200"/>
                </a:lnTo>
                <a:lnTo>
                  <a:pt x="2256547" y="57150"/>
                </a:lnTo>
                <a:lnTo>
                  <a:pt x="2294647" y="57150"/>
                </a:lnTo>
                <a:lnTo>
                  <a:pt x="2294647" y="38100"/>
                </a:lnTo>
                <a:close/>
              </a:path>
              <a:path w="4551680" h="1759585">
                <a:moveTo>
                  <a:pt x="2294647" y="57150"/>
                </a:moveTo>
                <a:lnTo>
                  <a:pt x="2256547" y="57150"/>
                </a:lnTo>
                <a:lnTo>
                  <a:pt x="2275597" y="76200"/>
                </a:lnTo>
                <a:lnTo>
                  <a:pt x="2294647" y="76200"/>
                </a:lnTo>
                <a:lnTo>
                  <a:pt x="2294647" y="5715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26357" y="2849880"/>
            <a:ext cx="0" cy="705485"/>
          </a:xfrm>
          <a:custGeom>
            <a:avLst/>
            <a:gdLst/>
            <a:ahLst/>
            <a:cxnLst/>
            <a:rect l="l" t="t" r="r" b="b"/>
            <a:pathLst>
              <a:path h="705485">
                <a:moveTo>
                  <a:pt x="0" y="0"/>
                </a:moveTo>
                <a:lnTo>
                  <a:pt x="0" y="705490"/>
                </a:lnTo>
              </a:path>
            </a:pathLst>
          </a:custGeom>
          <a:ln w="38099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63018" y="1660397"/>
            <a:ext cx="5206365" cy="114300"/>
          </a:xfrm>
          <a:custGeom>
            <a:avLst/>
            <a:gdLst/>
            <a:ahLst/>
            <a:cxnLst/>
            <a:rect l="l" t="t" r="r" b="b"/>
            <a:pathLst>
              <a:path w="5206365" h="114300">
                <a:moveTo>
                  <a:pt x="5091568" y="0"/>
                </a:moveTo>
                <a:lnTo>
                  <a:pt x="5091568" y="114300"/>
                </a:lnTo>
                <a:lnTo>
                  <a:pt x="5167768" y="76200"/>
                </a:lnTo>
                <a:lnTo>
                  <a:pt x="5110612" y="76200"/>
                </a:lnTo>
                <a:lnTo>
                  <a:pt x="5110612" y="38100"/>
                </a:lnTo>
                <a:lnTo>
                  <a:pt x="5167768" y="38100"/>
                </a:lnTo>
                <a:lnTo>
                  <a:pt x="5091568" y="0"/>
                </a:lnTo>
                <a:close/>
              </a:path>
              <a:path w="5206365" h="114300">
                <a:moveTo>
                  <a:pt x="5091568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5091568" y="76200"/>
                </a:lnTo>
                <a:lnTo>
                  <a:pt x="5091568" y="38100"/>
                </a:lnTo>
                <a:close/>
              </a:path>
              <a:path w="5206365" h="114300">
                <a:moveTo>
                  <a:pt x="5167768" y="38100"/>
                </a:moveTo>
                <a:lnTo>
                  <a:pt x="5110612" y="38100"/>
                </a:lnTo>
                <a:lnTo>
                  <a:pt x="5110612" y="76200"/>
                </a:lnTo>
                <a:lnTo>
                  <a:pt x="5167768" y="76200"/>
                </a:lnTo>
                <a:lnTo>
                  <a:pt x="5205868" y="57150"/>
                </a:lnTo>
                <a:lnTo>
                  <a:pt x="5167768" y="3810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827542" y="1954411"/>
          <a:ext cx="4798695" cy="14889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68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435"/>
                        </a:lnSpc>
                      </a:pP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38100">
                      <a:solidFill>
                        <a:srgbClr val="F07F09"/>
                      </a:solidFill>
                      <a:prstDash val="solid"/>
                    </a:lnT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435"/>
                        </a:lnSpc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hosts: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2115">
                <a:tc gridSpan="3">
                  <a:txBody>
                    <a:bodyPr/>
                    <a:lstStyle/>
                    <a:p>
                      <a:pPr marL="818515">
                        <a:lnSpc>
                          <a:spcPts val="1140"/>
                        </a:lnSpc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sudo: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yes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818515" marR="2956560">
                        <a:lnSpc>
                          <a:spcPts val="1430"/>
                        </a:lnSpc>
                        <a:spcBef>
                          <a:spcPts val="45"/>
                        </a:spcBef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Play</a:t>
                      </a:r>
                      <a:r>
                        <a:rPr sz="1200" spc="-10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1  </a:t>
                      </a:r>
                      <a:r>
                        <a:rPr sz="1200" spc="1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tasks: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indent="-172085">
                        <a:lnSpc>
                          <a:spcPts val="1375"/>
                        </a:lnSpc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Execute command</a:t>
                      </a:r>
                      <a:r>
                        <a:rPr sz="1200" spc="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‘Date’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>
                        <a:lnSpc>
                          <a:spcPts val="1435"/>
                        </a:lnSpc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command:</a:t>
                      </a:r>
                      <a:r>
                        <a:rPr sz="1200" spc="2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date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indent="-172085">
                        <a:lnSpc>
                          <a:spcPts val="1435"/>
                        </a:lnSpc>
                        <a:spcBef>
                          <a:spcPts val="65"/>
                        </a:spcBef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Execute script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on</a:t>
                      </a:r>
                      <a:r>
                        <a:rPr sz="1200" spc="4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server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>
                        <a:lnSpc>
                          <a:spcPts val="1435"/>
                        </a:lnSpc>
                      </a:pP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script: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test_script.sh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827542" y="3564620"/>
          <a:ext cx="4798695" cy="2615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63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38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38100">
                      <a:solidFill>
                        <a:srgbClr val="F07F09"/>
                      </a:solidFill>
                      <a:prstDash val="solid"/>
                    </a:lnT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380"/>
                        </a:lnSpc>
                        <a:spcBef>
                          <a:spcPts val="305"/>
                        </a:spcBef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hosts: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host2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946">
                <a:tc gridSpan="3">
                  <a:txBody>
                    <a:bodyPr/>
                    <a:lstStyle/>
                    <a:p>
                      <a:pPr marL="818515">
                        <a:lnSpc>
                          <a:spcPts val="1390"/>
                        </a:lnSpc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Play</a:t>
                      </a:r>
                      <a:r>
                        <a:rPr sz="1200" spc="-3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818515">
                        <a:lnSpc>
                          <a:spcPts val="1435"/>
                        </a:lnSpc>
                        <a:spcBef>
                          <a:spcPts val="60"/>
                        </a:spcBef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sudo: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yes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818515">
                        <a:lnSpc>
                          <a:spcPts val="1430"/>
                        </a:lnSpc>
                      </a:pPr>
                      <a:r>
                        <a:rPr sz="1200" spc="1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tasks: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marR="1024890" indent="-171450">
                        <a:lnSpc>
                          <a:spcPts val="1430"/>
                        </a:lnSpc>
                        <a:spcBef>
                          <a:spcPts val="50"/>
                        </a:spcBef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Execute script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on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server  script:</a:t>
                      </a:r>
                      <a:r>
                        <a:rPr sz="1200" spc="-5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test_script.sh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indent="-172085">
                        <a:lnSpc>
                          <a:spcPts val="1380"/>
                        </a:lnSpc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Install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nginx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apt: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name=nginx</a:t>
                      </a:r>
                      <a:r>
                        <a:rPr sz="1200" spc="5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state=latest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1371849" y="1639366"/>
            <a:ext cx="391795" cy="156845"/>
          </a:xfrm>
          <a:prstGeom prst="rect">
            <a:avLst/>
          </a:prstGeom>
          <a:ln w="28574">
            <a:solidFill>
              <a:srgbClr val="F07F0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6839">
              <a:lnSpc>
                <a:spcPts val="1175"/>
              </a:lnSpc>
            </a:pPr>
            <a:r>
              <a:rPr sz="1200" spc="15" dirty="0">
                <a:solidFill>
                  <a:srgbClr val="595959"/>
                </a:solidFill>
                <a:latin typeface="Consolas"/>
                <a:cs typeface="Consolas"/>
              </a:rPr>
              <a:t>---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1965" y="1143358"/>
            <a:ext cx="4055408" cy="55356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93414" y="2295966"/>
            <a:ext cx="2975610" cy="3843654"/>
          </a:xfrm>
          <a:custGeom>
            <a:avLst/>
            <a:gdLst/>
            <a:ahLst/>
            <a:cxnLst/>
            <a:rect l="l" t="t" r="r" b="b"/>
            <a:pathLst>
              <a:path w="2975610" h="3843654">
                <a:moveTo>
                  <a:pt x="0" y="3843528"/>
                </a:moveTo>
                <a:lnTo>
                  <a:pt x="2975491" y="3843528"/>
                </a:lnTo>
                <a:lnTo>
                  <a:pt x="2975491" y="0"/>
                </a:lnTo>
                <a:lnTo>
                  <a:pt x="0" y="0"/>
                </a:lnTo>
                <a:lnTo>
                  <a:pt x="0" y="3843528"/>
                </a:lnTo>
                <a:close/>
              </a:path>
            </a:pathLst>
          </a:custGeom>
          <a:solidFill>
            <a:srgbClr val="86C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7730" y="1502032"/>
            <a:ext cx="2454275" cy="3843654"/>
          </a:xfrm>
          <a:custGeom>
            <a:avLst/>
            <a:gdLst/>
            <a:ahLst/>
            <a:cxnLst/>
            <a:rect l="l" t="t" r="r" b="b"/>
            <a:pathLst>
              <a:path w="2454275" h="3843654">
                <a:moveTo>
                  <a:pt x="0" y="3843528"/>
                </a:moveTo>
                <a:lnTo>
                  <a:pt x="2454021" y="3843528"/>
                </a:lnTo>
                <a:lnTo>
                  <a:pt x="2454021" y="0"/>
                </a:lnTo>
                <a:lnTo>
                  <a:pt x="0" y="0"/>
                </a:lnTo>
                <a:lnTo>
                  <a:pt x="0" y="3843528"/>
                </a:lnTo>
                <a:close/>
              </a:path>
            </a:pathLst>
          </a:custGeom>
          <a:solidFill>
            <a:srgbClr val="86C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53265" y="1457309"/>
            <a:ext cx="2876550" cy="1314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68886" y="1479681"/>
            <a:ext cx="2782570" cy="1213485"/>
          </a:xfrm>
          <a:custGeom>
            <a:avLst/>
            <a:gdLst/>
            <a:ahLst/>
            <a:cxnLst/>
            <a:rect l="l" t="t" r="r" b="b"/>
            <a:pathLst>
              <a:path w="2782570" h="1213485">
                <a:moveTo>
                  <a:pt x="2579735" y="0"/>
                </a:moveTo>
                <a:lnTo>
                  <a:pt x="202295" y="0"/>
                </a:lnTo>
                <a:lnTo>
                  <a:pt x="155896" y="5341"/>
                </a:lnTo>
                <a:lnTo>
                  <a:pt x="113311" y="20556"/>
                </a:lnTo>
                <a:lnTo>
                  <a:pt x="75751" y="44427"/>
                </a:lnTo>
                <a:lnTo>
                  <a:pt x="44427" y="75741"/>
                </a:lnTo>
                <a:lnTo>
                  <a:pt x="20553" y="113280"/>
                </a:lnTo>
                <a:lnTo>
                  <a:pt x="5340" y="155829"/>
                </a:lnTo>
                <a:lnTo>
                  <a:pt x="0" y="202173"/>
                </a:lnTo>
                <a:lnTo>
                  <a:pt x="0" y="1011174"/>
                </a:lnTo>
                <a:lnTo>
                  <a:pt x="5340" y="1057563"/>
                </a:lnTo>
                <a:lnTo>
                  <a:pt x="20553" y="1100145"/>
                </a:lnTo>
                <a:lnTo>
                  <a:pt x="44427" y="1137705"/>
                </a:lnTo>
                <a:lnTo>
                  <a:pt x="75751" y="1169032"/>
                </a:lnTo>
                <a:lnTo>
                  <a:pt x="113311" y="1192910"/>
                </a:lnTo>
                <a:lnTo>
                  <a:pt x="155896" y="1208127"/>
                </a:lnTo>
                <a:lnTo>
                  <a:pt x="202295" y="1213469"/>
                </a:lnTo>
                <a:lnTo>
                  <a:pt x="2579735" y="1213469"/>
                </a:lnTo>
                <a:lnTo>
                  <a:pt x="2626136" y="1208127"/>
                </a:lnTo>
                <a:lnTo>
                  <a:pt x="2668726" y="1192910"/>
                </a:lnTo>
                <a:lnTo>
                  <a:pt x="2706292" y="1169032"/>
                </a:lnTo>
                <a:lnTo>
                  <a:pt x="2737622" y="1137705"/>
                </a:lnTo>
                <a:lnTo>
                  <a:pt x="2761502" y="1100145"/>
                </a:lnTo>
                <a:lnTo>
                  <a:pt x="2776720" y="1057563"/>
                </a:lnTo>
                <a:lnTo>
                  <a:pt x="2782062" y="1011174"/>
                </a:lnTo>
                <a:lnTo>
                  <a:pt x="2782062" y="202173"/>
                </a:lnTo>
                <a:lnTo>
                  <a:pt x="2776720" y="155829"/>
                </a:lnTo>
                <a:lnTo>
                  <a:pt x="2761502" y="113280"/>
                </a:lnTo>
                <a:lnTo>
                  <a:pt x="2737622" y="75741"/>
                </a:lnTo>
                <a:lnTo>
                  <a:pt x="2706292" y="44427"/>
                </a:lnTo>
                <a:lnTo>
                  <a:pt x="2668726" y="20556"/>
                </a:lnTo>
                <a:lnTo>
                  <a:pt x="2626136" y="5341"/>
                </a:lnTo>
                <a:lnTo>
                  <a:pt x="25797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68886" y="1479682"/>
            <a:ext cx="2782570" cy="1213485"/>
          </a:xfrm>
          <a:custGeom>
            <a:avLst/>
            <a:gdLst/>
            <a:ahLst/>
            <a:cxnLst/>
            <a:rect l="l" t="t" r="r" b="b"/>
            <a:pathLst>
              <a:path w="2782570" h="1213485">
                <a:moveTo>
                  <a:pt x="0" y="202173"/>
                </a:moveTo>
                <a:lnTo>
                  <a:pt x="5340" y="155829"/>
                </a:lnTo>
                <a:lnTo>
                  <a:pt x="20553" y="113280"/>
                </a:lnTo>
                <a:lnTo>
                  <a:pt x="44427" y="75741"/>
                </a:lnTo>
                <a:lnTo>
                  <a:pt x="75751" y="44427"/>
                </a:lnTo>
                <a:lnTo>
                  <a:pt x="113311" y="20556"/>
                </a:lnTo>
                <a:lnTo>
                  <a:pt x="155896" y="5341"/>
                </a:lnTo>
                <a:lnTo>
                  <a:pt x="202295" y="0"/>
                </a:lnTo>
                <a:lnTo>
                  <a:pt x="2579735" y="0"/>
                </a:lnTo>
                <a:lnTo>
                  <a:pt x="2626136" y="5341"/>
                </a:lnTo>
                <a:lnTo>
                  <a:pt x="2668726" y="20556"/>
                </a:lnTo>
                <a:lnTo>
                  <a:pt x="2706292" y="44427"/>
                </a:lnTo>
                <a:lnTo>
                  <a:pt x="2737622" y="75741"/>
                </a:lnTo>
                <a:lnTo>
                  <a:pt x="2761502" y="113280"/>
                </a:lnTo>
                <a:lnTo>
                  <a:pt x="2776719" y="155829"/>
                </a:lnTo>
                <a:lnTo>
                  <a:pt x="2782061" y="202173"/>
                </a:lnTo>
                <a:lnTo>
                  <a:pt x="2782061" y="1011173"/>
                </a:lnTo>
                <a:lnTo>
                  <a:pt x="2776719" y="1057563"/>
                </a:lnTo>
                <a:lnTo>
                  <a:pt x="2761502" y="1100145"/>
                </a:lnTo>
                <a:lnTo>
                  <a:pt x="2737622" y="1137705"/>
                </a:lnTo>
                <a:lnTo>
                  <a:pt x="2706292" y="1169032"/>
                </a:lnTo>
                <a:lnTo>
                  <a:pt x="2668726" y="1192910"/>
                </a:lnTo>
                <a:lnTo>
                  <a:pt x="2626136" y="1208127"/>
                </a:lnTo>
                <a:lnTo>
                  <a:pt x="2579735" y="1213469"/>
                </a:lnTo>
                <a:lnTo>
                  <a:pt x="202295" y="1213469"/>
                </a:lnTo>
                <a:lnTo>
                  <a:pt x="155896" y="1208127"/>
                </a:lnTo>
                <a:lnTo>
                  <a:pt x="113311" y="1192910"/>
                </a:lnTo>
                <a:lnTo>
                  <a:pt x="75751" y="1169032"/>
                </a:lnTo>
                <a:lnTo>
                  <a:pt x="44427" y="1137705"/>
                </a:lnTo>
                <a:lnTo>
                  <a:pt x="20553" y="1100145"/>
                </a:lnTo>
                <a:lnTo>
                  <a:pt x="5340" y="1057563"/>
                </a:lnTo>
                <a:lnTo>
                  <a:pt x="0" y="1011173"/>
                </a:lnTo>
                <a:lnTo>
                  <a:pt x="0" y="202173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45457" y="1575748"/>
            <a:ext cx="1925955" cy="100012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66675" algn="just">
              <a:lnSpc>
                <a:spcPct val="103000"/>
              </a:lnSpc>
              <a:spcBef>
                <a:spcPts val="70"/>
              </a:spcBef>
            </a:pP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“hosts” </a:t>
            </a:r>
            <a:r>
              <a:rPr sz="1550" b="1" spc="5" dirty="0">
                <a:solidFill>
                  <a:srgbClr val="595959"/>
                </a:solidFill>
                <a:latin typeface="Calibri"/>
                <a:cs typeface="Calibri"/>
              </a:rPr>
              <a:t>can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have one 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host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or group of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hosts 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from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the inventory</a:t>
            </a:r>
            <a:r>
              <a:rPr sz="1550" b="1" spc="2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5" dirty="0">
                <a:solidFill>
                  <a:srgbClr val="595959"/>
                </a:solidFill>
                <a:latin typeface="Calibri"/>
                <a:cs typeface="Calibri"/>
              </a:rPr>
              <a:t>file</a:t>
            </a:r>
            <a:endParaRPr sz="1550">
              <a:latin typeface="Calibri"/>
              <a:cs typeface="Calibri"/>
            </a:endParaRPr>
          </a:p>
          <a:p>
            <a:pPr marL="212725">
              <a:lnSpc>
                <a:spcPct val="100000"/>
              </a:lnSpc>
              <a:spcBef>
                <a:spcPts val="90"/>
              </a:spcBef>
            </a:pP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/etc/ansible/hosts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56581" y="1993496"/>
            <a:ext cx="243369" cy="2433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6995795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Creating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r>
              <a:rPr sz="3750" b="1" spc="-6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Playbook-Example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2027" y="2803979"/>
            <a:ext cx="254000" cy="5886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5" dirty="0">
                <a:solidFill>
                  <a:srgbClr val="F07F09"/>
                </a:solidFill>
                <a:latin typeface="Calibri"/>
                <a:cs typeface="Calibri"/>
              </a:rPr>
              <a:t>Play</a:t>
            </a:r>
            <a:r>
              <a:rPr sz="1800" b="1" spc="-135" dirty="0">
                <a:solidFill>
                  <a:srgbClr val="F07F0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07F09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2027" y="5553522"/>
            <a:ext cx="254000" cy="5886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5" dirty="0">
                <a:solidFill>
                  <a:srgbClr val="F07F09"/>
                </a:solidFill>
                <a:latin typeface="Calibri"/>
                <a:cs typeface="Calibri"/>
              </a:rPr>
              <a:t>Play</a:t>
            </a:r>
            <a:r>
              <a:rPr sz="1800" b="1" spc="-135" dirty="0">
                <a:solidFill>
                  <a:srgbClr val="F07F0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07F09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95600" y="2021067"/>
            <a:ext cx="4073525" cy="114300"/>
          </a:xfrm>
          <a:custGeom>
            <a:avLst/>
            <a:gdLst/>
            <a:ahLst/>
            <a:cxnLst/>
            <a:rect l="l" t="t" r="r" b="b"/>
            <a:pathLst>
              <a:path w="4073525" h="114300">
                <a:moveTo>
                  <a:pt x="3958986" y="0"/>
                </a:moveTo>
                <a:lnTo>
                  <a:pt x="3958986" y="114300"/>
                </a:lnTo>
                <a:lnTo>
                  <a:pt x="4035186" y="76200"/>
                </a:lnTo>
                <a:lnTo>
                  <a:pt x="3978036" y="76200"/>
                </a:lnTo>
                <a:lnTo>
                  <a:pt x="3978036" y="38100"/>
                </a:lnTo>
                <a:lnTo>
                  <a:pt x="4035186" y="38100"/>
                </a:lnTo>
                <a:lnTo>
                  <a:pt x="3958986" y="0"/>
                </a:lnTo>
                <a:close/>
              </a:path>
              <a:path w="4073525" h="114300">
                <a:moveTo>
                  <a:pt x="3958986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958986" y="76200"/>
                </a:lnTo>
                <a:lnTo>
                  <a:pt x="3958986" y="38100"/>
                </a:lnTo>
                <a:close/>
              </a:path>
              <a:path w="4073525" h="114300">
                <a:moveTo>
                  <a:pt x="4035186" y="38100"/>
                </a:moveTo>
                <a:lnTo>
                  <a:pt x="3978036" y="38100"/>
                </a:lnTo>
                <a:lnTo>
                  <a:pt x="3978036" y="76200"/>
                </a:lnTo>
                <a:lnTo>
                  <a:pt x="4035186" y="76200"/>
                </a:lnTo>
                <a:lnTo>
                  <a:pt x="4073286" y="57150"/>
                </a:lnTo>
                <a:lnTo>
                  <a:pt x="4035186" y="3810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827542" y="1954411"/>
          <a:ext cx="4798695" cy="14889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68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435"/>
                        </a:lnSpc>
                      </a:pP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38100">
                      <a:solidFill>
                        <a:srgbClr val="F07F09"/>
                      </a:solidFill>
                      <a:prstDash val="solid"/>
                    </a:lnT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435"/>
                        </a:lnSpc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hosts: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2115">
                <a:tc gridSpan="3">
                  <a:txBody>
                    <a:bodyPr/>
                    <a:lstStyle/>
                    <a:p>
                      <a:pPr marL="818515">
                        <a:lnSpc>
                          <a:spcPts val="1140"/>
                        </a:lnSpc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sudo: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yes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818515" marR="2956560">
                        <a:lnSpc>
                          <a:spcPts val="1430"/>
                        </a:lnSpc>
                        <a:spcBef>
                          <a:spcPts val="45"/>
                        </a:spcBef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Play</a:t>
                      </a:r>
                      <a:r>
                        <a:rPr sz="1200" spc="-10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1  </a:t>
                      </a:r>
                      <a:r>
                        <a:rPr sz="1200" spc="1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tasks: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indent="-172085">
                        <a:lnSpc>
                          <a:spcPts val="1375"/>
                        </a:lnSpc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Execute command</a:t>
                      </a:r>
                      <a:r>
                        <a:rPr sz="1200" spc="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‘Date’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>
                        <a:lnSpc>
                          <a:spcPts val="1435"/>
                        </a:lnSpc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command:</a:t>
                      </a:r>
                      <a:r>
                        <a:rPr sz="1200" spc="2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date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indent="-172085">
                        <a:lnSpc>
                          <a:spcPts val="1435"/>
                        </a:lnSpc>
                        <a:spcBef>
                          <a:spcPts val="65"/>
                        </a:spcBef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Execute script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on</a:t>
                      </a:r>
                      <a:r>
                        <a:rPr sz="1200" spc="4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server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>
                        <a:lnSpc>
                          <a:spcPts val="1435"/>
                        </a:lnSpc>
                      </a:pP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script: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test_script.sh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827542" y="3564620"/>
          <a:ext cx="4798695" cy="2615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63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38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38100">
                      <a:solidFill>
                        <a:srgbClr val="F07F09"/>
                      </a:solidFill>
                      <a:prstDash val="solid"/>
                    </a:lnT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380"/>
                        </a:lnSpc>
                        <a:spcBef>
                          <a:spcPts val="305"/>
                        </a:spcBef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hosts: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host2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946">
                <a:tc gridSpan="3">
                  <a:txBody>
                    <a:bodyPr/>
                    <a:lstStyle/>
                    <a:p>
                      <a:pPr marL="818515">
                        <a:lnSpc>
                          <a:spcPts val="1390"/>
                        </a:lnSpc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Play</a:t>
                      </a:r>
                      <a:r>
                        <a:rPr sz="1200" spc="-3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818515">
                        <a:lnSpc>
                          <a:spcPts val="1435"/>
                        </a:lnSpc>
                        <a:spcBef>
                          <a:spcPts val="60"/>
                        </a:spcBef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sudo: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yes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818515">
                        <a:lnSpc>
                          <a:spcPts val="1430"/>
                        </a:lnSpc>
                      </a:pPr>
                      <a:r>
                        <a:rPr sz="1200" spc="1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tasks: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marR="1024890" indent="-171450">
                        <a:lnSpc>
                          <a:spcPts val="1430"/>
                        </a:lnSpc>
                        <a:spcBef>
                          <a:spcPts val="50"/>
                        </a:spcBef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Execute script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on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server  script:</a:t>
                      </a:r>
                      <a:r>
                        <a:rPr sz="1200" spc="-5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test_script.sh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indent="-172085">
                        <a:lnSpc>
                          <a:spcPts val="1380"/>
                        </a:lnSpc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Install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nginx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apt: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name=nginx</a:t>
                      </a:r>
                      <a:r>
                        <a:rPr sz="1200" spc="5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state=latest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1371849" y="1639366"/>
            <a:ext cx="391795" cy="156845"/>
          </a:xfrm>
          <a:prstGeom prst="rect">
            <a:avLst/>
          </a:prstGeom>
          <a:ln w="28574">
            <a:solidFill>
              <a:srgbClr val="F07F0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6839">
              <a:lnSpc>
                <a:spcPts val="1175"/>
              </a:lnSpc>
            </a:pPr>
            <a:r>
              <a:rPr sz="1200" spc="15" dirty="0">
                <a:solidFill>
                  <a:srgbClr val="595959"/>
                </a:solidFill>
                <a:latin typeface="Consolas"/>
                <a:cs typeface="Consolas"/>
              </a:rPr>
              <a:t>---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45050" y="3051870"/>
            <a:ext cx="2338705" cy="1000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Each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play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is </a:t>
            </a:r>
            <a:r>
              <a:rPr sz="1550" b="1" spc="-20" dirty="0">
                <a:solidFill>
                  <a:srgbClr val="595959"/>
                </a:solidFill>
                <a:latin typeface="Calibri"/>
                <a:cs typeface="Calibri"/>
              </a:rPr>
              <a:t>like </a:t>
            </a:r>
            <a:r>
              <a:rPr sz="1550" b="1" spc="10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1550" b="1" spc="-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dictionary</a:t>
            </a:r>
            <a:endParaRPr sz="1550">
              <a:latin typeface="Calibri"/>
              <a:cs typeface="Calibri"/>
            </a:endParaRPr>
          </a:p>
          <a:p>
            <a:pPr marL="374650" marR="368935" indent="476250">
              <a:lnSpc>
                <a:spcPct val="100899"/>
              </a:lnSpc>
              <a:spcBef>
                <a:spcPts val="75"/>
              </a:spcBef>
            </a:pP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and has  </a:t>
            </a:r>
            <a:r>
              <a:rPr sz="1550" b="1" spc="5" dirty="0">
                <a:solidFill>
                  <a:srgbClr val="595959"/>
                </a:solidFill>
                <a:latin typeface="Calibri"/>
                <a:cs typeface="Calibri"/>
              </a:rPr>
              <a:t>name, </a:t>
            </a:r>
            <a:r>
              <a:rPr sz="1550" b="1" spc="-15" dirty="0">
                <a:solidFill>
                  <a:srgbClr val="595959"/>
                </a:solidFill>
                <a:latin typeface="Calibri"/>
                <a:cs typeface="Calibri"/>
              </a:rPr>
              <a:t>hosts,</a:t>
            </a:r>
            <a:r>
              <a:rPr sz="1550" b="1" spc="229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-15" dirty="0">
                <a:solidFill>
                  <a:srgbClr val="595959"/>
                </a:solidFill>
                <a:latin typeface="Calibri"/>
                <a:cs typeface="Calibri"/>
              </a:rPr>
              <a:t>tasks.</a:t>
            </a:r>
            <a:endParaRPr sz="1550">
              <a:latin typeface="Calibri"/>
              <a:cs typeface="Calibri"/>
            </a:endParaRPr>
          </a:p>
          <a:p>
            <a:pPr marL="279400">
              <a:lnSpc>
                <a:spcPct val="100000"/>
              </a:lnSpc>
              <a:spcBef>
                <a:spcPts val="95"/>
              </a:spcBef>
            </a:pP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Order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doesn’t</a:t>
            </a:r>
            <a:r>
              <a:rPr sz="1550" b="1" spc="-8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matter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05540" y="3524493"/>
            <a:ext cx="929640" cy="114300"/>
          </a:xfrm>
          <a:custGeom>
            <a:avLst/>
            <a:gdLst/>
            <a:ahLst/>
            <a:cxnLst/>
            <a:rect l="l" t="t" r="r" b="b"/>
            <a:pathLst>
              <a:path w="929640" h="114300">
                <a:moveTo>
                  <a:pt x="815340" y="0"/>
                </a:moveTo>
                <a:lnTo>
                  <a:pt x="815340" y="114300"/>
                </a:lnTo>
                <a:lnTo>
                  <a:pt x="891540" y="76200"/>
                </a:lnTo>
                <a:lnTo>
                  <a:pt x="834390" y="76200"/>
                </a:lnTo>
                <a:lnTo>
                  <a:pt x="834390" y="38100"/>
                </a:lnTo>
                <a:lnTo>
                  <a:pt x="891540" y="38100"/>
                </a:lnTo>
                <a:lnTo>
                  <a:pt x="815340" y="0"/>
                </a:lnTo>
                <a:close/>
              </a:path>
              <a:path w="929640" h="114300">
                <a:moveTo>
                  <a:pt x="81534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815340" y="76200"/>
                </a:lnTo>
                <a:lnTo>
                  <a:pt x="815340" y="38100"/>
                </a:lnTo>
                <a:close/>
              </a:path>
              <a:path w="929640" h="114300">
                <a:moveTo>
                  <a:pt x="891540" y="38100"/>
                </a:moveTo>
                <a:lnTo>
                  <a:pt x="834390" y="38100"/>
                </a:lnTo>
                <a:lnTo>
                  <a:pt x="834390" y="76200"/>
                </a:lnTo>
                <a:lnTo>
                  <a:pt x="891540" y="76200"/>
                </a:lnTo>
                <a:lnTo>
                  <a:pt x="929640" y="57150"/>
                </a:lnTo>
                <a:lnTo>
                  <a:pt x="891540" y="3810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95646" y="2148321"/>
            <a:ext cx="3340735" cy="1789430"/>
          </a:xfrm>
          <a:custGeom>
            <a:avLst/>
            <a:gdLst/>
            <a:ahLst/>
            <a:cxnLst/>
            <a:rect l="l" t="t" r="r" b="b"/>
            <a:pathLst>
              <a:path w="3340735" h="1789429">
                <a:moveTo>
                  <a:pt x="114300" y="1674632"/>
                </a:moveTo>
                <a:lnTo>
                  <a:pt x="0" y="1731782"/>
                </a:lnTo>
                <a:lnTo>
                  <a:pt x="114300" y="1788932"/>
                </a:lnTo>
                <a:lnTo>
                  <a:pt x="114300" y="1750832"/>
                </a:lnTo>
                <a:lnTo>
                  <a:pt x="95250" y="1750832"/>
                </a:lnTo>
                <a:lnTo>
                  <a:pt x="95250" y="1712732"/>
                </a:lnTo>
                <a:lnTo>
                  <a:pt x="114300" y="1712732"/>
                </a:lnTo>
                <a:lnTo>
                  <a:pt x="114300" y="1674632"/>
                </a:lnTo>
                <a:close/>
              </a:path>
              <a:path w="3340735" h="1789429">
                <a:moveTo>
                  <a:pt x="114300" y="1712732"/>
                </a:moveTo>
                <a:lnTo>
                  <a:pt x="95250" y="1712732"/>
                </a:lnTo>
                <a:lnTo>
                  <a:pt x="95250" y="1750832"/>
                </a:lnTo>
                <a:lnTo>
                  <a:pt x="114300" y="1750832"/>
                </a:lnTo>
                <a:lnTo>
                  <a:pt x="114300" y="1712732"/>
                </a:lnTo>
                <a:close/>
              </a:path>
              <a:path w="3340735" h="1789429">
                <a:moveTo>
                  <a:pt x="1651141" y="1712732"/>
                </a:moveTo>
                <a:lnTo>
                  <a:pt x="114300" y="1712732"/>
                </a:lnTo>
                <a:lnTo>
                  <a:pt x="114300" y="1750832"/>
                </a:lnTo>
                <a:lnTo>
                  <a:pt x="1689241" y="1750832"/>
                </a:lnTo>
                <a:lnTo>
                  <a:pt x="1689241" y="1731782"/>
                </a:lnTo>
                <a:lnTo>
                  <a:pt x="1651141" y="1731782"/>
                </a:lnTo>
                <a:lnTo>
                  <a:pt x="1651141" y="1712732"/>
                </a:lnTo>
                <a:close/>
              </a:path>
              <a:path w="3340735" h="1789429">
                <a:moveTo>
                  <a:pt x="1651141" y="57150"/>
                </a:moveTo>
                <a:lnTo>
                  <a:pt x="1651141" y="1731782"/>
                </a:lnTo>
                <a:lnTo>
                  <a:pt x="1670191" y="1712732"/>
                </a:lnTo>
                <a:lnTo>
                  <a:pt x="1689241" y="1712732"/>
                </a:lnTo>
                <a:lnTo>
                  <a:pt x="1689241" y="913516"/>
                </a:lnTo>
                <a:lnTo>
                  <a:pt x="1670191" y="913516"/>
                </a:lnTo>
                <a:lnTo>
                  <a:pt x="1689241" y="894466"/>
                </a:lnTo>
                <a:lnTo>
                  <a:pt x="1670191" y="875416"/>
                </a:lnTo>
                <a:lnTo>
                  <a:pt x="1689241" y="875416"/>
                </a:lnTo>
                <a:lnTo>
                  <a:pt x="1689241" y="76200"/>
                </a:lnTo>
                <a:lnTo>
                  <a:pt x="1670191" y="76200"/>
                </a:lnTo>
                <a:lnTo>
                  <a:pt x="1651141" y="57150"/>
                </a:lnTo>
                <a:close/>
              </a:path>
              <a:path w="3340735" h="1789429">
                <a:moveTo>
                  <a:pt x="1689241" y="1712732"/>
                </a:moveTo>
                <a:lnTo>
                  <a:pt x="1670191" y="1712732"/>
                </a:lnTo>
                <a:lnTo>
                  <a:pt x="1651141" y="1731782"/>
                </a:lnTo>
                <a:lnTo>
                  <a:pt x="1689241" y="1731782"/>
                </a:lnTo>
                <a:lnTo>
                  <a:pt x="1689241" y="1712732"/>
                </a:lnTo>
                <a:close/>
              </a:path>
              <a:path w="3340735" h="1789429">
                <a:moveTo>
                  <a:pt x="1689241" y="894466"/>
                </a:moveTo>
                <a:lnTo>
                  <a:pt x="1670191" y="913516"/>
                </a:lnTo>
                <a:lnTo>
                  <a:pt x="1689241" y="913516"/>
                </a:lnTo>
                <a:lnTo>
                  <a:pt x="1689241" y="894466"/>
                </a:lnTo>
                <a:close/>
              </a:path>
              <a:path w="3340735" h="1789429">
                <a:moveTo>
                  <a:pt x="3340221" y="875416"/>
                </a:moveTo>
                <a:lnTo>
                  <a:pt x="1689241" y="875416"/>
                </a:lnTo>
                <a:lnTo>
                  <a:pt x="1689241" y="913516"/>
                </a:lnTo>
                <a:lnTo>
                  <a:pt x="3340221" y="913516"/>
                </a:lnTo>
                <a:lnTo>
                  <a:pt x="3340221" y="875416"/>
                </a:lnTo>
                <a:close/>
              </a:path>
              <a:path w="3340735" h="1789429">
                <a:moveTo>
                  <a:pt x="1689241" y="875416"/>
                </a:moveTo>
                <a:lnTo>
                  <a:pt x="1670191" y="875416"/>
                </a:lnTo>
                <a:lnTo>
                  <a:pt x="1689241" y="894466"/>
                </a:lnTo>
                <a:lnTo>
                  <a:pt x="1689241" y="875416"/>
                </a:lnTo>
                <a:close/>
              </a:path>
              <a:path w="3340735" h="1789429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3340735" h="1789429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3340735" h="1789429">
                <a:moveTo>
                  <a:pt x="1689241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1651141" y="76200"/>
                </a:lnTo>
                <a:lnTo>
                  <a:pt x="1651141" y="57150"/>
                </a:lnTo>
                <a:lnTo>
                  <a:pt x="1689241" y="57150"/>
                </a:lnTo>
                <a:lnTo>
                  <a:pt x="1689241" y="38100"/>
                </a:lnTo>
                <a:close/>
              </a:path>
              <a:path w="3340735" h="1789429">
                <a:moveTo>
                  <a:pt x="1689241" y="57150"/>
                </a:moveTo>
                <a:lnTo>
                  <a:pt x="1651141" y="57150"/>
                </a:lnTo>
                <a:lnTo>
                  <a:pt x="1670191" y="76200"/>
                </a:lnTo>
                <a:lnTo>
                  <a:pt x="1689241" y="76200"/>
                </a:lnTo>
                <a:lnTo>
                  <a:pt x="1689241" y="5715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26357" y="3027944"/>
            <a:ext cx="0" cy="556260"/>
          </a:xfrm>
          <a:custGeom>
            <a:avLst/>
            <a:gdLst/>
            <a:ahLst/>
            <a:cxnLst/>
            <a:rect l="l" t="t" r="r" b="b"/>
            <a:pathLst>
              <a:path h="556260">
                <a:moveTo>
                  <a:pt x="0" y="0"/>
                </a:moveTo>
                <a:lnTo>
                  <a:pt x="0" y="555985"/>
                </a:lnTo>
              </a:path>
            </a:pathLst>
          </a:custGeom>
          <a:ln w="38099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53265" y="1457309"/>
            <a:ext cx="2876550" cy="131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68886" y="1479681"/>
            <a:ext cx="2782570" cy="1213485"/>
          </a:xfrm>
          <a:custGeom>
            <a:avLst/>
            <a:gdLst/>
            <a:ahLst/>
            <a:cxnLst/>
            <a:rect l="l" t="t" r="r" b="b"/>
            <a:pathLst>
              <a:path w="2782570" h="1213485">
                <a:moveTo>
                  <a:pt x="2579735" y="0"/>
                </a:moveTo>
                <a:lnTo>
                  <a:pt x="202295" y="0"/>
                </a:lnTo>
                <a:lnTo>
                  <a:pt x="155896" y="5341"/>
                </a:lnTo>
                <a:lnTo>
                  <a:pt x="113311" y="20556"/>
                </a:lnTo>
                <a:lnTo>
                  <a:pt x="75751" y="44427"/>
                </a:lnTo>
                <a:lnTo>
                  <a:pt x="44427" y="75741"/>
                </a:lnTo>
                <a:lnTo>
                  <a:pt x="20553" y="113280"/>
                </a:lnTo>
                <a:lnTo>
                  <a:pt x="5340" y="155829"/>
                </a:lnTo>
                <a:lnTo>
                  <a:pt x="0" y="202173"/>
                </a:lnTo>
                <a:lnTo>
                  <a:pt x="0" y="1011174"/>
                </a:lnTo>
                <a:lnTo>
                  <a:pt x="5340" y="1057563"/>
                </a:lnTo>
                <a:lnTo>
                  <a:pt x="20553" y="1100145"/>
                </a:lnTo>
                <a:lnTo>
                  <a:pt x="44427" y="1137705"/>
                </a:lnTo>
                <a:lnTo>
                  <a:pt x="75751" y="1169032"/>
                </a:lnTo>
                <a:lnTo>
                  <a:pt x="113311" y="1192910"/>
                </a:lnTo>
                <a:lnTo>
                  <a:pt x="155896" y="1208127"/>
                </a:lnTo>
                <a:lnTo>
                  <a:pt x="202295" y="1213469"/>
                </a:lnTo>
                <a:lnTo>
                  <a:pt x="2579735" y="1213469"/>
                </a:lnTo>
                <a:lnTo>
                  <a:pt x="2626136" y="1208127"/>
                </a:lnTo>
                <a:lnTo>
                  <a:pt x="2668726" y="1192910"/>
                </a:lnTo>
                <a:lnTo>
                  <a:pt x="2706292" y="1169032"/>
                </a:lnTo>
                <a:lnTo>
                  <a:pt x="2737622" y="1137705"/>
                </a:lnTo>
                <a:lnTo>
                  <a:pt x="2761502" y="1100145"/>
                </a:lnTo>
                <a:lnTo>
                  <a:pt x="2776720" y="1057563"/>
                </a:lnTo>
                <a:lnTo>
                  <a:pt x="2782062" y="1011174"/>
                </a:lnTo>
                <a:lnTo>
                  <a:pt x="2782062" y="202173"/>
                </a:lnTo>
                <a:lnTo>
                  <a:pt x="2776720" y="155829"/>
                </a:lnTo>
                <a:lnTo>
                  <a:pt x="2761502" y="113280"/>
                </a:lnTo>
                <a:lnTo>
                  <a:pt x="2737622" y="75741"/>
                </a:lnTo>
                <a:lnTo>
                  <a:pt x="2706292" y="44427"/>
                </a:lnTo>
                <a:lnTo>
                  <a:pt x="2668726" y="20556"/>
                </a:lnTo>
                <a:lnTo>
                  <a:pt x="2626136" y="5341"/>
                </a:lnTo>
                <a:lnTo>
                  <a:pt x="25797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68886" y="1479682"/>
            <a:ext cx="2782570" cy="1213485"/>
          </a:xfrm>
          <a:custGeom>
            <a:avLst/>
            <a:gdLst/>
            <a:ahLst/>
            <a:cxnLst/>
            <a:rect l="l" t="t" r="r" b="b"/>
            <a:pathLst>
              <a:path w="2782570" h="1213485">
                <a:moveTo>
                  <a:pt x="0" y="202173"/>
                </a:moveTo>
                <a:lnTo>
                  <a:pt x="5340" y="155829"/>
                </a:lnTo>
                <a:lnTo>
                  <a:pt x="20553" y="113280"/>
                </a:lnTo>
                <a:lnTo>
                  <a:pt x="44427" y="75741"/>
                </a:lnTo>
                <a:lnTo>
                  <a:pt x="75751" y="44427"/>
                </a:lnTo>
                <a:lnTo>
                  <a:pt x="113311" y="20556"/>
                </a:lnTo>
                <a:lnTo>
                  <a:pt x="155896" y="5341"/>
                </a:lnTo>
                <a:lnTo>
                  <a:pt x="202295" y="0"/>
                </a:lnTo>
                <a:lnTo>
                  <a:pt x="2579735" y="0"/>
                </a:lnTo>
                <a:lnTo>
                  <a:pt x="2626136" y="5341"/>
                </a:lnTo>
                <a:lnTo>
                  <a:pt x="2668726" y="20556"/>
                </a:lnTo>
                <a:lnTo>
                  <a:pt x="2706292" y="44427"/>
                </a:lnTo>
                <a:lnTo>
                  <a:pt x="2737622" y="75741"/>
                </a:lnTo>
                <a:lnTo>
                  <a:pt x="2761502" y="113280"/>
                </a:lnTo>
                <a:lnTo>
                  <a:pt x="2776719" y="155829"/>
                </a:lnTo>
                <a:lnTo>
                  <a:pt x="2782061" y="202173"/>
                </a:lnTo>
                <a:lnTo>
                  <a:pt x="2782061" y="1011173"/>
                </a:lnTo>
                <a:lnTo>
                  <a:pt x="2776719" y="1057563"/>
                </a:lnTo>
                <a:lnTo>
                  <a:pt x="2761502" y="1100145"/>
                </a:lnTo>
                <a:lnTo>
                  <a:pt x="2737622" y="1137705"/>
                </a:lnTo>
                <a:lnTo>
                  <a:pt x="2706292" y="1169032"/>
                </a:lnTo>
                <a:lnTo>
                  <a:pt x="2668726" y="1192910"/>
                </a:lnTo>
                <a:lnTo>
                  <a:pt x="2626136" y="1208127"/>
                </a:lnTo>
                <a:lnTo>
                  <a:pt x="2579735" y="1213469"/>
                </a:lnTo>
                <a:lnTo>
                  <a:pt x="202295" y="1213469"/>
                </a:lnTo>
                <a:lnTo>
                  <a:pt x="155896" y="1208127"/>
                </a:lnTo>
                <a:lnTo>
                  <a:pt x="113311" y="1192910"/>
                </a:lnTo>
                <a:lnTo>
                  <a:pt x="75751" y="1169032"/>
                </a:lnTo>
                <a:lnTo>
                  <a:pt x="44427" y="1137705"/>
                </a:lnTo>
                <a:lnTo>
                  <a:pt x="20553" y="1100145"/>
                </a:lnTo>
                <a:lnTo>
                  <a:pt x="5340" y="1057563"/>
                </a:lnTo>
                <a:lnTo>
                  <a:pt x="0" y="1011173"/>
                </a:lnTo>
                <a:lnTo>
                  <a:pt x="0" y="202173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45457" y="1680269"/>
            <a:ext cx="1925955" cy="7524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66675" algn="just">
              <a:lnSpc>
                <a:spcPct val="102899"/>
              </a:lnSpc>
              <a:spcBef>
                <a:spcPts val="70"/>
              </a:spcBef>
            </a:pP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“hosts” </a:t>
            </a:r>
            <a:r>
              <a:rPr sz="1550" b="1" spc="5" dirty="0">
                <a:solidFill>
                  <a:srgbClr val="595959"/>
                </a:solidFill>
                <a:latin typeface="Calibri"/>
                <a:cs typeface="Calibri"/>
              </a:rPr>
              <a:t>can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have one 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host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or group of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hosts 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from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the inventory</a:t>
            </a:r>
            <a:r>
              <a:rPr sz="1550" b="1" spc="2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5" dirty="0">
                <a:solidFill>
                  <a:srgbClr val="595959"/>
                </a:solidFill>
                <a:latin typeface="Calibri"/>
                <a:cs typeface="Calibri"/>
              </a:rPr>
              <a:t>file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56581" y="1993496"/>
            <a:ext cx="243369" cy="2433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79319" y="3431390"/>
            <a:ext cx="243369" cy="2433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6995795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Creating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r>
              <a:rPr sz="3750" b="1" spc="-6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Playbook-Example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2027" y="2803979"/>
            <a:ext cx="254000" cy="5886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5" dirty="0">
                <a:solidFill>
                  <a:srgbClr val="F07F09"/>
                </a:solidFill>
                <a:latin typeface="Calibri"/>
                <a:cs typeface="Calibri"/>
              </a:rPr>
              <a:t>Play</a:t>
            </a:r>
            <a:r>
              <a:rPr sz="1800" b="1" spc="-135" dirty="0">
                <a:solidFill>
                  <a:srgbClr val="F07F0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07F09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2027" y="5553522"/>
            <a:ext cx="254000" cy="5886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5" dirty="0">
                <a:solidFill>
                  <a:srgbClr val="F07F09"/>
                </a:solidFill>
                <a:latin typeface="Calibri"/>
                <a:cs typeface="Calibri"/>
              </a:rPr>
              <a:t>Play</a:t>
            </a:r>
            <a:r>
              <a:rPr sz="1800" b="1" spc="-135" dirty="0">
                <a:solidFill>
                  <a:srgbClr val="F07F0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07F09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95600" y="2021067"/>
            <a:ext cx="4073525" cy="114300"/>
          </a:xfrm>
          <a:custGeom>
            <a:avLst/>
            <a:gdLst/>
            <a:ahLst/>
            <a:cxnLst/>
            <a:rect l="l" t="t" r="r" b="b"/>
            <a:pathLst>
              <a:path w="4073525" h="114300">
                <a:moveTo>
                  <a:pt x="3958986" y="0"/>
                </a:moveTo>
                <a:lnTo>
                  <a:pt x="3958986" y="114300"/>
                </a:lnTo>
                <a:lnTo>
                  <a:pt x="4035186" y="76200"/>
                </a:lnTo>
                <a:lnTo>
                  <a:pt x="3978036" y="76200"/>
                </a:lnTo>
                <a:lnTo>
                  <a:pt x="3978036" y="38100"/>
                </a:lnTo>
                <a:lnTo>
                  <a:pt x="4035186" y="38100"/>
                </a:lnTo>
                <a:lnTo>
                  <a:pt x="3958986" y="0"/>
                </a:lnTo>
                <a:close/>
              </a:path>
              <a:path w="4073525" h="114300">
                <a:moveTo>
                  <a:pt x="3958986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958986" y="76200"/>
                </a:lnTo>
                <a:lnTo>
                  <a:pt x="3958986" y="38100"/>
                </a:lnTo>
                <a:close/>
              </a:path>
              <a:path w="4073525" h="114300">
                <a:moveTo>
                  <a:pt x="4035186" y="38100"/>
                </a:moveTo>
                <a:lnTo>
                  <a:pt x="3978036" y="38100"/>
                </a:lnTo>
                <a:lnTo>
                  <a:pt x="3978036" y="76200"/>
                </a:lnTo>
                <a:lnTo>
                  <a:pt x="4035186" y="76200"/>
                </a:lnTo>
                <a:lnTo>
                  <a:pt x="4073286" y="57150"/>
                </a:lnTo>
                <a:lnTo>
                  <a:pt x="4035186" y="3810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827542" y="3564620"/>
          <a:ext cx="4798695" cy="2615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63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38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38100">
                      <a:solidFill>
                        <a:srgbClr val="F07F09"/>
                      </a:solidFill>
                      <a:prstDash val="solid"/>
                    </a:lnT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380"/>
                        </a:lnSpc>
                        <a:spcBef>
                          <a:spcPts val="305"/>
                        </a:spcBef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hosts: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host2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946">
                <a:tc gridSpan="3">
                  <a:txBody>
                    <a:bodyPr/>
                    <a:lstStyle/>
                    <a:p>
                      <a:pPr marL="818515">
                        <a:lnSpc>
                          <a:spcPts val="1390"/>
                        </a:lnSpc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Play</a:t>
                      </a:r>
                      <a:r>
                        <a:rPr sz="1200" spc="-3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818515">
                        <a:lnSpc>
                          <a:spcPts val="1435"/>
                        </a:lnSpc>
                        <a:spcBef>
                          <a:spcPts val="60"/>
                        </a:spcBef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sudo: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yes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818515">
                        <a:lnSpc>
                          <a:spcPts val="1430"/>
                        </a:lnSpc>
                      </a:pPr>
                      <a:r>
                        <a:rPr sz="1200" spc="1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tasks: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marR="1024890" indent="-171450">
                        <a:lnSpc>
                          <a:spcPts val="1430"/>
                        </a:lnSpc>
                        <a:spcBef>
                          <a:spcPts val="50"/>
                        </a:spcBef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Execute script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on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server  script:</a:t>
                      </a:r>
                      <a:r>
                        <a:rPr sz="1200" spc="-5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test_script.sh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indent="-172085">
                        <a:lnSpc>
                          <a:spcPts val="1380"/>
                        </a:lnSpc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Install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nginx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apt: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name=nginx</a:t>
                      </a:r>
                      <a:r>
                        <a:rPr sz="1200" spc="5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state=latest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1371849" y="1639366"/>
            <a:ext cx="391795" cy="156845"/>
          </a:xfrm>
          <a:prstGeom prst="rect">
            <a:avLst/>
          </a:prstGeom>
          <a:ln w="28574">
            <a:solidFill>
              <a:srgbClr val="F07F0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6839">
              <a:lnSpc>
                <a:spcPts val="1175"/>
              </a:lnSpc>
            </a:pPr>
            <a:r>
              <a:rPr sz="1200" spc="15" dirty="0">
                <a:solidFill>
                  <a:srgbClr val="595959"/>
                </a:solidFill>
                <a:latin typeface="Consolas"/>
                <a:cs typeface="Consolas"/>
              </a:rPr>
              <a:t>---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71849" y="1955224"/>
            <a:ext cx="1316990" cy="241300"/>
          </a:xfrm>
          <a:prstGeom prst="rect">
            <a:avLst/>
          </a:prstGeom>
          <a:ln w="28574">
            <a:solidFill>
              <a:srgbClr val="F07F09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95959"/>
                </a:solidFill>
                <a:latin typeface="Consolas"/>
                <a:cs typeface="Consolas"/>
              </a:rPr>
              <a:t>- </a:t>
            </a:r>
            <a:r>
              <a:rPr sz="1200" spc="5" dirty="0">
                <a:solidFill>
                  <a:srgbClr val="595959"/>
                </a:solidFill>
                <a:latin typeface="Consolas"/>
                <a:cs typeface="Consolas"/>
              </a:rPr>
              <a:t>hosts:</a:t>
            </a:r>
            <a:r>
              <a:rPr sz="1200" spc="-7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200" spc="5" dirty="0">
                <a:solidFill>
                  <a:srgbClr val="595959"/>
                </a:solidFill>
                <a:latin typeface="Consolas"/>
                <a:cs typeface="Consolas"/>
              </a:rPr>
              <a:t>host1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47826" y="2145975"/>
            <a:ext cx="2972435" cy="13055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1936114">
              <a:lnSpc>
                <a:spcPct val="99000"/>
              </a:lnSpc>
              <a:spcBef>
                <a:spcPts val="114"/>
              </a:spcBef>
            </a:pPr>
            <a:r>
              <a:rPr sz="1200" spc="5" dirty="0">
                <a:solidFill>
                  <a:srgbClr val="595959"/>
                </a:solidFill>
                <a:latin typeface="Consolas"/>
                <a:cs typeface="Consolas"/>
              </a:rPr>
              <a:t>sudo: yes  name: Play</a:t>
            </a:r>
            <a:r>
              <a:rPr sz="1200" spc="-105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595959"/>
                </a:solidFill>
                <a:latin typeface="Consolas"/>
                <a:cs typeface="Consolas"/>
              </a:rPr>
              <a:t>1  </a:t>
            </a:r>
            <a:r>
              <a:rPr sz="1200" spc="15" dirty="0">
                <a:solidFill>
                  <a:srgbClr val="595959"/>
                </a:solidFill>
                <a:latin typeface="Consolas"/>
                <a:cs typeface="Consolas"/>
              </a:rPr>
              <a:t>tasks:</a:t>
            </a:r>
            <a:endParaRPr sz="1200">
              <a:latin typeface="Consolas"/>
              <a:cs typeface="Consolas"/>
            </a:endParaRPr>
          </a:p>
          <a:p>
            <a:pPr marL="441325" indent="-172085">
              <a:lnSpc>
                <a:spcPts val="1420"/>
              </a:lnSpc>
              <a:buChar char="-"/>
              <a:tabLst>
                <a:tab pos="441959" algn="l"/>
              </a:tabLst>
            </a:pPr>
            <a:r>
              <a:rPr sz="1200" spc="-10" dirty="0">
                <a:solidFill>
                  <a:srgbClr val="595959"/>
                </a:solidFill>
                <a:latin typeface="Consolas"/>
                <a:cs typeface="Consolas"/>
              </a:rPr>
              <a:t>name: </a:t>
            </a:r>
            <a:r>
              <a:rPr sz="1200" spc="-5" dirty="0">
                <a:solidFill>
                  <a:srgbClr val="595959"/>
                </a:solidFill>
                <a:latin typeface="Consolas"/>
                <a:cs typeface="Consolas"/>
              </a:rPr>
              <a:t>Execute command</a:t>
            </a:r>
            <a:r>
              <a:rPr sz="1200" spc="1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Consolas"/>
                <a:cs typeface="Consolas"/>
              </a:rPr>
              <a:t>‘Date’</a:t>
            </a:r>
            <a:endParaRPr sz="1200">
              <a:latin typeface="Consolas"/>
              <a:cs typeface="Consolas"/>
            </a:endParaRPr>
          </a:p>
          <a:p>
            <a:pPr marL="441325">
              <a:lnSpc>
                <a:spcPts val="1435"/>
              </a:lnSpc>
            </a:pPr>
            <a:r>
              <a:rPr sz="1200" spc="-10" dirty="0">
                <a:solidFill>
                  <a:srgbClr val="595959"/>
                </a:solidFill>
                <a:latin typeface="Consolas"/>
                <a:cs typeface="Consolas"/>
              </a:rPr>
              <a:t>command:</a:t>
            </a:r>
            <a:r>
              <a:rPr sz="1200" spc="20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200" spc="5" dirty="0">
                <a:solidFill>
                  <a:srgbClr val="595959"/>
                </a:solidFill>
                <a:latin typeface="Consolas"/>
                <a:cs typeface="Consolas"/>
              </a:rPr>
              <a:t>date</a:t>
            </a:r>
            <a:endParaRPr sz="1200">
              <a:latin typeface="Consolas"/>
              <a:cs typeface="Consolas"/>
            </a:endParaRPr>
          </a:p>
          <a:p>
            <a:pPr marL="441325" indent="-172085">
              <a:lnSpc>
                <a:spcPts val="1435"/>
              </a:lnSpc>
              <a:spcBef>
                <a:spcPts val="60"/>
              </a:spcBef>
              <a:buChar char="-"/>
              <a:tabLst>
                <a:tab pos="441959" algn="l"/>
              </a:tabLst>
            </a:pPr>
            <a:r>
              <a:rPr sz="1200" spc="-10" dirty="0">
                <a:solidFill>
                  <a:srgbClr val="595959"/>
                </a:solidFill>
                <a:latin typeface="Consolas"/>
                <a:cs typeface="Consolas"/>
              </a:rPr>
              <a:t>name: </a:t>
            </a:r>
            <a:r>
              <a:rPr sz="1200" spc="-5" dirty="0">
                <a:solidFill>
                  <a:srgbClr val="595959"/>
                </a:solidFill>
                <a:latin typeface="Consolas"/>
                <a:cs typeface="Consolas"/>
              </a:rPr>
              <a:t>Execute script </a:t>
            </a:r>
            <a:r>
              <a:rPr sz="1200" spc="5" dirty="0">
                <a:solidFill>
                  <a:srgbClr val="595959"/>
                </a:solidFill>
                <a:latin typeface="Consolas"/>
                <a:cs typeface="Consolas"/>
              </a:rPr>
              <a:t>on</a:t>
            </a:r>
            <a:r>
              <a:rPr sz="1200" spc="25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Consolas"/>
                <a:cs typeface="Consolas"/>
              </a:rPr>
              <a:t>server</a:t>
            </a:r>
            <a:endParaRPr sz="1200">
              <a:latin typeface="Consolas"/>
              <a:cs typeface="Consolas"/>
            </a:endParaRPr>
          </a:p>
          <a:p>
            <a:pPr marL="441325">
              <a:lnSpc>
                <a:spcPts val="1435"/>
              </a:lnSpc>
            </a:pPr>
            <a:r>
              <a:rPr sz="1200" spc="-5" dirty="0">
                <a:solidFill>
                  <a:srgbClr val="595959"/>
                </a:solidFill>
                <a:latin typeface="Consolas"/>
                <a:cs typeface="Consolas"/>
              </a:rPr>
              <a:t>script:</a:t>
            </a:r>
            <a:r>
              <a:rPr sz="1200" spc="-55" dirty="0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Consolas"/>
                <a:cs typeface="Consolas"/>
              </a:rPr>
              <a:t>test_script.sh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1965" y="1143358"/>
            <a:ext cx="4055408" cy="55356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93414" y="2295966"/>
            <a:ext cx="2975610" cy="3843654"/>
          </a:xfrm>
          <a:custGeom>
            <a:avLst/>
            <a:gdLst/>
            <a:ahLst/>
            <a:cxnLst/>
            <a:rect l="l" t="t" r="r" b="b"/>
            <a:pathLst>
              <a:path w="2975610" h="3843654">
                <a:moveTo>
                  <a:pt x="0" y="3843528"/>
                </a:moveTo>
                <a:lnTo>
                  <a:pt x="2975491" y="3843528"/>
                </a:lnTo>
                <a:lnTo>
                  <a:pt x="2975491" y="0"/>
                </a:lnTo>
                <a:lnTo>
                  <a:pt x="0" y="0"/>
                </a:lnTo>
                <a:lnTo>
                  <a:pt x="0" y="3843528"/>
                </a:lnTo>
                <a:close/>
              </a:path>
            </a:pathLst>
          </a:custGeom>
          <a:solidFill>
            <a:srgbClr val="86C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7730" y="1502032"/>
            <a:ext cx="2454275" cy="3843654"/>
          </a:xfrm>
          <a:custGeom>
            <a:avLst/>
            <a:gdLst/>
            <a:ahLst/>
            <a:cxnLst/>
            <a:rect l="l" t="t" r="r" b="b"/>
            <a:pathLst>
              <a:path w="2454275" h="3843654">
                <a:moveTo>
                  <a:pt x="0" y="3843528"/>
                </a:moveTo>
                <a:lnTo>
                  <a:pt x="2454021" y="3843528"/>
                </a:lnTo>
                <a:lnTo>
                  <a:pt x="2454021" y="0"/>
                </a:lnTo>
                <a:lnTo>
                  <a:pt x="0" y="0"/>
                </a:lnTo>
                <a:lnTo>
                  <a:pt x="0" y="3843528"/>
                </a:lnTo>
                <a:close/>
              </a:path>
            </a:pathLst>
          </a:custGeom>
          <a:solidFill>
            <a:srgbClr val="86C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10400" y="4448175"/>
            <a:ext cx="2876550" cy="1314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33382" y="4470403"/>
            <a:ext cx="2781935" cy="1213485"/>
          </a:xfrm>
          <a:custGeom>
            <a:avLst/>
            <a:gdLst/>
            <a:ahLst/>
            <a:cxnLst/>
            <a:rect l="l" t="t" r="r" b="b"/>
            <a:pathLst>
              <a:path w="2781934" h="1213485">
                <a:moveTo>
                  <a:pt x="2579766" y="0"/>
                </a:moveTo>
                <a:lnTo>
                  <a:pt x="202204" y="0"/>
                </a:lnTo>
                <a:lnTo>
                  <a:pt x="155848" y="5341"/>
                </a:lnTo>
                <a:lnTo>
                  <a:pt x="113291" y="20554"/>
                </a:lnTo>
                <a:lnTo>
                  <a:pt x="75746" y="44425"/>
                </a:lnTo>
                <a:lnTo>
                  <a:pt x="44430" y="75738"/>
                </a:lnTo>
                <a:lnTo>
                  <a:pt x="20556" y="113278"/>
                </a:lnTo>
                <a:lnTo>
                  <a:pt x="5341" y="155830"/>
                </a:lnTo>
                <a:lnTo>
                  <a:pt x="0" y="202179"/>
                </a:lnTo>
                <a:lnTo>
                  <a:pt x="0" y="1011174"/>
                </a:lnTo>
                <a:lnTo>
                  <a:pt x="5341" y="1057531"/>
                </a:lnTo>
                <a:lnTo>
                  <a:pt x="20556" y="1100088"/>
                </a:lnTo>
                <a:lnTo>
                  <a:pt x="44430" y="1137630"/>
                </a:lnTo>
                <a:lnTo>
                  <a:pt x="75746" y="1168943"/>
                </a:lnTo>
                <a:lnTo>
                  <a:pt x="113291" y="1192813"/>
                </a:lnTo>
                <a:lnTo>
                  <a:pt x="155848" y="1208025"/>
                </a:lnTo>
                <a:lnTo>
                  <a:pt x="202204" y="1213366"/>
                </a:lnTo>
                <a:lnTo>
                  <a:pt x="2579766" y="1213366"/>
                </a:lnTo>
                <a:lnTo>
                  <a:pt x="2626110" y="1208025"/>
                </a:lnTo>
                <a:lnTo>
                  <a:pt x="2668659" y="1192813"/>
                </a:lnTo>
                <a:lnTo>
                  <a:pt x="2706199" y="1168943"/>
                </a:lnTo>
                <a:lnTo>
                  <a:pt x="2737512" y="1137630"/>
                </a:lnTo>
                <a:lnTo>
                  <a:pt x="2761384" y="1100088"/>
                </a:lnTo>
                <a:lnTo>
                  <a:pt x="2776598" y="1057531"/>
                </a:lnTo>
                <a:lnTo>
                  <a:pt x="2781940" y="1011174"/>
                </a:lnTo>
                <a:lnTo>
                  <a:pt x="2781940" y="202179"/>
                </a:lnTo>
                <a:lnTo>
                  <a:pt x="2776598" y="155830"/>
                </a:lnTo>
                <a:lnTo>
                  <a:pt x="2761384" y="113278"/>
                </a:lnTo>
                <a:lnTo>
                  <a:pt x="2737512" y="75738"/>
                </a:lnTo>
                <a:lnTo>
                  <a:pt x="2706199" y="44425"/>
                </a:lnTo>
                <a:lnTo>
                  <a:pt x="2668659" y="20554"/>
                </a:lnTo>
                <a:lnTo>
                  <a:pt x="2626110" y="5341"/>
                </a:lnTo>
                <a:lnTo>
                  <a:pt x="25797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33381" y="4470404"/>
            <a:ext cx="2781935" cy="1213485"/>
          </a:xfrm>
          <a:custGeom>
            <a:avLst/>
            <a:gdLst/>
            <a:ahLst/>
            <a:cxnLst/>
            <a:rect l="l" t="t" r="r" b="b"/>
            <a:pathLst>
              <a:path w="2781934" h="1213485">
                <a:moveTo>
                  <a:pt x="0" y="202179"/>
                </a:moveTo>
                <a:lnTo>
                  <a:pt x="5341" y="155830"/>
                </a:lnTo>
                <a:lnTo>
                  <a:pt x="20556" y="113278"/>
                </a:lnTo>
                <a:lnTo>
                  <a:pt x="44430" y="75738"/>
                </a:lnTo>
                <a:lnTo>
                  <a:pt x="75746" y="44425"/>
                </a:lnTo>
                <a:lnTo>
                  <a:pt x="113291" y="20554"/>
                </a:lnTo>
                <a:lnTo>
                  <a:pt x="155848" y="5341"/>
                </a:lnTo>
                <a:lnTo>
                  <a:pt x="202204" y="0"/>
                </a:lnTo>
                <a:lnTo>
                  <a:pt x="2579766" y="0"/>
                </a:lnTo>
                <a:lnTo>
                  <a:pt x="2626110" y="5341"/>
                </a:lnTo>
                <a:lnTo>
                  <a:pt x="2668659" y="20554"/>
                </a:lnTo>
                <a:lnTo>
                  <a:pt x="2706198" y="44425"/>
                </a:lnTo>
                <a:lnTo>
                  <a:pt x="2737512" y="75738"/>
                </a:lnTo>
                <a:lnTo>
                  <a:pt x="2761383" y="113278"/>
                </a:lnTo>
                <a:lnTo>
                  <a:pt x="2776598" y="155830"/>
                </a:lnTo>
                <a:lnTo>
                  <a:pt x="2781940" y="202179"/>
                </a:lnTo>
                <a:lnTo>
                  <a:pt x="2781940" y="1011173"/>
                </a:lnTo>
                <a:lnTo>
                  <a:pt x="2776598" y="1057531"/>
                </a:lnTo>
                <a:lnTo>
                  <a:pt x="2761383" y="1100088"/>
                </a:lnTo>
                <a:lnTo>
                  <a:pt x="2737512" y="1137630"/>
                </a:lnTo>
                <a:lnTo>
                  <a:pt x="2706198" y="1168943"/>
                </a:lnTo>
                <a:lnTo>
                  <a:pt x="2668659" y="1192813"/>
                </a:lnTo>
                <a:lnTo>
                  <a:pt x="2626110" y="1208025"/>
                </a:lnTo>
                <a:lnTo>
                  <a:pt x="2579766" y="1213366"/>
                </a:lnTo>
                <a:lnTo>
                  <a:pt x="202204" y="1213366"/>
                </a:lnTo>
                <a:lnTo>
                  <a:pt x="155848" y="1208025"/>
                </a:lnTo>
                <a:lnTo>
                  <a:pt x="113291" y="1192813"/>
                </a:lnTo>
                <a:lnTo>
                  <a:pt x="75746" y="1168943"/>
                </a:lnTo>
                <a:lnTo>
                  <a:pt x="44430" y="1137630"/>
                </a:lnTo>
                <a:lnTo>
                  <a:pt x="20556" y="1100088"/>
                </a:lnTo>
                <a:lnTo>
                  <a:pt x="5341" y="1057531"/>
                </a:lnTo>
                <a:lnTo>
                  <a:pt x="0" y="1011173"/>
                </a:lnTo>
                <a:lnTo>
                  <a:pt x="0" y="202179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48632" y="4805614"/>
            <a:ext cx="1989455" cy="51435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403225" marR="5080" indent="-391160">
              <a:lnSpc>
                <a:spcPct val="105000"/>
              </a:lnSpc>
              <a:spcBef>
                <a:spcPts val="35"/>
              </a:spcBef>
            </a:pPr>
            <a:r>
              <a:rPr sz="1550" b="1" spc="10" dirty="0">
                <a:solidFill>
                  <a:srgbClr val="595959"/>
                </a:solidFill>
                <a:latin typeface="Calibri"/>
                <a:cs typeface="Calibri"/>
              </a:rPr>
              <a:t>So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the playbook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is </a:t>
            </a:r>
            <a:r>
              <a:rPr sz="1550" b="1" spc="10" dirty="0">
                <a:solidFill>
                  <a:srgbClr val="595959"/>
                </a:solidFill>
                <a:latin typeface="Calibri"/>
                <a:cs typeface="Calibri"/>
              </a:rPr>
              <a:t>a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list 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of</a:t>
            </a:r>
            <a:r>
              <a:rPr sz="1550" b="1" spc="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dictionaries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15278" y="4872227"/>
            <a:ext cx="610870" cy="114300"/>
          </a:xfrm>
          <a:custGeom>
            <a:avLst/>
            <a:gdLst/>
            <a:ahLst/>
            <a:cxnLst/>
            <a:rect l="l" t="t" r="r" b="b"/>
            <a:pathLst>
              <a:path w="610870" h="114300">
                <a:moveTo>
                  <a:pt x="496062" y="0"/>
                </a:moveTo>
                <a:lnTo>
                  <a:pt x="496062" y="114300"/>
                </a:lnTo>
                <a:lnTo>
                  <a:pt x="572262" y="76200"/>
                </a:lnTo>
                <a:lnTo>
                  <a:pt x="515112" y="76200"/>
                </a:lnTo>
                <a:lnTo>
                  <a:pt x="515112" y="38100"/>
                </a:lnTo>
                <a:lnTo>
                  <a:pt x="572262" y="38100"/>
                </a:lnTo>
                <a:lnTo>
                  <a:pt x="496062" y="0"/>
                </a:lnTo>
                <a:close/>
              </a:path>
              <a:path w="610870" h="114300">
                <a:moveTo>
                  <a:pt x="496062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96062" y="76200"/>
                </a:lnTo>
                <a:lnTo>
                  <a:pt x="496062" y="38100"/>
                </a:lnTo>
                <a:close/>
              </a:path>
              <a:path w="610870" h="114300">
                <a:moveTo>
                  <a:pt x="572262" y="38100"/>
                </a:moveTo>
                <a:lnTo>
                  <a:pt x="515112" y="38100"/>
                </a:lnTo>
                <a:lnTo>
                  <a:pt x="515112" y="76200"/>
                </a:lnTo>
                <a:lnTo>
                  <a:pt x="572262" y="76200"/>
                </a:lnTo>
                <a:lnTo>
                  <a:pt x="610362" y="57150"/>
                </a:lnTo>
                <a:lnTo>
                  <a:pt x="572262" y="3810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39806" y="3038337"/>
            <a:ext cx="775970" cy="2002789"/>
          </a:xfrm>
          <a:custGeom>
            <a:avLst/>
            <a:gdLst/>
            <a:ahLst/>
            <a:cxnLst/>
            <a:rect l="l" t="t" r="r" b="b"/>
            <a:pathLst>
              <a:path w="775970" h="2002789">
                <a:moveTo>
                  <a:pt x="114300" y="1887992"/>
                </a:moveTo>
                <a:lnTo>
                  <a:pt x="0" y="1945142"/>
                </a:lnTo>
                <a:lnTo>
                  <a:pt x="114300" y="2002292"/>
                </a:lnTo>
                <a:lnTo>
                  <a:pt x="114300" y="1964192"/>
                </a:lnTo>
                <a:lnTo>
                  <a:pt x="95250" y="1964192"/>
                </a:lnTo>
                <a:lnTo>
                  <a:pt x="95250" y="1926092"/>
                </a:lnTo>
                <a:lnTo>
                  <a:pt x="114300" y="1926092"/>
                </a:lnTo>
                <a:lnTo>
                  <a:pt x="114300" y="1887992"/>
                </a:lnTo>
                <a:close/>
              </a:path>
              <a:path w="775970" h="2002789">
                <a:moveTo>
                  <a:pt x="114300" y="1926092"/>
                </a:moveTo>
                <a:lnTo>
                  <a:pt x="95250" y="1926092"/>
                </a:lnTo>
                <a:lnTo>
                  <a:pt x="95250" y="1964192"/>
                </a:lnTo>
                <a:lnTo>
                  <a:pt x="114300" y="1964192"/>
                </a:lnTo>
                <a:lnTo>
                  <a:pt x="114300" y="1926092"/>
                </a:lnTo>
                <a:close/>
              </a:path>
              <a:path w="775970" h="2002789">
                <a:moveTo>
                  <a:pt x="368686" y="1926092"/>
                </a:moveTo>
                <a:lnTo>
                  <a:pt x="114300" y="1926092"/>
                </a:lnTo>
                <a:lnTo>
                  <a:pt x="114300" y="1964192"/>
                </a:lnTo>
                <a:lnTo>
                  <a:pt x="406786" y="1964192"/>
                </a:lnTo>
                <a:lnTo>
                  <a:pt x="406786" y="1945142"/>
                </a:lnTo>
                <a:lnTo>
                  <a:pt x="368686" y="1945142"/>
                </a:lnTo>
                <a:lnTo>
                  <a:pt x="368686" y="1926092"/>
                </a:lnTo>
                <a:close/>
              </a:path>
              <a:path w="775970" h="2002789">
                <a:moveTo>
                  <a:pt x="368686" y="57150"/>
                </a:moveTo>
                <a:lnTo>
                  <a:pt x="368686" y="1945142"/>
                </a:lnTo>
                <a:lnTo>
                  <a:pt x="387736" y="1926092"/>
                </a:lnTo>
                <a:lnTo>
                  <a:pt x="406786" y="1926092"/>
                </a:lnTo>
                <a:lnTo>
                  <a:pt x="406786" y="1009656"/>
                </a:lnTo>
                <a:lnTo>
                  <a:pt x="387736" y="1009656"/>
                </a:lnTo>
                <a:lnTo>
                  <a:pt x="406786" y="990606"/>
                </a:lnTo>
                <a:lnTo>
                  <a:pt x="387736" y="971556"/>
                </a:lnTo>
                <a:lnTo>
                  <a:pt x="406786" y="971556"/>
                </a:lnTo>
                <a:lnTo>
                  <a:pt x="406786" y="76200"/>
                </a:lnTo>
                <a:lnTo>
                  <a:pt x="387736" y="76200"/>
                </a:lnTo>
                <a:lnTo>
                  <a:pt x="368686" y="57150"/>
                </a:lnTo>
                <a:close/>
              </a:path>
              <a:path w="775970" h="2002789">
                <a:moveTo>
                  <a:pt x="406786" y="1926092"/>
                </a:moveTo>
                <a:lnTo>
                  <a:pt x="387736" y="1926092"/>
                </a:lnTo>
                <a:lnTo>
                  <a:pt x="368686" y="1945142"/>
                </a:lnTo>
                <a:lnTo>
                  <a:pt x="406786" y="1945142"/>
                </a:lnTo>
                <a:lnTo>
                  <a:pt x="406786" y="1926092"/>
                </a:lnTo>
                <a:close/>
              </a:path>
              <a:path w="775970" h="2002789">
                <a:moveTo>
                  <a:pt x="406786" y="990606"/>
                </a:moveTo>
                <a:lnTo>
                  <a:pt x="387736" y="1009656"/>
                </a:lnTo>
                <a:lnTo>
                  <a:pt x="406786" y="1009656"/>
                </a:lnTo>
                <a:lnTo>
                  <a:pt x="406786" y="990606"/>
                </a:lnTo>
                <a:close/>
              </a:path>
              <a:path w="775970" h="2002789">
                <a:moveTo>
                  <a:pt x="775594" y="971556"/>
                </a:moveTo>
                <a:lnTo>
                  <a:pt x="406786" y="971556"/>
                </a:lnTo>
                <a:lnTo>
                  <a:pt x="406786" y="1009656"/>
                </a:lnTo>
                <a:lnTo>
                  <a:pt x="775594" y="1009656"/>
                </a:lnTo>
                <a:lnTo>
                  <a:pt x="775594" y="971556"/>
                </a:lnTo>
                <a:close/>
              </a:path>
              <a:path w="775970" h="2002789">
                <a:moveTo>
                  <a:pt x="406786" y="971556"/>
                </a:moveTo>
                <a:lnTo>
                  <a:pt x="387736" y="971556"/>
                </a:lnTo>
                <a:lnTo>
                  <a:pt x="406786" y="990606"/>
                </a:lnTo>
                <a:lnTo>
                  <a:pt x="406786" y="971556"/>
                </a:lnTo>
                <a:close/>
              </a:path>
              <a:path w="775970" h="2002789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775970" h="2002789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775970" h="2002789">
                <a:moveTo>
                  <a:pt x="406786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368686" y="76200"/>
                </a:lnTo>
                <a:lnTo>
                  <a:pt x="368686" y="57150"/>
                </a:lnTo>
                <a:lnTo>
                  <a:pt x="406786" y="57150"/>
                </a:lnTo>
                <a:lnTo>
                  <a:pt x="406786" y="38100"/>
                </a:lnTo>
                <a:close/>
              </a:path>
              <a:path w="775970" h="2002789">
                <a:moveTo>
                  <a:pt x="406786" y="57150"/>
                </a:moveTo>
                <a:lnTo>
                  <a:pt x="368686" y="57150"/>
                </a:lnTo>
                <a:lnTo>
                  <a:pt x="387736" y="76200"/>
                </a:lnTo>
                <a:lnTo>
                  <a:pt x="406786" y="76200"/>
                </a:lnTo>
                <a:lnTo>
                  <a:pt x="406786" y="5715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53265" y="1457309"/>
            <a:ext cx="2876550" cy="1314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68886" y="1479681"/>
            <a:ext cx="2782570" cy="1213485"/>
          </a:xfrm>
          <a:custGeom>
            <a:avLst/>
            <a:gdLst/>
            <a:ahLst/>
            <a:cxnLst/>
            <a:rect l="l" t="t" r="r" b="b"/>
            <a:pathLst>
              <a:path w="2782570" h="1213485">
                <a:moveTo>
                  <a:pt x="2579735" y="0"/>
                </a:moveTo>
                <a:lnTo>
                  <a:pt x="202295" y="0"/>
                </a:lnTo>
                <a:lnTo>
                  <a:pt x="155896" y="5341"/>
                </a:lnTo>
                <a:lnTo>
                  <a:pt x="113311" y="20556"/>
                </a:lnTo>
                <a:lnTo>
                  <a:pt x="75751" y="44427"/>
                </a:lnTo>
                <a:lnTo>
                  <a:pt x="44427" y="75741"/>
                </a:lnTo>
                <a:lnTo>
                  <a:pt x="20553" y="113280"/>
                </a:lnTo>
                <a:lnTo>
                  <a:pt x="5340" y="155829"/>
                </a:lnTo>
                <a:lnTo>
                  <a:pt x="0" y="202173"/>
                </a:lnTo>
                <a:lnTo>
                  <a:pt x="0" y="1011174"/>
                </a:lnTo>
                <a:lnTo>
                  <a:pt x="5340" y="1057563"/>
                </a:lnTo>
                <a:lnTo>
                  <a:pt x="20553" y="1100145"/>
                </a:lnTo>
                <a:lnTo>
                  <a:pt x="44427" y="1137705"/>
                </a:lnTo>
                <a:lnTo>
                  <a:pt x="75751" y="1169032"/>
                </a:lnTo>
                <a:lnTo>
                  <a:pt x="113311" y="1192910"/>
                </a:lnTo>
                <a:lnTo>
                  <a:pt x="155896" y="1208127"/>
                </a:lnTo>
                <a:lnTo>
                  <a:pt x="202295" y="1213469"/>
                </a:lnTo>
                <a:lnTo>
                  <a:pt x="2579735" y="1213469"/>
                </a:lnTo>
                <a:lnTo>
                  <a:pt x="2626136" y="1208127"/>
                </a:lnTo>
                <a:lnTo>
                  <a:pt x="2668726" y="1192910"/>
                </a:lnTo>
                <a:lnTo>
                  <a:pt x="2706292" y="1169032"/>
                </a:lnTo>
                <a:lnTo>
                  <a:pt x="2737622" y="1137705"/>
                </a:lnTo>
                <a:lnTo>
                  <a:pt x="2761502" y="1100145"/>
                </a:lnTo>
                <a:lnTo>
                  <a:pt x="2776720" y="1057563"/>
                </a:lnTo>
                <a:lnTo>
                  <a:pt x="2782062" y="1011174"/>
                </a:lnTo>
                <a:lnTo>
                  <a:pt x="2782062" y="202173"/>
                </a:lnTo>
                <a:lnTo>
                  <a:pt x="2776720" y="155829"/>
                </a:lnTo>
                <a:lnTo>
                  <a:pt x="2761502" y="113280"/>
                </a:lnTo>
                <a:lnTo>
                  <a:pt x="2737622" y="75741"/>
                </a:lnTo>
                <a:lnTo>
                  <a:pt x="2706292" y="44427"/>
                </a:lnTo>
                <a:lnTo>
                  <a:pt x="2668726" y="20556"/>
                </a:lnTo>
                <a:lnTo>
                  <a:pt x="2626136" y="5341"/>
                </a:lnTo>
                <a:lnTo>
                  <a:pt x="25797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68886" y="1479682"/>
            <a:ext cx="2782570" cy="1213485"/>
          </a:xfrm>
          <a:custGeom>
            <a:avLst/>
            <a:gdLst/>
            <a:ahLst/>
            <a:cxnLst/>
            <a:rect l="l" t="t" r="r" b="b"/>
            <a:pathLst>
              <a:path w="2782570" h="1213485">
                <a:moveTo>
                  <a:pt x="0" y="202173"/>
                </a:moveTo>
                <a:lnTo>
                  <a:pt x="5340" y="155829"/>
                </a:lnTo>
                <a:lnTo>
                  <a:pt x="20553" y="113280"/>
                </a:lnTo>
                <a:lnTo>
                  <a:pt x="44427" y="75741"/>
                </a:lnTo>
                <a:lnTo>
                  <a:pt x="75751" y="44427"/>
                </a:lnTo>
                <a:lnTo>
                  <a:pt x="113311" y="20556"/>
                </a:lnTo>
                <a:lnTo>
                  <a:pt x="155896" y="5341"/>
                </a:lnTo>
                <a:lnTo>
                  <a:pt x="202295" y="0"/>
                </a:lnTo>
                <a:lnTo>
                  <a:pt x="2579735" y="0"/>
                </a:lnTo>
                <a:lnTo>
                  <a:pt x="2626136" y="5341"/>
                </a:lnTo>
                <a:lnTo>
                  <a:pt x="2668726" y="20556"/>
                </a:lnTo>
                <a:lnTo>
                  <a:pt x="2706292" y="44427"/>
                </a:lnTo>
                <a:lnTo>
                  <a:pt x="2737622" y="75741"/>
                </a:lnTo>
                <a:lnTo>
                  <a:pt x="2761502" y="113280"/>
                </a:lnTo>
                <a:lnTo>
                  <a:pt x="2776719" y="155829"/>
                </a:lnTo>
                <a:lnTo>
                  <a:pt x="2782061" y="202173"/>
                </a:lnTo>
                <a:lnTo>
                  <a:pt x="2782061" y="1011173"/>
                </a:lnTo>
                <a:lnTo>
                  <a:pt x="2776719" y="1057563"/>
                </a:lnTo>
                <a:lnTo>
                  <a:pt x="2761502" y="1100145"/>
                </a:lnTo>
                <a:lnTo>
                  <a:pt x="2737622" y="1137705"/>
                </a:lnTo>
                <a:lnTo>
                  <a:pt x="2706292" y="1169032"/>
                </a:lnTo>
                <a:lnTo>
                  <a:pt x="2668726" y="1192910"/>
                </a:lnTo>
                <a:lnTo>
                  <a:pt x="2626136" y="1208127"/>
                </a:lnTo>
                <a:lnTo>
                  <a:pt x="2579735" y="1213469"/>
                </a:lnTo>
                <a:lnTo>
                  <a:pt x="202295" y="1213469"/>
                </a:lnTo>
                <a:lnTo>
                  <a:pt x="155896" y="1208127"/>
                </a:lnTo>
                <a:lnTo>
                  <a:pt x="113311" y="1192910"/>
                </a:lnTo>
                <a:lnTo>
                  <a:pt x="75751" y="1169032"/>
                </a:lnTo>
                <a:lnTo>
                  <a:pt x="44427" y="1137705"/>
                </a:lnTo>
                <a:lnTo>
                  <a:pt x="20553" y="1100145"/>
                </a:lnTo>
                <a:lnTo>
                  <a:pt x="5340" y="1057563"/>
                </a:lnTo>
                <a:lnTo>
                  <a:pt x="0" y="1011173"/>
                </a:lnTo>
                <a:lnTo>
                  <a:pt x="0" y="202173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56581" y="1993496"/>
            <a:ext cx="243369" cy="2433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05350" y="4957788"/>
            <a:ext cx="243369" cy="2433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6995795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Creating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r>
              <a:rPr sz="3750" b="1" spc="-6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Playbook-Example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2027" y="2803979"/>
            <a:ext cx="254000" cy="5886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5" dirty="0">
                <a:solidFill>
                  <a:srgbClr val="F07F09"/>
                </a:solidFill>
                <a:latin typeface="Calibri"/>
                <a:cs typeface="Calibri"/>
              </a:rPr>
              <a:t>Play</a:t>
            </a:r>
            <a:r>
              <a:rPr sz="1800" b="1" spc="-135" dirty="0">
                <a:solidFill>
                  <a:srgbClr val="F07F0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07F09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42027" y="5553522"/>
            <a:ext cx="254000" cy="5886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5" dirty="0">
                <a:solidFill>
                  <a:srgbClr val="F07F09"/>
                </a:solidFill>
                <a:latin typeface="Calibri"/>
                <a:cs typeface="Calibri"/>
              </a:rPr>
              <a:t>Play</a:t>
            </a:r>
            <a:r>
              <a:rPr sz="1800" b="1" spc="-135" dirty="0">
                <a:solidFill>
                  <a:srgbClr val="F07F0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07F09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010415" y="2952750"/>
            <a:ext cx="2867025" cy="13144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25640" y="2974969"/>
            <a:ext cx="2781935" cy="1214120"/>
          </a:xfrm>
          <a:custGeom>
            <a:avLst/>
            <a:gdLst/>
            <a:ahLst/>
            <a:cxnLst/>
            <a:rect l="l" t="t" r="r" b="b"/>
            <a:pathLst>
              <a:path w="2781934" h="1214120">
                <a:moveTo>
                  <a:pt x="2579766" y="0"/>
                </a:moveTo>
                <a:lnTo>
                  <a:pt x="202173" y="0"/>
                </a:lnTo>
                <a:lnTo>
                  <a:pt x="155829" y="5342"/>
                </a:lnTo>
                <a:lnTo>
                  <a:pt x="113280" y="20559"/>
                </a:lnTo>
                <a:lnTo>
                  <a:pt x="75741" y="44439"/>
                </a:lnTo>
                <a:lnTo>
                  <a:pt x="44427" y="75769"/>
                </a:lnTo>
                <a:lnTo>
                  <a:pt x="20556" y="113335"/>
                </a:lnTo>
                <a:lnTo>
                  <a:pt x="5341" y="155925"/>
                </a:lnTo>
                <a:lnTo>
                  <a:pt x="0" y="202326"/>
                </a:lnTo>
                <a:lnTo>
                  <a:pt x="0" y="1011183"/>
                </a:lnTo>
                <a:lnTo>
                  <a:pt x="5341" y="1057577"/>
                </a:lnTo>
                <a:lnTo>
                  <a:pt x="20556" y="1100162"/>
                </a:lnTo>
                <a:lnTo>
                  <a:pt x="44427" y="1137726"/>
                </a:lnTo>
                <a:lnTo>
                  <a:pt x="75741" y="1169054"/>
                </a:lnTo>
                <a:lnTo>
                  <a:pt x="113280" y="1192934"/>
                </a:lnTo>
                <a:lnTo>
                  <a:pt x="155829" y="1208151"/>
                </a:lnTo>
                <a:lnTo>
                  <a:pt x="202173" y="1213494"/>
                </a:lnTo>
                <a:lnTo>
                  <a:pt x="2579766" y="1213494"/>
                </a:lnTo>
                <a:lnTo>
                  <a:pt x="2626110" y="1208151"/>
                </a:lnTo>
                <a:lnTo>
                  <a:pt x="2668659" y="1192934"/>
                </a:lnTo>
                <a:lnTo>
                  <a:pt x="2706199" y="1169054"/>
                </a:lnTo>
                <a:lnTo>
                  <a:pt x="2737512" y="1137726"/>
                </a:lnTo>
                <a:lnTo>
                  <a:pt x="2761384" y="1100162"/>
                </a:lnTo>
                <a:lnTo>
                  <a:pt x="2776598" y="1057577"/>
                </a:lnTo>
                <a:lnTo>
                  <a:pt x="2781940" y="1011183"/>
                </a:lnTo>
                <a:lnTo>
                  <a:pt x="2781940" y="202326"/>
                </a:lnTo>
                <a:lnTo>
                  <a:pt x="2776598" y="155925"/>
                </a:lnTo>
                <a:lnTo>
                  <a:pt x="2761384" y="113335"/>
                </a:lnTo>
                <a:lnTo>
                  <a:pt x="2737512" y="75769"/>
                </a:lnTo>
                <a:lnTo>
                  <a:pt x="2706199" y="44439"/>
                </a:lnTo>
                <a:lnTo>
                  <a:pt x="2668659" y="20559"/>
                </a:lnTo>
                <a:lnTo>
                  <a:pt x="2626110" y="5342"/>
                </a:lnTo>
                <a:lnTo>
                  <a:pt x="25797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25640" y="2974969"/>
            <a:ext cx="2781935" cy="1214120"/>
          </a:xfrm>
          <a:custGeom>
            <a:avLst/>
            <a:gdLst/>
            <a:ahLst/>
            <a:cxnLst/>
            <a:rect l="l" t="t" r="r" b="b"/>
            <a:pathLst>
              <a:path w="2781934" h="1214120">
                <a:moveTo>
                  <a:pt x="0" y="202326"/>
                </a:moveTo>
                <a:lnTo>
                  <a:pt x="5341" y="155925"/>
                </a:lnTo>
                <a:lnTo>
                  <a:pt x="20556" y="113335"/>
                </a:lnTo>
                <a:lnTo>
                  <a:pt x="44427" y="75769"/>
                </a:lnTo>
                <a:lnTo>
                  <a:pt x="75741" y="44439"/>
                </a:lnTo>
                <a:lnTo>
                  <a:pt x="113280" y="20559"/>
                </a:lnTo>
                <a:lnTo>
                  <a:pt x="155829" y="5342"/>
                </a:lnTo>
                <a:lnTo>
                  <a:pt x="202173" y="0"/>
                </a:lnTo>
                <a:lnTo>
                  <a:pt x="2579766" y="0"/>
                </a:lnTo>
                <a:lnTo>
                  <a:pt x="2626110" y="5342"/>
                </a:lnTo>
                <a:lnTo>
                  <a:pt x="2668659" y="20559"/>
                </a:lnTo>
                <a:lnTo>
                  <a:pt x="2706198" y="44439"/>
                </a:lnTo>
                <a:lnTo>
                  <a:pt x="2737512" y="75769"/>
                </a:lnTo>
                <a:lnTo>
                  <a:pt x="2761383" y="113335"/>
                </a:lnTo>
                <a:lnTo>
                  <a:pt x="2776598" y="155925"/>
                </a:lnTo>
                <a:lnTo>
                  <a:pt x="2781940" y="202326"/>
                </a:lnTo>
                <a:lnTo>
                  <a:pt x="2781940" y="1011183"/>
                </a:lnTo>
                <a:lnTo>
                  <a:pt x="2776598" y="1057577"/>
                </a:lnTo>
                <a:lnTo>
                  <a:pt x="2761383" y="1100162"/>
                </a:lnTo>
                <a:lnTo>
                  <a:pt x="2737512" y="1137726"/>
                </a:lnTo>
                <a:lnTo>
                  <a:pt x="2706198" y="1169054"/>
                </a:lnTo>
                <a:lnTo>
                  <a:pt x="2668659" y="1192934"/>
                </a:lnTo>
                <a:lnTo>
                  <a:pt x="2626110" y="1208151"/>
                </a:lnTo>
                <a:lnTo>
                  <a:pt x="2579766" y="1213494"/>
                </a:lnTo>
                <a:lnTo>
                  <a:pt x="202173" y="1213494"/>
                </a:lnTo>
                <a:lnTo>
                  <a:pt x="155829" y="1208151"/>
                </a:lnTo>
                <a:lnTo>
                  <a:pt x="113280" y="1192934"/>
                </a:lnTo>
                <a:lnTo>
                  <a:pt x="75741" y="1169054"/>
                </a:lnTo>
                <a:lnTo>
                  <a:pt x="44427" y="1137726"/>
                </a:lnTo>
                <a:lnTo>
                  <a:pt x="20556" y="1100162"/>
                </a:lnTo>
                <a:lnTo>
                  <a:pt x="5341" y="1057577"/>
                </a:lnTo>
                <a:lnTo>
                  <a:pt x="0" y="1011183"/>
                </a:lnTo>
                <a:lnTo>
                  <a:pt x="0" y="202326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345050" y="3051870"/>
            <a:ext cx="2338705" cy="1000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Each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play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is </a:t>
            </a:r>
            <a:r>
              <a:rPr sz="1550" b="1" spc="-20" dirty="0">
                <a:solidFill>
                  <a:srgbClr val="595959"/>
                </a:solidFill>
                <a:latin typeface="Calibri"/>
                <a:cs typeface="Calibri"/>
              </a:rPr>
              <a:t>like </a:t>
            </a:r>
            <a:r>
              <a:rPr sz="1550" b="1" spc="10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1550" b="1" spc="-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dictionary</a:t>
            </a:r>
            <a:endParaRPr sz="1550">
              <a:latin typeface="Calibri"/>
              <a:cs typeface="Calibri"/>
            </a:endParaRPr>
          </a:p>
          <a:p>
            <a:pPr marL="374650" marR="368935" indent="476250">
              <a:lnSpc>
                <a:spcPct val="100899"/>
              </a:lnSpc>
              <a:spcBef>
                <a:spcPts val="75"/>
              </a:spcBef>
            </a:pP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and has  </a:t>
            </a:r>
            <a:r>
              <a:rPr sz="1550" b="1" spc="5" dirty="0">
                <a:solidFill>
                  <a:srgbClr val="595959"/>
                </a:solidFill>
                <a:latin typeface="Calibri"/>
                <a:cs typeface="Calibri"/>
              </a:rPr>
              <a:t>name, </a:t>
            </a:r>
            <a:r>
              <a:rPr sz="1550" b="1" spc="-15" dirty="0">
                <a:solidFill>
                  <a:srgbClr val="595959"/>
                </a:solidFill>
                <a:latin typeface="Calibri"/>
                <a:cs typeface="Calibri"/>
              </a:rPr>
              <a:t>hosts,</a:t>
            </a:r>
            <a:r>
              <a:rPr sz="1550" b="1" spc="229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-15" dirty="0">
                <a:solidFill>
                  <a:srgbClr val="595959"/>
                </a:solidFill>
                <a:latin typeface="Calibri"/>
                <a:cs typeface="Calibri"/>
              </a:rPr>
              <a:t>tasks.</a:t>
            </a:r>
            <a:endParaRPr sz="1550">
              <a:latin typeface="Calibri"/>
              <a:cs typeface="Calibri"/>
            </a:endParaRPr>
          </a:p>
          <a:p>
            <a:pPr marL="279400">
              <a:lnSpc>
                <a:spcPct val="100000"/>
              </a:lnSpc>
              <a:spcBef>
                <a:spcPts val="95"/>
              </a:spcBef>
            </a:pP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Order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doesn’t</a:t>
            </a:r>
            <a:r>
              <a:rPr sz="1550" b="1" spc="-8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matter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179319" y="3431390"/>
            <a:ext cx="243369" cy="2433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15277" y="4010025"/>
            <a:ext cx="0" cy="940435"/>
          </a:xfrm>
          <a:custGeom>
            <a:avLst/>
            <a:gdLst/>
            <a:ahLst/>
            <a:cxnLst/>
            <a:rect l="l" t="t" r="r" b="b"/>
            <a:pathLst>
              <a:path h="940435">
                <a:moveTo>
                  <a:pt x="0" y="0"/>
                </a:moveTo>
                <a:lnTo>
                  <a:pt x="0" y="940307"/>
                </a:lnTo>
              </a:path>
            </a:pathLst>
          </a:custGeom>
          <a:ln w="38099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545457" y="1680269"/>
            <a:ext cx="1925955" cy="7524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66675" algn="just">
              <a:lnSpc>
                <a:spcPct val="102899"/>
              </a:lnSpc>
              <a:spcBef>
                <a:spcPts val="70"/>
              </a:spcBef>
            </a:pP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“hosts” </a:t>
            </a:r>
            <a:r>
              <a:rPr sz="1550" b="1" spc="5" dirty="0">
                <a:solidFill>
                  <a:srgbClr val="595959"/>
                </a:solidFill>
                <a:latin typeface="Calibri"/>
                <a:cs typeface="Calibri"/>
              </a:rPr>
              <a:t>can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have one 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host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or group of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hosts 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from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the inventory</a:t>
            </a:r>
            <a:r>
              <a:rPr sz="1550" b="1" spc="2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5" dirty="0">
                <a:solidFill>
                  <a:srgbClr val="595959"/>
                </a:solidFill>
                <a:latin typeface="Calibri"/>
                <a:cs typeface="Calibri"/>
              </a:rPr>
              <a:t>file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895600" y="2021067"/>
            <a:ext cx="4073525" cy="114300"/>
          </a:xfrm>
          <a:custGeom>
            <a:avLst/>
            <a:gdLst/>
            <a:ahLst/>
            <a:cxnLst/>
            <a:rect l="l" t="t" r="r" b="b"/>
            <a:pathLst>
              <a:path w="4073525" h="114300">
                <a:moveTo>
                  <a:pt x="3958986" y="0"/>
                </a:moveTo>
                <a:lnTo>
                  <a:pt x="3958986" y="114300"/>
                </a:lnTo>
                <a:lnTo>
                  <a:pt x="4035186" y="76200"/>
                </a:lnTo>
                <a:lnTo>
                  <a:pt x="3978036" y="76200"/>
                </a:lnTo>
                <a:lnTo>
                  <a:pt x="3978036" y="38100"/>
                </a:lnTo>
                <a:lnTo>
                  <a:pt x="4035186" y="38100"/>
                </a:lnTo>
                <a:lnTo>
                  <a:pt x="3958986" y="0"/>
                </a:lnTo>
                <a:close/>
              </a:path>
              <a:path w="4073525" h="114300">
                <a:moveTo>
                  <a:pt x="3958986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958986" y="76200"/>
                </a:lnTo>
                <a:lnTo>
                  <a:pt x="3958986" y="38100"/>
                </a:lnTo>
                <a:close/>
              </a:path>
              <a:path w="4073525" h="114300">
                <a:moveTo>
                  <a:pt x="4035186" y="38100"/>
                </a:moveTo>
                <a:lnTo>
                  <a:pt x="3978036" y="38100"/>
                </a:lnTo>
                <a:lnTo>
                  <a:pt x="3978036" y="76200"/>
                </a:lnTo>
                <a:lnTo>
                  <a:pt x="4035186" y="76200"/>
                </a:lnTo>
                <a:lnTo>
                  <a:pt x="4073286" y="57150"/>
                </a:lnTo>
                <a:lnTo>
                  <a:pt x="4035186" y="3810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827542" y="1954411"/>
          <a:ext cx="4798695" cy="14889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68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435"/>
                        </a:lnSpc>
                      </a:pP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38100">
                      <a:solidFill>
                        <a:srgbClr val="F07F09"/>
                      </a:solidFill>
                      <a:prstDash val="solid"/>
                    </a:lnT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435"/>
                        </a:lnSpc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hosts: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2115">
                <a:tc gridSpan="3">
                  <a:txBody>
                    <a:bodyPr/>
                    <a:lstStyle/>
                    <a:p>
                      <a:pPr marL="818515">
                        <a:lnSpc>
                          <a:spcPts val="1140"/>
                        </a:lnSpc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sudo: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yes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818515" marR="2956560">
                        <a:lnSpc>
                          <a:spcPts val="1430"/>
                        </a:lnSpc>
                        <a:spcBef>
                          <a:spcPts val="45"/>
                        </a:spcBef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Play</a:t>
                      </a:r>
                      <a:r>
                        <a:rPr sz="1200" spc="-10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1  </a:t>
                      </a:r>
                      <a:r>
                        <a:rPr sz="1200" spc="1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tasks: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indent="-172085">
                        <a:lnSpc>
                          <a:spcPts val="1375"/>
                        </a:lnSpc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Execute command</a:t>
                      </a:r>
                      <a:r>
                        <a:rPr sz="1200" spc="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‘Date’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>
                        <a:lnSpc>
                          <a:spcPts val="1435"/>
                        </a:lnSpc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command:</a:t>
                      </a:r>
                      <a:r>
                        <a:rPr sz="1200" spc="2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date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indent="-172085">
                        <a:lnSpc>
                          <a:spcPts val="1435"/>
                        </a:lnSpc>
                        <a:spcBef>
                          <a:spcPts val="65"/>
                        </a:spcBef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Execute script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on</a:t>
                      </a:r>
                      <a:r>
                        <a:rPr sz="1200" spc="4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server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>
                        <a:lnSpc>
                          <a:spcPts val="1435"/>
                        </a:lnSpc>
                      </a:pP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script: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test_script.sh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827542" y="3564620"/>
          <a:ext cx="4798695" cy="2615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63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38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38100">
                      <a:solidFill>
                        <a:srgbClr val="F07F09"/>
                      </a:solidFill>
                      <a:prstDash val="solid"/>
                    </a:lnT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380"/>
                        </a:lnSpc>
                        <a:spcBef>
                          <a:spcPts val="305"/>
                        </a:spcBef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hosts: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host2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946">
                <a:tc gridSpan="3">
                  <a:txBody>
                    <a:bodyPr/>
                    <a:lstStyle/>
                    <a:p>
                      <a:pPr marL="818515">
                        <a:lnSpc>
                          <a:spcPts val="1390"/>
                        </a:lnSpc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Play</a:t>
                      </a:r>
                      <a:r>
                        <a:rPr sz="1200" spc="-3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818515">
                        <a:lnSpc>
                          <a:spcPts val="1435"/>
                        </a:lnSpc>
                        <a:spcBef>
                          <a:spcPts val="60"/>
                        </a:spcBef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sudo: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yes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818515">
                        <a:lnSpc>
                          <a:spcPts val="1430"/>
                        </a:lnSpc>
                      </a:pPr>
                      <a:r>
                        <a:rPr sz="1200" spc="1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tasks: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marR="1024890" indent="-171450">
                        <a:lnSpc>
                          <a:spcPts val="1430"/>
                        </a:lnSpc>
                        <a:spcBef>
                          <a:spcPts val="50"/>
                        </a:spcBef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Execute script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on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server  script:</a:t>
                      </a:r>
                      <a:r>
                        <a:rPr sz="1200" spc="-5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test_script.sh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indent="-172085">
                        <a:lnSpc>
                          <a:spcPts val="1380"/>
                        </a:lnSpc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Install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nginx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apt: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name=nginx</a:t>
                      </a:r>
                      <a:r>
                        <a:rPr sz="1200" spc="5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state=latest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object 29"/>
          <p:cNvSpPr txBox="1"/>
          <p:nvPr/>
        </p:nvSpPr>
        <p:spPr>
          <a:xfrm>
            <a:off x="1371849" y="1639366"/>
            <a:ext cx="391795" cy="156845"/>
          </a:xfrm>
          <a:prstGeom prst="rect">
            <a:avLst/>
          </a:prstGeom>
          <a:ln w="28574">
            <a:solidFill>
              <a:srgbClr val="F07F0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6839">
              <a:lnSpc>
                <a:spcPts val="1175"/>
              </a:lnSpc>
            </a:pPr>
            <a:r>
              <a:rPr sz="1200" spc="15" dirty="0">
                <a:solidFill>
                  <a:srgbClr val="595959"/>
                </a:solidFill>
                <a:latin typeface="Consolas"/>
                <a:cs typeface="Consolas"/>
              </a:rPr>
              <a:t>---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53265" y="1457309"/>
            <a:ext cx="2876550" cy="131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68886" y="1479681"/>
            <a:ext cx="2782570" cy="1213485"/>
          </a:xfrm>
          <a:custGeom>
            <a:avLst/>
            <a:gdLst/>
            <a:ahLst/>
            <a:cxnLst/>
            <a:rect l="l" t="t" r="r" b="b"/>
            <a:pathLst>
              <a:path w="2782570" h="1213485">
                <a:moveTo>
                  <a:pt x="2579735" y="0"/>
                </a:moveTo>
                <a:lnTo>
                  <a:pt x="202295" y="0"/>
                </a:lnTo>
                <a:lnTo>
                  <a:pt x="155896" y="5341"/>
                </a:lnTo>
                <a:lnTo>
                  <a:pt x="113311" y="20556"/>
                </a:lnTo>
                <a:lnTo>
                  <a:pt x="75751" y="44427"/>
                </a:lnTo>
                <a:lnTo>
                  <a:pt x="44427" y="75741"/>
                </a:lnTo>
                <a:lnTo>
                  <a:pt x="20553" y="113280"/>
                </a:lnTo>
                <a:lnTo>
                  <a:pt x="5340" y="155829"/>
                </a:lnTo>
                <a:lnTo>
                  <a:pt x="0" y="202173"/>
                </a:lnTo>
                <a:lnTo>
                  <a:pt x="0" y="1011174"/>
                </a:lnTo>
                <a:lnTo>
                  <a:pt x="5340" y="1057563"/>
                </a:lnTo>
                <a:lnTo>
                  <a:pt x="20553" y="1100145"/>
                </a:lnTo>
                <a:lnTo>
                  <a:pt x="44427" y="1137705"/>
                </a:lnTo>
                <a:lnTo>
                  <a:pt x="75751" y="1169032"/>
                </a:lnTo>
                <a:lnTo>
                  <a:pt x="113311" y="1192910"/>
                </a:lnTo>
                <a:lnTo>
                  <a:pt x="155896" y="1208127"/>
                </a:lnTo>
                <a:lnTo>
                  <a:pt x="202295" y="1213469"/>
                </a:lnTo>
                <a:lnTo>
                  <a:pt x="2579735" y="1213469"/>
                </a:lnTo>
                <a:lnTo>
                  <a:pt x="2626136" y="1208127"/>
                </a:lnTo>
                <a:lnTo>
                  <a:pt x="2668726" y="1192910"/>
                </a:lnTo>
                <a:lnTo>
                  <a:pt x="2706292" y="1169032"/>
                </a:lnTo>
                <a:lnTo>
                  <a:pt x="2737622" y="1137705"/>
                </a:lnTo>
                <a:lnTo>
                  <a:pt x="2761502" y="1100145"/>
                </a:lnTo>
                <a:lnTo>
                  <a:pt x="2776720" y="1057563"/>
                </a:lnTo>
                <a:lnTo>
                  <a:pt x="2782062" y="1011174"/>
                </a:lnTo>
                <a:lnTo>
                  <a:pt x="2782062" y="202173"/>
                </a:lnTo>
                <a:lnTo>
                  <a:pt x="2776720" y="155829"/>
                </a:lnTo>
                <a:lnTo>
                  <a:pt x="2761502" y="113280"/>
                </a:lnTo>
                <a:lnTo>
                  <a:pt x="2737622" y="75741"/>
                </a:lnTo>
                <a:lnTo>
                  <a:pt x="2706292" y="44427"/>
                </a:lnTo>
                <a:lnTo>
                  <a:pt x="2668726" y="20556"/>
                </a:lnTo>
                <a:lnTo>
                  <a:pt x="2626136" y="5341"/>
                </a:lnTo>
                <a:lnTo>
                  <a:pt x="25797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68886" y="1479682"/>
            <a:ext cx="2782570" cy="1213485"/>
          </a:xfrm>
          <a:custGeom>
            <a:avLst/>
            <a:gdLst/>
            <a:ahLst/>
            <a:cxnLst/>
            <a:rect l="l" t="t" r="r" b="b"/>
            <a:pathLst>
              <a:path w="2782570" h="1213485">
                <a:moveTo>
                  <a:pt x="0" y="202173"/>
                </a:moveTo>
                <a:lnTo>
                  <a:pt x="5340" y="155829"/>
                </a:lnTo>
                <a:lnTo>
                  <a:pt x="20553" y="113280"/>
                </a:lnTo>
                <a:lnTo>
                  <a:pt x="44427" y="75741"/>
                </a:lnTo>
                <a:lnTo>
                  <a:pt x="75751" y="44427"/>
                </a:lnTo>
                <a:lnTo>
                  <a:pt x="113311" y="20556"/>
                </a:lnTo>
                <a:lnTo>
                  <a:pt x="155896" y="5341"/>
                </a:lnTo>
                <a:lnTo>
                  <a:pt x="202295" y="0"/>
                </a:lnTo>
                <a:lnTo>
                  <a:pt x="2579735" y="0"/>
                </a:lnTo>
                <a:lnTo>
                  <a:pt x="2626136" y="5341"/>
                </a:lnTo>
                <a:lnTo>
                  <a:pt x="2668726" y="20556"/>
                </a:lnTo>
                <a:lnTo>
                  <a:pt x="2706292" y="44427"/>
                </a:lnTo>
                <a:lnTo>
                  <a:pt x="2737622" y="75741"/>
                </a:lnTo>
                <a:lnTo>
                  <a:pt x="2761502" y="113280"/>
                </a:lnTo>
                <a:lnTo>
                  <a:pt x="2776719" y="155829"/>
                </a:lnTo>
                <a:lnTo>
                  <a:pt x="2782061" y="202173"/>
                </a:lnTo>
                <a:lnTo>
                  <a:pt x="2782061" y="1011173"/>
                </a:lnTo>
                <a:lnTo>
                  <a:pt x="2776719" y="1057563"/>
                </a:lnTo>
                <a:lnTo>
                  <a:pt x="2761502" y="1100145"/>
                </a:lnTo>
                <a:lnTo>
                  <a:pt x="2737622" y="1137705"/>
                </a:lnTo>
                <a:lnTo>
                  <a:pt x="2706292" y="1169032"/>
                </a:lnTo>
                <a:lnTo>
                  <a:pt x="2668726" y="1192910"/>
                </a:lnTo>
                <a:lnTo>
                  <a:pt x="2626136" y="1208127"/>
                </a:lnTo>
                <a:lnTo>
                  <a:pt x="2579735" y="1213469"/>
                </a:lnTo>
                <a:lnTo>
                  <a:pt x="202295" y="1213469"/>
                </a:lnTo>
                <a:lnTo>
                  <a:pt x="155896" y="1208127"/>
                </a:lnTo>
                <a:lnTo>
                  <a:pt x="113311" y="1192910"/>
                </a:lnTo>
                <a:lnTo>
                  <a:pt x="75751" y="1169032"/>
                </a:lnTo>
                <a:lnTo>
                  <a:pt x="44427" y="1137705"/>
                </a:lnTo>
                <a:lnTo>
                  <a:pt x="20553" y="1100145"/>
                </a:lnTo>
                <a:lnTo>
                  <a:pt x="5340" y="1057563"/>
                </a:lnTo>
                <a:lnTo>
                  <a:pt x="0" y="1011173"/>
                </a:lnTo>
                <a:lnTo>
                  <a:pt x="0" y="202173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21965" y="1143358"/>
            <a:ext cx="4055408" cy="55356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93414" y="2295966"/>
            <a:ext cx="2975610" cy="3843654"/>
          </a:xfrm>
          <a:custGeom>
            <a:avLst/>
            <a:gdLst/>
            <a:ahLst/>
            <a:cxnLst/>
            <a:rect l="l" t="t" r="r" b="b"/>
            <a:pathLst>
              <a:path w="2975610" h="3843654">
                <a:moveTo>
                  <a:pt x="0" y="3843528"/>
                </a:moveTo>
                <a:lnTo>
                  <a:pt x="2975491" y="3843528"/>
                </a:lnTo>
                <a:lnTo>
                  <a:pt x="2975491" y="0"/>
                </a:lnTo>
                <a:lnTo>
                  <a:pt x="0" y="0"/>
                </a:lnTo>
                <a:lnTo>
                  <a:pt x="0" y="3843528"/>
                </a:lnTo>
                <a:close/>
              </a:path>
            </a:pathLst>
          </a:custGeom>
          <a:solidFill>
            <a:srgbClr val="86C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57730" y="1502032"/>
            <a:ext cx="2454275" cy="3843654"/>
          </a:xfrm>
          <a:custGeom>
            <a:avLst/>
            <a:gdLst/>
            <a:ahLst/>
            <a:cxnLst/>
            <a:rect l="l" t="t" r="r" b="b"/>
            <a:pathLst>
              <a:path w="2454275" h="3843654">
                <a:moveTo>
                  <a:pt x="0" y="3843528"/>
                </a:moveTo>
                <a:lnTo>
                  <a:pt x="2454021" y="3843528"/>
                </a:lnTo>
                <a:lnTo>
                  <a:pt x="2454021" y="0"/>
                </a:lnTo>
                <a:lnTo>
                  <a:pt x="0" y="0"/>
                </a:lnTo>
                <a:lnTo>
                  <a:pt x="0" y="3843528"/>
                </a:lnTo>
                <a:close/>
              </a:path>
            </a:pathLst>
          </a:custGeom>
          <a:solidFill>
            <a:srgbClr val="86C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21250" y="1746245"/>
            <a:ext cx="2220595" cy="75247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 algn="ctr">
              <a:lnSpc>
                <a:spcPct val="104900"/>
              </a:lnSpc>
              <a:spcBef>
                <a:spcPts val="30"/>
              </a:spcBef>
            </a:pP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Similarly tasks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are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nothing  but</a:t>
            </a:r>
            <a:r>
              <a:rPr sz="1550" b="1" spc="7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lists</a:t>
            </a:r>
            <a:endParaRPr sz="15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550" b="1" spc="10" dirty="0">
                <a:solidFill>
                  <a:srgbClr val="595959"/>
                </a:solidFill>
                <a:latin typeface="Calibri"/>
                <a:cs typeface="Calibri"/>
              </a:rPr>
              <a:t>Denoted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by</a:t>
            </a:r>
            <a:r>
              <a:rPr sz="1550" b="1" spc="15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[-]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10415" y="4448175"/>
            <a:ext cx="2867025" cy="1304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25640" y="4465951"/>
            <a:ext cx="2781935" cy="1213485"/>
          </a:xfrm>
          <a:custGeom>
            <a:avLst/>
            <a:gdLst/>
            <a:ahLst/>
            <a:cxnLst/>
            <a:rect l="l" t="t" r="r" b="b"/>
            <a:pathLst>
              <a:path w="2781934" h="1213485">
                <a:moveTo>
                  <a:pt x="2579766" y="0"/>
                </a:moveTo>
                <a:lnTo>
                  <a:pt x="202173" y="0"/>
                </a:lnTo>
                <a:lnTo>
                  <a:pt x="155829" y="5334"/>
                </a:lnTo>
                <a:lnTo>
                  <a:pt x="113280" y="20534"/>
                </a:lnTo>
                <a:lnTo>
                  <a:pt x="75741" y="44388"/>
                </a:lnTo>
                <a:lnTo>
                  <a:pt x="44427" y="75690"/>
                </a:lnTo>
                <a:lnTo>
                  <a:pt x="20556" y="113230"/>
                </a:lnTo>
                <a:lnTo>
                  <a:pt x="5341" y="155800"/>
                </a:lnTo>
                <a:lnTo>
                  <a:pt x="0" y="202192"/>
                </a:lnTo>
                <a:lnTo>
                  <a:pt x="0" y="1011174"/>
                </a:lnTo>
                <a:lnTo>
                  <a:pt x="5341" y="1057528"/>
                </a:lnTo>
                <a:lnTo>
                  <a:pt x="20556" y="1100085"/>
                </a:lnTo>
                <a:lnTo>
                  <a:pt x="44427" y="1137630"/>
                </a:lnTo>
                <a:lnTo>
                  <a:pt x="75741" y="1168947"/>
                </a:lnTo>
                <a:lnTo>
                  <a:pt x="113280" y="1192820"/>
                </a:lnTo>
                <a:lnTo>
                  <a:pt x="155829" y="1208036"/>
                </a:lnTo>
                <a:lnTo>
                  <a:pt x="202173" y="1213378"/>
                </a:lnTo>
                <a:lnTo>
                  <a:pt x="2579766" y="1213378"/>
                </a:lnTo>
                <a:lnTo>
                  <a:pt x="2626110" y="1208036"/>
                </a:lnTo>
                <a:lnTo>
                  <a:pt x="2668659" y="1192820"/>
                </a:lnTo>
                <a:lnTo>
                  <a:pt x="2706199" y="1168947"/>
                </a:lnTo>
                <a:lnTo>
                  <a:pt x="2737512" y="1137630"/>
                </a:lnTo>
                <a:lnTo>
                  <a:pt x="2761384" y="1100085"/>
                </a:lnTo>
                <a:lnTo>
                  <a:pt x="2776598" y="1057528"/>
                </a:lnTo>
                <a:lnTo>
                  <a:pt x="2781940" y="1011174"/>
                </a:lnTo>
                <a:lnTo>
                  <a:pt x="2781940" y="202192"/>
                </a:lnTo>
                <a:lnTo>
                  <a:pt x="2776598" y="155800"/>
                </a:lnTo>
                <a:lnTo>
                  <a:pt x="2761384" y="113230"/>
                </a:lnTo>
                <a:lnTo>
                  <a:pt x="2737512" y="75690"/>
                </a:lnTo>
                <a:lnTo>
                  <a:pt x="2706199" y="44388"/>
                </a:lnTo>
                <a:lnTo>
                  <a:pt x="2668659" y="20534"/>
                </a:lnTo>
                <a:lnTo>
                  <a:pt x="2626110" y="5334"/>
                </a:lnTo>
                <a:lnTo>
                  <a:pt x="25797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25640" y="4465951"/>
            <a:ext cx="2781935" cy="1213485"/>
          </a:xfrm>
          <a:custGeom>
            <a:avLst/>
            <a:gdLst/>
            <a:ahLst/>
            <a:cxnLst/>
            <a:rect l="l" t="t" r="r" b="b"/>
            <a:pathLst>
              <a:path w="2781934" h="1213485">
                <a:moveTo>
                  <a:pt x="0" y="202192"/>
                </a:moveTo>
                <a:lnTo>
                  <a:pt x="5341" y="155800"/>
                </a:lnTo>
                <a:lnTo>
                  <a:pt x="20556" y="113230"/>
                </a:lnTo>
                <a:lnTo>
                  <a:pt x="44427" y="75690"/>
                </a:lnTo>
                <a:lnTo>
                  <a:pt x="75741" y="44388"/>
                </a:lnTo>
                <a:lnTo>
                  <a:pt x="113280" y="20534"/>
                </a:lnTo>
                <a:lnTo>
                  <a:pt x="155829" y="5334"/>
                </a:lnTo>
                <a:lnTo>
                  <a:pt x="202173" y="0"/>
                </a:lnTo>
                <a:lnTo>
                  <a:pt x="2579766" y="0"/>
                </a:lnTo>
                <a:lnTo>
                  <a:pt x="2626110" y="5334"/>
                </a:lnTo>
                <a:lnTo>
                  <a:pt x="2668659" y="20534"/>
                </a:lnTo>
                <a:lnTo>
                  <a:pt x="2706198" y="44388"/>
                </a:lnTo>
                <a:lnTo>
                  <a:pt x="2737512" y="75690"/>
                </a:lnTo>
                <a:lnTo>
                  <a:pt x="2761383" y="113230"/>
                </a:lnTo>
                <a:lnTo>
                  <a:pt x="2776598" y="155800"/>
                </a:lnTo>
                <a:lnTo>
                  <a:pt x="2781940" y="202192"/>
                </a:lnTo>
                <a:lnTo>
                  <a:pt x="2781940" y="1011173"/>
                </a:lnTo>
                <a:lnTo>
                  <a:pt x="2776598" y="1057528"/>
                </a:lnTo>
                <a:lnTo>
                  <a:pt x="2761383" y="1100085"/>
                </a:lnTo>
                <a:lnTo>
                  <a:pt x="2737512" y="1137630"/>
                </a:lnTo>
                <a:lnTo>
                  <a:pt x="2706198" y="1168947"/>
                </a:lnTo>
                <a:lnTo>
                  <a:pt x="2668659" y="1192820"/>
                </a:lnTo>
                <a:lnTo>
                  <a:pt x="2626110" y="1208036"/>
                </a:lnTo>
                <a:lnTo>
                  <a:pt x="2579766" y="1213378"/>
                </a:lnTo>
                <a:lnTo>
                  <a:pt x="202173" y="1213378"/>
                </a:lnTo>
                <a:lnTo>
                  <a:pt x="155829" y="1208036"/>
                </a:lnTo>
                <a:lnTo>
                  <a:pt x="113280" y="1192820"/>
                </a:lnTo>
                <a:lnTo>
                  <a:pt x="75741" y="1168947"/>
                </a:lnTo>
                <a:lnTo>
                  <a:pt x="44427" y="1137630"/>
                </a:lnTo>
                <a:lnTo>
                  <a:pt x="20556" y="1100085"/>
                </a:lnTo>
                <a:lnTo>
                  <a:pt x="5341" y="1057528"/>
                </a:lnTo>
                <a:lnTo>
                  <a:pt x="0" y="1011173"/>
                </a:lnTo>
                <a:lnTo>
                  <a:pt x="0" y="202192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473956" y="4810440"/>
            <a:ext cx="2208530" cy="51435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46785" marR="5080" indent="-934719">
              <a:lnSpc>
                <a:spcPct val="105000"/>
              </a:lnSpc>
              <a:spcBef>
                <a:spcPts val="35"/>
              </a:spcBef>
            </a:pP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First entry </a:t>
            </a:r>
            <a:r>
              <a:rPr sz="1550" b="1" spc="10" dirty="0">
                <a:solidFill>
                  <a:srgbClr val="595959"/>
                </a:solidFill>
                <a:latin typeface="Calibri"/>
                <a:cs typeface="Calibri"/>
              </a:rPr>
              <a:t>gets </a:t>
            </a:r>
            <a:r>
              <a:rPr sz="1550" b="1" spc="5" dirty="0">
                <a:solidFill>
                  <a:srgbClr val="595959"/>
                </a:solidFill>
                <a:latin typeface="Calibri"/>
                <a:cs typeface="Calibri"/>
              </a:rPr>
              <a:t>performed 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first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10415" y="2962275"/>
            <a:ext cx="2867025" cy="13144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25640" y="2985119"/>
            <a:ext cx="2781935" cy="1214120"/>
          </a:xfrm>
          <a:custGeom>
            <a:avLst/>
            <a:gdLst/>
            <a:ahLst/>
            <a:cxnLst/>
            <a:rect l="l" t="t" r="r" b="b"/>
            <a:pathLst>
              <a:path w="2781934" h="1214120">
                <a:moveTo>
                  <a:pt x="2579766" y="0"/>
                </a:moveTo>
                <a:lnTo>
                  <a:pt x="202173" y="0"/>
                </a:lnTo>
                <a:lnTo>
                  <a:pt x="155829" y="5341"/>
                </a:lnTo>
                <a:lnTo>
                  <a:pt x="113280" y="20556"/>
                </a:lnTo>
                <a:lnTo>
                  <a:pt x="75741" y="44430"/>
                </a:lnTo>
                <a:lnTo>
                  <a:pt x="44427" y="75746"/>
                </a:lnTo>
                <a:lnTo>
                  <a:pt x="20556" y="113291"/>
                </a:lnTo>
                <a:lnTo>
                  <a:pt x="5341" y="155848"/>
                </a:lnTo>
                <a:lnTo>
                  <a:pt x="0" y="202204"/>
                </a:lnTo>
                <a:lnTo>
                  <a:pt x="0" y="1011189"/>
                </a:lnTo>
                <a:lnTo>
                  <a:pt x="5341" y="1057587"/>
                </a:lnTo>
                <a:lnTo>
                  <a:pt x="20556" y="1100173"/>
                </a:lnTo>
                <a:lnTo>
                  <a:pt x="44427" y="1137737"/>
                </a:lnTo>
                <a:lnTo>
                  <a:pt x="75741" y="1169064"/>
                </a:lnTo>
                <a:lnTo>
                  <a:pt x="113280" y="1192942"/>
                </a:lnTo>
                <a:lnTo>
                  <a:pt x="155829" y="1208158"/>
                </a:lnTo>
                <a:lnTo>
                  <a:pt x="202173" y="1213500"/>
                </a:lnTo>
                <a:lnTo>
                  <a:pt x="2579766" y="1213500"/>
                </a:lnTo>
                <a:lnTo>
                  <a:pt x="2626110" y="1208158"/>
                </a:lnTo>
                <a:lnTo>
                  <a:pt x="2668659" y="1192942"/>
                </a:lnTo>
                <a:lnTo>
                  <a:pt x="2706199" y="1169064"/>
                </a:lnTo>
                <a:lnTo>
                  <a:pt x="2737512" y="1137737"/>
                </a:lnTo>
                <a:lnTo>
                  <a:pt x="2761384" y="1100173"/>
                </a:lnTo>
                <a:lnTo>
                  <a:pt x="2776598" y="1057587"/>
                </a:lnTo>
                <a:lnTo>
                  <a:pt x="2781940" y="1011189"/>
                </a:lnTo>
                <a:lnTo>
                  <a:pt x="2781940" y="202204"/>
                </a:lnTo>
                <a:lnTo>
                  <a:pt x="2776598" y="155848"/>
                </a:lnTo>
                <a:lnTo>
                  <a:pt x="2761384" y="113291"/>
                </a:lnTo>
                <a:lnTo>
                  <a:pt x="2737512" y="75746"/>
                </a:lnTo>
                <a:lnTo>
                  <a:pt x="2706199" y="44430"/>
                </a:lnTo>
                <a:lnTo>
                  <a:pt x="2668659" y="20556"/>
                </a:lnTo>
                <a:lnTo>
                  <a:pt x="2626110" y="5341"/>
                </a:lnTo>
                <a:lnTo>
                  <a:pt x="25797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25640" y="2985119"/>
            <a:ext cx="2781935" cy="1214120"/>
          </a:xfrm>
          <a:custGeom>
            <a:avLst/>
            <a:gdLst/>
            <a:ahLst/>
            <a:cxnLst/>
            <a:rect l="l" t="t" r="r" b="b"/>
            <a:pathLst>
              <a:path w="2781934" h="1214120">
                <a:moveTo>
                  <a:pt x="0" y="202204"/>
                </a:moveTo>
                <a:lnTo>
                  <a:pt x="5341" y="155848"/>
                </a:lnTo>
                <a:lnTo>
                  <a:pt x="20556" y="113291"/>
                </a:lnTo>
                <a:lnTo>
                  <a:pt x="44427" y="75746"/>
                </a:lnTo>
                <a:lnTo>
                  <a:pt x="75741" y="44430"/>
                </a:lnTo>
                <a:lnTo>
                  <a:pt x="113280" y="20556"/>
                </a:lnTo>
                <a:lnTo>
                  <a:pt x="155829" y="5341"/>
                </a:lnTo>
                <a:lnTo>
                  <a:pt x="202173" y="0"/>
                </a:lnTo>
                <a:lnTo>
                  <a:pt x="2579766" y="0"/>
                </a:lnTo>
                <a:lnTo>
                  <a:pt x="2626110" y="5341"/>
                </a:lnTo>
                <a:lnTo>
                  <a:pt x="2668659" y="20556"/>
                </a:lnTo>
                <a:lnTo>
                  <a:pt x="2706198" y="44430"/>
                </a:lnTo>
                <a:lnTo>
                  <a:pt x="2737512" y="75746"/>
                </a:lnTo>
                <a:lnTo>
                  <a:pt x="2761383" y="113291"/>
                </a:lnTo>
                <a:lnTo>
                  <a:pt x="2776598" y="155848"/>
                </a:lnTo>
                <a:lnTo>
                  <a:pt x="2781940" y="202204"/>
                </a:lnTo>
                <a:lnTo>
                  <a:pt x="2781940" y="1011189"/>
                </a:lnTo>
                <a:lnTo>
                  <a:pt x="2776598" y="1057586"/>
                </a:lnTo>
                <a:lnTo>
                  <a:pt x="2761383" y="1100173"/>
                </a:lnTo>
                <a:lnTo>
                  <a:pt x="2737512" y="1137737"/>
                </a:lnTo>
                <a:lnTo>
                  <a:pt x="2706198" y="1169064"/>
                </a:lnTo>
                <a:lnTo>
                  <a:pt x="2668659" y="1192942"/>
                </a:lnTo>
                <a:lnTo>
                  <a:pt x="2626110" y="1208158"/>
                </a:lnTo>
                <a:lnTo>
                  <a:pt x="2579766" y="1213500"/>
                </a:lnTo>
                <a:lnTo>
                  <a:pt x="202173" y="1213500"/>
                </a:lnTo>
                <a:lnTo>
                  <a:pt x="155829" y="1208158"/>
                </a:lnTo>
                <a:lnTo>
                  <a:pt x="113280" y="1192942"/>
                </a:lnTo>
                <a:lnTo>
                  <a:pt x="75741" y="1169064"/>
                </a:lnTo>
                <a:lnTo>
                  <a:pt x="44427" y="1137737"/>
                </a:lnTo>
                <a:lnTo>
                  <a:pt x="20556" y="1100173"/>
                </a:lnTo>
                <a:lnTo>
                  <a:pt x="5341" y="1057586"/>
                </a:lnTo>
                <a:lnTo>
                  <a:pt x="0" y="1011189"/>
                </a:lnTo>
                <a:lnTo>
                  <a:pt x="0" y="202204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508881" y="3204270"/>
            <a:ext cx="2118360" cy="75247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36550" marR="321945" algn="ctr">
              <a:lnSpc>
                <a:spcPct val="104900"/>
              </a:lnSpc>
              <a:spcBef>
                <a:spcPts val="35"/>
              </a:spcBef>
            </a:pPr>
            <a:r>
              <a:rPr sz="1550" b="1" spc="10" dirty="0">
                <a:solidFill>
                  <a:srgbClr val="595959"/>
                </a:solidFill>
                <a:latin typeface="Calibri"/>
                <a:cs typeface="Calibri"/>
              </a:rPr>
              <a:t>For </a:t>
            </a: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tasks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ordered  collection.</a:t>
            </a:r>
            <a:endParaRPr sz="15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550" b="1" spc="-10" dirty="0">
                <a:solidFill>
                  <a:srgbClr val="595959"/>
                </a:solidFill>
                <a:latin typeface="Calibri"/>
                <a:cs typeface="Calibri"/>
              </a:rPr>
              <a:t>Position </a:t>
            </a:r>
            <a:r>
              <a:rPr sz="1550" b="1" dirty="0">
                <a:solidFill>
                  <a:srgbClr val="595959"/>
                </a:solidFill>
                <a:latin typeface="Calibri"/>
                <a:cs typeface="Calibri"/>
              </a:rPr>
              <a:t>of entry</a:t>
            </a:r>
            <a:r>
              <a:rPr sz="1550" b="1" spc="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550" b="1" spc="-5" dirty="0">
                <a:solidFill>
                  <a:srgbClr val="595959"/>
                </a:solidFill>
                <a:latin typeface="Calibri"/>
                <a:cs typeface="Calibri"/>
              </a:rPr>
              <a:t>matters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109960" y="2138811"/>
            <a:ext cx="929640" cy="114300"/>
          </a:xfrm>
          <a:custGeom>
            <a:avLst/>
            <a:gdLst/>
            <a:ahLst/>
            <a:cxnLst/>
            <a:rect l="l" t="t" r="r" b="b"/>
            <a:pathLst>
              <a:path w="929640" h="114300">
                <a:moveTo>
                  <a:pt x="815340" y="0"/>
                </a:moveTo>
                <a:lnTo>
                  <a:pt x="815340" y="114300"/>
                </a:lnTo>
                <a:lnTo>
                  <a:pt x="891540" y="76200"/>
                </a:lnTo>
                <a:lnTo>
                  <a:pt x="834390" y="76200"/>
                </a:lnTo>
                <a:lnTo>
                  <a:pt x="834390" y="38100"/>
                </a:lnTo>
                <a:lnTo>
                  <a:pt x="891540" y="38100"/>
                </a:lnTo>
                <a:lnTo>
                  <a:pt x="815340" y="0"/>
                </a:lnTo>
                <a:close/>
              </a:path>
              <a:path w="929640" h="114300">
                <a:moveTo>
                  <a:pt x="81534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815340" y="76200"/>
                </a:lnTo>
                <a:lnTo>
                  <a:pt x="815340" y="38100"/>
                </a:lnTo>
                <a:close/>
              </a:path>
              <a:path w="929640" h="114300">
                <a:moveTo>
                  <a:pt x="891540" y="38100"/>
                </a:moveTo>
                <a:lnTo>
                  <a:pt x="834390" y="38100"/>
                </a:lnTo>
                <a:lnTo>
                  <a:pt x="834390" y="76200"/>
                </a:lnTo>
                <a:lnTo>
                  <a:pt x="891540" y="76200"/>
                </a:lnTo>
                <a:lnTo>
                  <a:pt x="929640" y="57150"/>
                </a:lnTo>
                <a:lnTo>
                  <a:pt x="891540" y="3810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73554" y="2907173"/>
            <a:ext cx="245745" cy="227965"/>
          </a:xfrm>
          <a:custGeom>
            <a:avLst/>
            <a:gdLst/>
            <a:ahLst/>
            <a:cxnLst/>
            <a:rect l="l" t="t" r="r" b="b"/>
            <a:pathLst>
              <a:path w="245744" h="227964">
                <a:moveTo>
                  <a:pt x="0" y="227695"/>
                </a:moveTo>
                <a:lnTo>
                  <a:pt x="245471" y="227695"/>
                </a:lnTo>
                <a:lnTo>
                  <a:pt x="245471" y="0"/>
                </a:lnTo>
                <a:lnTo>
                  <a:pt x="0" y="0"/>
                </a:lnTo>
                <a:lnTo>
                  <a:pt x="0" y="227695"/>
                </a:lnTo>
                <a:close/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73554" y="2564913"/>
            <a:ext cx="245745" cy="227965"/>
          </a:xfrm>
          <a:custGeom>
            <a:avLst/>
            <a:gdLst/>
            <a:ahLst/>
            <a:cxnLst/>
            <a:rect l="l" t="t" r="r" b="b"/>
            <a:pathLst>
              <a:path w="245744" h="227964">
                <a:moveTo>
                  <a:pt x="0" y="227695"/>
                </a:moveTo>
                <a:lnTo>
                  <a:pt x="245471" y="227695"/>
                </a:lnTo>
                <a:lnTo>
                  <a:pt x="245471" y="0"/>
                </a:lnTo>
                <a:lnTo>
                  <a:pt x="0" y="0"/>
                </a:lnTo>
                <a:lnTo>
                  <a:pt x="0" y="227695"/>
                </a:lnTo>
                <a:close/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19050" y="2677271"/>
            <a:ext cx="4107815" cy="449580"/>
          </a:xfrm>
          <a:custGeom>
            <a:avLst/>
            <a:gdLst/>
            <a:ahLst/>
            <a:cxnLst/>
            <a:rect l="l" t="t" r="r" b="b"/>
            <a:pathLst>
              <a:path w="4107815" h="449580">
                <a:moveTo>
                  <a:pt x="114300" y="335036"/>
                </a:moveTo>
                <a:lnTo>
                  <a:pt x="0" y="392186"/>
                </a:lnTo>
                <a:lnTo>
                  <a:pt x="114300" y="449336"/>
                </a:lnTo>
                <a:lnTo>
                  <a:pt x="114300" y="411236"/>
                </a:lnTo>
                <a:lnTo>
                  <a:pt x="95250" y="411236"/>
                </a:lnTo>
                <a:lnTo>
                  <a:pt x="95250" y="373136"/>
                </a:lnTo>
                <a:lnTo>
                  <a:pt x="114300" y="373136"/>
                </a:lnTo>
                <a:lnTo>
                  <a:pt x="114300" y="335036"/>
                </a:lnTo>
                <a:close/>
              </a:path>
              <a:path w="4107815" h="449580">
                <a:moveTo>
                  <a:pt x="114300" y="373136"/>
                </a:moveTo>
                <a:lnTo>
                  <a:pt x="95250" y="373136"/>
                </a:lnTo>
                <a:lnTo>
                  <a:pt x="95250" y="411236"/>
                </a:lnTo>
                <a:lnTo>
                  <a:pt x="114300" y="411236"/>
                </a:lnTo>
                <a:lnTo>
                  <a:pt x="114300" y="373136"/>
                </a:lnTo>
                <a:close/>
              </a:path>
              <a:path w="4107815" h="449580">
                <a:moveTo>
                  <a:pt x="2034668" y="373136"/>
                </a:moveTo>
                <a:lnTo>
                  <a:pt x="114300" y="373136"/>
                </a:lnTo>
                <a:lnTo>
                  <a:pt x="114300" y="411236"/>
                </a:lnTo>
                <a:lnTo>
                  <a:pt x="2072768" y="411236"/>
                </a:lnTo>
                <a:lnTo>
                  <a:pt x="2072768" y="392186"/>
                </a:lnTo>
                <a:lnTo>
                  <a:pt x="2034668" y="392186"/>
                </a:lnTo>
                <a:lnTo>
                  <a:pt x="2034668" y="373136"/>
                </a:lnTo>
                <a:close/>
              </a:path>
              <a:path w="4107815" h="449580">
                <a:moveTo>
                  <a:pt x="2034668" y="57150"/>
                </a:moveTo>
                <a:lnTo>
                  <a:pt x="2034668" y="392186"/>
                </a:lnTo>
                <a:lnTo>
                  <a:pt x="2053718" y="373136"/>
                </a:lnTo>
                <a:lnTo>
                  <a:pt x="2072768" y="373136"/>
                </a:lnTo>
                <a:lnTo>
                  <a:pt x="2072768" y="243596"/>
                </a:lnTo>
                <a:lnTo>
                  <a:pt x="2053718" y="243596"/>
                </a:lnTo>
                <a:lnTo>
                  <a:pt x="2072768" y="224546"/>
                </a:lnTo>
                <a:lnTo>
                  <a:pt x="2053718" y="205496"/>
                </a:lnTo>
                <a:lnTo>
                  <a:pt x="2072768" y="205496"/>
                </a:lnTo>
                <a:lnTo>
                  <a:pt x="2072768" y="76200"/>
                </a:lnTo>
                <a:lnTo>
                  <a:pt x="2053718" y="76200"/>
                </a:lnTo>
                <a:lnTo>
                  <a:pt x="2034668" y="57150"/>
                </a:lnTo>
                <a:close/>
              </a:path>
              <a:path w="4107815" h="449580">
                <a:moveTo>
                  <a:pt x="2072768" y="373136"/>
                </a:moveTo>
                <a:lnTo>
                  <a:pt x="2053718" y="373136"/>
                </a:lnTo>
                <a:lnTo>
                  <a:pt x="2034668" y="392186"/>
                </a:lnTo>
                <a:lnTo>
                  <a:pt x="2072768" y="392186"/>
                </a:lnTo>
                <a:lnTo>
                  <a:pt x="2072768" y="373136"/>
                </a:lnTo>
                <a:close/>
              </a:path>
              <a:path w="4107815" h="449580">
                <a:moveTo>
                  <a:pt x="2072768" y="224546"/>
                </a:moveTo>
                <a:lnTo>
                  <a:pt x="2053718" y="243596"/>
                </a:lnTo>
                <a:lnTo>
                  <a:pt x="2072768" y="243596"/>
                </a:lnTo>
                <a:lnTo>
                  <a:pt x="2072768" y="224546"/>
                </a:lnTo>
                <a:close/>
              </a:path>
              <a:path w="4107815" h="449580">
                <a:moveTo>
                  <a:pt x="4107308" y="205496"/>
                </a:moveTo>
                <a:lnTo>
                  <a:pt x="2072768" y="205496"/>
                </a:lnTo>
                <a:lnTo>
                  <a:pt x="2072768" y="243596"/>
                </a:lnTo>
                <a:lnTo>
                  <a:pt x="4107308" y="243596"/>
                </a:lnTo>
                <a:lnTo>
                  <a:pt x="4107308" y="205496"/>
                </a:lnTo>
                <a:close/>
              </a:path>
              <a:path w="4107815" h="449580">
                <a:moveTo>
                  <a:pt x="2072768" y="205496"/>
                </a:moveTo>
                <a:lnTo>
                  <a:pt x="2053718" y="205496"/>
                </a:lnTo>
                <a:lnTo>
                  <a:pt x="2072768" y="224546"/>
                </a:lnTo>
                <a:lnTo>
                  <a:pt x="2072768" y="205496"/>
                </a:lnTo>
                <a:close/>
              </a:path>
              <a:path w="4107815" h="44958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4107815" h="44958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4107815" h="449580">
                <a:moveTo>
                  <a:pt x="2072768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2034668" y="76200"/>
                </a:lnTo>
                <a:lnTo>
                  <a:pt x="2034668" y="57150"/>
                </a:lnTo>
                <a:lnTo>
                  <a:pt x="2072768" y="57150"/>
                </a:lnTo>
                <a:lnTo>
                  <a:pt x="2072768" y="38100"/>
                </a:lnTo>
                <a:close/>
              </a:path>
              <a:path w="4107815" h="449580">
                <a:moveTo>
                  <a:pt x="2072768" y="57150"/>
                </a:moveTo>
                <a:lnTo>
                  <a:pt x="2034668" y="57150"/>
                </a:lnTo>
                <a:lnTo>
                  <a:pt x="2053718" y="76200"/>
                </a:lnTo>
                <a:lnTo>
                  <a:pt x="2072768" y="76200"/>
                </a:lnTo>
                <a:lnTo>
                  <a:pt x="2072768" y="5715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26357" y="2184013"/>
            <a:ext cx="0" cy="733425"/>
          </a:xfrm>
          <a:custGeom>
            <a:avLst/>
            <a:gdLst/>
            <a:ahLst/>
            <a:cxnLst/>
            <a:rect l="l" t="t" r="r" b="b"/>
            <a:pathLst>
              <a:path h="733425">
                <a:moveTo>
                  <a:pt x="0" y="0"/>
                </a:moveTo>
                <a:lnTo>
                  <a:pt x="0" y="733043"/>
                </a:lnTo>
              </a:path>
            </a:pathLst>
          </a:custGeom>
          <a:ln w="38099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56581" y="1993496"/>
            <a:ext cx="243369" cy="2433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79319" y="3429348"/>
            <a:ext cx="243369" cy="2433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6995795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Creating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r>
              <a:rPr sz="3750" b="1" spc="-6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Playbook-Example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42027" y="2803979"/>
            <a:ext cx="254000" cy="5886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5" dirty="0">
                <a:solidFill>
                  <a:srgbClr val="F07F09"/>
                </a:solidFill>
                <a:latin typeface="Calibri"/>
                <a:cs typeface="Calibri"/>
              </a:rPr>
              <a:t>Play</a:t>
            </a:r>
            <a:r>
              <a:rPr sz="1800" b="1" spc="-135" dirty="0">
                <a:solidFill>
                  <a:srgbClr val="F07F0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07F09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42027" y="5553522"/>
            <a:ext cx="254000" cy="5886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spc="5" dirty="0">
                <a:solidFill>
                  <a:srgbClr val="F07F09"/>
                </a:solidFill>
                <a:latin typeface="Calibri"/>
                <a:cs typeface="Calibri"/>
              </a:rPr>
              <a:t>Play</a:t>
            </a:r>
            <a:r>
              <a:rPr sz="1800" b="1" spc="-135" dirty="0">
                <a:solidFill>
                  <a:srgbClr val="F07F0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07F09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205350" y="4957788"/>
            <a:ext cx="243369" cy="2433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827542" y="1954411"/>
          <a:ext cx="4798695" cy="14889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68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435"/>
                        </a:lnSpc>
                      </a:pP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38100">
                      <a:solidFill>
                        <a:srgbClr val="F07F09"/>
                      </a:solidFill>
                      <a:prstDash val="solid"/>
                    </a:lnT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435"/>
                        </a:lnSpc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hosts: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2115">
                <a:tc gridSpan="3">
                  <a:txBody>
                    <a:bodyPr/>
                    <a:lstStyle/>
                    <a:p>
                      <a:pPr marL="818515">
                        <a:lnSpc>
                          <a:spcPts val="1140"/>
                        </a:lnSpc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sudo: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yes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818515" marR="2956560">
                        <a:lnSpc>
                          <a:spcPts val="1430"/>
                        </a:lnSpc>
                        <a:spcBef>
                          <a:spcPts val="45"/>
                        </a:spcBef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Play</a:t>
                      </a:r>
                      <a:r>
                        <a:rPr sz="1200" spc="-10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1  </a:t>
                      </a:r>
                      <a:r>
                        <a:rPr sz="1200" spc="1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tasks: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indent="-172085">
                        <a:lnSpc>
                          <a:spcPts val="1375"/>
                        </a:lnSpc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Execute command</a:t>
                      </a:r>
                      <a:r>
                        <a:rPr sz="1200" spc="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‘Date’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>
                        <a:lnSpc>
                          <a:spcPts val="1435"/>
                        </a:lnSpc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command:</a:t>
                      </a:r>
                      <a:r>
                        <a:rPr sz="1200" spc="2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date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indent="-172085">
                        <a:lnSpc>
                          <a:spcPts val="1435"/>
                        </a:lnSpc>
                        <a:spcBef>
                          <a:spcPts val="65"/>
                        </a:spcBef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Execute script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on</a:t>
                      </a:r>
                      <a:r>
                        <a:rPr sz="1200" spc="4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server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>
                        <a:lnSpc>
                          <a:spcPts val="1435"/>
                        </a:lnSpc>
                      </a:pP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script: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test_script.sh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827542" y="3564620"/>
          <a:ext cx="4798695" cy="2615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63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38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38100">
                      <a:solidFill>
                        <a:srgbClr val="F07F09"/>
                      </a:solidFill>
                      <a:prstDash val="solid"/>
                    </a:lnT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380"/>
                        </a:lnSpc>
                        <a:spcBef>
                          <a:spcPts val="305"/>
                        </a:spcBef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hosts: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host2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T w="28575">
                      <a:solidFill>
                        <a:srgbClr val="F07F0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946">
                <a:tc gridSpan="3">
                  <a:txBody>
                    <a:bodyPr/>
                    <a:lstStyle/>
                    <a:p>
                      <a:pPr marL="818515">
                        <a:lnSpc>
                          <a:spcPts val="1390"/>
                        </a:lnSpc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Play</a:t>
                      </a:r>
                      <a:r>
                        <a:rPr sz="1200" spc="-3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818515">
                        <a:lnSpc>
                          <a:spcPts val="1435"/>
                        </a:lnSpc>
                        <a:spcBef>
                          <a:spcPts val="60"/>
                        </a:spcBef>
                      </a:pP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sudo:</a:t>
                      </a:r>
                      <a:r>
                        <a:rPr sz="1200" spc="-5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yes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818515">
                        <a:lnSpc>
                          <a:spcPts val="1430"/>
                        </a:lnSpc>
                      </a:pPr>
                      <a:r>
                        <a:rPr sz="1200" spc="1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tasks: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marR="1024890" indent="-171450">
                        <a:lnSpc>
                          <a:spcPts val="1430"/>
                        </a:lnSpc>
                        <a:spcBef>
                          <a:spcPts val="50"/>
                        </a:spcBef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Execute script 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on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server  script:</a:t>
                      </a:r>
                      <a:r>
                        <a:rPr sz="1200" spc="-5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test_script.sh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 indent="-172085">
                        <a:lnSpc>
                          <a:spcPts val="1380"/>
                        </a:lnSpc>
                        <a:buChar char="-"/>
                        <a:tabLst>
                          <a:tab pos="1247775" algn="l"/>
                        </a:tabLst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Install</a:t>
                      </a:r>
                      <a:r>
                        <a:rPr sz="1200" spc="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nginx</a:t>
                      </a:r>
                      <a:endParaRPr sz="1200">
                        <a:latin typeface="Consolas"/>
                        <a:cs typeface="Consolas"/>
                      </a:endParaRPr>
                    </a:p>
                    <a:p>
                      <a:pPr marL="12471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00" spc="-1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apt: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name=nginx</a:t>
                      </a:r>
                      <a:r>
                        <a:rPr sz="1200" spc="50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-5" dirty="0">
                          <a:solidFill>
                            <a:srgbClr val="595959"/>
                          </a:solidFill>
                          <a:latin typeface="Consolas"/>
                          <a:cs typeface="Consolas"/>
                        </a:rPr>
                        <a:t>state=latest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F07F09"/>
                      </a:solidFill>
                      <a:prstDash val="solid"/>
                    </a:lnL>
                    <a:lnR w="28575">
                      <a:solidFill>
                        <a:srgbClr val="F07F09"/>
                      </a:solidFill>
                      <a:prstDash val="solid"/>
                    </a:lnR>
                    <a:lnB w="28575">
                      <a:solidFill>
                        <a:srgbClr val="F07F0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1371849" y="1639366"/>
            <a:ext cx="391795" cy="156845"/>
          </a:xfrm>
          <a:prstGeom prst="rect">
            <a:avLst/>
          </a:prstGeom>
          <a:ln w="28574">
            <a:solidFill>
              <a:srgbClr val="F07F0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6839">
              <a:lnSpc>
                <a:spcPts val="1175"/>
              </a:lnSpc>
            </a:pPr>
            <a:r>
              <a:rPr sz="1200" spc="15" dirty="0">
                <a:solidFill>
                  <a:srgbClr val="595959"/>
                </a:solidFill>
                <a:latin typeface="Consolas"/>
                <a:cs typeface="Consolas"/>
              </a:rPr>
              <a:t>---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6995795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Creating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r>
              <a:rPr sz="3750" b="1" spc="-6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Playbook-Example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5609" y="2276459"/>
            <a:ext cx="581025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22157" y="2301587"/>
            <a:ext cx="5704332" cy="466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17341" y="2296750"/>
            <a:ext cx="5714365" cy="476250"/>
          </a:xfrm>
          <a:custGeom>
            <a:avLst/>
            <a:gdLst/>
            <a:ahLst/>
            <a:cxnLst/>
            <a:rect l="l" t="t" r="r" b="b"/>
            <a:pathLst>
              <a:path w="5714365" h="476250">
                <a:moveTo>
                  <a:pt x="0" y="476167"/>
                </a:moveTo>
                <a:lnTo>
                  <a:pt x="5713872" y="476167"/>
                </a:lnTo>
                <a:lnTo>
                  <a:pt x="5713872" y="0"/>
                </a:lnTo>
                <a:lnTo>
                  <a:pt x="0" y="0"/>
                </a:lnTo>
                <a:lnTo>
                  <a:pt x="0" y="476167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62250" y="1171559"/>
            <a:ext cx="6476984" cy="9048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85110" y="1188079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6242182" y="0"/>
                </a:moveTo>
                <a:lnTo>
                  <a:pt x="136148" y="0"/>
                </a:lnTo>
                <a:lnTo>
                  <a:pt x="93116" y="6954"/>
                </a:lnTo>
                <a:lnTo>
                  <a:pt x="55742" y="26313"/>
                </a:lnTo>
                <a:lnTo>
                  <a:pt x="26269" y="55823"/>
                </a:lnTo>
                <a:lnTo>
                  <a:pt x="6941" y="93228"/>
                </a:lnTo>
                <a:lnTo>
                  <a:pt x="0" y="136276"/>
                </a:lnTo>
                <a:lnTo>
                  <a:pt x="0" y="681106"/>
                </a:lnTo>
                <a:lnTo>
                  <a:pt x="6941" y="724200"/>
                </a:lnTo>
                <a:lnTo>
                  <a:pt x="26269" y="761611"/>
                </a:lnTo>
                <a:lnTo>
                  <a:pt x="55742" y="791104"/>
                </a:lnTo>
                <a:lnTo>
                  <a:pt x="93116" y="810439"/>
                </a:lnTo>
                <a:lnTo>
                  <a:pt x="136148" y="817382"/>
                </a:lnTo>
                <a:lnTo>
                  <a:pt x="6242182" y="817382"/>
                </a:lnTo>
                <a:lnTo>
                  <a:pt x="6285276" y="810439"/>
                </a:lnTo>
                <a:lnTo>
                  <a:pt x="6322688" y="791104"/>
                </a:lnTo>
                <a:lnTo>
                  <a:pt x="6352180" y="761611"/>
                </a:lnTo>
                <a:lnTo>
                  <a:pt x="6371515" y="724200"/>
                </a:lnTo>
                <a:lnTo>
                  <a:pt x="6378458" y="681106"/>
                </a:lnTo>
                <a:lnTo>
                  <a:pt x="6378458" y="136276"/>
                </a:lnTo>
                <a:lnTo>
                  <a:pt x="6371515" y="93228"/>
                </a:lnTo>
                <a:lnTo>
                  <a:pt x="6352180" y="55823"/>
                </a:lnTo>
                <a:lnTo>
                  <a:pt x="6322688" y="26313"/>
                </a:lnTo>
                <a:lnTo>
                  <a:pt x="6285276" y="6954"/>
                </a:lnTo>
                <a:lnTo>
                  <a:pt x="6242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85109" y="1188080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0" y="136276"/>
                </a:moveTo>
                <a:lnTo>
                  <a:pt x="6941" y="93228"/>
                </a:lnTo>
                <a:lnTo>
                  <a:pt x="26269" y="55823"/>
                </a:lnTo>
                <a:lnTo>
                  <a:pt x="55742" y="26313"/>
                </a:lnTo>
                <a:lnTo>
                  <a:pt x="93116" y="6954"/>
                </a:lnTo>
                <a:lnTo>
                  <a:pt x="136148" y="0"/>
                </a:lnTo>
                <a:lnTo>
                  <a:pt x="6242181" y="0"/>
                </a:lnTo>
                <a:lnTo>
                  <a:pt x="6285276" y="6954"/>
                </a:lnTo>
                <a:lnTo>
                  <a:pt x="6322687" y="26313"/>
                </a:lnTo>
                <a:lnTo>
                  <a:pt x="6352179" y="55823"/>
                </a:lnTo>
                <a:lnTo>
                  <a:pt x="6371515" y="93228"/>
                </a:lnTo>
                <a:lnTo>
                  <a:pt x="6378458" y="136276"/>
                </a:lnTo>
                <a:lnTo>
                  <a:pt x="6378458" y="681106"/>
                </a:lnTo>
                <a:lnTo>
                  <a:pt x="6371515" y="724200"/>
                </a:lnTo>
                <a:lnTo>
                  <a:pt x="6352179" y="761611"/>
                </a:lnTo>
                <a:lnTo>
                  <a:pt x="6322687" y="791103"/>
                </a:lnTo>
                <a:lnTo>
                  <a:pt x="6285276" y="810439"/>
                </a:lnTo>
                <a:lnTo>
                  <a:pt x="6242181" y="817382"/>
                </a:lnTo>
                <a:lnTo>
                  <a:pt x="136148" y="817382"/>
                </a:lnTo>
                <a:lnTo>
                  <a:pt x="93116" y="810439"/>
                </a:lnTo>
                <a:lnTo>
                  <a:pt x="55742" y="791103"/>
                </a:lnTo>
                <a:lnTo>
                  <a:pt x="26269" y="761611"/>
                </a:lnTo>
                <a:lnTo>
                  <a:pt x="6941" y="724200"/>
                </a:lnTo>
                <a:lnTo>
                  <a:pt x="0" y="681106"/>
                </a:lnTo>
                <a:lnTo>
                  <a:pt x="0" y="136276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39237" y="1272218"/>
            <a:ext cx="2954655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Create first_playbook.yml</a:t>
            </a:r>
            <a:r>
              <a:rPr sz="1800" spc="-2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using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800" i="1" spc="-25" dirty="0">
                <a:solidFill>
                  <a:srgbClr val="595959"/>
                </a:solidFill>
                <a:latin typeface="Calibri"/>
                <a:cs typeface="Calibri"/>
              </a:rPr>
              <a:t>sudo nano</a:t>
            </a:r>
            <a:r>
              <a:rPr sz="1800" i="1" spc="19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i="1" spc="-15" dirty="0">
                <a:solidFill>
                  <a:srgbClr val="595959"/>
                </a:solidFill>
                <a:latin typeface="Calibri"/>
                <a:cs typeface="Calibri"/>
              </a:rPr>
              <a:t>&lt;playbookname&gt;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76559" y="2952734"/>
            <a:ext cx="5857859" cy="37433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24200" y="3001568"/>
            <a:ext cx="5704332" cy="35890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19506" y="2996787"/>
            <a:ext cx="5714365" cy="3599179"/>
          </a:xfrm>
          <a:custGeom>
            <a:avLst/>
            <a:gdLst/>
            <a:ahLst/>
            <a:cxnLst/>
            <a:rect l="l" t="t" r="r" b="b"/>
            <a:pathLst>
              <a:path w="5714365" h="3599179">
                <a:moveTo>
                  <a:pt x="0" y="3598560"/>
                </a:moveTo>
                <a:lnTo>
                  <a:pt x="5713872" y="3598560"/>
                </a:lnTo>
                <a:lnTo>
                  <a:pt x="5713872" y="0"/>
                </a:lnTo>
                <a:lnTo>
                  <a:pt x="0" y="0"/>
                </a:lnTo>
                <a:lnTo>
                  <a:pt x="0" y="3598560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6995795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Creating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r>
              <a:rPr sz="3750" b="1" spc="-6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Playbook-Example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14659" y="2971800"/>
            <a:ext cx="5810250" cy="1238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41085" y="2994343"/>
            <a:ext cx="5701162" cy="11331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36391" y="2989515"/>
            <a:ext cx="5711190" cy="1143000"/>
          </a:xfrm>
          <a:custGeom>
            <a:avLst/>
            <a:gdLst/>
            <a:ahLst/>
            <a:cxnLst/>
            <a:rect l="l" t="t" r="r" b="b"/>
            <a:pathLst>
              <a:path w="5711190" h="1143000">
                <a:moveTo>
                  <a:pt x="0" y="1142679"/>
                </a:moveTo>
                <a:lnTo>
                  <a:pt x="5710671" y="1142679"/>
                </a:lnTo>
                <a:lnTo>
                  <a:pt x="5710671" y="0"/>
                </a:lnTo>
                <a:lnTo>
                  <a:pt x="0" y="0"/>
                </a:lnTo>
                <a:lnTo>
                  <a:pt x="0" y="1142679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24200" y="2286000"/>
            <a:ext cx="5800709" cy="600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52150" y="2311435"/>
            <a:ext cx="5689335" cy="4970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47303" y="2306607"/>
            <a:ext cx="5699125" cy="506730"/>
          </a:xfrm>
          <a:custGeom>
            <a:avLst/>
            <a:gdLst/>
            <a:ahLst/>
            <a:cxnLst/>
            <a:rect l="l" t="t" r="r" b="b"/>
            <a:pathLst>
              <a:path w="5699125" h="506730">
                <a:moveTo>
                  <a:pt x="0" y="506574"/>
                </a:moveTo>
                <a:lnTo>
                  <a:pt x="5698875" y="506574"/>
                </a:lnTo>
                <a:lnTo>
                  <a:pt x="5698875" y="0"/>
                </a:lnTo>
                <a:lnTo>
                  <a:pt x="0" y="0"/>
                </a:lnTo>
                <a:lnTo>
                  <a:pt x="0" y="506574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62250" y="1171559"/>
            <a:ext cx="6476984" cy="9048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85110" y="1188079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6242182" y="0"/>
                </a:moveTo>
                <a:lnTo>
                  <a:pt x="136148" y="0"/>
                </a:lnTo>
                <a:lnTo>
                  <a:pt x="93116" y="6954"/>
                </a:lnTo>
                <a:lnTo>
                  <a:pt x="55742" y="26313"/>
                </a:lnTo>
                <a:lnTo>
                  <a:pt x="26269" y="55823"/>
                </a:lnTo>
                <a:lnTo>
                  <a:pt x="6941" y="93228"/>
                </a:lnTo>
                <a:lnTo>
                  <a:pt x="0" y="136276"/>
                </a:lnTo>
                <a:lnTo>
                  <a:pt x="0" y="681106"/>
                </a:lnTo>
                <a:lnTo>
                  <a:pt x="6941" y="724200"/>
                </a:lnTo>
                <a:lnTo>
                  <a:pt x="26269" y="761611"/>
                </a:lnTo>
                <a:lnTo>
                  <a:pt x="55742" y="791104"/>
                </a:lnTo>
                <a:lnTo>
                  <a:pt x="93116" y="810439"/>
                </a:lnTo>
                <a:lnTo>
                  <a:pt x="136148" y="817382"/>
                </a:lnTo>
                <a:lnTo>
                  <a:pt x="6242182" y="817382"/>
                </a:lnTo>
                <a:lnTo>
                  <a:pt x="6285276" y="810439"/>
                </a:lnTo>
                <a:lnTo>
                  <a:pt x="6322688" y="791104"/>
                </a:lnTo>
                <a:lnTo>
                  <a:pt x="6352180" y="761611"/>
                </a:lnTo>
                <a:lnTo>
                  <a:pt x="6371515" y="724200"/>
                </a:lnTo>
                <a:lnTo>
                  <a:pt x="6378458" y="681106"/>
                </a:lnTo>
                <a:lnTo>
                  <a:pt x="6378458" y="136276"/>
                </a:lnTo>
                <a:lnTo>
                  <a:pt x="6371515" y="93228"/>
                </a:lnTo>
                <a:lnTo>
                  <a:pt x="6352180" y="55823"/>
                </a:lnTo>
                <a:lnTo>
                  <a:pt x="6322688" y="26313"/>
                </a:lnTo>
                <a:lnTo>
                  <a:pt x="6285276" y="6954"/>
                </a:lnTo>
                <a:lnTo>
                  <a:pt x="6242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85109" y="1188080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0" y="136276"/>
                </a:moveTo>
                <a:lnTo>
                  <a:pt x="6941" y="93228"/>
                </a:lnTo>
                <a:lnTo>
                  <a:pt x="26269" y="55823"/>
                </a:lnTo>
                <a:lnTo>
                  <a:pt x="55742" y="26313"/>
                </a:lnTo>
                <a:lnTo>
                  <a:pt x="93116" y="6954"/>
                </a:lnTo>
                <a:lnTo>
                  <a:pt x="136148" y="0"/>
                </a:lnTo>
                <a:lnTo>
                  <a:pt x="6242181" y="0"/>
                </a:lnTo>
                <a:lnTo>
                  <a:pt x="6285276" y="6954"/>
                </a:lnTo>
                <a:lnTo>
                  <a:pt x="6322687" y="26313"/>
                </a:lnTo>
                <a:lnTo>
                  <a:pt x="6352179" y="55823"/>
                </a:lnTo>
                <a:lnTo>
                  <a:pt x="6371515" y="93228"/>
                </a:lnTo>
                <a:lnTo>
                  <a:pt x="6378458" y="136276"/>
                </a:lnTo>
                <a:lnTo>
                  <a:pt x="6378458" y="681106"/>
                </a:lnTo>
                <a:lnTo>
                  <a:pt x="6371515" y="724200"/>
                </a:lnTo>
                <a:lnTo>
                  <a:pt x="6352179" y="761611"/>
                </a:lnTo>
                <a:lnTo>
                  <a:pt x="6322687" y="791103"/>
                </a:lnTo>
                <a:lnTo>
                  <a:pt x="6285276" y="810439"/>
                </a:lnTo>
                <a:lnTo>
                  <a:pt x="6242181" y="817382"/>
                </a:lnTo>
                <a:lnTo>
                  <a:pt x="136148" y="817382"/>
                </a:lnTo>
                <a:lnTo>
                  <a:pt x="93116" y="810439"/>
                </a:lnTo>
                <a:lnTo>
                  <a:pt x="55742" y="791103"/>
                </a:lnTo>
                <a:lnTo>
                  <a:pt x="26269" y="761611"/>
                </a:lnTo>
                <a:lnTo>
                  <a:pt x="6941" y="724200"/>
                </a:lnTo>
                <a:lnTo>
                  <a:pt x="0" y="681106"/>
                </a:lnTo>
                <a:lnTo>
                  <a:pt x="0" y="136276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59913" y="1293173"/>
            <a:ext cx="2484755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Create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test_script.sh</a:t>
            </a:r>
            <a:r>
              <a:rPr sz="1800" spc="-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using</a:t>
            </a:r>
            <a:endParaRPr sz="1800">
              <a:latin typeface="Calibri"/>
              <a:cs typeface="Calibri"/>
            </a:endParaRPr>
          </a:p>
          <a:p>
            <a:pPr marR="5080" algn="ctr">
              <a:lnSpc>
                <a:spcPct val="100000"/>
              </a:lnSpc>
              <a:spcBef>
                <a:spcPts val="20"/>
              </a:spcBef>
            </a:pPr>
            <a:r>
              <a:rPr sz="1800" i="1" spc="-25" dirty="0">
                <a:solidFill>
                  <a:srgbClr val="595959"/>
                </a:solidFill>
                <a:latin typeface="Calibri"/>
                <a:cs typeface="Calibri"/>
              </a:rPr>
              <a:t>sudo nano</a:t>
            </a:r>
            <a:r>
              <a:rPr sz="1800" i="1" spc="1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595959"/>
                </a:solidFill>
                <a:latin typeface="Calibri"/>
                <a:cs typeface="Calibri"/>
              </a:rPr>
              <a:t>&lt;file_name&gt;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3307079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dirty="0">
                <a:solidFill>
                  <a:srgbClr val="5F4778"/>
                </a:solidFill>
                <a:latin typeface="Calibri"/>
                <a:cs typeface="Calibri"/>
              </a:rPr>
              <a:t>What </a:t>
            </a:r>
            <a:r>
              <a:rPr sz="3750" b="1" spc="-15" dirty="0">
                <a:solidFill>
                  <a:srgbClr val="5F4778"/>
                </a:solidFill>
                <a:latin typeface="Calibri"/>
                <a:cs typeface="Calibri"/>
              </a:rPr>
              <a:t>is</a:t>
            </a:r>
            <a:r>
              <a:rPr sz="3750" b="1" spc="-114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10" dirty="0">
                <a:solidFill>
                  <a:srgbClr val="5F4778"/>
                </a:solidFill>
                <a:latin typeface="Calibri"/>
                <a:cs typeface="Calibri"/>
              </a:rPr>
              <a:t>Ansible?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3925" y="1219184"/>
            <a:ext cx="7924800" cy="3800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2024" y="1233799"/>
            <a:ext cx="7831455" cy="3710940"/>
          </a:xfrm>
          <a:custGeom>
            <a:avLst/>
            <a:gdLst/>
            <a:ahLst/>
            <a:cxnLst/>
            <a:rect l="l" t="t" r="r" b="b"/>
            <a:pathLst>
              <a:path w="7831455" h="3710940">
                <a:moveTo>
                  <a:pt x="7212778" y="0"/>
                </a:moveTo>
                <a:lnTo>
                  <a:pt x="618420" y="0"/>
                </a:lnTo>
                <a:lnTo>
                  <a:pt x="570094" y="1861"/>
                </a:lnTo>
                <a:lnTo>
                  <a:pt x="522785" y="7353"/>
                </a:lnTo>
                <a:lnTo>
                  <a:pt x="476630" y="16339"/>
                </a:lnTo>
                <a:lnTo>
                  <a:pt x="431767" y="28681"/>
                </a:lnTo>
                <a:lnTo>
                  <a:pt x="388333" y="44240"/>
                </a:lnTo>
                <a:lnTo>
                  <a:pt x="346466" y="62880"/>
                </a:lnTo>
                <a:lnTo>
                  <a:pt x="306303" y="84463"/>
                </a:lnTo>
                <a:lnTo>
                  <a:pt x="267982" y="108851"/>
                </a:lnTo>
                <a:lnTo>
                  <a:pt x="231640" y="135905"/>
                </a:lnTo>
                <a:lnTo>
                  <a:pt x="197416" y="165490"/>
                </a:lnTo>
                <a:lnTo>
                  <a:pt x="165446" y="197467"/>
                </a:lnTo>
                <a:lnTo>
                  <a:pt x="135868" y="231697"/>
                </a:lnTo>
                <a:lnTo>
                  <a:pt x="108819" y="268045"/>
                </a:lnTo>
                <a:lnTo>
                  <a:pt x="84438" y="306371"/>
                </a:lnTo>
                <a:lnTo>
                  <a:pt x="62861" y="346538"/>
                </a:lnTo>
                <a:lnTo>
                  <a:pt x="44226" y="388410"/>
                </a:lnTo>
                <a:lnTo>
                  <a:pt x="28671" y="431847"/>
                </a:lnTo>
                <a:lnTo>
                  <a:pt x="16334" y="476712"/>
                </a:lnTo>
                <a:lnTo>
                  <a:pt x="7351" y="522867"/>
                </a:lnTo>
                <a:lnTo>
                  <a:pt x="1860" y="570176"/>
                </a:lnTo>
                <a:lnTo>
                  <a:pt x="0" y="618500"/>
                </a:lnTo>
                <a:lnTo>
                  <a:pt x="0" y="3092324"/>
                </a:lnTo>
                <a:lnTo>
                  <a:pt x="1860" y="3140648"/>
                </a:lnTo>
                <a:lnTo>
                  <a:pt x="7351" y="3187958"/>
                </a:lnTo>
                <a:lnTo>
                  <a:pt x="16334" y="3234114"/>
                </a:lnTo>
                <a:lnTo>
                  <a:pt x="28671" y="3278980"/>
                </a:lnTo>
                <a:lnTo>
                  <a:pt x="44226" y="3322417"/>
                </a:lnTo>
                <a:lnTo>
                  <a:pt x="62861" y="3364288"/>
                </a:lnTo>
                <a:lnTo>
                  <a:pt x="84438" y="3404455"/>
                </a:lnTo>
                <a:lnTo>
                  <a:pt x="108819" y="3442781"/>
                </a:lnTo>
                <a:lnTo>
                  <a:pt x="135868" y="3479127"/>
                </a:lnTo>
                <a:lnTo>
                  <a:pt x="165446" y="3513358"/>
                </a:lnTo>
                <a:lnTo>
                  <a:pt x="197416" y="3545333"/>
                </a:lnTo>
                <a:lnTo>
                  <a:pt x="231640" y="3574917"/>
                </a:lnTo>
                <a:lnTo>
                  <a:pt x="267982" y="3601971"/>
                </a:lnTo>
                <a:lnTo>
                  <a:pt x="306303" y="3626358"/>
                </a:lnTo>
                <a:lnTo>
                  <a:pt x="346466" y="3647940"/>
                </a:lnTo>
                <a:lnTo>
                  <a:pt x="388333" y="3666579"/>
                </a:lnTo>
                <a:lnTo>
                  <a:pt x="431767" y="3682138"/>
                </a:lnTo>
                <a:lnTo>
                  <a:pt x="476630" y="3694479"/>
                </a:lnTo>
                <a:lnTo>
                  <a:pt x="522785" y="3703464"/>
                </a:lnTo>
                <a:lnTo>
                  <a:pt x="570094" y="3708956"/>
                </a:lnTo>
                <a:lnTo>
                  <a:pt x="618420" y="3710818"/>
                </a:lnTo>
                <a:lnTo>
                  <a:pt x="7212778" y="3710818"/>
                </a:lnTo>
                <a:lnTo>
                  <a:pt x="7261117" y="3708956"/>
                </a:lnTo>
                <a:lnTo>
                  <a:pt x="7308439" y="3703464"/>
                </a:lnTo>
                <a:lnTo>
                  <a:pt x="7354604" y="3694479"/>
                </a:lnTo>
                <a:lnTo>
                  <a:pt x="7399477" y="3682138"/>
                </a:lnTo>
                <a:lnTo>
                  <a:pt x="7442918" y="3666579"/>
                </a:lnTo>
                <a:lnTo>
                  <a:pt x="7484792" y="3647940"/>
                </a:lnTo>
                <a:lnTo>
                  <a:pt x="7524961" y="3626358"/>
                </a:lnTo>
                <a:lnTo>
                  <a:pt x="7563286" y="3601971"/>
                </a:lnTo>
                <a:lnTo>
                  <a:pt x="7599631" y="3574917"/>
                </a:lnTo>
                <a:lnTo>
                  <a:pt x="7633859" y="3545333"/>
                </a:lnTo>
                <a:lnTo>
                  <a:pt x="7665831" y="3513358"/>
                </a:lnTo>
                <a:lnTo>
                  <a:pt x="7695410" y="3479127"/>
                </a:lnTo>
                <a:lnTo>
                  <a:pt x="7722460" y="3442781"/>
                </a:lnTo>
                <a:lnTo>
                  <a:pt x="7746842" y="3404455"/>
                </a:lnTo>
                <a:lnTo>
                  <a:pt x="7768418" y="3364288"/>
                </a:lnTo>
                <a:lnTo>
                  <a:pt x="7787053" y="3322417"/>
                </a:lnTo>
                <a:lnTo>
                  <a:pt x="7802607" y="3278980"/>
                </a:lnTo>
                <a:lnTo>
                  <a:pt x="7814945" y="3234114"/>
                </a:lnTo>
                <a:lnTo>
                  <a:pt x="7823927" y="3187958"/>
                </a:lnTo>
                <a:lnTo>
                  <a:pt x="7829417" y="3140648"/>
                </a:lnTo>
                <a:lnTo>
                  <a:pt x="7831278" y="3092324"/>
                </a:lnTo>
                <a:lnTo>
                  <a:pt x="7831278" y="618500"/>
                </a:lnTo>
                <a:lnTo>
                  <a:pt x="7829417" y="570176"/>
                </a:lnTo>
                <a:lnTo>
                  <a:pt x="7823927" y="522867"/>
                </a:lnTo>
                <a:lnTo>
                  <a:pt x="7814945" y="476712"/>
                </a:lnTo>
                <a:lnTo>
                  <a:pt x="7802607" y="431847"/>
                </a:lnTo>
                <a:lnTo>
                  <a:pt x="7787053" y="388410"/>
                </a:lnTo>
                <a:lnTo>
                  <a:pt x="7768418" y="346538"/>
                </a:lnTo>
                <a:lnTo>
                  <a:pt x="7746842" y="306371"/>
                </a:lnTo>
                <a:lnTo>
                  <a:pt x="7722460" y="268045"/>
                </a:lnTo>
                <a:lnTo>
                  <a:pt x="7695410" y="231697"/>
                </a:lnTo>
                <a:lnTo>
                  <a:pt x="7665831" y="197467"/>
                </a:lnTo>
                <a:lnTo>
                  <a:pt x="7633859" y="165490"/>
                </a:lnTo>
                <a:lnTo>
                  <a:pt x="7599631" y="135905"/>
                </a:lnTo>
                <a:lnTo>
                  <a:pt x="7563286" y="108851"/>
                </a:lnTo>
                <a:lnTo>
                  <a:pt x="7524961" y="84463"/>
                </a:lnTo>
                <a:lnTo>
                  <a:pt x="7484792" y="62880"/>
                </a:lnTo>
                <a:lnTo>
                  <a:pt x="7442918" y="44240"/>
                </a:lnTo>
                <a:lnTo>
                  <a:pt x="7399477" y="28681"/>
                </a:lnTo>
                <a:lnTo>
                  <a:pt x="7354604" y="16339"/>
                </a:lnTo>
                <a:lnTo>
                  <a:pt x="7308439" y="7353"/>
                </a:lnTo>
                <a:lnTo>
                  <a:pt x="7261117" y="1861"/>
                </a:lnTo>
                <a:lnTo>
                  <a:pt x="72127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2023" y="1233800"/>
            <a:ext cx="7831455" cy="3710940"/>
          </a:xfrm>
          <a:custGeom>
            <a:avLst/>
            <a:gdLst/>
            <a:ahLst/>
            <a:cxnLst/>
            <a:rect l="l" t="t" r="r" b="b"/>
            <a:pathLst>
              <a:path w="7831455" h="3710940">
                <a:moveTo>
                  <a:pt x="0" y="618500"/>
                </a:moveTo>
                <a:lnTo>
                  <a:pt x="1860" y="570176"/>
                </a:lnTo>
                <a:lnTo>
                  <a:pt x="7351" y="522867"/>
                </a:lnTo>
                <a:lnTo>
                  <a:pt x="16334" y="476712"/>
                </a:lnTo>
                <a:lnTo>
                  <a:pt x="28671" y="431846"/>
                </a:lnTo>
                <a:lnTo>
                  <a:pt x="44226" y="388410"/>
                </a:lnTo>
                <a:lnTo>
                  <a:pt x="62861" y="346538"/>
                </a:lnTo>
                <a:lnTo>
                  <a:pt x="84438" y="306371"/>
                </a:lnTo>
                <a:lnTo>
                  <a:pt x="108819" y="268045"/>
                </a:lnTo>
                <a:lnTo>
                  <a:pt x="135868" y="231697"/>
                </a:lnTo>
                <a:lnTo>
                  <a:pt x="165446" y="197466"/>
                </a:lnTo>
                <a:lnTo>
                  <a:pt x="197416" y="165490"/>
                </a:lnTo>
                <a:lnTo>
                  <a:pt x="231640" y="135905"/>
                </a:lnTo>
                <a:lnTo>
                  <a:pt x="267982" y="108851"/>
                </a:lnTo>
                <a:lnTo>
                  <a:pt x="306303" y="84463"/>
                </a:lnTo>
                <a:lnTo>
                  <a:pt x="346466" y="62880"/>
                </a:lnTo>
                <a:lnTo>
                  <a:pt x="388333" y="44240"/>
                </a:lnTo>
                <a:lnTo>
                  <a:pt x="431767" y="28681"/>
                </a:lnTo>
                <a:lnTo>
                  <a:pt x="476630" y="16339"/>
                </a:lnTo>
                <a:lnTo>
                  <a:pt x="522785" y="7353"/>
                </a:lnTo>
                <a:lnTo>
                  <a:pt x="570094" y="1861"/>
                </a:lnTo>
                <a:lnTo>
                  <a:pt x="618420" y="0"/>
                </a:lnTo>
                <a:lnTo>
                  <a:pt x="7212777" y="0"/>
                </a:lnTo>
                <a:lnTo>
                  <a:pt x="7261117" y="1861"/>
                </a:lnTo>
                <a:lnTo>
                  <a:pt x="7308438" y="7353"/>
                </a:lnTo>
                <a:lnTo>
                  <a:pt x="7354604" y="16339"/>
                </a:lnTo>
                <a:lnTo>
                  <a:pt x="7399476" y="28681"/>
                </a:lnTo>
                <a:lnTo>
                  <a:pt x="7442918" y="44240"/>
                </a:lnTo>
                <a:lnTo>
                  <a:pt x="7484792" y="62880"/>
                </a:lnTo>
                <a:lnTo>
                  <a:pt x="7524960" y="84463"/>
                </a:lnTo>
                <a:lnTo>
                  <a:pt x="7563286" y="108851"/>
                </a:lnTo>
                <a:lnTo>
                  <a:pt x="7599631" y="135905"/>
                </a:lnTo>
                <a:lnTo>
                  <a:pt x="7633858" y="165490"/>
                </a:lnTo>
                <a:lnTo>
                  <a:pt x="7665830" y="197466"/>
                </a:lnTo>
                <a:lnTo>
                  <a:pt x="7695410" y="231697"/>
                </a:lnTo>
                <a:lnTo>
                  <a:pt x="7722459" y="268045"/>
                </a:lnTo>
                <a:lnTo>
                  <a:pt x="7746841" y="306371"/>
                </a:lnTo>
                <a:lnTo>
                  <a:pt x="7768418" y="346538"/>
                </a:lnTo>
                <a:lnTo>
                  <a:pt x="7787052" y="388410"/>
                </a:lnTo>
                <a:lnTo>
                  <a:pt x="7802607" y="431846"/>
                </a:lnTo>
                <a:lnTo>
                  <a:pt x="7814944" y="476712"/>
                </a:lnTo>
                <a:lnTo>
                  <a:pt x="7823927" y="522867"/>
                </a:lnTo>
                <a:lnTo>
                  <a:pt x="7829417" y="570176"/>
                </a:lnTo>
                <a:lnTo>
                  <a:pt x="7831278" y="618500"/>
                </a:lnTo>
                <a:lnTo>
                  <a:pt x="7831278" y="3092323"/>
                </a:lnTo>
                <a:lnTo>
                  <a:pt x="7829417" y="3140648"/>
                </a:lnTo>
                <a:lnTo>
                  <a:pt x="7823927" y="3187958"/>
                </a:lnTo>
                <a:lnTo>
                  <a:pt x="7814944" y="3234114"/>
                </a:lnTo>
                <a:lnTo>
                  <a:pt x="7802607" y="3278979"/>
                </a:lnTo>
                <a:lnTo>
                  <a:pt x="7787052" y="3322416"/>
                </a:lnTo>
                <a:lnTo>
                  <a:pt x="7768418" y="3364287"/>
                </a:lnTo>
                <a:lnTo>
                  <a:pt x="7746841" y="3404455"/>
                </a:lnTo>
                <a:lnTo>
                  <a:pt x="7722459" y="3442780"/>
                </a:lnTo>
                <a:lnTo>
                  <a:pt x="7695410" y="3479127"/>
                </a:lnTo>
                <a:lnTo>
                  <a:pt x="7665830" y="3513357"/>
                </a:lnTo>
                <a:lnTo>
                  <a:pt x="7633858" y="3545333"/>
                </a:lnTo>
                <a:lnTo>
                  <a:pt x="7599631" y="3574917"/>
                </a:lnTo>
                <a:lnTo>
                  <a:pt x="7563286" y="3601971"/>
                </a:lnTo>
                <a:lnTo>
                  <a:pt x="7524960" y="3626358"/>
                </a:lnTo>
                <a:lnTo>
                  <a:pt x="7484792" y="3647939"/>
                </a:lnTo>
                <a:lnTo>
                  <a:pt x="7442918" y="3666579"/>
                </a:lnTo>
                <a:lnTo>
                  <a:pt x="7399476" y="3682138"/>
                </a:lnTo>
                <a:lnTo>
                  <a:pt x="7354604" y="3694479"/>
                </a:lnTo>
                <a:lnTo>
                  <a:pt x="7308438" y="3703464"/>
                </a:lnTo>
                <a:lnTo>
                  <a:pt x="7261117" y="3708956"/>
                </a:lnTo>
                <a:lnTo>
                  <a:pt x="7212777" y="3710817"/>
                </a:lnTo>
                <a:lnTo>
                  <a:pt x="618420" y="3710817"/>
                </a:lnTo>
                <a:lnTo>
                  <a:pt x="570094" y="3708956"/>
                </a:lnTo>
                <a:lnTo>
                  <a:pt x="522785" y="3703464"/>
                </a:lnTo>
                <a:lnTo>
                  <a:pt x="476630" y="3694479"/>
                </a:lnTo>
                <a:lnTo>
                  <a:pt x="431767" y="3682138"/>
                </a:lnTo>
                <a:lnTo>
                  <a:pt x="388333" y="3666579"/>
                </a:lnTo>
                <a:lnTo>
                  <a:pt x="346466" y="3647939"/>
                </a:lnTo>
                <a:lnTo>
                  <a:pt x="306303" y="3626358"/>
                </a:lnTo>
                <a:lnTo>
                  <a:pt x="267982" y="3601971"/>
                </a:lnTo>
                <a:lnTo>
                  <a:pt x="231640" y="3574917"/>
                </a:lnTo>
                <a:lnTo>
                  <a:pt x="197416" y="3545333"/>
                </a:lnTo>
                <a:lnTo>
                  <a:pt x="165446" y="3513357"/>
                </a:lnTo>
                <a:lnTo>
                  <a:pt x="135868" y="3479127"/>
                </a:lnTo>
                <a:lnTo>
                  <a:pt x="108819" y="3442780"/>
                </a:lnTo>
                <a:lnTo>
                  <a:pt x="84438" y="3404455"/>
                </a:lnTo>
                <a:lnTo>
                  <a:pt x="62861" y="3364287"/>
                </a:lnTo>
                <a:lnTo>
                  <a:pt x="44226" y="3322416"/>
                </a:lnTo>
                <a:lnTo>
                  <a:pt x="28671" y="3278979"/>
                </a:lnTo>
                <a:lnTo>
                  <a:pt x="16334" y="3234114"/>
                </a:lnTo>
                <a:lnTo>
                  <a:pt x="7351" y="3187958"/>
                </a:lnTo>
                <a:lnTo>
                  <a:pt x="1860" y="3140648"/>
                </a:lnTo>
                <a:lnTo>
                  <a:pt x="0" y="3092323"/>
                </a:lnTo>
                <a:lnTo>
                  <a:pt x="0" y="618500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93851" y="1532572"/>
            <a:ext cx="6420485" cy="292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23619">
              <a:lnSpc>
                <a:spcPct val="153000"/>
              </a:lnSpc>
              <a:spcBef>
                <a:spcPts val="100"/>
              </a:spcBef>
            </a:pP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r>
              <a:rPr sz="1800" spc="-1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is</a:t>
            </a:r>
            <a:r>
              <a:rPr sz="1800" spc="-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open-source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configuration</a:t>
            </a:r>
            <a:r>
              <a:rPr sz="1800" spc="-1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management</a:t>
            </a:r>
            <a:r>
              <a:rPr sz="1800" spc="-1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tool  </a:t>
            </a:r>
            <a:r>
              <a:rPr sz="1800" spc="-20" dirty="0">
                <a:solidFill>
                  <a:srgbClr val="595959"/>
                </a:solidFill>
                <a:latin typeface="Calibri"/>
                <a:cs typeface="Calibri"/>
              </a:rPr>
              <a:t>Used 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for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configuration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Can</a:t>
            </a:r>
            <a:r>
              <a:rPr sz="1800" spc="-8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solve</a:t>
            </a:r>
            <a:r>
              <a:rPr sz="18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wide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range</a:t>
            </a:r>
            <a:r>
              <a:rPr sz="18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of</a:t>
            </a:r>
            <a:r>
              <a:rPr sz="1800" spc="-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automation</a:t>
            </a:r>
            <a:r>
              <a:rPr sz="1800" spc="-1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challenges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Written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by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Michael</a:t>
            </a:r>
            <a:r>
              <a:rPr sz="1800" spc="-1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DeHaan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Named</a:t>
            </a:r>
            <a:r>
              <a:rPr sz="1800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after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a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fictional</a:t>
            </a:r>
            <a:r>
              <a:rPr sz="1800" spc="-1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communication</a:t>
            </a:r>
            <a:r>
              <a:rPr sz="1800" spc="-1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device,</a:t>
            </a:r>
            <a:r>
              <a:rPr sz="1800" spc="-10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first</a:t>
            </a:r>
            <a:r>
              <a:rPr sz="18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used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by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Ursula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Calibri"/>
                <a:cs typeface="Calibri"/>
              </a:rPr>
              <a:t>K.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LeGuin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in</a:t>
            </a:r>
            <a:r>
              <a:rPr sz="1800" spc="-8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her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novel</a:t>
            </a:r>
            <a:r>
              <a:rPr sz="1800" spc="-7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Rocannon’s</a:t>
            </a:r>
            <a:r>
              <a:rPr sz="1800" spc="-2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World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in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 1966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In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2015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Red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Hat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acquired</a:t>
            </a:r>
            <a:r>
              <a:rPr sz="1800" spc="-1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77340" y="4467225"/>
            <a:ext cx="3114659" cy="23907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20378" y="4510787"/>
            <a:ext cx="3071622" cy="2347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56117" y="1752551"/>
            <a:ext cx="243369" cy="2433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54886" y="2157295"/>
            <a:ext cx="243369" cy="2433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51380" y="2578193"/>
            <a:ext cx="243369" cy="2433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51380" y="4195788"/>
            <a:ext cx="243369" cy="2433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60945" y="3394021"/>
            <a:ext cx="243369" cy="2433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1380" y="2984705"/>
            <a:ext cx="243369" cy="2433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6995795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Creating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r>
              <a:rPr sz="3750" b="1" spc="-6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Playbook-Example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14675" y="2266934"/>
            <a:ext cx="5791200" cy="714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36392" y="2285978"/>
            <a:ext cx="5690616" cy="615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31697" y="2281290"/>
            <a:ext cx="5700395" cy="624840"/>
          </a:xfrm>
          <a:custGeom>
            <a:avLst/>
            <a:gdLst/>
            <a:ahLst/>
            <a:cxnLst/>
            <a:rect l="l" t="t" r="r" b="b"/>
            <a:pathLst>
              <a:path w="5700395" h="624839">
                <a:moveTo>
                  <a:pt x="0" y="624733"/>
                </a:moveTo>
                <a:lnTo>
                  <a:pt x="5700156" y="624733"/>
                </a:lnTo>
                <a:lnTo>
                  <a:pt x="5700156" y="0"/>
                </a:lnTo>
                <a:lnTo>
                  <a:pt x="0" y="0"/>
                </a:lnTo>
                <a:lnTo>
                  <a:pt x="0" y="624733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14675" y="3238500"/>
            <a:ext cx="5791200" cy="304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36392" y="3264063"/>
            <a:ext cx="5690616" cy="29387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31697" y="3259299"/>
            <a:ext cx="5700395" cy="2948305"/>
          </a:xfrm>
          <a:custGeom>
            <a:avLst/>
            <a:gdLst/>
            <a:ahLst/>
            <a:cxnLst/>
            <a:rect l="l" t="t" r="r" b="b"/>
            <a:pathLst>
              <a:path w="5700395" h="2948304">
                <a:moveTo>
                  <a:pt x="0" y="2948308"/>
                </a:moveTo>
                <a:lnTo>
                  <a:pt x="5700156" y="2948308"/>
                </a:lnTo>
                <a:lnTo>
                  <a:pt x="5700156" y="0"/>
                </a:lnTo>
                <a:lnTo>
                  <a:pt x="0" y="0"/>
                </a:lnTo>
                <a:lnTo>
                  <a:pt x="0" y="2948308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62250" y="1171559"/>
            <a:ext cx="6476984" cy="9048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85110" y="1188079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6242182" y="0"/>
                </a:moveTo>
                <a:lnTo>
                  <a:pt x="136148" y="0"/>
                </a:lnTo>
                <a:lnTo>
                  <a:pt x="93116" y="6954"/>
                </a:lnTo>
                <a:lnTo>
                  <a:pt x="55742" y="26313"/>
                </a:lnTo>
                <a:lnTo>
                  <a:pt x="26269" y="55823"/>
                </a:lnTo>
                <a:lnTo>
                  <a:pt x="6941" y="93228"/>
                </a:lnTo>
                <a:lnTo>
                  <a:pt x="0" y="136276"/>
                </a:lnTo>
                <a:lnTo>
                  <a:pt x="0" y="681106"/>
                </a:lnTo>
                <a:lnTo>
                  <a:pt x="6941" y="724200"/>
                </a:lnTo>
                <a:lnTo>
                  <a:pt x="26269" y="761611"/>
                </a:lnTo>
                <a:lnTo>
                  <a:pt x="55742" y="791104"/>
                </a:lnTo>
                <a:lnTo>
                  <a:pt x="93116" y="810439"/>
                </a:lnTo>
                <a:lnTo>
                  <a:pt x="136148" y="817382"/>
                </a:lnTo>
                <a:lnTo>
                  <a:pt x="6242182" y="817382"/>
                </a:lnTo>
                <a:lnTo>
                  <a:pt x="6285276" y="810439"/>
                </a:lnTo>
                <a:lnTo>
                  <a:pt x="6322688" y="791104"/>
                </a:lnTo>
                <a:lnTo>
                  <a:pt x="6352180" y="761611"/>
                </a:lnTo>
                <a:lnTo>
                  <a:pt x="6371515" y="724200"/>
                </a:lnTo>
                <a:lnTo>
                  <a:pt x="6378458" y="681106"/>
                </a:lnTo>
                <a:lnTo>
                  <a:pt x="6378458" y="136276"/>
                </a:lnTo>
                <a:lnTo>
                  <a:pt x="6371515" y="93228"/>
                </a:lnTo>
                <a:lnTo>
                  <a:pt x="6352180" y="55823"/>
                </a:lnTo>
                <a:lnTo>
                  <a:pt x="6322688" y="26313"/>
                </a:lnTo>
                <a:lnTo>
                  <a:pt x="6285276" y="6954"/>
                </a:lnTo>
                <a:lnTo>
                  <a:pt x="6242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85109" y="1188080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0" y="136276"/>
                </a:moveTo>
                <a:lnTo>
                  <a:pt x="6941" y="93228"/>
                </a:lnTo>
                <a:lnTo>
                  <a:pt x="26269" y="55823"/>
                </a:lnTo>
                <a:lnTo>
                  <a:pt x="55742" y="26313"/>
                </a:lnTo>
                <a:lnTo>
                  <a:pt x="93116" y="6954"/>
                </a:lnTo>
                <a:lnTo>
                  <a:pt x="136148" y="0"/>
                </a:lnTo>
                <a:lnTo>
                  <a:pt x="6242181" y="0"/>
                </a:lnTo>
                <a:lnTo>
                  <a:pt x="6285276" y="6954"/>
                </a:lnTo>
                <a:lnTo>
                  <a:pt x="6322687" y="26313"/>
                </a:lnTo>
                <a:lnTo>
                  <a:pt x="6352179" y="55823"/>
                </a:lnTo>
                <a:lnTo>
                  <a:pt x="6371515" y="93228"/>
                </a:lnTo>
                <a:lnTo>
                  <a:pt x="6378458" y="136276"/>
                </a:lnTo>
                <a:lnTo>
                  <a:pt x="6378458" y="681106"/>
                </a:lnTo>
                <a:lnTo>
                  <a:pt x="6371515" y="724200"/>
                </a:lnTo>
                <a:lnTo>
                  <a:pt x="6352179" y="761611"/>
                </a:lnTo>
                <a:lnTo>
                  <a:pt x="6322687" y="791103"/>
                </a:lnTo>
                <a:lnTo>
                  <a:pt x="6285276" y="810439"/>
                </a:lnTo>
                <a:lnTo>
                  <a:pt x="6242181" y="817382"/>
                </a:lnTo>
                <a:lnTo>
                  <a:pt x="136148" y="817382"/>
                </a:lnTo>
                <a:lnTo>
                  <a:pt x="93116" y="810439"/>
                </a:lnTo>
                <a:lnTo>
                  <a:pt x="55742" y="791103"/>
                </a:lnTo>
                <a:lnTo>
                  <a:pt x="26269" y="761611"/>
                </a:lnTo>
                <a:lnTo>
                  <a:pt x="6941" y="724200"/>
                </a:lnTo>
                <a:lnTo>
                  <a:pt x="0" y="681106"/>
                </a:lnTo>
                <a:lnTo>
                  <a:pt x="0" y="136276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813812" y="1155123"/>
            <a:ext cx="4568190" cy="8534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065" marR="5080" indent="-635" algn="ctr">
              <a:lnSpc>
                <a:spcPct val="100899"/>
              </a:lnSpc>
              <a:spcBef>
                <a:spcPts val="80"/>
              </a:spcBef>
            </a:pP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Syntax-check</a:t>
            </a:r>
            <a:r>
              <a:rPr sz="1800" spc="-1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800" spc="-9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execute</a:t>
            </a:r>
            <a:r>
              <a:rPr sz="1800" spc="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r>
              <a:rPr sz="1800" spc="-18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playbook</a:t>
            </a:r>
            <a:r>
              <a:rPr sz="1800" spc="-18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using  </a:t>
            </a:r>
            <a:r>
              <a:rPr sz="1800" i="1" spc="-15" dirty="0">
                <a:solidFill>
                  <a:srgbClr val="595959"/>
                </a:solidFill>
                <a:latin typeface="Calibri"/>
                <a:cs typeface="Calibri"/>
              </a:rPr>
              <a:t>ansible-playbook </a:t>
            </a:r>
            <a:r>
              <a:rPr sz="1800" i="1" spc="-10" dirty="0">
                <a:solidFill>
                  <a:srgbClr val="595959"/>
                </a:solidFill>
                <a:latin typeface="Calibri"/>
                <a:cs typeface="Calibri"/>
              </a:rPr>
              <a:t>&lt;playbook&gt; </a:t>
            </a:r>
            <a:r>
              <a:rPr sz="1800" i="1" spc="-20" dirty="0">
                <a:solidFill>
                  <a:srgbClr val="595959"/>
                </a:solidFill>
                <a:latin typeface="Calibri"/>
                <a:cs typeface="Calibri"/>
              </a:rPr>
              <a:t>--syntax-check</a:t>
            </a:r>
            <a:r>
              <a:rPr sz="1800" i="1" spc="3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and  </a:t>
            </a:r>
            <a:r>
              <a:rPr sz="1800" i="1" spc="-15" dirty="0">
                <a:solidFill>
                  <a:srgbClr val="595959"/>
                </a:solidFill>
                <a:latin typeface="Calibri"/>
                <a:cs typeface="Calibri"/>
              </a:rPr>
              <a:t>ansible-playbook</a:t>
            </a:r>
            <a:r>
              <a:rPr sz="1800" i="1" spc="114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595959"/>
                </a:solidFill>
                <a:latin typeface="Calibri"/>
                <a:cs typeface="Calibri"/>
              </a:rPr>
              <a:t>&lt;playbook&gt;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381" y="3880419"/>
            <a:ext cx="4155440" cy="838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Ansible</a:t>
            </a:r>
            <a:r>
              <a:rPr spc="-25" dirty="0"/>
              <a:t> </a:t>
            </a:r>
            <a:r>
              <a:rPr spc="-5" dirty="0"/>
              <a:t>Roles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447040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dirty="0">
                <a:solidFill>
                  <a:srgbClr val="5F4778"/>
                </a:solidFill>
                <a:latin typeface="Calibri"/>
                <a:cs typeface="Calibri"/>
              </a:rPr>
              <a:t>What </a:t>
            </a:r>
            <a:r>
              <a:rPr sz="3750" b="1" spc="-15" dirty="0">
                <a:solidFill>
                  <a:srgbClr val="5F4778"/>
                </a:solidFill>
                <a:latin typeface="Calibri"/>
                <a:cs typeface="Calibri"/>
              </a:rPr>
              <a:t>is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r>
              <a:rPr sz="3750" b="1" spc="-15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Roles?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75155" y="4210428"/>
            <a:ext cx="254635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5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r>
              <a:rPr sz="2750" b="1" spc="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750" b="1" spc="5" dirty="0">
                <a:solidFill>
                  <a:srgbClr val="595959"/>
                </a:solidFill>
                <a:latin typeface="Calibri"/>
                <a:cs typeface="Calibri"/>
              </a:rPr>
              <a:t>Playbook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71725" y="1466834"/>
            <a:ext cx="7562850" cy="171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90525" y="1485899"/>
            <a:ext cx="7472045" cy="1620520"/>
          </a:xfrm>
          <a:custGeom>
            <a:avLst/>
            <a:gdLst/>
            <a:ahLst/>
            <a:cxnLst/>
            <a:rect l="l" t="t" r="r" b="b"/>
            <a:pathLst>
              <a:path w="7472045" h="1620520">
                <a:moveTo>
                  <a:pt x="7201927" y="0"/>
                </a:moveTo>
                <a:lnTo>
                  <a:pt x="269997" y="0"/>
                </a:lnTo>
                <a:lnTo>
                  <a:pt x="221469" y="4351"/>
                </a:lnTo>
                <a:lnTo>
                  <a:pt x="175792" y="16896"/>
                </a:lnTo>
                <a:lnTo>
                  <a:pt x="133730" y="36874"/>
                </a:lnTo>
                <a:lnTo>
                  <a:pt x="96047" y="63520"/>
                </a:lnTo>
                <a:lnTo>
                  <a:pt x="63504" y="96074"/>
                </a:lnTo>
                <a:lnTo>
                  <a:pt x="36865" y="133773"/>
                </a:lnTo>
                <a:lnTo>
                  <a:pt x="16893" y="175854"/>
                </a:lnTo>
                <a:lnTo>
                  <a:pt x="4350" y="221555"/>
                </a:lnTo>
                <a:lnTo>
                  <a:pt x="0" y="270113"/>
                </a:lnTo>
                <a:lnTo>
                  <a:pt x="0" y="1350264"/>
                </a:lnTo>
                <a:lnTo>
                  <a:pt x="4350" y="1398830"/>
                </a:lnTo>
                <a:lnTo>
                  <a:pt x="16893" y="1444535"/>
                </a:lnTo>
                <a:lnTo>
                  <a:pt x="36865" y="1486618"/>
                </a:lnTo>
                <a:lnTo>
                  <a:pt x="63504" y="1524315"/>
                </a:lnTo>
                <a:lnTo>
                  <a:pt x="96047" y="1556867"/>
                </a:lnTo>
                <a:lnTo>
                  <a:pt x="133730" y="1583510"/>
                </a:lnTo>
                <a:lnTo>
                  <a:pt x="175792" y="1603484"/>
                </a:lnTo>
                <a:lnTo>
                  <a:pt x="221469" y="1616027"/>
                </a:lnTo>
                <a:lnTo>
                  <a:pt x="269997" y="1620377"/>
                </a:lnTo>
                <a:lnTo>
                  <a:pt x="7201927" y="1620377"/>
                </a:lnTo>
                <a:lnTo>
                  <a:pt x="7250449" y="1616027"/>
                </a:lnTo>
                <a:lnTo>
                  <a:pt x="7296122" y="1603484"/>
                </a:lnTo>
                <a:lnTo>
                  <a:pt x="7338182" y="1583510"/>
                </a:lnTo>
                <a:lnTo>
                  <a:pt x="7375865" y="1556867"/>
                </a:lnTo>
                <a:lnTo>
                  <a:pt x="7408409" y="1524315"/>
                </a:lnTo>
                <a:lnTo>
                  <a:pt x="7435049" y="1486618"/>
                </a:lnTo>
                <a:lnTo>
                  <a:pt x="7455023" y="1444535"/>
                </a:lnTo>
                <a:lnTo>
                  <a:pt x="7467568" y="1398830"/>
                </a:lnTo>
                <a:lnTo>
                  <a:pt x="7471919" y="1350264"/>
                </a:lnTo>
                <a:lnTo>
                  <a:pt x="7471919" y="270113"/>
                </a:lnTo>
                <a:lnTo>
                  <a:pt x="7467568" y="221555"/>
                </a:lnTo>
                <a:lnTo>
                  <a:pt x="7455023" y="175854"/>
                </a:lnTo>
                <a:lnTo>
                  <a:pt x="7435049" y="133773"/>
                </a:lnTo>
                <a:lnTo>
                  <a:pt x="7408409" y="96074"/>
                </a:lnTo>
                <a:lnTo>
                  <a:pt x="7375865" y="63520"/>
                </a:lnTo>
                <a:lnTo>
                  <a:pt x="7338182" y="36874"/>
                </a:lnTo>
                <a:lnTo>
                  <a:pt x="7296122" y="16896"/>
                </a:lnTo>
                <a:lnTo>
                  <a:pt x="7250449" y="4351"/>
                </a:lnTo>
                <a:lnTo>
                  <a:pt x="72019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90525" y="1485900"/>
            <a:ext cx="7472045" cy="1620520"/>
          </a:xfrm>
          <a:custGeom>
            <a:avLst/>
            <a:gdLst/>
            <a:ahLst/>
            <a:cxnLst/>
            <a:rect l="l" t="t" r="r" b="b"/>
            <a:pathLst>
              <a:path w="7472045" h="1620520">
                <a:moveTo>
                  <a:pt x="0" y="270113"/>
                </a:moveTo>
                <a:lnTo>
                  <a:pt x="4350" y="221555"/>
                </a:lnTo>
                <a:lnTo>
                  <a:pt x="16893" y="175854"/>
                </a:lnTo>
                <a:lnTo>
                  <a:pt x="36865" y="133773"/>
                </a:lnTo>
                <a:lnTo>
                  <a:pt x="63504" y="96074"/>
                </a:lnTo>
                <a:lnTo>
                  <a:pt x="96047" y="63520"/>
                </a:lnTo>
                <a:lnTo>
                  <a:pt x="133730" y="36874"/>
                </a:lnTo>
                <a:lnTo>
                  <a:pt x="175792" y="16896"/>
                </a:lnTo>
                <a:lnTo>
                  <a:pt x="221469" y="4351"/>
                </a:lnTo>
                <a:lnTo>
                  <a:pt x="269997" y="0"/>
                </a:lnTo>
                <a:lnTo>
                  <a:pt x="7201927" y="0"/>
                </a:lnTo>
                <a:lnTo>
                  <a:pt x="7250449" y="4351"/>
                </a:lnTo>
                <a:lnTo>
                  <a:pt x="7296121" y="16896"/>
                </a:lnTo>
                <a:lnTo>
                  <a:pt x="7338181" y="36874"/>
                </a:lnTo>
                <a:lnTo>
                  <a:pt x="7375865" y="63520"/>
                </a:lnTo>
                <a:lnTo>
                  <a:pt x="7408408" y="96074"/>
                </a:lnTo>
                <a:lnTo>
                  <a:pt x="7435049" y="133773"/>
                </a:lnTo>
                <a:lnTo>
                  <a:pt x="7455023" y="175854"/>
                </a:lnTo>
                <a:lnTo>
                  <a:pt x="7467567" y="221555"/>
                </a:lnTo>
                <a:lnTo>
                  <a:pt x="7471918" y="270113"/>
                </a:lnTo>
                <a:lnTo>
                  <a:pt x="7471918" y="1350263"/>
                </a:lnTo>
                <a:lnTo>
                  <a:pt x="7467567" y="1398830"/>
                </a:lnTo>
                <a:lnTo>
                  <a:pt x="7455023" y="1444535"/>
                </a:lnTo>
                <a:lnTo>
                  <a:pt x="7435049" y="1486617"/>
                </a:lnTo>
                <a:lnTo>
                  <a:pt x="7408408" y="1524315"/>
                </a:lnTo>
                <a:lnTo>
                  <a:pt x="7375865" y="1556866"/>
                </a:lnTo>
                <a:lnTo>
                  <a:pt x="7338181" y="1583510"/>
                </a:lnTo>
                <a:lnTo>
                  <a:pt x="7296121" y="1603484"/>
                </a:lnTo>
                <a:lnTo>
                  <a:pt x="7250449" y="1616027"/>
                </a:lnTo>
                <a:lnTo>
                  <a:pt x="7201927" y="1620377"/>
                </a:lnTo>
                <a:lnTo>
                  <a:pt x="269997" y="1620377"/>
                </a:lnTo>
                <a:lnTo>
                  <a:pt x="221469" y="1616027"/>
                </a:lnTo>
                <a:lnTo>
                  <a:pt x="175792" y="1603484"/>
                </a:lnTo>
                <a:lnTo>
                  <a:pt x="133730" y="1583510"/>
                </a:lnTo>
                <a:lnTo>
                  <a:pt x="96047" y="1556866"/>
                </a:lnTo>
                <a:lnTo>
                  <a:pt x="63504" y="1524315"/>
                </a:lnTo>
                <a:lnTo>
                  <a:pt x="36865" y="1486617"/>
                </a:lnTo>
                <a:lnTo>
                  <a:pt x="16893" y="1444535"/>
                </a:lnTo>
                <a:lnTo>
                  <a:pt x="4350" y="1398830"/>
                </a:lnTo>
                <a:lnTo>
                  <a:pt x="0" y="1350263"/>
                </a:lnTo>
                <a:lnTo>
                  <a:pt x="0" y="270113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73389" y="1692588"/>
            <a:ext cx="6453505" cy="11296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338455" algn="ctr">
              <a:lnSpc>
                <a:spcPct val="100800"/>
              </a:lnSpc>
              <a:spcBef>
                <a:spcPts val="85"/>
              </a:spcBef>
            </a:pP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An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r>
              <a:rPr sz="1800" spc="-1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role</a:t>
            </a:r>
            <a:r>
              <a:rPr sz="1800" spc="-10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is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group</a:t>
            </a:r>
            <a:r>
              <a:rPr sz="1800" spc="-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of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tasks,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files,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800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handlers</a:t>
            </a:r>
            <a:r>
              <a:rPr sz="1800" spc="-1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stored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in</a:t>
            </a:r>
            <a:r>
              <a:rPr sz="1800" spc="-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a  standardized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file</a:t>
            </a:r>
            <a:r>
              <a:rPr sz="1800" spc="-19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structure.</a:t>
            </a:r>
            <a:endParaRPr sz="1800">
              <a:latin typeface="Calibri"/>
              <a:cs typeface="Calibri"/>
            </a:endParaRPr>
          </a:p>
          <a:p>
            <a:pPr marL="12700" marR="5080" algn="ctr">
              <a:lnSpc>
                <a:spcPct val="100800"/>
              </a:lnSpc>
            </a:pP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Roles</a:t>
            </a:r>
            <a:r>
              <a:rPr sz="1800" spc="-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are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small</a:t>
            </a:r>
            <a:r>
              <a:rPr sz="1800" spc="-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functionalities</a:t>
            </a:r>
            <a:r>
              <a:rPr sz="1800" spc="-2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which</a:t>
            </a:r>
            <a:r>
              <a:rPr sz="1800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can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be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used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independently</a:t>
            </a:r>
            <a:r>
              <a:rPr sz="1800" spc="-18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used 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but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only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within</a:t>
            </a:r>
            <a:r>
              <a:rPr sz="1800" spc="-2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playbook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19250" y="4752975"/>
            <a:ext cx="4381515" cy="106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36264" y="4766940"/>
            <a:ext cx="4286885" cy="981710"/>
          </a:xfrm>
          <a:custGeom>
            <a:avLst/>
            <a:gdLst/>
            <a:ahLst/>
            <a:cxnLst/>
            <a:rect l="l" t="t" r="r" b="b"/>
            <a:pathLst>
              <a:path w="4286885" h="981710">
                <a:moveTo>
                  <a:pt x="4123054" y="0"/>
                </a:moveTo>
                <a:lnTo>
                  <a:pt x="163580" y="0"/>
                </a:lnTo>
                <a:lnTo>
                  <a:pt x="120064" y="5837"/>
                </a:lnTo>
                <a:lnTo>
                  <a:pt x="80980" y="22314"/>
                </a:lnTo>
                <a:lnTo>
                  <a:pt x="47879" y="47879"/>
                </a:lnTo>
                <a:lnTo>
                  <a:pt x="22314" y="80980"/>
                </a:lnTo>
                <a:lnTo>
                  <a:pt x="5837" y="120064"/>
                </a:lnTo>
                <a:lnTo>
                  <a:pt x="0" y="163580"/>
                </a:lnTo>
                <a:lnTo>
                  <a:pt x="0" y="817757"/>
                </a:lnTo>
                <a:lnTo>
                  <a:pt x="5837" y="861212"/>
                </a:lnTo>
                <a:lnTo>
                  <a:pt x="22314" y="900266"/>
                </a:lnTo>
                <a:lnTo>
                  <a:pt x="47879" y="933358"/>
                </a:lnTo>
                <a:lnTo>
                  <a:pt x="80980" y="958927"/>
                </a:lnTo>
                <a:lnTo>
                  <a:pt x="120064" y="975412"/>
                </a:lnTo>
                <a:lnTo>
                  <a:pt x="163580" y="981254"/>
                </a:lnTo>
                <a:lnTo>
                  <a:pt x="4123054" y="981254"/>
                </a:lnTo>
                <a:lnTo>
                  <a:pt x="4166520" y="975412"/>
                </a:lnTo>
                <a:lnTo>
                  <a:pt x="4205572" y="958927"/>
                </a:lnTo>
                <a:lnTo>
                  <a:pt x="4238653" y="933358"/>
                </a:lnTo>
                <a:lnTo>
                  <a:pt x="4264208" y="900266"/>
                </a:lnTo>
                <a:lnTo>
                  <a:pt x="4280681" y="861212"/>
                </a:lnTo>
                <a:lnTo>
                  <a:pt x="4286518" y="817757"/>
                </a:lnTo>
                <a:lnTo>
                  <a:pt x="4286518" y="163580"/>
                </a:lnTo>
                <a:lnTo>
                  <a:pt x="4280681" y="120064"/>
                </a:lnTo>
                <a:lnTo>
                  <a:pt x="4264208" y="80980"/>
                </a:lnTo>
                <a:lnTo>
                  <a:pt x="4238653" y="47879"/>
                </a:lnTo>
                <a:lnTo>
                  <a:pt x="4205572" y="22314"/>
                </a:lnTo>
                <a:lnTo>
                  <a:pt x="4166520" y="5837"/>
                </a:lnTo>
                <a:lnTo>
                  <a:pt x="41230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36263" y="4766940"/>
            <a:ext cx="4286885" cy="981710"/>
          </a:xfrm>
          <a:custGeom>
            <a:avLst/>
            <a:gdLst/>
            <a:ahLst/>
            <a:cxnLst/>
            <a:rect l="l" t="t" r="r" b="b"/>
            <a:pathLst>
              <a:path w="4286885" h="981710">
                <a:moveTo>
                  <a:pt x="0" y="163580"/>
                </a:moveTo>
                <a:lnTo>
                  <a:pt x="5837" y="120064"/>
                </a:lnTo>
                <a:lnTo>
                  <a:pt x="22314" y="80980"/>
                </a:lnTo>
                <a:lnTo>
                  <a:pt x="47879" y="47879"/>
                </a:lnTo>
                <a:lnTo>
                  <a:pt x="80980" y="22314"/>
                </a:lnTo>
                <a:lnTo>
                  <a:pt x="120064" y="5837"/>
                </a:lnTo>
                <a:lnTo>
                  <a:pt x="163580" y="0"/>
                </a:lnTo>
                <a:lnTo>
                  <a:pt x="4123053" y="0"/>
                </a:lnTo>
                <a:lnTo>
                  <a:pt x="4166520" y="5837"/>
                </a:lnTo>
                <a:lnTo>
                  <a:pt x="4205572" y="22314"/>
                </a:lnTo>
                <a:lnTo>
                  <a:pt x="4238653" y="47879"/>
                </a:lnTo>
                <a:lnTo>
                  <a:pt x="4264207" y="80980"/>
                </a:lnTo>
                <a:lnTo>
                  <a:pt x="4280681" y="120064"/>
                </a:lnTo>
                <a:lnTo>
                  <a:pt x="4286518" y="163580"/>
                </a:lnTo>
                <a:lnTo>
                  <a:pt x="4286518" y="817757"/>
                </a:lnTo>
                <a:lnTo>
                  <a:pt x="4280681" y="861212"/>
                </a:lnTo>
                <a:lnTo>
                  <a:pt x="4264207" y="900266"/>
                </a:lnTo>
                <a:lnTo>
                  <a:pt x="4238653" y="933358"/>
                </a:lnTo>
                <a:lnTo>
                  <a:pt x="4205572" y="958927"/>
                </a:lnTo>
                <a:lnTo>
                  <a:pt x="4166520" y="975412"/>
                </a:lnTo>
                <a:lnTo>
                  <a:pt x="4123053" y="981254"/>
                </a:lnTo>
                <a:lnTo>
                  <a:pt x="163580" y="981254"/>
                </a:lnTo>
                <a:lnTo>
                  <a:pt x="120064" y="975412"/>
                </a:lnTo>
                <a:lnTo>
                  <a:pt x="80980" y="958927"/>
                </a:lnTo>
                <a:lnTo>
                  <a:pt x="47879" y="933358"/>
                </a:lnTo>
                <a:lnTo>
                  <a:pt x="22314" y="900266"/>
                </a:lnTo>
                <a:lnTo>
                  <a:pt x="5837" y="861212"/>
                </a:lnTo>
                <a:lnTo>
                  <a:pt x="0" y="817757"/>
                </a:lnTo>
                <a:lnTo>
                  <a:pt x="0" y="163580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93621" y="5089206"/>
            <a:ext cx="30454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r>
              <a:rPr sz="1800" spc="-114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playbook</a:t>
            </a:r>
            <a:r>
              <a:rPr sz="1800" spc="-18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organizes</a:t>
            </a:r>
            <a:r>
              <a:rPr sz="1800" spc="-1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tasks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29506" y="4210432"/>
            <a:ext cx="198628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5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r>
              <a:rPr sz="2750" b="1" spc="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750" b="1" spc="5" dirty="0">
                <a:solidFill>
                  <a:srgbClr val="595959"/>
                </a:solidFill>
                <a:latin typeface="Calibri"/>
                <a:cs typeface="Calibri"/>
              </a:rPr>
              <a:t>Roles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72225" y="4752975"/>
            <a:ext cx="4371990" cy="10763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87084" y="4770632"/>
            <a:ext cx="4286885" cy="981710"/>
          </a:xfrm>
          <a:custGeom>
            <a:avLst/>
            <a:gdLst/>
            <a:ahLst/>
            <a:cxnLst/>
            <a:rect l="l" t="t" r="r" b="b"/>
            <a:pathLst>
              <a:path w="4286884" h="981710">
                <a:moveTo>
                  <a:pt x="4123060" y="0"/>
                </a:moveTo>
                <a:lnTo>
                  <a:pt x="163586" y="0"/>
                </a:lnTo>
                <a:lnTo>
                  <a:pt x="120110" y="5845"/>
                </a:lnTo>
                <a:lnTo>
                  <a:pt x="81036" y="22340"/>
                </a:lnTo>
                <a:lnTo>
                  <a:pt x="47925" y="47922"/>
                </a:lnTo>
                <a:lnTo>
                  <a:pt x="22341" y="81029"/>
                </a:lnTo>
                <a:lnTo>
                  <a:pt x="5845" y="120098"/>
                </a:lnTo>
                <a:lnTo>
                  <a:pt x="0" y="163567"/>
                </a:lnTo>
                <a:lnTo>
                  <a:pt x="0" y="817732"/>
                </a:lnTo>
                <a:lnTo>
                  <a:pt x="5845" y="861213"/>
                </a:lnTo>
                <a:lnTo>
                  <a:pt x="22341" y="900284"/>
                </a:lnTo>
                <a:lnTo>
                  <a:pt x="47925" y="933385"/>
                </a:lnTo>
                <a:lnTo>
                  <a:pt x="81036" y="958959"/>
                </a:lnTo>
                <a:lnTo>
                  <a:pt x="120110" y="975446"/>
                </a:lnTo>
                <a:lnTo>
                  <a:pt x="163586" y="981288"/>
                </a:lnTo>
                <a:lnTo>
                  <a:pt x="4123060" y="981288"/>
                </a:lnTo>
                <a:lnTo>
                  <a:pt x="4166525" y="975446"/>
                </a:lnTo>
                <a:lnTo>
                  <a:pt x="4205596" y="958959"/>
                </a:lnTo>
                <a:lnTo>
                  <a:pt x="4238708" y="933385"/>
                </a:lnTo>
                <a:lnTo>
                  <a:pt x="4264297" y="900284"/>
                </a:lnTo>
                <a:lnTo>
                  <a:pt x="4280798" y="861213"/>
                </a:lnTo>
                <a:lnTo>
                  <a:pt x="4286646" y="817732"/>
                </a:lnTo>
                <a:lnTo>
                  <a:pt x="4286646" y="163567"/>
                </a:lnTo>
                <a:lnTo>
                  <a:pt x="4280798" y="120098"/>
                </a:lnTo>
                <a:lnTo>
                  <a:pt x="4264297" y="81029"/>
                </a:lnTo>
                <a:lnTo>
                  <a:pt x="4238708" y="47922"/>
                </a:lnTo>
                <a:lnTo>
                  <a:pt x="4205596" y="22340"/>
                </a:lnTo>
                <a:lnTo>
                  <a:pt x="4166525" y="5845"/>
                </a:lnTo>
                <a:lnTo>
                  <a:pt x="41230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87083" y="4770632"/>
            <a:ext cx="4286885" cy="981710"/>
          </a:xfrm>
          <a:custGeom>
            <a:avLst/>
            <a:gdLst/>
            <a:ahLst/>
            <a:cxnLst/>
            <a:rect l="l" t="t" r="r" b="b"/>
            <a:pathLst>
              <a:path w="4286884" h="981710">
                <a:moveTo>
                  <a:pt x="0" y="163567"/>
                </a:moveTo>
                <a:lnTo>
                  <a:pt x="5845" y="120098"/>
                </a:lnTo>
                <a:lnTo>
                  <a:pt x="22341" y="81029"/>
                </a:lnTo>
                <a:lnTo>
                  <a:pt x="47925" y="47922"/>
                </a:lnTo>
                <a:lnTo>
                  <a:pt x="81036" y="22340"/>
                </a:lnTo>
                <a:lnTo>
                  <a:pt x="120110" y="5845"/>
                </a:lnTo>
                <a:lnTo>
                  <a:pt x="163586" y="0"/>
                </a:lnTo>
                <a:lnTo>
                  <a:pt x="4123059" y="0"/>
                </a:lnTo>
                <a:lnTo>
                  <a:pt x="4166525" y="5845"/>
                </a:lnTo>
                <a:lnTo>
                  <a:pt x="4205596" y="22340"/>
                </a:lnTo>
                <a:lnTo>
                  <a:pt x="4238708" y="47922"/>
                </a:lnTo>
                <a:lnTo>
                  <a:pt x="4264297" y="81029"/>
                </a:lnTo>
                <a:lnTo>
                  <a:pt x="4280798" y="120098"/>
                </a:lnTo>
                <a:lnTo>
                  <a:pt x="4286646" y="163567"/>
                </a:lnTo>
                <a:lnTo>
                  <a:pt x="4286646" y="817732"/>
                </a:lnTo>
                <a:lnTo>
                  <a:pt x="4280798" y="861213"/>
                </a:lnTo>
                <a:lnTo>
                  <a:pt x="4264297" y="900284"/>
                </a:lnTo>
                <a:lnTo>
                  <a:pt x="4238708" y="933385"/>
                </a:lnTo>
                <a:lnTo>
                  <a:pt x="4205596" y="958959"/>
                </a:lnTo>
                <a:lnTo>
                  <a:pt x="4166525" y="975446"/>
                </a:lnTo>
                <a:lnTo>
                  <a:pt x="4123059" y="981288"/>
                </a:lnTo>
                <a:lnTo>
                  <a:pt x="163586" y="981288"/>
                </a:lnTo>
                <a:lnTo>
                  <a:pt x="120110" y="975446"/>
                </a:lnTo>
                <a:lnTo>
                  <a:pt x="81036" y="958959"/>
                </a:lnTo>
                <a:lnTo>
                  <a:pt x="47925" y="933385"/>
                </a:lnTo>
                <a:lnTo>
                  <a:pt x="22341" y="900284"/>
                </a:lnTo>
                <a:lnTo>
                  <a:pt x="5845" y="861213"/>
                </a:lnTo>
                <a:lnTo>
                  <a:pt x="0" y="817732"/>
                </a:lnTo>
                <a:lnTo>
                  <a:pt x="0" y="163567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000499" y="5093016"/>
            <a:ext cx="31502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Ansible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roles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organizes</a:t>
            </a:r>
            <a:r>
              <a:rPr sz="1800" spc="-2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playbooks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6282055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30" dirty="0">
                <a:solidFill>
                  <a:srgbClr val="5F4778"/>
                </a:solidFill>
                <a:latin typeface="Calibri"/>
                <a:cs typeface="Calibri"/>
              </a:rPr>
              <a:t>Why </a:t>
            </a:r>
            <a:r>
              <a:rPr sz="3750" b="1" dirty="0">
                <a:solidFill>
                  <a:srgbClr val="5F4778"/>
                </a:solidFill>
                <a:latin typeface="Calibri"/>
                <a:cs typeface="Calibri"/>
              </a:rPr>
              <a:t>do </a:t>
            </a:r>
            <a:r>
              <a:rPr sz="3750" b="1" spc="-10" dirty="0">
                <a:solidFill>
                  <a:srgbClr val="5F4778"/>
                </a:solidFill>
                <a:latin typeface="Calibri"/>
                <a:cs typeface="Calibri"/>
              </a:rPr>
              <a:t>we </a:t>
            </a:r>
            <a:r>
              <a:rPr sz="3750" b="1" dirty="0">
                <a:solidFill>
                  <a:srgbClr val="5F4778"/>
                </a:solidFill>
                <a:latin typeface="Calibri"/>
                <a:cs typeface="Calibri"/>
              </a:rPr>
              <a:t>need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r>
              <a:rPr sz="3750" b="1" spc="-204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Roles?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71725" y="1466850"/>
            <a:ext cx="7562850" cy="2686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90525" y="1485899"/>
            <a:ext cx="7472045" cy="2592705"/>
          </a:xfrm>
          <a:custGeom>
            <a:avLst/>
            <a:gdLst/>
            <a:ahLst/>
            <a:cxnLst/>
            <a:rect l="l" t="t" r="r" b="b"/>
            <a:pathLst>
              <a:path w="7472045" h="2592704">
                <a:moveTo>
                  <a:pt x="7039865" y="0"/>
                </a:moveTo>
                <a:lnTo>
                  <a:pt x="432054" y="0"/>
                </a:lnTo>
                <a:lnTo>
                  <a:pt x="384973" y="2535"/>
                </a:lnTo>
                <a:lnTo>
                  <a:pt x="339362" y="9964"/>
                </a:lnTo>
                <a:lnTo>
                  <a:pt x="295483" y="22025"/>
                </a:lnTo>
                <a:lnTo>
                  <a:pt x="253601" y="38453"/>
                </a:lnTo>
                <a:lnTo>
                  <a:pt x="213979" y="58985"/>
                </a:lnTo>
                <a:lnTo>
                  <a:pt x="176879" y="83358"/>
                </a:lnTo>
                <a:lnTo>
                  <a:pt x="142567" y="111307"/>
                </a:lnTo>
                <a:lnTo>
                  <a:pt x="111304" y="142570"/>
                </a:lnTo>
                <a:lnTo>
                  <a:pt x="83355" y="176883"/>
                </a:lnTo>
                <a:lnTo>
                  <a:pt x="58983" y="213983"/>
                </a:lnTo>
                <a:lnTo>
                  <a:pt x="38452" y="253605"/>
                </a:lnTo>
                <a:lnTo>
                  <a:pt x="22024" y="295487"/>
                </a:lnTo>
                <a:lnTo>
                  <a:pt x="9964" y="339364"/>
                </a:lnTo>
                <a:lnTo>
                  <a:pt x="2534" y="384975"/>
                </a:lnTo>
                <a:lnTo>
                  <a:pt x="0" y="432054"/>
                </a:lnTo>
                <a:lnTo>
                  <a:pt x="0" y="2160513"/>
                </a:lnTo>
                <a:lnTo>
                  <a:pt x="2534" y="2207595"/>
                </a:lnTo>
                <a:lnTo>
                  <a:pt x="9964" y="2253207"/>
                </a:lnTo>
                <a:lnTo>
                  <a:pt x="22024" y="2297087"/>
                </a:lnTo>
                <a:lnTo>
                  <a:pt x="38452" y="2338970"/>
                </a:lnTo>
                <a:lnTo>
                  <a:pt x="58983" y="2378593"/>
                </a:lnTo>
                <a:lnTo>
                  <a:pt x="83355" y="2415692"/>
                </a:lnTo>
                <a:lnTo>
                  <a:pt x="111304" y="2450005"/>
                </a:lnTo>
                <a:lnTo>
                  <a:pt x="142567" y="2481268"/>
                </a:lnTo>
                <a:lnTo>
                  <a:pt x="176879" y="2509218"/>
                </a:lnTo>
                <a:lnTo>
                  <a:pt x="213979" y="2533590"/>
                </a:lnTo>
                <a:lnTo>
                  <a:pt x="253601" y="2554121"/>
                </a:lnTo>
                <a:lnTo>
                  <a:pt x="295483" y="2570549"/>
                </a:lnTo>
                <a:lnTo>
                  <a:pt x="339362" y="2582609"/>
                </a:lnTo>
                <a:lnTo>
                  <a:pt x="384973" y="2590039"/>
                </a:lnTo>
                <a:lnTo>
                  <a:pt x="432054" y="2592574"/>
                </a:lnTo>
                <a:lnTo>
                  <a:pt x="7039865" y="2592574"/>
                </a:lnTo>
                <a:lnTo>
                  <a:pt x="7086944" y="2590039"/>
                </a:lnTo>
                <a:lnTo>
                  <a:pt x="7132554" y="2582609"/>
                </a:lnTo>
                <a:lnTo>
                  <a:pt x="7176431" y="2570549"/>
                </a:lnTo>
                <a:lnTo>
                  <a:pt x="7218313" y="2554121"/>
                </a:lnTo>
                <a:lnTo>
                  <a:pt x="7257936" y="2533590"/>
                </a:lnTo>
                <a:lnTo>
                  <a:pt x="7295035" y="2509218"/>
                </a:lnTo>
                <a:lnTo>
                  <a:pt x="7329348" y="2481268"/>
                </a:lnTo>
                <a:lnTo>
                  <a:pt x="7360611" y="2450005"/>
                </a:lnTo>
                <a:lnTo>
                  <a:pt x="7388561" y="2415692"/>
                </a:lnTo>
                <a:lnTo>
                  <a:pt x="7412933" y="2378593"/>
                </a:lnTo>
                <a:lnTo>
                  <a:pt x="7433465" y="2338970"/>
                </a:lnTo>
                <a:lnTo>
                  <a:pt x="7449893" y="2297087"/>
                </a:lnTo>
                <a:lnTo>
                  <a:pt x="7461954" y="2253207"/>
                </a:lnTo>
                <a:lnTo>
                  <a:pt x="7469384" y="2207595"/>
                </a:lnTo>
                <a:lnTo>
                  <a:pt x="7471919" y="2160513"/>
                </a:lnTo>
                <a:lnTo>
                  <a:pt x="7471919" y="432054"/>
                </a:lnTo>
                <a:lnTo>
                  <a:pt x="7469384" y="384975"/>
                </a:lnTo>
                <a:lnTo>
                  <a:pt x="7461954" y="339364"/>
                </a:lnTo>
                <a:lnTo>
                  <a:pt x="7449893" y="295487"/>
                </a:lnTo>
                <a:lnTo>
                  <a:pt x="7433465" y="253605"/>
                </a:lnTo>
                <a:lnTo>
                  <a:pt x="7412933" y="213983"/>
                </a:lnTo>
                <a:lnTo>
                  <a:pt x="7388561" y="176883"/>
                </a:lnTo>
                <a:lnTo>
                  <a:pt x="7360611" y="142570"/>
                </a:lnTo>
                <a:lnTo>
                  <a:pt x="7329348" y="111307"/>
                </a:lnTo>
                <a:lnTo>
                  <a:pt x="7295035" y="83358"/>
                </a:lnTo>
                <a:lnTo>
                  <a:pt x="7257936" y="58985"/>
                </a:lnTo>
                <a:lnTo>
                  <a:pt x="7218313" y="38453"/>
                </a:lnTo>
                <a:lnTo>
                  <a:pt x="7176431" y="22025"/>
                </a:lnTo>
                <a:lnTo>
                  <a:pt x="7132554" y="9964"/>
                </a:lnTo>
                <a:lnTo>
                  <a:pt x="7086944" y="2535"/>
                </a:lnTo>
                <a:lnTo>
                  <a:pt x="70398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90525" y="1485900"/>
            <a:ext cx="7472045" cy="2592705"/>
          </a:xfrm>
          <a:custGeom>
            <a:avLst/>
            <a:gdLst/>
            <a:ahLst/>
            <a:cxnLst/>
            <a:rect l="l" t="t" r="r" b="b"/>
            <a:pathLst>
              <a:path w="7472045" h="2592704">
                <a:moveTo>
                  <a:pt x="0" y="432053"/>
                </a:moveTo>
                <a:lnTo>
                  <a:pt x="2534" y="384975"/>
                </a:lnTo>
                <a:lnTo>
                  <a:pt x="9964" y="339364"/>
                </a:lnTo>
                <a:lnTo>
                  <a:pt x="22024" y="295487"/>
                </a:lnTo>
                <a:lnTo>
                  <a:pt x="38452" y="253605"/>
                </a:lnTo>
                <a:lnTo>
                  <a:pt x="58983" y="213983"/>
                </a:lnTo>
                <a:lnTo>
                  <a:pt x="83355" y="176883"/>
                </a:lnTo>
                <a:lnTo>
                  <a:pt x="111304" y="142570"/>
                </a:lnTo>
                <a:lnTo>
                  <a:pt x="142567" y="111307"/>
                </a:lnTo>
                <a:lnTo>
                  <a:pt x="176879" y="83358"/>
                </a:lnTo>
                <a:lnTo>
                  <a:pt x="213979" y="58985"/>
                </a:lnTo>
                <a:lnTo>
                  <a:pt x="253601" y="38453"/>
                </a:lnTo>
                <a:lnTo>
                  <a:pt x="295483" y="22025"/>
                </a:lnTo>
                <a:lnTo>
                  <a:pt x="339362" y="9964"/>
                </a:lnTo>
                <a:lnTo>
                  <a:pt x="384973" y="2535"/>
                </a:lnTo>
                <a:lnTo>
                  <a:pt x="432053" y="0"/>
                </a:lnTo>
                <a:lnTo>
                  <a:pt x="7039864" y="0"/>
                </a:lnTo>
                <a:lnTo>
                  <a:pt x="7086943" y="2535"/>
                </a:lnTo>
                <a:lnTo>
                  <a:pt x="7132553" y="9964"/>
                </a:lnTo>
                <a:lnTo>
                  <a:pt x="7176431" y="22025"/>
                </a:lnTo>
                <a:lnTo>
                  <a:pt x="7218313" y="38453"/>
                </a:lnTo>
                <a:lnTo>
                  <a:pt x="7257935" y="58985"/>
                </a:lnTo>
                <a:lnTo>
                  <a:pt x="7295035" y="83358"/>
                </a:lnTo>
                <a:lnTo>
                  <a:pt x="7329348" y="111307"/>
                </a:lnTo>
                <a:lnTo>
                  <a:pt x="7360611" y="142570"/>
                </a:lnTo>
                <a:lnTo>
                  <a:pt x="7388560" y="176883"/>
                </a:lnTo>
                <a:lnTo>
                  <a:pt x="7412933" y="213983"/>
                </a:lnTo>
                <a:lnTo>
                  <a:pt x="7433465" y="253605"/>
                </a:lnTo>
                <a:lnTo>
                  <a:pt x="7449893" y="295487"/>
                </a:lnTo>
                <a:lnTo>
                  <a:pt x="7461954" y="339364"/>
                </a:lnTo>
                <a:lnTo>
                  <a:pt x="7469383" y="384975"/>
                </a:lnTo>
                <a:lnTo>
                  <a:pt x="7471918" y="432053"/>
                </a:lnTo>
                <a:lnTo>
                  <a:pt x="7471918" y="2160513"/>
                </a:lnTo>
                <a:lnTo>
                  <a:pt x="7469383" y="2207595"/>
                </a:lnTo>
                <a:lnTo>
                  <a:pt x="7461954" y="2253207"/>
                </a:lnTo>
                <a:lnTo>
                  <a:pt x="7449893" y="2297087"/>
                </a:lnTo>
                <a:lnTo>
                  <a:pt x="7433465" y="2338969"/>
                </a:lnTo>
                <a:lnTo>
                  <a:pt x="7412933" y="2378592"/>
                </a:lnTo>
                <a:lnTo>
                  <a:pt x="7388560" y="2415692"/>
                </a:lnTo>
                <a:lnTo>
                  <a:pt x="7360611" y="2450005"/>
                </a:lnTo>
                <a:lnTo>
                  <a:pt x="7329348" y="2481268"/>
                </a:lnTo>
                <a:lnTo>
                  <a:pt x="7295035" y="2509217"/>
                </a:lnTo>
                <a:lnTo>
                  <a:pt x="7257935" y="2533590"/>
                </a:lnTo>
                <a:lnTo>
                  <a:pt x="7218313" y="2554121"/>
                </a:lnTo>
                <a:lnTo>
                  <a:pt x="7176431" y="2570549"/>
                </a:lnTo>
                <a:lnTo>
                  <a:pt x="7132553" y="2582609"/>
                </a:lnTo>
                <a:lnTo>
                  <a:pt x="7086943" y="2590038"/>
                </a:lnTo>
                <a:lnTo>
                  <a:pt x="7039864" y="2592573"/>
                </a:lnTo>
                <a:lnTo>
                  <a:pt x="432053" y="2592573"/>
                </a:lnTo>
                <a:lnTo>
                  <a:pt x="384973" y="2590038"/>
                </a:lnTo>
                <a:lnTo>
                  <a:pt x="339362" y="2582609"/>
                </a:lnTo>
                <a:lnTo>
                  <a:pt x="295483" y="2570549"/>
                </a:lnTo>
                <a:lnTo>
                  <a:pt x="253601" y="2554121"/>
                </a:lnTo>
                <a:lnTo>
                  <a:pt x="213979" y="2533590"/>
                </a:lnTo>
                <a:lnTo>
                  <a:pt x="176879" y="2509217"/>
                </a:lnTo>
                <a:lnTo>
                  <a:pt x="142567" y="2481268"/>
                </a:lnTo>
                <a:lnTo>
                  <a:pt x="111304" y="2450005"/>
                </a:lnTo>
                <a:lnTo>
                  <a:pt x="83355" y="2415692"/>
                </a:lnTo>
                <a:lnTo>
                  <a:pt x="58983" y="2378592"/>
                </a:lnTo>
                <a:lnTo>
                  <a:pt x="38452" y="2338969"/>
                </a:lnTo>
                <a:lnTo>
                  <a:pt x="22024" y="2297087"/>
                </a:lnTo>
                <a:lnTo>
                  <a:pt x="9964" y="2253207"/>
                </a:lnTo>
                <a:lnTo>
                  <a:pt x="2534" y="2207595"/>
                </a:lnTo>
                <a:lnTo>
                  <a:pt x="0" y="2160513"/>
                </a:lnTo>
                <a:lnTo>
                  <a:pt x="0" y="432053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58822" y="1880866"/>
            <a:ext cx="5941695" cy="1673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Roles</a:t>
            </a:r>
            <a:r>
              <a:rPr sz="1800" spc="-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simplifies</a:t>
            </a:r>
            <a:r>
              <a:rPr sz="1800" spc="-1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writing</a:t>
            </a:r>
            <a:r>
              <a:rPr sz="1800" spc="-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complex</a:t>
            </a:r>
            <a:r>
              <a:rPr sz="1800" spc="-1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playbooks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800"/>
              </a:lnSpc>
            </a:pP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Roles</a:t>
            </a:r>
            <a:r>
              <a:rPr sz="1800" spc="-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allows</a:t>
            </a:r>
            <a:r>
              <a:rPr sz="1800" spc="-2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you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 to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reuse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common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configuration</a:t>
            </a:r>
            <a:r>
              <a:rPr sz="1800" spc="-1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steps</a:t>
            </a:r>
            <a:r>
              <a:rPr sz="1800" spc="-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between 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different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types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of</a:t>
            </a:r>
            <a:r>
              <a:rPr sz="1800" spc="-8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servers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Roles</a:t>
            </a:r>
            <a:r>
              <a:rPr sz="1800" spc="-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are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flexible</a:t>
            </a:r>
            <a:r>
              <a:rPr sz="1800" spc="-1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can</a:t>
            </a:r>
            <a:r>
              <a:rPr sz="1800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be</a:t>
            </a:r>
            <a:r>
              <a:rPr sz="1800" spc="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easily</a:t>
            </a:r>
            <a:r>
              <a:rPr sz="1800" spc="-1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modified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27706" y="2621871"/>
            <a:ext cx="243369" cy="2433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27706" y="1936346"/>
            <a:ext cx="243369" cy="2433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27706" y="3302734"/>
            <a:ext cx="243369" cy="2433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490982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Structure </a:t>
            </a:r>
            <a:r>
              <a:rPr sz="3750" b="1" dirty="0">
                <a:solidFill>
                  <a:srgbClr val="5F4778"/>
                </a:solidFill>
                <a:latin typeface="Calibri"/>
                <a:cs typeface="Calibri"/>
              </a:rPr>
              <a:t>of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r>
              <a:rPr sz="3750" b="1" spc="-229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25" dirty="0">
                <a:solidFill>
                  <a:srgbClr val="5F4778"/>
                </a:solidFill>
                <a:latin typeface="Calibri"/>
                <a:cs typeface="Calibri"/>
              </a:rPr>
              <a:t>Role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7675" y="1771634"/>
            <a:ext cx="3419475" cy="37147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8309" y="1793625"/>
            <a:ext cx="3315221" cy="36104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3545" y="1788938"/>
            <a:ext cx="3324860" cy="3620135"/>
          </a:xfrm>
          <a:custGeom>
            <a:avLst/>
            <a:gdLst/>
            <a:ahLst/>
            <a:cxnLst/>
            <a:rect l="l" t="t" r="r" b="b"/>
            <a:pathLst>
              <a:path w="3324860" h="3620135">
                <a:moveTo>
                  <a:pt x="0" y="3619987"/>
                </a:moveTo>
                <a:lnTo>
                  <a:pt x="3324727" y="3619987"/>
                </a:lnTo>
                <a:lnTo>
                  <a:pt x="3324727" y="0"/>
                </a:lnTo>
                <a:lnTo>
                  <a:pt x="0" y="0"/>
                </a:lnTo>
                <a:lnTo>
                  <a:pt x="0" y="3619987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29100" y="2105025"/>
            <a:ext cx="7572390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51716" y="2124577"/>
            <a:ext cx="7472045" cy="666750"/>
          </a:xfrm>
          <a:custGeom>
            <a:avLst/>
            <a:gdLst/>
            <a:ahLst/>
            <a:cxnLst/>
            <a:rect l="l" t="t" r="r" b="b"/>
            <a:pathLst>
              <a:path w="7472045" h="666750">
                <a:moveTo>
                  <a:pt x="7360798" y="0"/>
                </a:moveTo>
                <a:lnTo>
                  <a:pt x="111130" y="0"/>
                </a:lnTo>
                <a:lnTo>
                  <a:pt x="67881" y="8718"/>
                </a:lnTo>
                <a:lnTo>
                  <a:pt x="32556" y="32510"/>
                </a:lnTo>
                <a:lnTo>
                  <a:pt x="8735" y="67829"/>
                </a:lnTo>
                <a:lnTo>
                  <a:pt x="0" y="111130"/>
                </a:lnTo>
                <a:lnTo>
                  <a:pt x="0" y="555619"/>
                </a:lnTo>
                <a:lnTo>
                  <a:pt x="8735" y="598868"/>
                </a:lnTo>
                <a:lnTo>
                  <a:pt x="32556" y="634193"/>
                </a:lnTo>
                <a:lnTo>
                  <a:pt x="67881" y="658014"/>
                </a:lnTo>
                <a:lnTo>
                  <a:pt x="111130" y="666750"/>
                </a:lnTo>
                <a:lnTo>
                  <a:pt x="7360798" y="666750"/>
                </a:lnTo>
                <a:lnTo>
                  <a:pt x="7404080" y="658014"/>
                </a:lnTo>
                <a:lnTo>
                  <a:pt x="7439390" y="634193"/>
                </a:lnTo>
                <a:lnTo>
                  <a:pt x="7463179" y="598868"/>
                </a:lnTo>
                <a:lnTo>
                  <a:pt x="7471897" y="555619"/>
                </a:lnTo>
                <a:lnTo>
                  <a:pt x="7471897" y="111130"/>
                </a:lnTo>
                <a:lnTo>
                  <a:pt x="7463179" y="67829"/>
                </a:lnTo>
                <a:lnTo>
                  <a:pt x="7439390" y="32510"/>
                </a:lnTo>
                <a:lnTo>
                  <a:pt x="7404080" y="8718"/>
                </a:lnTo>
                <a:lnTo>
                  <a:pt x="73607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51716" y="2124578"/>
            <a:ext cx="7472045" cy="666750"/>
          </a:xfrm>
          <a:custGeom>
            <a:avLst/>
            <a:gdLst/>
            <a:ahLst/>
            <a:cxnLst/>
            <a:rect l="l" t="t" r="r" b="b"/>
            <a:pathLst>
              <a:path w="7472045" h="666750">
                <a:moveTo>
                  <a:pt x="0" y="111130"/>
                </a:moveTo>
                <a:lnTo>
                  <a:pt x="8735" y="67829"/>
                </a:lnTo>
                <a:lnTo>
                  <a:pt x="32556" y="32510"/>
                </a:lnTo>
                <a:lnTo>
                  <a:pt x="67881" y="8718"/>
                </a:lnTo>
                <a:lnTo>
                  <a:pt x="111130" y="0"/>
                </a:lnTo>
                <a:lnTo>
                  <a:pt x="7360797" y="0"/>
                </a:lnTo>
                <a:lnTo>
                  <a:pt x="7404080" y="8718"/>
                </a:lnTo>
                <a:lnTo>
                  <a:pt x="7439390" y="32510"/>
                </a:lnTo>
                <a:lnTo>
                  <a:pt x="7463179" y="67829"/>
                </a:lnTo>
                <a:lnTo>
                  <a:pt x="7471897" y="111130"/>
                </a:lnTo>
                <a:lnTo>
                  <a:pt x="7471897" y="555619"/>
                </a:lnTo>
                <a:lnTo>
                  <a:pt x="7463179" y="598868"/>
                </a:lnTo>
                <a:lnTo>
                  <a:pt x="7439390" y="634193"/>
                </a:lnTo>
                <a:lnTo>
                  <a:pt x="7404080" y="658014"/>
                </a:lnTo>
                <a:lnTo>
                  <a:pt x="7360797" y="666749"/>
                </a:lnTo>
                <a:lnTo>
                  <a:pt x="111130" y="666749"/>
                </a:lnTo>
                <a:lnTo>
                  <a:pt x="67881" y="658014"/>
                </a:lnTo>
                <a:lnTo>
                  <a:pt x="32556" y="634193"/>
                </a:lnTo>
                <a:lnTo>
                  <a:pt x="8735" y="598868"/>
                </a:lnTo>
                <a:lnTo>
                  <a:pt x="0" y="555619"/>
                </a:lnTo>
                <a:lnTo>
                  <a:pt x="0" y="111130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29100" y="2981340"/>
            <a:ext cx="7572390" cy="761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51716" y="2999353"/>
            <a:ext cx="7472045" cy="666750"/>
          </a:xfrm>
          <a:custGeom>
            <a:avLst/>
            <a:gdLst/>
            <a:ahLst/>
            <a:cxnLst/>
            <a:rect l="l" t="t" r="r" b="b"/>
            <a:pathLst>
              <a:path w="7472045" h="666750">
                <a:moveTo>
                  <a:pt x="7360798" y="0"/>
                </a:moveTo>
                <a:lnTo>
                  <a:pt x="111130" y="0"/>
                </a:lnTo>
                <a:lnTo>
                  <a:pt x="67881" y="8735"/>
                </a:lnTo>
                <a:lnTo>
                  <a:pt x="32556" y="32556"/>
                </a:lnTo>
                <a:lnTo>
                  <a:pt x="8735" y="67881"/>
                </a:lnTo>
                <a:lnTo>
                  <a:pt x="0" y="111130"/>
                </a:lnTo>
                <a:lnTo>
                  <a:pt x="0" y="555619"/>
                </a:lnTo>
                <a:lnTo>
                  <a:pt x="8735" y="598920"/>
                </a:lnTo>
                <a:lnTo>
                  <a:pt x="32556" y="634239"/>
                </a:lnTo>
                <a:lnTo>
                  <a:pt x="67881" y="658031"/>
                </a:lnTo>
                <a:lnTo>
                  <a:pt x="111130" y="666750"/>
                </a:lnTo>
                <a:lnTo>
                  <a:pt x="7360798" y="666750"/>
                </a:lnTo>
                <a:lnTo>
                  <a:pt x="7404080" y="658031"/>
                </a:lnTo>
                <a:lnTo>
                  <a:pt x="7439390" y="634239"/>
                </a:lnTo>
                <a:lnTo>
                  <a:pt x="7463179" y="598920"/>
                </a:lnTo>
                <a:lnTo>
                  <a:pt x="7471897" y="555619"/>
                </a:lnTo>
                <a:lnTo>
                  <a:pt x="7471897" y="111130"/>
                </a:lnTo>
                <a:lnTo>
                  <a:pt x="7463179" y="67881"/>
                </a:lnTo>
                <a:lnTo>
                  <a:pt x="7439390" y="32556"/>
                </a:lnTo>
                <a:lnTo>
                  <a:pt x="7404080" y="8735"/>
                </a:lnTo>
                <a:lnTo>
                  <a:pt x="73607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51716" y="2999353"/>
            <a:ext cx="7472045" cy="666750"/>
          </a:xfrm>
          <a:custGeom>
            <a:avLst/>
            <a:gdLst/>
            <a:ahLst/>
            <a:cxnLst/>
            <a:rect l="l" t="t" r="r" b="b"/>
            <a:pathLst>
              <a:path w="7472045" h="666750">
                <a:moveTo>
                  <a:pt x="0" y="111130"/>
                </a:moveTo>
                <a:lnTo>
                  <a:pt x="8735" y="67881"/>
                </a:lnTo>
                <a:lnTo>
                  <a:pt x="32556" y="32556"/>
                </a:lnTo>
                <a:lnTo>
                  <a:pt x="67881" y="8735"/>
                </a:lnTo>
                <a:lnTo>
                  <a:pt x="111130" y="0"/>
                </a:lnTo>
                <a:lnTo>
                  <a:pt x="7360797" y="0"/>
                </a:lnTo>
                <a:lnTo>
                  <a:pt x="7404080" y="8735"/>
                </a:lnTo>
                <a:lnTo>
                  <a:pt x="7439390" y="32556"/>
                </a:lnTo>
                <a:lnTo>
                  <a:pt x="7463179" y="67881"/>
                </a:lnTo>
                <a:lnTo>
                  <a:pt x="7471897" y="111130"/>
                </a:lnTo>
                <a:lnTo>
                  <a:pt x="7471897" y="555619"/>
                </a:lnTo>
                <a:lnTo>
                  <a:pt x="7463179" y="598920"/>
                </a:lnTo>
                <a:lnTo>
                  <a:pt x="7439390" y="634239"/>
                </a:lnTo>
                <a:lnTo>
                  <a:pt x="7404080" y="658031"/>
                </a:lnTo>
                <a:lnTo>
                  <a:pt x="7360797" y="666749"/>
                </a:lnTo>
                <a:lnTo>
                  <a:pt x="111130" y="666749"/>
                </a:lnTo>
                <a:lnTo>
                  <a:pt x="67881" y="658031"/>
                </a:lnTo>
                <a:lnTo>
                  <a:pt x="32556" y="634239"/>
                </a:lnTo>
                <a:lnTo>
                  <a:pt x="8735" y="598920"/>
                </a:lnTo>
                <a:lnTo>
                  <a:pt x="0" y="555619"/>
                </a:lnTo>
                <a:lnTo>
                  <a:pt x="0" y="111130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29100" y="3905250"/>
            <a:ext cx="7572390" cy="7524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51716" y="3919096"/>
            <a:ext cx="7472045" cy="666750"/>
          </a:xfrm>
          <a:custGeom>
            <a:avLst/>
            <a:gdLst/>
            <a:ahLst/>
            <a:cxnLst/>
            <a:rect l="l" t="t" r="r" b="b"/>
            <a:pathLst>
              <a:path w="7472045" h="666750">
                <a:moveTo>
                  <a:pt x="7360798" y="0"/>
                </a:moveTo>
                <a:lnTo>
                  <a:pt x="111130" y="0"/>
                </a:lnTo>
                <a:lnTo>
                  <a:pt x="67881" y="8736"/>
                </a:lnTo>
                <a:lnTo>
                  <a:pt x="32556" y="32557"/>
                </a:lnTo>
                <a:lnTo>
                  <a:pt x="8735" y="67880"/>
                </a:lnTo>
                <a:lnTo>
                  <a:pt x="0" y="111120"/>
                </a:lnTo>
                <a:lnTo>
                  <a:pt x="0" y="555616"/>
                </a:lnTo>
                <a:lnTo>
                  <a:pt x="8735" y="598859"/>
                </a:lnTo>
                <a:lnTo>
                  <a:pt x="32556" y="634186"/>
                </a:lnTo>
                <a:lnTo>
                  <a:pt x="67881" y="658011"/>
                </a:lnTo>
                <a:lnTo>
                  <a:pt x="111130" y="666750"/>
                </a:lnTo>
                <a:lnTo>
                  <a:pt x="7360798" y="666750"/>
                </a:lnTo>
                <a:lnTo>
                  <a:pt x="7404080" y="658011"/>
                </a:lnTo>
                <a:lnTo>
                  <a:pt x="7439390" y="634186"/>
                </a:lnTo>
                <a:lnTo>
                  <a:pt x="7463179" y="598859"/>
                </a:lnTo>
                <a:lnTo>
                  <a:pt x="7471897" y="555616"/>
                </a:lnTo>
                <a:lnTo>
                  <a:pt x="7471897" y="111120"/>
                </a:lnTo>
                <a:lnTo>
                  <a:pt x="7463179" y="67880"/>
                </a:lnTo>
                <a:lnTo>
                  <a:pt x="7439390" y="32557"/>
                </a:lnTo>
                <a:lnTo>
                  <a:pt x="7404080" y="8736"/>
                </a:lnTo>
                <a:lnTo>
                  <a:pt x="73607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51716" y="3919097"/>
            <a:ext cx="7472045" cy="666750"/>
          </a:xfrm>
          <a:custGeom>
            <a:avLst/>
            <a:gdLst/>
            <a:ahLst/>
            <a:cxnLst/>
            <a:rect l="l" t="t" r="r" b="b"/>
            <a:pathLst>
              <a:path w="7472045" h="666750">
                <a:moveTo>
                  <a:pt x="0" y="111120"/>
                </a:moveTo>
                <a:lnTo>
                  <a:pt x="8735" y="67880"/>
                </a:lnTo>
                <a:lnTo>
                  <a:pt x="32556" y="32557"/>
                </a:lnTo>
                <a:lnTo>
                  <a:pt x="67881" y="8736"/>
                </a:lnTo>
                <a:lnTo>
                  <a:pt x="111130" y="0"/>
                </a:lnTo>
                <a:lnTo>
                  <a:pt x="7360797" y="0"/>
                </a:lnTo>
                <a:lnTo>
                  <a:pt x="7404080" y="8736"/>
                </a:lnTo>
                <a:lnTo>
                  <a:pt x="7439390" y="32557"/>
                </a:lnTo>
                <a:lnTo>
                  <a:pt x="7463179" y="67880"/>
                </a:lnTo>
                <a:lnTo>
                  <a:pt x="7471897" y="111120"/>
                </a:lnTo>
                <a:lnTo>
                  <a:pt x="7471897" y="555616"/>
                </a:lnTo>
                <a:lnTo>
                  <a:pt x="7463179" y="598859"/>
                </a:lnTo>
                <a:lnTo>
                  <a:pt x="7439390" y="634186"/>
                </a:lnTo>
                <a:lnTo>
                  <a:pt x="7404080" y="658011"/>
                </a:lnTo>
                <a:lnTo>
                  <a:pt x="7360797" y="666749"/>
                </a:lnTo>
                <a:lnTo>
                  <a:pt x="111130" y="666749"/>
                </a:lnTo>
                <a:lnTo>
                  <a:pt x="67881" y="658011"/>
                </a:lnTo>
                <a:lnTo>
                  <a:pt x="32556" y="634186"/>
                </a:lnTo>
                <a:lnTo>
                  <a:pt x="8735" y="598859"/>
                </a:lnTo>
                <a:lnTo>
                  <a:pt x="0" y="555616"/>
                </a:lnTo>
                <a:lnTo>
                  <a:pt x="0" y="111120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29100" y="4819650"/>
            <a:ext cx="7572390" cy="762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51716" y="4838830"/>
            <a:ext cx="7472045" cy="666750"/>
          </a:xfrm>
          <a:custGeom>
            <a:avLst/>
            <a:gdLst/>
            <a:ahLst/>
            <a:cxnLst/>
            <a:rect l="l" t="t" r="r" b="b"/>
            <a:pathLst>
              <a:path w="7472045" h="666750">
                <a:moveTo>
                  <a:pt x="7360798" y="0"/>
                </a:moveTo>
                <a:lnTo>
                  <a:pt x="111130" y="0"/>
                </a:lnTo>
                <a:lnTo>
                  <a:pt x="67881" y="8718"/>
                </a:lnTo>
                <a:lnTo>
                  <a:pt x="32556" y="32508"/>
                </a:lnTo>
                <a:lnTo>
                  <a:pt x="8735" y="67824"/>
                </a:lnTo>
                <a:lnTo>
                  <a:pt x="0" y="111120"/>
                </a:lnTo>
                <a:lnTo>
                  <a:pt x="0" y="555616"/>
                </a:lnTo>
                <a:lnTo>
                  <a:pt x="8735" y="598859"/>
                </a:lnTo>
                <a:lnTo>
                  <a:pt x="32556" y="634186"/>
                </a:lnTo>
                <a:lnTo>
                  <a:pt x="67881" y="658011"/>
                </a:lnTo>
                <a:lnTo>
                  <a:pt x="111130" y="666750"/>
                </a:lnTo>
                <a:lnTo>
                  <a:pt x="7360798" y="666750"/>
                </a:lnTo>
                <a:lnTo>
                  <a:pt x="7404080" y="658011"/>
                </a:lnTo>
                <a:lnTo>
                  <a:pt x="7439390" y="634186"/>
                </a:lnTo>
                <a:lnTo>
                  <a:pt x="7463179" y="598859"/>
                </a:lnTo>
                <a:lnTo>
                  <a:pt x="7471897" y="555616"/>
                </a:lnTo>
                <a:lnTo>
                  <a:pt x="7471897" y="111120"/>
                </a:lnTo>
                <a:lnTo>
                  <a:pt x="7463179" y="67824"/>
                </a:lnTo>
                <a:lnTo>
                  <a:pt x="7439390" y="32508"/>
                </a:lnTo>
                <a:lnTo>
                  <a:pt x="7404080" y="8718"/>
                </a:lnTo>
                <a:lnTo>
                  <a:pt x="73607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51716" y="4838830"/>
            <a:ext cx="7472045" cy="666750"/>
          </a:xfrm>
          <a:custGeom>
            <a:avLst/>
            <a:gdLst/>
            <a:ahLst/>
            <a:cxnLst/>
            <a:rect l="l" t="t" r="r" b="b"/>
            <a:pathLst>
              <a:path w="7472045" h="666750">
                <a:moveTo>
                  <a:pt x="0" y="111120"/>
                </a:moveTo>
                <a:lnTo>
                  <a:pt x="8735" y="67824"/>
                </a:lnTo>
                <a:lnTo>
                  <a:pt x="32556" y="32508"/>
                </a:lnTo>
                <a:lnTo>
                  <a:pt x="67881" y="8718"/>
                </a:lnTo>
                <a:lnTo>
                  <a:pt x="111130" y="0"/>
                </a:lnTo>
                <a:lnTo>
                  <a:pt x="7360797" y="0"/>
                </a:lnTo>
                <a:lnTo>
                  <a:pt x="7404080" y="8718"/>
                </a:lnTo>
                <a:lnTo>
                  <a:pt x="7439390" y="32508"/>
                </a:lnTo>
                <a:lnTo>
                  <a:pt x="7463179" y="67824"/>
                </a:lnTo>
                <a:lnTo>
                  <a:pt x="7471897" y="111120"/>
                </a:lnTo>
                <a:lnTo>
                  <a:pt x="7471897" y="555616"/>
                </a:lnTo>
                <a:lnTo>
                  <a:pt x="7463179" y="598859"/>
                </a:lnTo>
                <a:lnTo>
                  <a:pt x="7439390" y="634186"/>
                </a:lnTo>
                <a:lnTo>
                  <a:pt x="7404080" y="658011"/>
                </a:lnTo>
                <a:lnTo>
                  <a:pt x="7360797" y="666749"/>
                </a:lnTo>
                <a:lnTo>
                  <a:pt x="111130" y="666749"/>
                </a:lnTo>
                <a:lnTo>
                  <a:pt x="67881" y="658011"/>
                </a:lnTo>
                <a:lnTo>
                  <a:pt x="32556" y="634186"/>
                </a:lnTo>
                <a:lnTo>
                  <a:pt x="8735" y="598859"/>
                </a:lnTo>
                <a:lnTo>
                  <a:pt x="0" y="555616"/>
                </a:lnTo>
                <a:lnTo>
                  <a:pt x="0" y="111120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36918" y="1228720"/>
            <a:ext cx="10832465" cy="4497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75100" algn="ctr">
              <a:lnSpc>
                <a:spcPts val="2865"/>
              </a:lnSpc>
              <a:spcBef>
                <a:spcPts val="105"/>
              </a:spcBef>
            </a:pPr>
            <a:r>
              <a:rPr sz="2400" b="1" spc="-15" dirty="0">
                <a:solidFill>
                  <a:srgbClr val="595959"/>
                </a:solidFill>
                <a:latin typeface="Calibri"/>
                <a:cs typeface="Calibri"/>
              </a:rPr>
              <a:t>Structure </a:t>
            </a:r>
            <a:r>
              <a:rPr sz="2400" b="1" spc="-10" dirty="0">
                <a:solidFill>
                  <a:srgbClr val="595959"/>
                </a:solidFill>
                <a:latin typeface="Calibri"/>
                <a:cs typeface="Calibri"/>
              </a:rPr>
              <a:t>of </a:t>
            </a:r>
            <a:r>
              <a:rPr sz="2400" b="1" spc="5" dirty="0">
                <a:solidFill>
                  <a:srgbClr val="595959"/>
                </a:solidFill>
                <a:latin typeface="Calibri"/>
                <a:cs typeface="Calibri"/>
              </a:rPr>
              <a:t>an </a:t>
            </a:r>
            <a:r>
              <a:rPr sz="2400" b="1" dirty="0">
                <a:solidFill>
                  <a:srgbClr val="595959"/>
                </a:solidFill>
                <a:latin typeface="Calibri"/>
                <a:cs typeface="Calibri"/>
              </a:rPr>
              <a:t>ansible </a:t>
            </a:r>
            <a:r>
              <a:rPr sz="2400" b="1" spc="-10" dirty="0">
                <a:solidFill>
                  <a:srgbClr val="595959"/>
                </a:solidFill>
                <a:latin typeface="Calibri"/>
                <a:cs typeface="Calibri"/>
              </a:rPr>
              <a:t>role </a:t>
            </a:r>
            <a:r>
              <a:rPr sz="2400" b="1" spc="-5" dirty="0">
                <a:solidFill>
                  <a:srgbClr val="595959"/>
                </a:solidFill>
                <a:latin typeface="Calibri"/>
                <a:cs typeface="Calibri"/>
              </a:rPr>
              <a:t>consists </a:t>
            </a:r>
            <a:r>
              <a:rPr sz="2400" b="1" spc="-10" dirty="0">
                <a:solidFill>
                  <a:srgbClr val="595959"/>
                </a:solidFill>
                <a:latin typeface="Calibri"/>
                <a:cs typeface="Calibri"/>
              </a:rPr>
              <a:t>of below</a:t>
            </a:r>
            <a:r>
              <a:rPr sz="2400" b="1" spc="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595959"/>
                </a:solidFill>
                <a:latin typeface="Calibri"/>
                <a:cs typeface="Calibri"/>
              </a:rPr>
              <a:t>given</a:t>
            </a:r>
            <a:endParaRPr sz="2400">
              <a:latin typeface="Calibri"/>
              <a:cs typeface="Calibri"/>
            </a:endParaRPr>
          </a:p>
          <a:p>
            <a:pPr marL="3963035" algn="ctr">
              <a:lnSpc>
                <a:spcPts val="2865"/>
              </a:lnSpc>
            </a:pPr>
            <a:r>
              <a:rPr sz="2400" b="1" spc="-15" dirty="0">
                <a:solidFill>
                  <a:srgbClr val="595959"/>
                </a:solidFill>
                <a:latin typeface="Calibri"/>
                <a:cs typeface="Calibri"/>
              </a:rPr>
              <a:t>components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Times New Roman"/>
              <a:cs typeface="Times New Roman"/>
            </a:endParaRPr>
          </a:p>
          <a:p>
            <a:pPr marL="3910965">
              <a:lnSpc>
                <a:spcPct val="100000"/>
              </a:lnSpc>
            </a:pPr>
            <a:r>
              <a:rPr sz="2000" b="1" spc="10" dirty="0">
                <a:solidFill>
                  <a:srgbClr val="595959"/>
                </a:solidFill>
                <a:latin typeface="Calibri"/>
                <a:cs typeface="Calibri"/>
              </a:rPr>
              <a:t>Defaults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:</a:t>
            </a:r>
            <a:r>
              <a:rPr sz="1800" spc="-1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Store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data</a:t>
            </a:r>
            <a:r>
              <a:rPr sz="1800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about</a:t>
            </a:r>
            <a:r>
              <a:rPr sz="1800" spc="-1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role,</a:t>
            </a:r>
            <a:r>
              <a:rPr sz="1800" spc="-1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also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 store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default</a:t>
            </a:r>
            <a:r>
              <a:rPr sz="1800" spc="-18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variables.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Times New Roman"/>
              <a:cs typeface="Times New Roman"/>
            </a:endParaRPr>
          </a:p>
          <a:p>
            <a:pPr marL="3937635">
              <a:lnSpc>
                <a:spcPct val="100000"/>
              </a:lnSpc>
            </a:pPr>
            <a:r>
              <a:rPr sz="2000" b="1" spc="15" dirty="0">
                <a:solidFill>
                  <a:srgbClr val="595959"/>
                </a:solidFill>
                <a:latin typeface="Calibri"/>
                <a:cs typeface="Calibri"/>
              </a:rPr>
              <a:t>Files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:</a:t>
            </a:r>
            <a:r>
              <a:rPr sz="1800" spc="-1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Store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files</a:t>
            </a:r>
            <a:r>
              <a:rPr sz="1800" spc="-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that</a:t>
            </a:r>
            <a:r>
              <a:rPr sz="18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needs</a:t>
            </a:r>
            <a:r>
              <a:rPr sz="1800" spc="-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be</a:t>
            </a:r>
            <a:r>
              <a:rPr sz="18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pushed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remote</a:t>
            </a:r>
            <a:r>
              <a:rPr sz="18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machine.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937635">
              <a:lnSpc>
                <a:spcPct val="100000"/>
              </a:lnSpc>
            </a:pPr>
            <a:r>
              <a:rPr sz="2000" b="1" spc="5" dirty="0">
                <a:solidFill>
                  <a:srgbClr val="595959"/>
                </a:solidFill>
                <a:latin typeface="Calibri"/>
                <a:cs typeface="Calibri"/>
              </a:rPr>
              <a:t>Handlers: 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Tasks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that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get triggered from some</a:t>
            </a:r>
            <a:r>
              <a:rPr sz="1800" spc="-1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actions.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50">
              <a:latin typeface="Times New Roman"/>
              <a:cs typeface="Times New Roman"/>
            </a:endParaRPr>
          </a:p>
          <a:p>
            <a:pPr marL="3937635">
              <a:lnSpc>
                <a:spcPct val="100000"/>
              </a:lnSpc>
            </a:pPr>
            <a:r>
              <a:rPr sz="2000" b="1" spc="10" dirty="0">
                <a:solidFill>
                  <a:srgbClr val="595959"/>
                </a:solidFill>
                <a:latin typeface="Calibri"/>
                <a:cs typeface="Calibri"/>
              </a:rPr>
              <a:t>Meta:</a:t>
            </a:r>
            <a:r>
              <a:rPr sz="2000" b="1" spc="-1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Information</a:t>
            </a:r>
            <a:r>
              <a:rPr sz="1800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about</a:t>
            </a:r>
            <a:r>
              <a:rPr sz="1800" spc="-10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author,</a:t>
            </a:r>
            <a:r>
              <a:rPr sz="1800" spc="-1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supported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platforms</a:t>
            </a:r>
            <a:r>
              <a:rPr sz="1800" spc="-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800" spc="-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dependencies.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800" b="1" spc="-5" dirty="0">
                <a:solidFill>
                  <a:srgbClr val="252525"/>
                </a:solidFill>
                <a:latin typeface="Calibri"/>
                <a:cs typeface="Calibri"/>
              </a:rPr>
              <a:t>Structure </a:t>
            </a:r>
            <a:r>
              <a:rPr sz="1800" b="1" dirty="0">
                <a:solidFill>
                  <a:srgbClr val="252525"/>
                </a:solidFill>
                <a:latin typeface="Calibri"/>
                <a:cs typeface="Calibri"/>
              </a:rPr>
              <a:t>of an </a:t>
            </a:r>
            <a:r>
              <a:rPr sz="1800" b="1" spc="10" dirty="0">
                <a:solidFill>
                  <a:srgbClr val="252525"/>
                </a:solidFill>
                <a:latin typeface="Calibri"/>
                <a:cs typeface="Calibri"/>
              </a:rPr>
              <a:t>Ansible</a:t>
            </a:r>
            <a:r>
              <a:rPr sz="1800" b="1" spc="-19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b="1" spc="10" dirty="0">
                <a:solidFill>
                  <a:srgbClr val="252525"/>
                </a:solidFill>
                <a:latin typeface="Calibri"/>
                <a:cs typeface="Calibri"/>
              </a:rPr>
              <a:t>Role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490982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Structure </a:t>
            </a:r>
            <a:r>
              <a:rPr sz="3750" b="1" dirty="0">
                <a:solidFill>
                  <a:srgbClr val="5F4778"/>
                </a:solidFill>
                <a:latin typeface="Calibri"/>
                <a:cs typeface="Calibri"/>
              </a:rPr>
              <a:t>of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r>
              <a:rPr sz="3750" b="1" spc="-229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25" dirty="0">
                <a:solidFill>
                  <a:srgbClr val="5F4778"/>
                </a:solidFill>
                <a:latin typeface="Calibri"/>
                <a:cs typeface="Calibri"/>
              </a:rPr>
              <a:t>Role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7675" y="1771634"/>
            <a:ext cx="3419475" cy="37147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8309" y="1793625"/>
            <a:ext cx="3315221" cy="36104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3545" y="1788938"/>
            <a:ext cx="3324860" cy="3620135"/>
          </a:xfrm>
          <a:custGeom>
            <a:avLst/>
            <a:gdLst/>
            <a:ahLst/>
            <a:cxnLst/>
            <a:rect l="l" t="t" r="r" b="b"/>
            <a:pathLst>
              <a:path w="3324860" h="3620135">
                <a:moveTo>
                  <a:pt x="0" y="3619987"/>
                </a:moveTo>
                <a:lnTo>
                  <a:pt x="3324727" y="3619987"/>
                </a:lnTo>
                <a:lnTo>
                  <a:pt x="3324727" y="0"/>
                </a:lnTo>
                <a:lnTo>
                  <a:pt x="0" y="0"/>
                </a:lnTo>
                <a:lnTo>
                  <a:pt x="0" y="3619987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29100" y="2105025"/>
            <a:ext cx="7572390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51716" y="2124577"/>
            <a:ext cx="7472045" cy="666750"/>
          </a:xfrm>
          <a:custGeom>
            <a:avLst/>
            <a:gdLst/>
            <a:ahLst/>
            <a:cxnLst/>
            <a:rect l="l" t="t" r="r" b="b"/>
            <a:pathLst>
              <a:path w="7472045" h="666750">
                <a:moveTo>
                  <a:pt x="7360798" y="0"/>
                </a:moveTo>
                <a:lnTo>
                  <a:pt x="111130" y="0"/>
                </a:lnTo>
                <a:lnTo>
                  <a:pt x="67881" y="8718"/>
                </a:lnTo>
                <a:lnTo>
                  <a:pt x="32556" y="32510"/>
                </a:lnTo>
                <a:lnTo>
                  <a:pt x="8735" y="67829"/>
                </a:lnTo>
                <a:lnTo>
                  <a:pt x="0" y="111130"/>
                </a:lnTo>
                <a:lnTo>
                  <a:pt x="0" y="555619"/>
                </a:lnTo>
                <a:lnTo>
                  <a:pt x="8735" y="598868"/>
                </a:lnTo>
                <a:lnTo>
                  <a:pt x="32556" y="634193"/>
                </a:lnTo>
                <a:lnTo>
                  <a:pt x="67881" y="658014"/>
                </a:lnTo>
                <a:lnTo>
                  <a:pt x="111130" y="666750"/>
                </a:lnTo>
                <a:lnTo>
                  <a:pt x="7360798" y="666750"/>
                </a:lnTo>
                <a:lnTo>
                  <a:pt x="7404080" y="658014"/>
                </a:lnTo>
                <a:lnTo>
                  <a:pt x="7439390" y="634193"/>
                </a:lnTo>
                <a:lnTo>
                  <a:pt x="7463179" y="598868"/>
                </a:lnTo>
                <a:lnTo>
                  <a:pt x="7471897" y="555619"/>
                </a:lnTo>
                <a:lnTo>
                  <a:pt x="7471897" y="111130"/>
                </a:lnTo>
                <a:lnTo>
                  <a:pt x="7463179" y="67829"/>
                </a:lnTo>
                <a:lnTo>
                  <a:pt x="7439390" y="32510"/>
                </a:lnTo>
                <a:lnTo>
                  <a:pt x="7404080" y="8718"/>
                </a:lnTo>
                <a:lnTo>
                  <a:pt x="73607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51716" y="2124578"/>
            <a:ext cx="7472045" cy="666750"/>
          </a:xfrm>
          <a:custGeom>
            <a:avLst/>
            <a:gdLst/>
            <a:ahLst/>
            <a:cxnLst/>
            <a:rect l="l" t="t" r="r" b="b"/>
            <a:pathLst>
              <a:path w="7472045" h="666750">
                <a:moveTo>
                  <a:pt x="0" y="111130"/>
                </a:moveTo>
                <a:lnTo>
                  <a:pt x="8735" y="67829"/>
                </a:lnTo>
                <a:lnTo>
                  <a:pt x="32556" y="32510"/>
                </a:lnTo>
                <a:lnTo>
                  <a:pt x="67881" y="8718"/>
                </a:lnTo>
                <a:lnTo>
                  <a:pt x="111130" y="0"/>
                </a:lnTo>
                <a:lnTo>
                  <a:pt x="7360797" y="0"/>
                </a:lnTo>
                <a:lnTo>
                  <a:pt x="7404080" y="8718"/>
                </a:lnTo>
                <a:lnTo>
                  <a:pt x="7439390" y="32510"/>
                </a:lnTo>
                <a:lnTo>
                  <a:pt x="7463179" y="67829"/>
                </a:lnTo>
                <a:lnTo>
                  <a:pt x="7471897" y="111130"/>
                </a:lnTo>
                <a:lnTo>
                  <a:pt x="7471897" y="555619"/>
                </a:lnTo>
                <a:lnTo>
                  <a:pt x="7463179" y="598868"/>
                </a:lnTo>
                <a:lnTo>
                  <a:pt x="7439390" y="634193"/>
                </a:lnTo>
                <a:lnTo>
                  <a:pt x="7404080" y="658014"/>
                </a:lnTo>
                <a:lnTo>
                  <a:pt x="7360797" y="666749"/>
                </a:lnTo>
                <a:lnTo>
                  <a:pt x="111130" y="666749"/>
                </a:lnTo>
                <a:lnTo>
                  <a:pt x="67881" y="658014"/>
                </a:lnTo>
                <a:lnTo>
                  <a:pt x="32556" y="634193"/>
                </a:lnTo>
                <a:lnTo>
                  <a:pt x="8735" y="598868"/>
                </a:lnTo>
                <a:lnTo>
                  <a:pt x="0" y="555619"/>
                </a:lnTo>
                <a:lnTo>
                  <a:pt x="0" y="111130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29100" y="2981340"/>
            <a:ext cx="7572390" cy="761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51716" y="2999353"/>
            <a:ext cx="7472045" cy="666750"/>
          </a:xfrm>
          <a:custGeom>
            <a:avLst/>
            <a:gdLst/>
            <a:ahLst/>
            <a:cxnLst/>
            <a:rect l="l" t="t" r="r" b="b"/>
            <a:pathLst>
              <a:path w="7472045" h="666750">
                <a:moveTo>
                  <a:pt x="7360798" y="0"/>
                </a:moveTo>
                <a:lnTo>
                  <a:pt x="111130" y="0"/>
                </a:lnTo>
                <a:lnTo>
                  <a:pt x="67881" y="8735"/>
                </a:lnTo>
                <a:lnTo>
                  <a:pt x="32556" y="32556"/>
                </a:lnTo>
                <a:lnTo>
                  <a:pt x="8735" y="67881"/>
                </a:lnTo>
                <a:lnTo>
                  <a:pt x="0" y="111130"/>
                </a:lnTo>
                <a:lnTo>
                  <a:pt x="0" y="555619"/>
                </a:lnTo>
                <a:lnTo>
                  <a:pt x="8735" y="598920"/>
                </a:lnTo>
                <a:lnTo>
                  <a:pt x="32556" y="634239"/>
                </a:lnTo>
                <a:lnTo>
                  <a:pt x="67881" y="658031"/>
                </a:lnTo>
                <a:lnTo>
                  <a:pt x="111130" y="666750"/>
                </a:lnTo>
                <a:lnTo>
                  <a:pt x="7360798" y="666750"/>
                </a:lnTo>
                <a:lnTo>
                  <a:pt x="7404080" y="658031"/>
                </a:lnTo>
                <a:lnTo>
                  <a:pt x="7439390" y="634239"/>
                </a:lnTo>
                <a:lnTo>
                  <a:pt x="7463179" y="598920"/>
                </a:lnTo>
                <a:lnTo>
                  <a:pt x="7471897" y="555619"/>
                </a:lnTo>
                <a:lnTo>
                  <a:pt x="7471897" y="111130"/>
                </a:lnTo>
                <a:lnTo>
                  <a:pt x="7463179" y="67881"/>
                </a:lnTo>
                <a:lnTo>
                  <a:pt x="7439390" y="32556"/>
                </a:lnTo>
                <a:lnTo>
                  <a:pt x="7404080" y="8735"/>
                </a:lnTo>
                <a:lnTo>
                  <a:pt x="73607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51716" y="2999353"/>
            <a:ext cx="7472045" cy="666750"/>
          </a:xfrm>
          <a:custGeom>
            <a:avLst/>
            <a:gdLst/>
            <a:ahLst/>
            <a:cxnLst/>
            <a:rect l="l" t="t" r="r" b="b"/>
            <a:pathLst>
              <a:path w="7472045" h="666750">
                <a:moveTo>
                  <a:pt x="0" y="111130"/>
                </a:moveTo>
                <a:lnTo>
                  <a:pt x="8735" y="67881"/>
                </a:lnTo>
                <a:lnTo>
                  <a:pt x="32556" y="32556"/>
                </a:lnTo>
                <a:lnTo>
                  <a:pt x="67881" y="8735"/>
                </a:lnTo>
                <a:lnTo>
                  <a:pt x="111130" y="0"/>
                </a:lnTo>
                <a:lnTo>
                  <a:pt x="7360797" y="0"/>
                </a:lnTo>
                <a:lnTo>
                  <a:pt x="7404080" y="8735"/>
                </a:lnTo>
                <a:lnTo>
                  <a:pt x="7439390" y="32556"/>
                </a:lnTo>
                <a:lnTo>
                  <a:pt x="7463179" y="67881"/>
                </a:lnTo>
                <a:lnTo>
                  <a:pt x="7471897" y="111130"/>
                </a:lnTo>
                <a:lnTo>
                  <a:pt x="7471897" y="555619"/>
                </a:lnTo>
                <a:lnTo>
                  <a:pt x="7463179" y="598920"/>
                </a:lnTo>
                <a:lnTo>
                  <a:pt x="7439390" y="634239"/>
                </a:lnTo>
                <a:lnTo>
                  <a:pt x="7404080" y="658031"/>
                </a:lnTo>
                <a:lnTo>
                  <a:pt x="7360797" y="666749"/>
                </a:lnTo>
                <a:lnTo>
                  <a:pt x="111130" y="666749"/>
                </a:lnTo>
                <a:lnTo>
                  <a:pt x="67881" y="658031"/>
                </a:lnTo>
                <a:lnTo>
                  <a:pt x="32556" y="634239"/>
                </a:lnTo>
                <a:lnTo>
                  <a:pt x="8735" y="598920"/>
                </a:lnTo>
                <a:lnTo>
                  <a:pt x="0" y="555619"/>
                </a:lnTo>
                <a:lnTo>
                  <a:pt x="0" y="111130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29100" y="3905250"/>
            <a:ext cx="7572390" cy="7524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51716" y="3919096"/>
            <a:ext cx="7472045" cy="666750"/>
          </a:xfrm>
          <a:custGeom>
            <a:avLst/>
            <a:gdLst/>
            <a:ahLst/>
            <a:cxnLst/>
            <a:rect l="l" t="t" r="r" b="b"/>
            <a:pathLst>
              <a:path w="7472045" h="666750">
                <a:moveTo>
                  <a:pt x="7360798" y="0"/>
                </a:moveTo>
                <a:lnTo>
                  <a:pt x="111130" y="0"/>
                </a:lnTo>
                <a:lnTo>
                  <a:pt x="67881" y="8736"/>
                </a:lnTo>
                <a:lnTo>
                  <a:pt x="32556" y="32557"/>
                </a:lnTo>
                <a:lnTo>
                  <a:pt x="8735" y="67880"/>
                </a:lnTo>
                <a:lnTo>
                  <a:pt x="0" y="111120"/>
                </a:lnTo>
                <a:lnTo>
                  <a:pt x="0" y="555616"/>
                </a:lnTo>
                <a:lnTo>
                  <a:pt x="8735" y="598859"/>
                </a:lnTo>
                <a:lnTo>
                  <a:pt x="32556" y="634186"/>
                </a:lnTo>
                <a:lnTo>
                  <a:pt x="67881" y="658011"/>
                </a:lnTo>
                <a:lnTo>
                  <a:pt x="111130" y="666750"/>
                </a:lnTo>
                <a:lnTo>
                  <a:pt x="7360798" y="666750"/>
                </a:lnTo>
                <a:lnTo>
                  <a:pt x="7404080" y="658011"/>
                </a:lnTo>
                <a:lnTo>
                  <a:pt x="7439390" y="634186"/>
                </a:lnTo>
                <a:lnTo>
                  <a:pt x="7463179" y="598859"/>
                </a:lnTo>
                <a:lnTo>
                  <a:pt x="7471897" y="555616"/>
                </a:lnTo>
                <a:lnTo>
                  <a:pt x="7471897" y="111120"/>
                </a:lnTo>
                <a:lnTo>
                  <a:pt x="7463179" y="67880"/>
                </a:lnTo>
                <a:lnTo>
                  <a:pt x="7439390" y="32557"/>
                </a:lnTo>
                <a:lnTo>
                  <a:pt x="7404080" y="8736"/>
                </a:lnTo>
                <a:lnTo>
                  <a:pt x="73607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51716" y="3919097"/>
            <a:ext cx="7472045" cy="666750"/>
          </a:xfrm>
          <a:custGeom>
            <a:avLst/>
            <a:gdLst/>
            <a:ahLst/>
            <a:cxnLst/>
            <a:rect l="l" t="t" r="r" b="b"/>
            <a:pathLst>
              <a:path w="7472045" h="666750">
                <a:moveTo>
                  <a:pt x="0" y="111120"/>
                </a:moveTo>
                <a:lnTo>
                  <a:pt x="8735" y="67880"/>
                </a:lnTo>
                <a:lnTo>
                  <a:pt x="32556" y="32557"/>
                </a:lnTo>
                <a:lnTo>
                  <a:pt x="67881" y="8736"/>
                </a:lnTo>
                <a:lnTo>
                  <a:pt x="111130" y="0"/>
                </a:lnTo>
                <a:lnTo>
                  <a:pt x="7360797" y="0"/>
                </a:lnTo>
                <a:lnTo>
                  <a:pt x="7404080" y="8736"/>
                </a:lnTo>
                <a:lnTo>
                  <a:pt x="7439390" y="32557"/>
                </a:lnTo>
                <a:lnTo>
                  <a:pt x="7463179" y="67880"/>
                </a:lnTo>
                <a:lnTo>
                  <a:pt x="7471897" y="111120"/>
                </a:lnTo>
                <a:lnTo>
                  <a:pt x="7471897" y="555616"/>
                </a:lnTo>
                <a:lnTo>
                  <a:pt x="7463179" y="598859"/>
                </a:lnTo>
                <a:lnTo>
                  <a:pt x="7439390" y="634186"/>
                </a:lnTo>
                <a:lnTo>
                  <a:pt x="7404080" y="658011"/>
                </a:lnTo>
                <a:lnTo>
                  <a:pt x="7360797" y="666749"/>
                </a:lnTo>
                <a:lnTo>
                  <a:pt x="111130" y="666749"/>
                </a:lnTo>
                <a:lnTo>
                  <a:pt x="67881" y="658011"/>
                </a:lnTo>
                <a:lnTo>
                  <a:pt x="32556" y="634186"/>
                </a:lnTo>
                <a:lnTo>
                  <a:pt x="8735" y="598859"/>
                </a:lnTo>
                <a:lnTo>
                  <a:pt x="0" y="555616"/>
                </a:lnTo>
                <a:lnTo>
                  <a:pt x="0" y="111120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29100" y="4819650"/>
            <a:ext cx="7572390" cy="8953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51716" y="4838830"/>
            <a:ext cx="7472045" cy="805815"/>
          </a:xfrm>
          <a:custGeom>
            <a:avLst/>
            <a:gdLst/>
            <a:ahLst/>
            <a:cxnLst/>
            <a:rect l="l" t="t" r="r" b="b"/>
            <a:pathLst>
              <a:path w="7472045" h="805814">
                <a:moveTo>
                  <a:pt x="7337663" y="0"/>
                </a:moveTo>
                <a:lnTo>
                  <a:pt x="134355" y="0"/>
                </a:lnTo>
                <a:lnTo>
                  <a:pt x="91906" y="6840"/>
                </a:lnTo>
                <a:lnTo>
                  <a:pt x="55026" y="25890"/>
                </a:lnTo>
                <a:lnTo>
                  <a:pt x="25935" y="54942"/>
                </a:lnTo>
                <a:lnTo>
                  <a:pt x="6853" y="91791"/>
                </a:lnTo>
                <a:lnTo>
                  <a:pt x="0" y="134230"/>
                </a:lnTo>
                <a:lnTo>
                  <a:pt x="0" y="671440"/>
                </a:lnTo>
                <a:lnTo>
                  <a:pt x="6853" y="713894"/>
                </a:lnTo>
                <a:lnTo>
                  <a:pt x="25935" y="750767"/>
                </a:lnTo>
                <a:lnTo>
                  <a:pt x="55026" y="779846"/>
                </a:lnTo>
                <a:lnTo>
                  <a:pt x="91906" y="798917"/>
                </a:lnTo>
                <a:lnTo>
                  <a:pt x="134355" y="805766"/>
                </a:lnTo>
                <a:lnTo>
                  <a:pt x="7337663" y="805766"/>
                </a:lnTo>
                <a:lnTo>
                  <a:pt x="7380112" y="798917"/>
                </a:lnTo>
                <a:lnTo>
                  <a:pt x="7416963" y="779846"/>
                </a:lnTo>
                <a:lnTo>
                  <a:pt x="7446013" y="750767"/>
                </a:lnTo>
                <a:lnTo>
                  <a:pt x="7465059" y="713894"/>
                </a:lnTo>
                <a:lnTo>
                  <a:pt x="7471897" y="671440"/>
                </a:lnTo>
                <a:lnTo>
                  <a:pt x="7471897" y="134230"/>
                </a:lnTo>
                <a:lnTo>
                  <a:pt x="7465059" y="91791"/>
                </a:lnTo>
                <a:lnTo>
                  <a:pt x="7446013" y="54942"/>
                </a:lnTo>
                <a:lnTo>
                  <a:pt x="7416963" y="25890"/>
                </a:lnTo>
                <a:lnTo>
                  <a:pt x="7380112" y="6840"/>
                </a:lnTo>
                <a:lnTo>
                  <a:pt x="73376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51716" y="4838830"/>
            <a:ext cx="7472045" cy="805815"/>
          </a:xfrm>
          <a:custGeom>
            <a:avLst/>
            <a:gdLst/>
            <a:ahLst/>
            <a:cxnLst/>
            <a:rect l="l" t="t" r="r" b="b"/>
            <a:pathLst>
              <a:path w="7472045" h="805814">
                <a:moveTo>
                  <a:pt x="0" y="134230"/>
                </a:moveTo>
                <a:lnTo>
                  <a:pt x="6853" y="91791"/>
                </a:lnTo>
                <a:lnTo>
                  <a:pt x="25935" y="54942"/>
                </a:lnTo>
                <a:lnTo>
                  <a:pt x="55026" y="25890"/>
                </a:lnTo>
                <a:lnTo>
                  <a:pt x="91906" y="6840"/>
                </a:lnTo>
                <a:lnTo>
                  <a:pt x="134355" y="0"/>
                </a:lnTo>
                <a:lnTo>
                  <a:pt x="7337663" y="0"/>
                </a:lnTo>
                <a:lnTo>
                  <a:pt x="7380112" y="6840"/>
                </a:lnTo>
                <a:lnTo>
                  <a:pt x="7416963" y="25890"/>
                </a:lnTo>
                <a:lnTo>
                  <a:pt x="7446013" y="54942"/>
                </a:lnTo>
                <a:lnTo>
                  <a:pt x="7465059" y="91791"/>
                </a:lnTo>
                <a:lnTo>
                  <a:pt x="7471897" y="134230"/>
                </a:lnTo>
                <a:lnTo>
                  <a:pt x="7471897" y="671440"/>
                </a:lnTo>
                <a:lnTo>
                  <a:pt x="7465059" y="713894"/>
                </a:lnTo>
                <a:lnTo>
                  <a:pt x="7446013" y="750767"/>
                </a:lnTo>
                <a:lnTo>
                  <a:pt x="7416963" y="779846"/>
                </a:lnTo>
                <a:lnTo>
                  <a:pt x="7380112" y="798917"/>
                </a:lnTo>
                <a:lnTo>
                  <a:pt x="7337663" y="805766"/>
                </a:lnTo>
                <a:lnTo>
                  <a:pt x="134355" y="805766"/>
                </a:lnTo>
                <a:lnTo>
                  <a:pt x="91906" y="798917"/>
                </a:lnTo>
                <a:lnTo>
                  <a:pt x="55026" y="779846"/>
                </a:lnTo>
                <a:lnTo>
                  <a:pt x="25935" y="750767"/>
                </a:lnTo>
                <a:lnTo>
                  <a:pt x="6853" y="713894"/>
                </a:lnTo>
                <a:lnTo>
                  <a:pt x="0" y="671440"/>
                </a:lnTo>
                <a:lnTo>
                  <a:pt x="0" y="134230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661919" y="5010847"/>
            <a:ext cx="56324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60" dirty="0">
                <a:solidFill>
                  <a:srgbClr val="595959"/>
                </a:solidFill>
                <a:latin typeface="Calibri"/>
                <a:cs typeface="Calibri"/>
              </a:rPr>
              <a:t>V</a:t>
            </a:r>
            <a:r>
              <a:rPr sz="2000" b="1" spc="-20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2000" b="1" spc="30" dirty="0">
                <a:solidFill>
                  <a:srgbClr val="595959"/>
                </a:solidFill>
                <a:latin typeface="Calibri"/>
                <a:cs typeface="Calibri"/>
              </a:rPr>
              <a:t>r</a:t>
            </a:r>
            <a:r>
              <a:rPr sz="2000" b="1" spc="20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2000" b="1" spc="5" dirty="0">
                <a:solidFill>
                  <a:srgbClr val="595959"/>
                </a:solid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6918" y="5425752"/>
            <a:ext cx="267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52525"/>
                </a:solidFill>
                <a:latin typeface="Calibri"/>
                <a:cs typeface="Calibri"/>
              </a:rPr>
              <a:t>Structure </a:t>
            </a:r>
            <a:r>
              <a:rPr sz="1800" b="1" dirty="0">
                <a:solidFill>
                  <a:srgbClr val="252525"/>
                </a:solidFill>
                <a:latin typeface="Calibri"/>
                <a:cs typeface="Calibri"/>
              </a:rPr>
              <a:t>of an </a:t>
            </a:r>
            <a:r>
              <a:rPr sz="1800" b="1" spc="10" dirty="0">
                <a:solidFill>
                  <a:srgbClr val="252525"/>
                </a:solidFill>
                <a:latin typeface="Calibri"/>
                <a:cs typeface="Calibri"/>
              </a:rPr>
              <a:t>Ansible</a:t>
            </a:r>
            <a:r>
              <a:rPr sz="1800" b="1" spc="-24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800" b="1" spc="10" dirty="0">
                <a:solidFill>
                  <a:srgbClr val="252525"/>
                </a:solidFill>
                <a:latin typeface="Calibri"/>
                <a:cs typeface="Calibri"/>
              </a:rPr>
              <a:t>Role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88765" algn="ctr">
              <a:lnSpc>
                <a:spcPts val="2865"/>
              </a:lnSpc>
              <a:spcBef>
                <a:spcPts val="105"/>
              </a:spcBef>
            </a:pPr>
            <a:r>
              <a:rPr spc="-15" dirty="0"/>
              <a:t>Structure </a:t>
            </a:r>
            <a:r>
              <a:rPr spc="-10" dirty="0"/>
              <a:t>of </a:t>
            </a:r>
            <a:r>
              <a:rPr spc="5" dirty="0"/>
              <a:t>an </a:t>
            </a:r>
            <a:r>
              <a:rPr dirty="0"/>
              <a:t>ansible </a:t>
            </a:r>
            <a:r>
              <a:rPr spc="-10" dirty="0"/>
              <a:t>role </a:t>
            </a:r>
            <a:r>
              <a:rPr spc="-5" dirty="0"/>
              <a:t>consists </a:t>
            </a:r>
            <a:r>
              <a:rPr spc="-10" dirty="0"/>
              <a:t>of below</a:t>
            </a:r>
            <a:r>
              <a:rPr spc="55" dirty="0"/>
              <a:t> </a:t>
            </a:r>
            <a:r>
              <a:rPr spc="-5" dirty="0"/>
              <a:t>given</a:t>
            </a:r>
          </a:p>
          <a:p>
            <a:pPr marL="4076700" algn="ctr">
              <a:lnSpc>
                <a:spcPts val="2865"/>
              </a:lnSpc>
            </a:pPr>
            <a:r>
              <a:rPr spc="-15" dirty="0"/>
              <a:t>components</a:t>
            </a:r>
          </a:p>
          <a:p>
            <a:pPr marL="3805554">
              <a:lnSpc>
                <a:spcPct val="100000"/>
              </a:lnSpc>
              <a:spcBef>
                <a:spcPts val="25"/>
              </a:spcBef>
            </a:pPr>
            <a:endParaRPr sz="2200">
              <a:latin typeface="Times New Roman"/>
              <a:cs typeface="Times New Roman"/>
            </a:endParaRPr>
          </a:p>
          <a:p>
            <a:pPr marL="3818254">
              <a:lnSpc>
                <a:spcPct val="100000"/>
              </a:lnSpc>
            </a:pPr>
            <a:r>
              <a:rPr sz="2000" spc="-20" dirty="0"/>
              <a:t>Tasks</a:t>
            </a:r>
            <a:r>
              <a:rPr sz="1800" b="0" spc="-20" dirty="0">
                <a:latin typeface="Calibri"/>
                <a:cs typeface="Calibri"/>
              </a:rPr>
              <a:t>:</a:t>
            </a:r>
            <a:r>
              <a:rPr sz="1800" b="0" spc="-70" dirty="0">
                <a:latin typeface="Calibri"/>
                <a:cs typeface="Calibri"/>
              </a:rPr>
              <a:t> </a:t>
            </a:r>
            <a:r>
              <a:rPr sz="1800" b="0" spc="15" dirty="0">
                <a:latin typeface="Calibri"/>
                <a:cs typeface="Calibri"/>
              </a:rPr>
              <a:t>Contains</a:t>
            </a:r>
            <a:r>
              <a:rPr sz="1800" b="0" spc="-210" dirty="0">
                <a:latin typeface="Calibri"/>
                <a:cs typeface="Calibri"/>
              </a:rPr>
              <a:t> </a:t>
            </a:r>
            <a:r>
              <a:rPr sz="1800" b="0" spc="5" dirty="0">
                <a:latin typeface="Calibri"/>
                <a:cs typeface="Calibri"/>
              </a:rPr>
              <a:t>the</a:t>
            </a:r>
            <a:r>
              <a:rPr sz="1800" b="0" spc="45" dirty="0">
                <a:latin typeface="Calibri"/>
                <a:cs typeface="Calibri"/>
              </a:rPr>
              <a:t> </a:t>
            </a:r>
            <a:r>
              <a:rPr sz="1800" b="0" spc="15" dirty="0">
                <a:latin typeface="Calibri"/>
                <a:cs typeface="Calibri"/>
              </a:rPr>
              <a:t>main</a:t>
            </a:r>
            <a:r>
              <a:rPr sz="1800" b="0" spc="-85" dirty="0">
                <a:latin typeface="Calibri"/>
                <a:cs typeface="Calibri"/>
              </a:rPr>
              <a:t> </a:t>
            </a:r>
            <a:r>
              <a:rPr sz="1800" b="0" spc="10" dirty="0">
                <a:latin typeface="Calibri"/>
                <a:cs typeface="Calibri"/>
              </a:rPr>
              <a:t>list</a:t>
            </a:r>
            <a:r>
              <a:rPr sz="1800" b="0" spc="-110" dirty="0">
                <a:latin typeface="Calibri"/>
                <a:cs typeface="Calibri"/>
              </a:rPr>
              <a:t> </a:t>
            </a:r>
            <a:r>
              <a:rPr sz="1800" b="0" spc="10" dirty="0">
                <a:latin typeface="Calibri"/>
                <a:cs typeface="Calibri"/>
              </a:rPr>
              <a:t>of</a:t>
            </a:r>
            <a:r>
              <a:rPr sz="1800" b="0" spc="15" dirty="0">
                <a:latin typeface="Calibri"/>
                <a:cs typeface="Calibri"/>
              </a:rPr>
              <a:t> </a:t>
            </a:r>
            <a:r>
              <a:rPr sz="1800" b="0" dirty="0">
                <a:latin typeface="Calibri"/>
                <a:cs typeface="Calibri"/>
              </a:rPr>
              <a:t>tasks</a:t>
            </a:r>
            <a:r>
              <a:rPr sz="1800" b="0" spc="-60" dirty="0">
                <a:latin typeface="Calibri"/>
                <a:cs typeface="Calibri"/>
              </a:rPr>
              <a:t> </a:t>
            </a:r>
            <a:r>
              <a:rPr sz="1800" b="0" dirty="0">
                <a:latin typeface="Calibri"/>
                <a:cs typeface="Calibri"/>
              </a:rPr>
              <a:t>to</a:t>
            </a:r>
            <a:r>
              <a:rPr sz="1800" b="0" spc="-15" dirty="0">
                <a:latin typeface="Calibri"/>
                <a:cs typeface="Calibri"/>
              </a:rPr>
              <a:t> </a:t>
            </a:r>
            <a:r>
              <a:rPr sz="1800" b="0" spc="10" dirty="0">
                <a:latin typeface="Calibri"/>
                <a:cs typeface="Calibri"/>
              </a:rPr>
              <a:t>be</a:t>
            </a:r>
            <a:r>
              <a:rPr sz="1800" b="0" spc="-25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executed</a:t>
            </a:r>
            <a:r>
              <a:rPr sz="1800" b="0" dirty="0">
                <a:latin typeface="Calibri"/>
                <a:cs typeface="Calibri"/>
              </a:rPr>
              <a:t> </a:t>
            </a:r>
            <a:r>
              <a:rPr sz="1800" b="0" spc="10" dirty="0">
                <a:latin typeface="Calibri"/>
                <a:cs typeface="Calibri"/>
              </a:rPr>
              <a:t>by</a:t>
            </a:r>
            <a:r>
              <a:rPr sz="1800" b="0" spc="-30" dirty="0">
                <a:latin typeface="Calibri"/>
                <a:cs typeface="Calibri"/>
              </a:rPr>
              <a:t> </a:t>
            </a:r>
            <a:r>
              <a:rPr sz="1800" b="0" spc="5" dirty="0">
                <a:latin typeface="Calibri"/>
                <a:cs typeface="Calibri"/>
              </a:rPr>
              <a:t>the</a:t>
            </a:r>
            <a:r>
              <a:rPr sz="1800" b="0" spc="-25" dirty="0">
                <a:latin typeface="Calibri"/>
                <a:cs typeface="Calibri"/>
              </a:rPr>
              <a:t> </a:t>
            </a:r>
            <a:r>
              <a:rPr sz="1800" b="0" spc="5" dirty="0">
                <a:latin typeface="Calibri"/>
                <a:cs typeface="Calibri"/>
              </a:rPr>
              <a:t>role.</a:t>
            </a:r>
            <a:endParaRPr sz="1800">
              <a:latin typeface="Calibri"/>
              <a:cs typeface="Calibri"/>
            </a:endParaRPr>
          </a:p>
          <a:p>
            <a:pPr marL="3805554"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3805554">
              <a:lnSpc>
                <a:spcPct val="100000"/>
              </a:lnSpc>
              <a:spcBef>
                <a:spcPts val="15"/>
              </a:spcBef>
            </a:pPr>
            <a:endParaRPr sz="1850">
              <a:latin typeface="Times New Roman"/>
              <a:cs typeface="Times New Roman"/>
            </a:endParaRPr>
          </a:p>
          <a:p>
            <a:pPr marL="3844290">
              <a:lnSpc>
                <a:spcPct val="100000"/>
              </a:lnSpc>
            </a:pPr>
            <a:r>
              <a:rPr sz="2000" spc="-10" dirty="0"/>
              <a:t>Templates</a:t>
            </a:r>
            <a:r>
              <a:rPr sz="1800" b="0" spc="-10" dirty="0">
                <a:latin typeface="Calibri"/>
                <a:cs typeface="Calibri"/>
              </a:rPr>
              <a:t>:</a:t>
            </a:r>
            <a:r>
              <a:rPr sz="1800" b="0" spc="-140" dirty="0">
                <a:latin typeface="Calibri"/>
                <a:cs typeface="Calibri"/>
              </a:rPr>
              <a:t> </a:t>
            </a:r>
            <a:r>
              <a:rPr sz="1800" b="0" spc="15" dirty="0">
                <a:latin typeface="Calibri"/>
                <a:cs typeface="Calibri"/>
              </a:rPr>
              <a:t>Contains</a:t>
            </a:r>
            <a:r>
              <a:rPr sz="1800" b="0" spc="-215" dirty="0">
                <a:latin typeface="Calibri"/>
                <a:cs typeface="Calibri"/>
              </a:rPr>
              <a:t> </a:t>
            </a:r>
            <a:r>
              <a:rPr sz="1800" b="0" spc="5" dirty="0">
                <a:latin typeface="Calibri"/>
                <a:cs typeface="Calibri"/>
              </a:rPr>
              <a:t>templates</a:t>
            </a:r>
            <a:r>
              <a:rPr sz="1800" b="0" spc="-135" dirty="0">
                <a:latin typeface="Calibri"/>
                <a:cs typeface="Calibri"/>
              </a:rPr>
              <a:t> </a:t>
            </a:r>
            <a:r>
              <a:rPr sz="1800" b="0" spc="5" dirty="0">
                <a:latin typeface="Calibri"/>
                <a:cs typeface="Calibri"/>
              </a:rPr>
              <a:t>which</a:t>
            </a:r>
            <a:r>
              <a:rPr sz="1800" b="0" dirty="0">
                <a:latin typeface="Calibri"/>
                <a:cs typeface="Calibri"/>
              </a:rPr>
              <a:t> </a:t>
            </a:r>
            <a:r>
              <a:rPr sz="1800" b="0" spc="5" dirty="0">
                <a:latin typeface="Calibri"/>
                <a:cs typeface="Calibri"/>
              </a:rPr>
              <a:t>can</a:t>
            </a:r>
            <a:r>
              <a:rPr sz="1800" b="0" spc="-75" dirty="0">
                <a:latin typeface="Calibri"/>
                <a:cs typeface="Calibri"/>
              </a:rPr>
              <a:t> </a:t>
            </a:r>
            <a:r>
              <a:rPr sz="1800" b="0" spc="10" dirty="0">
                <a:latin typeface="Calibri"/>
                <a:cs typeface="Calibri"/>
              </a:rPr>
              <a:t>be</a:t>
            </a:r>
            <a:r>
              <a:rPr sz="1800" b="0" spc="-25" dirty="0">
                <a:latin typeface="Calibri"/>
                <a:cs typeface="Calibri"/>
              </a:rPr>
              <a:t> </a:t>
            </a:r>
            <a:r>
              <a:rPr sz="1800" b="0" spc="10" dirty="0">
                <a:latin typeface="Calibri"/>
                <a:cs typeface="Calibri"/>
              </a:rPr>
              <a:t>deployed</a:t>
            </a:r>
            <a:r>
              <a:rPr sz="1800" b="0" spc="-150" dirty="0">
                <a:latin typeface="Calibri"/>
                <a:cs typeface="Calibri"/>
              </a:rPr>
              <a:t> </a:t>
            </a:r>
            <a:r>
              <a:rPr sz="1800" b="0" spc="10" dirty="0">
                <a:latin typeface="Calibri"/>
                <a:cs typeface="Calibri"/>
              </a:rPr>
              <a:t>via</a:t>
            </a:r>
            <a:r>
              <a:rPr sz="1800" b="0" spc="5" dirty="0">
                <a:latin typeface="Calibri"/>
                <a:cs typeface="Calibri"/>
              </a:rPr>
              <a:t> </a:t>
            </a:r>
            <a:r>
              <a:rPr sz="1800" b="0" spc="10" dirty="0">
                <a:latin typeface="Calibri"/>
                <a:cs typeface="Calibri"/>
              </a:rPr>
              <a:t>this</a:t>
            </a:r>
            <a:r>
              <a:rPr sz="1800" b="0" spc="-60" dirty="0">
                <a:latin typeface="Calibri"/>
                <a:cs typeface="Calibri"/>
              </a:rPr>
              <a:t> </a:t>
            </a:r>
            <a:r>
              <a:rPr sz="1800" b="0" spc="5" dirty="0">
                <a:latin typeface="Calibri"/>
                <a:cs typeface="Calibri"/>
              </a:rPr>
              <a:t>role.</a:t>
            </a:r>
            <a:endParaRPr sz="1800">
              <a:latin typeface="Calibri"/>
              <a:cs typeface="Calibri"/>
            </a:endParaRPr>
          </a:p>
          <a:p>
            <a:pPr marL="3805554"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3805554"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844290">
              <a:lnSpc>
                <a:spcPct val="100000"/>
              </a:lnSpc>
            </a:pPr>
            <a:r>
              <a:rPr sz="2000" spc="5" dirty="0"/>
              <a:t>Handlers: </a:t>
            </a:r>
            <a:r>
              <a:rPr sz="1800" b="0" spc="-30" dirty="0">
                <a:latin typeface="Calibri"/>
                <a:cs typeface="Calibri"/>
              </a:rPr>
              <a:t>Tasks </a:t>
            </a:r>
            <a:r>
              <a:rPr sz="1800" b="0" spc="10" dirty="0">
                <a:latin typeface="Calibri"/>
                <a:cs typeface="Calibri"/>
              </a:rPr>
              <a:t>that </a:t>
            </a:r>
            <a:r>
              <a:rPr sz="1800" b="0" spc="-10" dirty="0">
                <a:latin typeface="Calibri"/>
                <a:cs typeface="Calibri"/>
              </a:rPr>
              <a:t>get triggered from some</a:t>
            </a:r>
            <a:r>
              <a:rPr sz="1800" b="0" spc="-120" dirty="0">
                <a:latin typeface="Calibri"/>
                <a:cs typeface="Calibri"/>
              </a:rPr>
              <a:t> </a:t>
            </a:r>
            <a:r>
              <a:rPr sz="1800" b="0" spc="5" dirty="0">
                <a:latin typeface="Calibri"/>
                <a:cs typeface="Calibri"/>
              </a:rPr>
              <a:t>actions.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15610" y="5029512"/>
            <a:ext cx="5478780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Stores</a:t>
            </a:r>
            <a:r>
              <a:rPr sz="1800" spc="-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variables</a:t>
            </a:r>
            <a:r>
              <a:rPr sz="1800" spc="-1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with</a:t>
            </a:r>
            <a:r>
              <a:rPr sz="1800" spc="-9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higher</a:t>
            </a:r>
            <a:r>
              <a:rPr sz="1800" spc="-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priority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than</a:t>
            </a:r>
            <a:r>
              <a:rPr sz="1800" spc="-8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default</a:t>
            </a:r>
            <a:r>
              <a:rPr sz="1800" spc="-1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variables.</a:t>
            </a:r>
            <a:endParaRPr sz="1800">
              <a:latin typeface="Calibri"/>
              <a:cs typeface="Calibri"/>
            </a:endParaRPr>
          </a:p>
          <a:p>
            <a:pPr marL="6350" algn="ctr">
              <a:lnSpc>
                <a:spcPct val="100000"/>
              </a:lnSpc>
              <a:spcBef>
                <a:spcPts val="20"/>
              </a:spcBef>
            </a:pP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Difficult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1800" spc="-1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override.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480441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Creating </a:t>
            </a:r>
            <a:r>
              <a:rPr sz="3750" b="1" spc="10" dirty="0">
                <a:solidFill>
                  <a:srgbClr val="5F4778"/>
                </a:solidFill>
                <a:latin typeface="Calibri"/>
                <a:cs typeface="Calibri"/>
              </a:rPr>
              <a:t>an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r>
              <a:rPr sz="3750" b="1" spc="-16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25" dirty="0">
                <a:solidFill>
                  <a:srgbClr val="5F4778"/>
                </a:solidFill>
                <a:latin typeface="Calibri"/>
                <a:cs typeface="Calibri"/>
              </a:rPr>
              <a:t>Role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76575" y="1143000"/>
            <a:ext cx="6476984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7286" y="1163695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6242304" y="0"/>
                </a:moveTo>
                <a:lnTo>
                  <a:pt x="136123" y="0"/>
                </a:lnTo>
                <a:lnTo>
                  <a:pt x="93103" y="6941"/>
                </a:lnTo>
                <a:lnTo>
                  <a:pt x="55737" y="26270"/>
                </a:lnTo>
                <a:lnTo>
                  <a:pt x="26268" y="55744"/>
                </a:lnTo>
                <a:lnTo>
                  <a:pt x="6941" y="93119"/>
                </a:lnTo>
                <a:lnTo>
                  <a:pt x="0" y="136154"/>
                </a:lnTo>
                <a:lnTo>
                  <a:pt x="0" y="681106"/>
                </a:lnTo>
                <a:lnTo>
                  <a:pt x="6941" y="724153"/>
                </a:lnTo>
                <a:lnTo>
                  <a:pt x="26268" y="761559"/>
                </a:lnTo>
                <a:lnTo>
                  <a:pt x="55737" y="791068"/>
                </a:lnTo>
                <a:lnTo>
                  <a:pt x="93103" y="810428"/>
                </a:lnTo>
                <a:lnTo>
                  <a:pt x="136123" y="817382"/>
                </a:lnTo>
                <a:lnTo>
                  <a:pt x="6242304" y="817382"/>
                </a:lnTo>
                <a:lnTo>
                  <a:pt x="6285323" y="810428"/>
                </a:lnTo>
                <a:lnTo>
                  <a:pt x="6322690" y="791068"/>
                </a:lnTo>
                <a:lnTo>
                  <a:pt x="6352159" y="761559"/>
                </a:lnTo>
                <a:lnTo>
                  <a:pt x="6371486" y="724153"/>
                </a:lnTo>
                <a:lnTo>
                  <a:pt x="6378427" y="681106"/>
                </a:lnTo>
                <a:lnTo>
                  <a:pt x="6378427" y="136154"/>
                </a:lnTo>
                <a:lnTo>
                  <a:pt x="6371486" y="93119"/>
                </a:lnTo>
                <a:lnTo>
                  <a:pt x="6352159" y="55744"/>
                </a:lnTo>
                <a:lnTo>
                  <a:pt x="6322690" y="26270"/>
                </a:lnTo>
                <a:lnTo>
                  <a:pt x="6285323" y="6941"/>
                </a:lnTo>
                <a:lnTo>
                  <a:pt x="6242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7286" y="1163696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0" y="136154"/>
                </a:moveTo>
                <a:lnTo>
                  <a:pt x="6941" y="93119"/>
                </a:lnTo>
                <a:lnTo>
                  <a:pt x="26268" y="55744"/>
                </a:lnTo>
                <a:lnTo>
                  <a:pt x="55737" y="26270"/>
                </a:lnTo>
                <a:lnTo>
                  <a:pt x="93103" y="6941"/>
                </a:lnTo>
                <a:lnTo>
                  <a:pt x="136123" y="0"/>
                </a:lnTo>
                <a:lnTo>
                  <a:pt x="6242303" y="0"/>
                </a:lnTo>
                <a:lnTo>
                  <a:pt x="6285323" y="6941"/>
                </a:lnTo>
                <a:lnTo>
                  <a:pt x="6322690" y="26270"/>
                </a:lnTo>
                <a:lnTo>
                  <a:pt x="6352159" y="55744"/>
                </a:lnTo>
                <a:lnTo>
                  <a:pt x="6371486" y="93119"/>
                </a:lnTo>
                <a:lnTo>
                  <a:pt x="6378427" y="136154"/>
                </a:lnTo>
                <a:lnTo>
                  <a:pt x="6378427" y="681106"/>
                </a:lnTo>
                <a:lnTo>
                  <a:pt x="6371486" y="724153"/>
                </a:lnTo>
                <a:lnTo>
                  <a:pt x="6352159" y="761559"/>
                </a:lnTo>
                <a:lnTo>
                  <a:pt x="6322690" y="791068"/>
                </a:lnTo>
                <a:lnTo>
                  <a:pt x="6285323" y="810428"/>
                </a:lnTo>
                <a:lnTo>
                  <a:pt x="6242303" y="817382"/>
                </a:lnTo>
                <a:lnTo>
                  <a:pt x="136123" y="817382"/>
                </a:lnTo>
                <a:lnTo>
                  <a:pt x="93103" y="810428"/>
                </a:lnTo>
                <a:lnTo>
                  <a:pt x="55737" y="791068"/>
                </a:lnTo>
                <a:lnTo>
                  <a:pt x="26268" y="761559"/>
                </a:lnTo>
                <a:lnTo>
                  <a:pt x="6941" y="724153"/>
                </a:lnTo>
                <a:lnTo>
                  <a:pt x="0" y="681106"/>
                </a:lnTo>
                <a:lnTo>
                  <a:pt x="0" y="136154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43098" y="1247706"/>
            <a:ext cx="4461510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Use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 </a:t>
            </a:r>
            <a:r>
              <a:rPr sz="1800" i="1" spc="-15" dirty="0">
                <a:solidFill>
                  <a:srgbClr val="595959"/>
                </a:solidFill>
                <a:latin typeface="Calibri"/>
                <a:cs typeface="Calibri"/>
              </a:rPr>
              <a:t>ansible-galaxy </a:t>
            </a:r>
            <a:r>
              <a:rPr sz="1800" i="1" spc="10" dirty="0">
                <a:solidFill>
                  <a:srgbClr val="595959"/>
                </a:solidFill>
                <a:latin typeface="Calibri"/>
                <a:cs typeface="Calibri"/>
              </a:rPr>
              <a:t>init </a:t>
            </a:r>
            <a:r>
              <a:rPr sz="1800" i="1" spc="-5" dirty="0">
                <a:solidFill>
                  <a:srgbClr val="595959"/>
                </a:solidFill>
                <a:latin typeface="Calibri"/>
                <a:cs typeface="Calibri"/>
              </a:rPr>
              <a:t>&lt;role </a:t>
            </a:r>
            <a:r>
              <a:rPr sz="1800" i="1" spc="-20" dirty="0">
                <a:solidFill>
                  <a:srgbClr val="595959"/>
                </a:solidFill>
                <a:latin typeface="Calibri"/>
                <a:cs typeface="Calibri"/>
              </a:rPr>
              <a:t>name&gt;</a:t>
            </a:r>
            <a:r>
              <a:rPr sz="1800" i="1" spc="-10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i="1" spc="-15" dirty="0">
                <a:solidFill>
                  <a:srgbClr val="595959"/>
                </a:solidFill>
                <a:latin typeface="Calibri"/>
                <a:cs typeface="Calibri"/>
              </a:rPr>
              <a:t>--offline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command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create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one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r>
              <a:rPr sz="1800" spc="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role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14700" y="1219200"/>
            <a:ext cx="771525" cy="723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62300" y="1133475"/>
            <a:ext cx="1038225" cy="1000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35987" y="1269677"/>
            <a:ext cx="29908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15" dirty="0">
                <a:solidFill>
                  <a:srgbClr val="3F3F3F"/>
                </a:solidFill>
                <a:latin typeface="Arial Black"/>
                <a:cs typeface="Arial Black"/>
              </a:rPr>
              <a:t>1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48000" y="2238359"/>
            <a:ext cx="6476984" cy="9048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71865" y="2252593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6242304" y="0"/>
                </a:moveTo>
                <a:lnTo>
                  <a:pt x="136154" y="0"/>
                </a:lnTo>
                <a:lnTo>
                  <a:pt x="93119" y="6954"/>
                </a:lnTo>
                <a:lnTo>
                  <a:pt x="55744" y="26313"/>
                </a:lnTo>
                <a:lnTo>
                  <a:pt x="26270" y="55823"/>
                </a:lnTo>
                <a:lnTo>
                  <a:pt x="6941" y="93228"/>
                </a:lnTo>
                <a:lnTo>
                  <a:pt x="0" y="136276"/>
                </a:lnTo>
                <a:lnTo>
                  <a:pt x="0" y="681228"/>
                </a:lnTo>
                <a:lnTo>
                  <a:pt x="6941" y="724262"/>
                </a:lnTo>
                <a:lnTo>
                  <a:pt x="26270" y="761638"/>
                </a:lnTo>
                <a:lnTo>
                  <a:pt x="55744" y="791111"/>
                </a:lnTo>
                <a:lnTo>
                  <a:pt x="93119" y="810440"/>
                </a:lnTo>
                <a:lnTo>
                  <a:pt x="136154" y="817382"/>
                </a:lnTo>
                <a:lnTo>
                  <a:pt x="6242304" y="817382"/>
                </a:lnTo>
                <a:lnTo>
                  <a:pt x="6285338" y="810440"/>
                </a:lnTo>
                <a:lnTo>
                  <a:pt x="6322714" y="791111"/>
                </a:lnTo>
                <a:lnTo>
                  <a:pt x="6352188" y="761638"/>
                </a:lnTo>
                <a:lnTo>
                  <a:pt x="6371516" y="724262"/>
                </a:lnTo>
                <a:lnTo>
                  <a:pt x="6378458" y="681228"/>
                </a:lnTo>
                <a:lnTo>
                  <a:pt x="6378458" y="136276"/>
                </a:lnTo>
                <a:lnTo>
                  <a:pt x="6371516" y="93228"/>
                </a:lnTo>
                <a:lnTo>
                  <a:pt x="6352188" y="55823"/>
                </a:lnTo>
                <a:lnTo>
                  <a:pt x="6322714" y="26313"/>
                </a:lnTo>
                <a:lnTo>
                  <a:pt x="6285338" y="6954"/>
                </a:lnTo>
                <a:lnTo>
                  <a:pt x="6242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71865" y="2252594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0" y="136276"/>
                </a:moveTo>
                <a:lnTo>
                  <a:pt x="6941" y="93228"/>
                </a:lnTo>
                <a:lnTo>
                  <a:pt x="26270" y="55823"/>
                </a:lnTo>
                <a:lnTo>
                  <a:pt x="55744" y="26313"/>
                </a:lnTo>
                <a:lnTo>
                  <a:pt x="93119" y="6954"/>
                </a:lnTo>
                <a:lnTo>
                  <a:pt x="136154" y="0"/>
                </a:lnTo>
                <a:lnTo>
                  <a:pt x="6242303" y="0"/>
                </a:lnTo>
                <a:lnTo>
                  <a:pt x="6285338" y="6954"/>
                </a:lnTo>
                <a:lnTo>
                  <a:pt x="6322714" y="26313"/>
                </a:lnTo>
                <a:lnTo>
                  <a:pt x="6352187" y="55823"/>
                </a:lnTo>
                <a:lnTo>
                  <a:pt x="6371516" y="93228"/>
                </a:lnTo>
                <a:lnTo>
                  <a:pt x="6378458" y="136276"/>
                </a:lnTo>
                <a:lnTo>
                  <a:pt x="6378458" y="681227"/>
                </a:lnTo>
                <a:lnTo>
                  <a:pt x="6371516" y="724262"/>
                </a:lnTo>
                <a:lnTo>
                  <a:pt x="6352187" y="761638"/>
                </a:lnTo>
                <a:lnTo>
                  <a:pt x="6322714" y="791111"/>
                </a:lnTo>
                <a:lnTo>
                  <a:pt x="6285338" y="810440"/>
                </a:lnTo>
                <a:lnTo>
                  <a:pt x="6242303" y="817382"/>
                </a:lnTo>
                <a:lnTo>
                  <a:pt x="136154" y="817382"/>
                </a:lnTo>
                <a:lnTo>
                  <a:pt x="93119" y="810440"/>
                </a:lnTo>
                <a:lnTo>
                  <a:pt x="55744" y="791111"/>
                </a:lnTo>
                <a:lnTo>
                  <a:pt x="26270" y="761638"/>
                </a:lnTo>
                <a:lnTo>
                  <a:pt x="6941" y="724262"/>
                </a:lnTo>
                <a:lnTo>
                  <a:pt x="0" y="681227"/>
                </a:lnTo>
                <a:lnTo>
                  <a:pt x="0" y="136276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480944" y="2338383"/>
            <a:ext cx="4427220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061085" marR="5080" indent="-1049020">
              <a:lnSpc>
                <a:spcPct val="100800"/>
              </a:lnSpc>
              <a:spcBef>
                <a:spcPts val="85"/>
              </a:spcBef>
            </a:pP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Remember</a:t>
            </a:r>
            <a:r>
              <a:rPr sz="1800" spc="-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that</a:t>
            </a:r>
            <a:r>
              <a:rPr sz="18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r>
              <a:rPr sz="1800" spc="-1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roles</a:t>
            </a:r>
            <a:r>
              <a:rPr sz="1800" spc="-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should</a:t>
            </a:r>
            <a:r>
              <a:rPr sz="1800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be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written 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inside</a:t>
            </a:r>
            <a:r>
              <a:rPr sz="1800" spc="-1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i="1" spc="-15" dirty="0">
                <a:solidFill>
                  <a:srgbClr val="595959"/>
                </a:solidFill>
                <a:latin typeface="Calibri"/>
                <a:cs typeface="Calibri"/>
              </a:rPr>
              <a:t>/etc/ansible/roles/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75238" y="2508333"/>
            <a:ext cx="243369" cy="2433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00275" y="3228975"/>
            <a:ext cx="8277240" cy="10382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26945" y="3251262"/>
            <a:ext cx="8168883" cy="93465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22123" y="3246440"/>
            <a:ext cx="8178800" cy="944244"/>
          </a:xfrm>
          <a:custGeom>
            <a:avLst/>
            <a:gdLst/>
            <a:ahLst/>
            <a:cxnLst/>
            <a:rect l="l" t="t" r="r" b="b"/>
            <a:pathLst>
              <a:path w="8178800" h="944245">
                <a:moveTo>
                  <a:pt x="0" y="944178"/>
                </a:moveTo>
                <a:lnTo>
                  <a:pt x="8178423" y="944178"/>
                </a:lnTo>
                <a:lnTo>
                  <a:pt x="8178423" y="0"/>
                </a:lnTo>
                <a:lnTo>
                  <a:pt x="0" y="0"/>
                </a:lnTo>
                <a:lnTo>
                  <a:pt x="0" y="944178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480441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Creating </a:t>
            </a:r>
            <a:r>
              <a:rPr sz="3750" b="1" spc="10" dirty="0">
                <a:solidFill>
                  <a:srgbClr val="5F4778"/>
                </a:solidFill>
                <a:latin typeface="Calibri"/>
                <a:cs typeface="Calibri"/>
              </a:rPr>
              <a:t>an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r>
              <a:rPr sz="3750" b="1" spc="-16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25" dirty="0">
                <a:solidFill>
                  <a:srgbClr val="5F4778"/>
                </a:solidFill>
                <a:latin typeface="Calibri"/>
                <a:cs typeface="Calibri"/>
              </a:rPr>
              <a:t>Role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76575" y="1143000"/>
            <a:ext cx="6476984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7286" y="1163695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6242304" y="0"/>
                </a:moveTo>
                <a:lnTo>
                  <a:pt x="136123" y="0"/>
                </a:lnTo>
                <a:lnTo>
                  <a:pt x="93103" y="6941"/>
                </a:lnTo>
                <a:lnTo>
                  <a:pt x="55737" y="26270"/>
                </a:lnTo>
                <a:lnTo>
                  <a:pt x="26268" y="55744"/>
                </a:lnTo>
                <a:lnTo>
                  <a:pt x="6941" y="93119"/>
                </a:lnTo>
                <a:lnTo>
                  <a:pt x="0" y="136154"/>
                </a:lnTo>
                <a:lnTo>
                  <a:pt x="0" y="681106"/>
                </a:lnTo>
                <a:lnTo>
                  <a:pt x="6941" y="724153"/>
                </a:lnTo>
                <a:lnTo>
                  <a:pt x="26268" y="761559"/>
                </a:lnTo>
                <a:lnTo>
                  <a:pt x="55737" y="791068"/>
                </a:lnTo>
                <a:lnTo>
                  <a:pt x="93103" y="810428"/>
                </a:lnTo>
                <a:lnTo>
                  <a:pt x="136123" y="817382"/>
                </a:lnTo>
                <a:lnTo>
                  <a:pt x="6242304" y="817382"/>
                </a:lnTo>
                <a:lnTo>
                  <a:pt x="6285323" y="810428"/>
                </a:lnTo>
                <a:lnTo>
                  <a:pt x="6322690" y="791068"/>
                </a:lnTo>
                <a:lnTo>
                  <a:pt x="6352159" y="761559"/>
                </a:lnTo>
                <a:lnTo>
                  <a:pt x="6371486" y="724153"/>
                </a:lnTo>
                <a:lnTo>
                  <a:pt x="6378427" y="681106"/>
                </a:lnTo>
                <a:lnTo>
                  <a:pt x="6378427" y="136154"/>
                </a:lnTo>
                <a:lnTo>
                  <a:pt x="6371486" y="93119"/>
                </a:lnTo>
                <a:lnTo>
                  <a:pt x="6352159" y="55744"/>
                </a:lnTo>
                <a:lnTo>
                  <a:pt x="6322690" y="26270"/>
                </a:lnTo>
                <a:lnTo>
                  <a:pt x="6285323" y="6941"/>
                </a:lnTo>
                <a:lnTo>
                  <a:pt x="6242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7286" y="1163696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0" y="136154"/>
                </a:moveTo>
                <a:lnTo>
                  <a:pt x="6941" y="93119"/>
                </a:lnTo>
                <a:lnTo>
                  <a:pt x="26268" y="55744"/>
                </a:lnTo>
                <a:lnTo>
                  <a:pt x="55737" y="26270"/>
                </a:lnTo>
                <a:lnTo>
                  <a:pt x="93103" y="6941"/>
                </a:lnTo>
                <a:lnTo>
                  <a:pt x="136123" y="0"/>
                </a:lnTo>
                <a:lnTo>
                  <a:pt x="6242303" y="0"/>
                </a:lnTo>
                <a:lnTo>
                  <a:pt x="6285323" y="6941"/>
                </a:lnTo>
                <a:lnTo>
                  <a:pt x="6322690" y="26270"/>
                </a:lnTo>
                <a:lnTo>
                  <a:pt x="6352159" y="55744"/>
                </a:lnTo>
                <a:lnTo>
                  <a:pt x="6371486" y="93119"/>
                </a:lnTo>
                <a:lnTo>
                  <a:pt x="6378427" y="136154"/>
                </a:lnTo>
                <a:lnTo>
                  <a:pt x="6378427" y="681106"/>
                </a:lnTo>
                <a:lnTo>
                  <a:pt x="6371486" y="724153"/>
                </a:lnTo>
                <a:lnTo>
                  <a:pt x="6352159" y="761559"/>
                </a:lnTo>
                <a:lnTo>
                  <a:pt x="6322690" y="791068"/>
                </a:lnTo>
                <a:lnTo>
                  <a:pt x="6285323" y="810428"/>
                </a:lnTo>
                <a:lnTo>
                  <a:pt x="6242303" y="817382"/>
                </a:lnTo>
                <a:lnTo>
                  <a:pt x="136123" y="817382"/>
                </a:lnTo>
                <a:lnTo>
                  <a:pt x="93103" y="810428"/>
                </a:lnTo>
                <a:lnTo>
                  <a:pt x="55737" y="791068"/>
                </a:lnTo>
                <a:lnTo>
                  <a:pt x="26268" y="761559"/>
                </a:lnTo>
                <a:lnTo>
                  <a:pt x="6941" y="724153"/>
                </a:lnTo>
                <a:lnTo>
                  <a:pt x="0" y="681106"/>
                </a:lnTo>
                <a:lnTo>
                  <a:pt x="0" y="136154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04694" y="1247706"/>
            <a:ext cx="5143500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775335" marR="5080" indent="-762635">
              <a:lnSpc>
                <a:spcPct val="100800"/>
              </a:lnSpc>
              <a:spcBef>
                <a:spcPts val="85"/>
              </a:spcBef>
            </a:pP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Install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tree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package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using </a:t>
            </a:r>
            <a:r>
              <a:rPr sz="1800" i="1" spc="-25" dirty="0">
                <a:solidFill>
                  <a:srgbClr val="595959"/>
                </a:solidFill>
                <a:latin typeface="Calibri"/>
                <a:cs typeface="Calibri"/>
              </a:rPr>
              <a:t>sudo </a:t>
            </a:r>
            <a:r>
              <a:rPr sz="1800" i="1" spc="-20" dirty="0">
                <a:solidFill>
                  <a:srgbClr val="595959"/>
                </a:solidFill>
                <a:latin typeface="Calibri"/>
                <a:cs typeface="Calibri"/>
              </a:rPr>
              <a:t>apt </a:t>
            </a:r>
            <a:r>
              <a:rPr sz="1800" i="1" spc="-5" dirty="0">
                <a:solidFill>
                  <a:srgbClr val="595959"/>
                </a:solidFill>
                <a:latin typeface="Calibri"/>
                <a:cs typeface="Calibri"/>
              </a:rPr>
              <a:t>install </a:t>
            </a:r>
            <a:r>
              <a:rPr sz="1800" i="1" spc="-20" dirty="0">
                <a:solidFill>
                  <a:srgbClr val="595959"/>
                </a:solidFill>
                <a:latin typeface="Calibri"/>
                <a:cs typeface="Calibri"/>
              </a:rPr>
              <a:t>tree</a:t>
            </a:r>
            <a:r>
              <a:rPr sz="1800" spc="-20" dirty="0">
                <a:solidFill>
                  <a:srgbClr val="595959"/>
                </a:solidFill>
                <a:latin typeface="Calibri"/>
                <a:cs typeface="Calibri"/>
              </a:rPr>
              <a:t>. 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Use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tree 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command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view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structure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of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1800" spc="-2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role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14700" y="1219200"/>
            <a:ext cx="771525" cy="723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62300" y="1133475"/>
            <a:ext cx="1038225" cy="1000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35987" y="1269677"/>
            <a:ext cx="29908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15" dirty="0">
                <a:solidFill>
                  <a:srgbClr val="3F3F3F"/>
                </a:solidFill>
                <a:latin typeface="Arial Black"/>
                <a:cs typeface="Arial Black"/>
              </a:rPr>
              <a:t>2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48000" y="2238359"/>
            <a:ext cx="6476984" cy="9048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71865" y="2252593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6242304" y="0"/>
                </a:moveTo>
                <a:lnTo>
                  <a:pt x="136154" y="0"/>
                </a:lnTo>
                <a:lnTo>
                  <a:pt x="93119" y="6954"/>
                </a:lnTo>
                <a:lnTo>
                  <a:pt x="55744" y="26313"/>
                </a:lnTo>
                <a:lnTo>
                  <a:pt x="26270" y="55823"/>
                </a:lnTo>
                <a:lnTo>
                  <a:pt x="6941" y="93228"/>
                </a:lnTo>
                <a:lnTo>
                  <a:pt x="0" y="136276"/>
                </a:lnTo>
                <a:lnTo>
                  <a:pt x="0" y="681228"/>
                </a:lnTo>
                <a:lnTo>
                  <a:pt x="6941" y="724262"/>
                </a:lnTo>
                <a:lnTo>
                  <a:pt x="26270" y="761638"/>
                </a:lnTo>
                <a:lnTo>
                  <a:pt x="55744" y="791111"/>
                </a:lnTo>
                <a:lnTo>
                  <a:pt x="93119" y="810440"/>
                </a:lnTo>
                <a:lnTo>
                  <a:pt x="136154" y="817382"/>
                </a:lnTo>
                <a:lnTo>
                  <a:pt x="6242304" y="817382"/>
                </a:lnTo>
                <a:lnTo>
                  <a:pt x="6285338" y="810440"/>
                </a:lnTo>
                <a:lnTo>
                  <a:pt x="6322714" y="791111"/>
                </a:lnTo>
                <a:lnTo>
                  <a:pt x="6352188" y="761638"/>
                </a:lnTo>
                <a:lnTo>
                  <a:pt x="6371516" y="724262"/>
                </a:lnTo>
                <a:lnTo>
                  <a:pt x="6378458" y="681228"/>
                </a:lnTo>
                <a:lnTo>
                  <a:pt x="6378458" y="136276"/>
                </a:lnTo>
                <a:lnTo>
                  <a:pt x="6371516" y="93228"/>
                </a:lnTo>
                <a:lnTo>
                  <a:pt x="6352188" y="55823"/>
                </a:lnTo>
                <a:lnTo>
                  <a:pt x="6322714" y="26313"/>
                </a:lnTo>
                <a:lnTo>
                  <a:pt x="6285338" y="6954"/>
                </a:lnTo>
                <a:lnTo>
                  <a:pt x="6242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71865" y="2252594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0" y="136276"/>
                </a:moveTo>
                <a:lnTo>
                  <a:pt x="6941" y="93228"/>
                </a:lnTo>
                <a:lnTo>
                  <a:pt x="26270" y="55823"/>
                </a:lnTo>
                <a:lnTo>
                  <a:pt x="55744" y="26313"/>
                </a:lnTo>
                <a:lnTo>
                  <a:pt x="93119" y="6954"/>
                </a:lnTo>
                <a:lnTo>
                  <a:pt x="136154" y="0"/>
                </a:lnTo>
                <a:lnTo>
                  <a:pt x="6242303" y="0"/>
                </a:lnTo>
                <a:lnTo>
                  <a:pt x="6285338" y="6954"/>
                </a:lnTo>
                <a:lnTo>
                  <a:pt x="6322714" y="26313"/>
                </a:lnTo>
                <a:lnTo>
                  <a:pt x="6352187" y="55823"/>
                </a:lnTo>
                <a:lnTo>
                  <a:pt x="6371516" y="93228"/>
                </a:lnTo>
                <a:lnTo>
                  <a:pt x="6378458" y="136276"/>
                </a:lnTo>
                <a:lnTo>
                  <a:pt x="6378458" y="681227"/>
                </a:lnTo>
                <a:lnTo>
                  <a:pt x="6371516" y="724262"/>
                </a:lnTo>
                <a:lnTo>
                  <a:pt x="6352187" y="761638"/>
                </a:lnTo>
                <a:lnTo>
                  <a:pt x="6322714" y="791111"/>
                </a:lnTo>
                <a:lnTo>
                  <a:pt x="6285338" y="810440"/>
                </a:lnTo>
                <a:lnTo>
                  <a:pt x="6242303" y="817382"/>
                </a:lnTo>
                <a:lnTo>
                  <a:pt x="136154" y="817382"/>
                </a:lnTo>
                <a:lnTo>
                  <a:pt x="93119" y="810440"/>
                </a:lnTo>
                <a:lnTo>
                  <a:pt x="55744" y="791111"/>
                </a:lnTo>
                <a:lnTo>
                  <a:pt x="26270" y="761638"/>
                </a:lnTo>
                <a:lnTo>
                  <a:pt x="6941" y="724262"/>
                </a:lnTo>
                <a:lnTo>
                  <a:pt x="0" y="681227"/>
                </a:lnTo>
                <a:lnTo>
                  <a:pt x="0" y="136276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538094" y="2475544"/>
            <a:ext cx="43186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595959"/>
                </a:solidFill>
                <a:latin typeface="Calibri"/>
                <a:cs typeface="Calibri"/>
              </a:rPr>
              <a:t>Use </a:t>
            </a:r>
            <a:r>
              <a:rPr sz="1800" i="1" spc="-15" dirty="0">
                <a:solidFill>
                  <a:srgbClr val="595959"/>
                </a:solidFill>
                <a:latin typeface="Calibri"/>
                <a:cs typeface="Calibri"/>
              </a:rPr>
              <a:t>tree </a:t>
            </a:r>
            <a:r>
              <a:rPr sz="1800" i="1" spc="-5" dirty="0">
                <a:solidFill>
                  <a:srgbClr val="595959"/>
                </a:solidFill>
                <a:latin typeface="Calibri"/>
                <a:cs typeface="Calibri"/>
              </a:rPr>
              <a:t>&lt;role </a:t>
            </a:r>
            <a:r>
              <a:rPr sz="1800" i="1" spc="-20" dirty="0">
                <a:solidFill>
                  <a:srgbClr val="595959"/>
                </a:solidFill>
                <a:latin typeface="Calibri"/>
                <a:cs typeface="Calibri"/>
              </a:rPr>
              <a:t>name&gt;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see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 role</a:t>
            </a:r>
            <a:r>
              <a:rPr sz="1800" spc="2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structure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75238" y="2508333"/>
            <a:ext cx="243369" cy="2433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24265" y="3228975"/>
            <a:ext cx="5495925" cy="14382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49030" y="3247772"/>
            <a:ext cx="5390631" cy="13361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44305" y="3243072"/>
            <a:ext cx="5400675" cy="1346200"/>
          </a:xfrm>
          <a:custGeom>
            <a:avLst/>
            <a:gdLst/>
            <a:ahLst/>
            <a:cxnLst/>
            <a:rect l="l" t="t" r="r" b="b"/>
            <a:pathLst>
              <a:path w="5400675" h="1346200">
                <a:moveTo>
                  <a:pt x="0" y="1345691"/>
                </a:moveTo>
                <a:lnTo>
                  <a:pt x="5400171" y="1345691"/>
                </a:lnTo>
                <a:lnTo>
                  <a:pt x="5400171" y="0"/>
                </a:lnTo>
                <a:lnTo>
                  <a:pt x="0" y="0"/>
                </a:lnTo>
                <a:lnTo>
                  <a:pt x="0" y="1345691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0" y="4610100"/>
            <a:ext cx="3181350" cy="22478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18116" y="4656968"/>
            <a:ext cx="3035427" cy="215087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13269" y="4652212"/>
            <a:ext cx="3045460" cy="2160905"/>
          </a:xfrm>
          <a:custGeom>
            <a:avLst/>
            <a:gdLst/>
            <a:ahLst/>
            <a:cxnLst/>
            <a:rect l="l" t="t" r="r" b="b"/>
            <a:pathLst>
              <a:path w="3045459" h="2160904">
                <a:moveTo>
                  <a:pt x="0" y="2160388"/>
                </a:moveTo>
                <a:lnTo>
                  <a:pt x="3044951" y="2160388"/>
                </a:lnTo>
                <a:lnTo>
                  <a:pt x="3044951" y="0"/>
                </a:lnTo>
                <a:lnTo>
                  <a:pt x="0" y="0"/>
                </a:lnTo>
                <a:lnTo>
                  <a:pt x="0" y="2160388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480441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Creating </a:t>
            </a:r>
            <a:r>
              <a:rPr sz="3750" b="1" spc="10" dirty="0">
                <a:solidFill>
                  <a:srgbClr val="5F4778"/>
                </a:solidFill>
                <a:latin typeface="Calibri"/>
                <a:cs typeface="Calibri"/>
              </a:rPr>
              <a:t>an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r>
              <a:rPr sz="3750" b="1" spc="-16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25" dirty="0">
                <a:solidFill>
                  <a:srgbClr val="5F4778"/>
                </a:solidFill>
                <a:latin typeface="Calibri"/>
                <a:cs typeface="Calibri"/>
              </a:rPr>
              <a:t>Role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76575" y="1143000"/>
            <a:ext cx="6476984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7286" y="1163695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6242304" y="0"/>
                </a:moveTo>
                <a:lnTo>
                  <a:pt x="136123" y="0"/>
                </a:lnTo>
                <a:lnTo>
                  <a:pt x="93103" y="6941"/>
                </a:lnTo>
                <a:lnTo>
                  <a:pt x="55737" y="26270"/>
                </a:lnTo>
                <a:lnTo>
                  <a:pt x="26268" y="55744"/>
                </a:lnTo>
                <a:lnTo>
                  <a:pt x="6941" y="93119"/>
                </a:lnTo>
                <a:lnTo>
                  <a:pt x="0" y="136154"/>
                </a:lnTo>
                <a:lnTo>
                  <a:pt x="0" y="681106"/>
                </a:lnTo>
                <a:lnTo>
                  <a:pt x="6941" y="724153"/>
                </a:lnTo>
                <a:lnTo>
                  <a:pt x="26268" y="761559"/>
                </a:lnTo>
                <a:lnTo>
                  <a:pt x="55737" y="791068"/>
                </a:lnTo>
                <a:lnTo>
                  <a:pt x="93103" y="810428"/>
                </a:lnTo>
                <a:lnTo>
                  <a:pt x="136123" y="817382"/>
                </a:lnTo>
                <a:lnTo>
                  <a:pt x="6242304" y="817382"/>
                </a:lnTo>
                <a:lnTo>
                  <a:pt x="6285323" y="810428"/>
                </a:lnTo>
                <a:lnTo>
                  <a:pt x="6322690" y="791068"/>
                </a:lnTo>
                <a:lnTo>
                  <a:pt x="6352159" y="761559"/>
                </a:lnTo>
                <a:lnTo>
                  <a:pt x="6371486" y="724153"/>
                </a:lnTo>
                <a:lnTo>
                  <a:pt x="6378427" y="681106"/>
                </a:lnTo>
                <a:lnTo>
                  <a:pt x="6378427" y="136154"/>
                </a:lnTo>
                <a:lnTo>
                  <a:pt x="6371486" y="93119"/>
                </a:lnTo>
                <a:lnTo>
                  <a:pt x="6352159" y="55744"/>
                </a:lnTo>
                <a:lnTo>
                  <a:pt x="6322690" y="26270"/>
                </a:lnTo>
                <a:lnTo>
                  <a:pt x="6285323" y="6941"/>
                </a:lnTo>
                <a:lnTo>
                  <a:pt x="6242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7286" y="1163696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0" y="136154"/>
                </a:moveTo>
                <a:lnTo>
                  <a:pt x="6941" y="93119"/>
                </a:lnTo>
                <a:lnTo>
                  <a:pt x="26268" y="55744"/>
                </a:lnTo>
                <a:lnTo>
                  <a:pt x="55737" y="26270"/>
                </a:lnTo>
                <a:lnTo>
                  <a:pt x="93103" y="6941"/>
                </a:lnTo>
                <a:lnTo>
                  <a:pt x="136123" y="0"/>
                </a:lnTo>
                <a:lnTo>
                  <a:pt x="6242303" y="0"/>
                </a:lnTo>
                <a:lnTo>
                  <a:pt x="6285323" y="6941"/>
                </a:lnTo>
                <a:lnTo>
                  <a:pt x="6322690" y="26270"/>
                </a:lnTo>
                <a:lnTo>
                  <a:pt x="6352159" y="55744"/>
                </a:lnTo>
                <a:lnTo>
                  <a:pt x="6371486" y="93119"/>
                </a:lnTo>
                <a:lnTo>
                  <a:pt x="6378427" y="136154"/>
                </a:lnTo>
                <a:lnTo>
                  <a:pt x="6378427" y="681106"/>
                </a:lnTo>
                <a:lnTo>
                  <a:pt x="6371486" y="724153"/>
                </a:lnTo>
                <a:lnTo>
                  <a:pt x="6352159" y="761559"/>
                </a:lnTo>
                <a:lnTo>
                  <a:pt x="6322690" y="791068"/>
                </a:lnTo>
                <a:lnTo>
                  <a:pt x="6285323" y="810428"/>
                </a:lnTo>
                <a:lnTo>
                  <a:pt x="6242303" y="817382"/>
                </a:lnTo>
                <a:lnTo>
                  <a:pt x="136123" y="817382"/>
                </a:lnTo>
                <a:lnTo>
                  <a:pt x="93103" y="810428"/>
                </a:lnTo>
                <a:lnTo>
                  <a:pt x="55737" y="791068"/>
                </a:lnTo>
                <a:lnTo>
                  <a:pt x="26268" y="761559"/>
                </a:lnTo>
                <a:lnTo>
                  <a:pt x="6941" y="724153"/>
                </a:lnTo>
                <a:lnTo>
                  <a:pt x="0" y="681106"/>
                </a:lnTo>
                <a:lnTo>
                  <a:pt x="0" y="136154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04262" y="1110292"/>
            <a:ext cx="5060315" cy="8534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-19050" algn="ctr">
              <a:lnSpc>
                <a:spcPct val="100899"/>
              </a:lnSpc>
              <a:spcBef>
                <a:spcPts val="80"/>
              </a:spcBef>
            </a:pP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Go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inside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task folder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inside apache 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directory.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Edit  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main.yml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using </a:t>
            </a:r>
            <a:r>
              <a:rPr sz="1800" i="1" spc="-25" dirty="0">
                <a:solidFill>
                  <a:srgbClr val="595959"/>
                </a:solidFill>
                <a:latin typeface="Calibri"/>
                <a:cs typeface="Calibri"/>
              </a:rPr>
              <a:t>sudo nano </a:t>
            </a:r>
            <a:r>
              <a:rPr sz="1800" i="1" spc="-5" dirty="0">
                <a:solidFill>
                  <a:srgbClr val="595959"/>
                </a:solidFill>
                <a:latin typeface="Calibri"/>
                <a:cs typeface="Calibri"/>
              </a:rPr>
              <a:t>main.yml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. Make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changes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as 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shown.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Save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and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then</a:t>
            </a:r>
            <a:r>
              <a:rPr sz="1800" spc="-2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exit.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14700" y="1219200"/>
            <a:ext cx="495300" cy="723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62300" y="1133475"/>
            <a:ext cx="1038225" cy="1000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35987" y="1269677"/>
            <a:ext cx="29908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15" dirty="0">
                <a:solidFill>
                  <a:srgbClr val="3F3F3F"/>
                </a:solidFill>
                <a:latin typeface="Arial Black"/>
                <a:cs typeface="Arial Black"/>
              </a:rPr>
              <a:t>3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76575" y="2238359"/>
            <a:ext cx="6476984" cy="9048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7286" y="2252593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6242304" y="0"/>
                </a:moveTo>
                <a:lnTo>
                  <a:pt x="136123" y="0"/>
                </a:lnTo>
                <a:lnTo>
                  <a:pt x="93103" y="6954"/>
                </a:lnTo>
                <a:lnTo>
                  <a:pt x="55737" y="26313"/>
                </a:lnTo>
                <a:lnTo>
                  <a:pt x="26268" y="55823"/>
                </a:lnTo>
                <a:lnTo>
                  <a:pt x="6941" y="93228"/>
                </a:lnTo>
                <a:lnTo>
                  <a:pt x="0" y="136276"/>
                </a:lnTo>
                <a:lnTo>
                  <a:pt x="0" y="681228"/>
                </a:lnTo>
                <a:lnTo>
                  <a:pt x="6941" y="724262"/>
                </a:lnTo>
                <a:lnTo>
                  <a:pt x="26268" y="761638"/>
                </a:lnTo>
                <a:lnTo>
                  <a:pt x="55737" y="791111"/>
                </a:lnTo>
                <a:lnTo>
                  <a:pt x="93103" y="810440"/>
                </a:lnTo>
                <a:lnTo>
                  <a:pt x="136123" y="817382"/>
                </a:lnTo>
                <a:lnTo>
                  <a:pt x="6242304" y="817382"/>
                </a:lnTo>
                <a:lnTo>
                  <a:pt x="6285323" y="810440"/>
                </a:lnTo>
                <a:lnTo>
                  <a:pt x="6322690" y="791111"/>
                </a:lnTo>
                <a:lnTo>
                  <a:pt x="6352159" y="761638"/>
                </a:lnTo>
                <a:lnTo>
                  <a:pt x="6371486" y="724262"/>
                </a:lnTo>
                <a:lnTo>
                  <a:pt x="6378427" y="681228"/>
                </a:lnTo>
                <a:lnTo>
                  <a:pt x="6378427" y="136276"/>
                </a:lnTo>
                <a:lnTo>
                  <a:pt x="6371486" y="93228"/>
                </a:lnTo>
                <a:lnTo>
                  <a:pt x="6352159" y="55823"/>
                </a:lnTo>
                <a:lnTo>
                  <a:pt x="6322690" y="26313"/>
                </a:lnTo>
                <a:lnTo>
                  <a:pt x="6285323" y="6954"/>
                </a:lnTo>
                <a:lnTo>
                  <a:pt x="6242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97286" y="2252594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0" y="136276"/>
                </a:moveTo>
                <a:lnTo>
                  <a:pt x="6941" y="93228"/>
                </a:lnTo>
                <a:lnTo>
                  <a:pt x="26268" y="55823"/>
                </a:lnTo>
                <a:lnTo>
                  <a:pt x="55737" y="26313"/>
                </a:lnTo>
                <a:lnTo>
                  <a:pt x="93103" y="6954"/>
                </a:lnTo>
                <a:lnTo>
                  <a:pt x="136123" y="0"/>
                </a:lnTo>
                <a:lnTo>
                  <a:pt x="6242303" y="0"/>
                </a:lnTo>
                <a:lnTo>
                  <a:pt x="6285323" y="6954"/>
                </a:lnTo>
                <a:lnTo>
                  <a:pt x="6322690" y="26313"/>
                </a:lnTo>
                <a:lnTo>
                  <a:pt x="6352159" y="55823"/>
                </a:lnTo>
                <a:lnTo>
                  <a:pt x="6371486" y="93228"/>
                </a:lnTo>
                <a:lnTo>
                  <a:pt x="6378427" y="136276"/>
                </a:lnTo>
                <a:lnTo>
                  <a:pt x="6378427" y="681227"/>
                </a:lnTo>
                <a:lnTo>
                  <a:pt x="6371486" y="724262"/>
                </a:lnTo>
                <a:lnTo>
                  <a:pt x="6352159" y="761638"/>
                </a:lnTo>
                <a:lnTo>
                  <a:pt x="6322690" y="791111"/>
                </a:lnTo>
                <a:lnTo>
                  <a:pt x="6285323" y="810440"/>
                </a:lnTo>
                <a:lnTo>
                  <a:pt x="6242303" y="817382"/>
                </a:lnTo>
                <a:lnTo>
                  <a:pt x="136123" y="817382"/>
                </a:lnTo>
                <a:lnTo>
                  <a:pt x="93103" y="810440"/>
                </a:lnTo>
                <a:lnTo>
                  <a:pt x="55737" y="791111"/>
                </a:lnTo>
                <a:lnTo>
                  <a:pt x="26268" y="761638"/>
                </a:lnTo>
                <a:lnTo>
                  <a:pt x="6941" y="724262"/>
                </a:lnTo>
                <a:lnTo>
                  <a:pt x="0" y="681227"/>
                </a:lnTo>
                <a:lnTo>
                  <a:pt x="0" y="136276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61412" y="2306633"/>
            <a:ext cx="4941570" cy="5765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184910" marR="5080" indent="-1172845">
              <a:lnSpc>
                <a:spcPct val="100800"/>
              </a:lnSpc>
              <a:spcBef>
                <a:spcPts val="85"/>
              </a:spcBef>
            </a:pP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Keeping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install,</a:t>
            </a:r>
            <a:r>
              <a:rPr sz="1800" spc="-3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configure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and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service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files separately 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helps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us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reduce</a:t>
            </a:r>
            <a:r>
              <a:rPr sz="1800" spc="-1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complexity.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75238" y="2508333"/>
            <a:ext cx="243369" cy="2433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28875" y="3219450"/>
            <a:ext cx="7877175" cy="609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57959" y="3246540"/>
            <a:ext cx="7770357" cy="4989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53127" y="3241865"/>
            <a:ext cx="7780020" cy="508634"/>
          </a:xfrm>
          <a:custGeom>
            <a:avLst/>
            <a:gdLst/>
            <a:ahLst/>
            <a:cxnLst/>
            <a:rect l="l" t="t" r="r" b="b"/>
            <a:pathLst>
              <a:path w="7780020" h="508635">
                <a:moveTo>
                  <a:pt x="0" y="508455"/>
                </a:moveTo>
                <a:lnTo>
                  <a:pt x="7779897" y="508455"/>
                </a:lnTo>
                <a:lnTo>
                  <a:pt x="7779897" y="0"/>
                </a:lnTo>
                <a:lnTo>
                  <a:pt x="0" y="0"/>
                </a:lnTo>
                <a:lnTo>
                  <a:pt x="0" y="508455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28875" y="3962400"/>
            <a:ext cx="7877175" cy="21050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57959" y="3981513"/>
            <a:ext cx="7770357" cy="20092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53127" y="3976747"/>
            <a:ext cx="7780020" cy="2019300"/>
          </a:xfrm>
          <a:custGeom>
            <a:avLst/>
            <a:gdLst/>
            <a:ahLst/>
            <a:cxnLst/>
            <a:rect l="l" t="t" r="r" b="b"/>
            <a:pathLst>
              <a:path w="7780020" h="2019300">
                <a:moveTo>
                  <a:pt x="0" y="2018800"/>
                </a:moveTo>
                <a:lnTo>
                  <a:pt x="7779897" y="2018800"/>
                </a:lnTo>
                <a:lnTo>
                  <a:pt x="7779897" y="0"/>
                </a:lnTo>
                <a:lnTo>
                  <a:pt x="0" y="0"/>
                </a:lnTo>
                <a:lnTo>
                  <a:pt x="0" y="2018800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480441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Creating </a:t>
            </a:r>
            <a:r>
              <a:rPr sz="3750" b="1" spc="10" dirty="0">
                <a:solidFill>
                  <a:srgbClr val="5F4778"/>
                </a:solidFill>
                <a:latin typeface="Calibri"/>
                <a:cs typeface="Calibri"/>
              </a:rPr>
              <a:t>an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r>
              <a:rPr sz="3750" b="1" spc="-16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25" dirty="0">
                <a:solidFill>
                  <a:srgbClr val="5F4778"/>
                </a:solidFill>
                <a:latin typeface="Calibri"/>
                <a:cs typeface="Calibri"/>
              </a:rPr>
              <a:t>Role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76575" y="1143000"/>
            <a:ext cx="6476984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7286" y="1163695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6242304" y="0"/>
                </a:moveTo>
                <a:lnTo>
                  <a:pt x="136123" y="0"/>
                </a:lnTo>
                <a:lnTo>
                  <a:pt x="93103" y="6941"/>
                </a:lnTo>
                <a:lnTo>
                  <a:pt x="55737" y="26270"/>
                </a:lnTo>
                <a:lnTo>
                  <a:pt x="26268" y="55744"/>
                </a:lnTo>
                <a:lnTo>
                  <a:pt x="6941" y="93119"/>
                </a:lnTo>
                <a:lnTo>
                  <a:pt x="0" y="136154"/>
                </a:lnTo>
                <a:lnTo>
                  <a:pt x="0" y="681106"/>
                </a:lnTo>
                <a:lnTo>
                  <a:pt x="6941" y="724153"/>
                </a:lnTo>
                <a:lnTo>
                  <a:pt x="26268" y="761559"/>
                </a:lnTo>
                <a:lnTo>
                  <a:pt x="55737" y="791068"/>
                </a:lnTo>
                <a:lnTo>
                  <a:pt x="93103" y="810428"/>
                </a:lnTo>
                <a:lnTo>
                  <a:pt x="136123" y="817382"/>
                </a:lnTo>
                <a:lnTo>
                  <a:pt x="6242304" y="817382"/>
                </a:lnTo>
                <a:lnTo>
                  <a:pt x="6285323" y="810428"/>
                </a:lnTo>
                <a:lnTo>
                  <a:pt x="6322690" y="791068"/>
                </a:lnTo>
                <a:lnTo>
                  <a:pt x="6352159" y="761559"/>
                </a:lnTo>
                <a:lnTo>
                  <a:pt x="6371486" y="724153"/>
                </a:lnTo>
                <a:lnTo>
                  <a:pt x="6378427" y="681106"/>
                </a:lnTo>
                <a:lnTo>
                  <a:pt x="6378427" y="136154"/>
                </a:lnTo>
                <a:lnTo>
                  <a:pt x="6371486" y="93119"/>
                </a:lnTo>
                <a:lnTo>
                  <a:pt x="6352159" y="55744"/>
                </a:lnTo>
                <a:lnTo>
                  <a:pt x="6322690" y="26270"/>
                </a:lnTo>
                <a:lnTo>
                  <a:pt x="6285323" y="6941"/>
                </a:lnTo>
                <a:lnTo>
                  <a:pt x="6242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7286" y="1163696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0" y="136154"/>
                </a:moveTo>
                <a:lnTo>
                  <a:pt x="6941" y="93119"/>
                </a:lnTo>
                <a:lnTo>
                  <a:pt x="26268" y="55744"/>
                </a:lnTo>
                <a:lnTo>
                  <a:pt x="55737" y="26270"/>
                </a:lnTo>
                <a:lnTo>
                  <a:pt x="93103" y="6941"/>
                </a:lnTo>
                <a:lnTo>
                  <a:pt x="136123" y="0"/>
                </a:lnTo>
                <a:lnTo>
                  <a:pt x="6242303" y="0"/>
                </a:lnTo>
                <a:lnTo>
                  <a:pt x="6285323" y="6941"/>
                </a:lnTo>
                <a:lnTo>
                  <a:pt x="6322690" y="26270"/>
                </a:lnTo>
                <a:lnTo>
                  <a:pt x="6352159" y="55744"/>
                </a:lnTo>
                <a:lnTo>
                  <a:pt x="6371486" y="93119"/>
                </a:lnTo>
                <a:lnTo>
                  <a:pt x="6378427" y="136154"/>
                </a:lnTo>
                <a:lnTo>
                  <a:pt x="6378427" y="681106"/>
                </a:lnTo>
                <a:lnTo>
                  <a:pt x="6371486" y="724153"/>
                </a:lnTo>
                <a:lnTo>
                  <a:pt x="6352159" y="761559"/>
                </a:lnTo>
                <a:lnTo>
                  <a:pt x="6322690" y="791068"/>
                </a:lnTo>
                <a:lnTo>
                  <a:pt x="6285323" y="810428"/>
                </a:lnTo>
                <a:lnTo>
                  <a:pt x="6242303" y="817382"/>
                </a:lnTo>
                <a:lnTo>
                  <a:pt x="136123" y="817382"/>
                </a:lnTo>
                <a:lnTo>
                  <a:pt x="93103" y="810428"/>
                </a:lnTo>
                <a:lnTo>
                  <a:pt x="55737" y="791068"/>
                </a:lnTo>
                <a:lnTo>
                  <a:pt x="26268" y="761559"/>
                </a:lnTo>
                <a:lnTo>
                  <a:pt x="6941" y="724153"/>
                </a:lnTo>
                <a:lnTo>
                  <a:pt x="0" y="681106"/>
                </a:lnTo>
                <a:lnTo>
                  <a:pt x="0" y="136154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75712" y="1247706"/>
            <a:ext cx="4827270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308735" marR="5080" indent="-1296670">
              <a:lnSpc>
                <a:spcPct val="100800"/>
              </a:lnSpc>
              <a:spcBef>
                <a:spcPts val="85"/>
              </a:spcBef>
            </a:pP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Create </a:t>
            </a:r>
            <a:r>
              <a:rPr sz="1800" b="1" spc="-5" dirty="0">
                <a:solidFill>
                  <a:srgbClr val="595959"/>
                </a:solidFill>
                <a:latin typeface="Calibri"/>
                <a:cs typeface="Calibri"/>
              </a:rPr>
              <a:t>install.yml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, 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configure.yml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800" spc="-27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service.yml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 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include in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1800" spc="-2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main.yml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14700" y="1219200"/>
            <a:ext cx="495300" cy="723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62300" y="1133475"/>
            <a:ext cx="1038225" cy="1000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35987" y="1269677"/>
            <a:ext cx="29908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15" dirty="0">
                <a:solidFill>
                  <a:srgbClr val="3F3F3F"/>
                </a:solidFill>
                <a:latin typeface="Arial Black"/>
                <a:cs typeface="Arial Black"/>
              </a:rPr>
              <a:t>4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19350" y="3238500"/>
            <a:ext cx="7867665" cy="5524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44876" y="3257150"/>
            <a:ext cx="7764139" cy="4523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40173" y="3252329"/>
            <a:ext cx="7774305" cy="462280"/>
          </a:xfrm>
          <a:custGeom>
            <a:avLst/>
            <a:gdLst/>
            <a:ahLst/>
            <a:cxnLst/>
            <a:rect l="l" t="t" r="r" b="b"/>
            <a:pathLst>
              <a:path w="7774305" h="462279">
                <a:moveTo>
                  <a:pt x="0" y="461903"/>
                </a:moveTo>
                <a:lnTo>
                  <a:pt x="7773679" y="461903"/>
                </a:lnTo>
                <a:lnTo>
                  <a:pt x="7773679" y="0"/>
                </a:lnTo>
                <a:lnTo>
                  <a:pt x="0" y="0"/>
                </a:lnTo>
                <a:lnTo>
                  <a:pt x="0" y="461903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76575" y="2238359"/>
            <a:ext cx="6476984" cy="9048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97286" y="2252593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6242304" y="0"/>
                </a:moveTo>
                <a:lnTo>
                  <a:pt x="136123" y="0"/>
                </a:lnTo>
                <a:lnTo>
                  <a:pt x="93103" y="6954"/>
                </a:lnTo>
                <a:lnTo>
                  <a:pt x="55737" y="26313"/>
                </a:lnTo>
                <a:lnTo>
                  <a:pt x="26268" y="55823"/>
                </a:lnTo>
                <a:lnTo>
                  <a:pt x="6941" y="93228"/>
                </a:lnTo>
                <a:lnTo>
                  <a:pt x="0" y="136276"/>
                </a:lnTo>
                <a:lnTo>
                  <a:pt x="0" y="681228"/>
                </a:lnTo>
                <a:lnTo>
                  <a:pt x="6941" y="724262"/>
                </a:lnTo>
                <a:lnTo>
                  <a:pt x="26268" y="761638"/>
                </a:lnTo>
                <a:lnTo>
                  <a:pt x="55737" y="791111"/>
                </a:lnTo>
                <a:lnTo>
                  <a:pt x="93103" y="810440"/>
                </a:lnTo>
                <a:lnTo>
                  <a:pt x="136123" y="817382"/>
                </a:lnTo>
                <a:lnTo>
                  <a:pt x="6242304" y="817382"/>
                </a:lnTo>
                <a:lnTo>
                  <a:pt x="6285323" y="810440"/>
                </a:lnTo>
                <a:lnTo>
                  <a:pt x="6322690" y="791111"/>
                </a:lnTo>
                <a:lnTo>
                  <a:pt x="6352159" y="761638"/>
                </a:lnTo>
                <a:lnTo>
                  <a:pt x="6371486" y="724262"/>
                </a:lnTo>
                <a:lnTo>
                  <a:pt x="6378427" y="681228"/>
                </a:lnTo>
                <a:lnTo>
                  <a:pt x="6378427" y="136276"/>
                </a:lnTo>
                <a:lnTo>
                  <a:pt x="6371486" y="93228"/>
                </a:lnTo>
                <a:lnTo>
                  <a:pt x="6352159" y="55823"/>
                </a:lnTo>
                <a:lnTo>
                  <a:pt x="6322690" y="26313"/>
                </a:lnTo>
                <a:lnTo>
                  <a:pt x="6285323" y="6954"/>
                </a:lnTo>
                <a:lnTo>
                  <a:pt x="6242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97286" y="2252594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0" y="136276"/>
                </a:moveTo>
                <a:lnTo>
                  <a:pt x="6941" y="93228"/>
                </a:lnTo>
                <a:lnTo>
                  <a:pt x="26268" y="55823"/>
                </a:lnTo>
                <a:lnTo>
                  <a:pt x="55737" y="26313"/>
                </a:lnTo>
                <a:lnTo>
                  <a:pt x="93103" y="6954"/>
                </a:lnTo>
                <a:lnTo>
                  <a:pt x="136123" y="0"/>
                </a:lnTo>
                <a:lnTo>
                  <a:pt x="6242303" y="0"/>
                </a:lnTo>
                <a:lnTo>
                  <a:pt x="6285323" y="6954"/>
                </a:lnTo>
                <a:lnTo>
                  <a:pt x="6322690" y="26313"/>
                </a:lnTo>
                <a:lnTo>
                  <a:pt x="6352159" y="55823"/>
                </a:lnTo>
                <a:lnTo>
                  <a:pt x="6371486" y="93228"/>
                </a:lnTo>
                <a:lnTo>
                  <a:pt x="6378427" y="136276"/>
                </a:lnTo>
                <a:lnTo>
                  <a:pt x="6378427" y="681227"/>
                </a:lnTo>
                <a:lnTo>
                  <a:pt x="6371486" y="724262"/>
                </a:lnTo>
                <a:lnTo>
                  <a:pt x="6352159" y="761638"/>
                </a:lnTo>
                <a:lnTo>
                  <a:pt x="6322690" y="791111"/>
                </a:lnTo>
                <a:lnTo>
                  <a:pt x="6285323" y="810440"/>
                </a:lnTo>
                <a:lnTo>
                  <a:pt x="6242303" y="817382"/>
                </a:lnTo>
                <a:lnTo>
                  <a:pt x="136123" y="817382"/>
                </a:lnTo>
                <a:lnTo>
                  <a:pt x="93103" y="810440"/>
                </a:lnTo>
                <a:lnTo>
                  <a:pt x="55737" y="791111"/>
                </a:lnTo>
                <a:lnTo>
                  <a:pt x="26268" y="761638"/>
                </a:lnTo>
                <a:lnTo>
                  <a:pt x="6941" y="724262"/>
                </a:lnTo>
                <a:lnTo>
                  <a:pt x="0" y="681227"/>
                </a:lnTo>
                <a:lnTo>
                  <a:pt x="0" y="136276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695193" y="2443794"/>
            <a:ext cx="38715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solidFill>
                  <a:srgbClr val="595959"/>
                </a:solidFill>
                <a:latin typeface="Calibri"/>
                <a:cs typeface="Calibri"/>
              </a:rPr>
              <a:t>To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install apache2 in</a:t>
            </a:r>
            <a:r>
              <a:rPr sz="1800" spc="-3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remote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machine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75238" y="2508333"/>
            <a:ext cx="243369" cy="2433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09825" y="3981450"/>
            <a:ext cx="7877159" cy="1562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33699" y="4006215"/>
            <a:ext cx="7775326" cy="14570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28875" y="4001511"/>
            <a:ext cx="7785100" cy="1466850"/>
          </a:xfrm>
          <a:custGeom>
            <a:avLst/>
            <a:gdLst/>
            <a:ahLst/>
            <a:cxnLst/>
            <a:rect l="l" t="t" r="r" b="b"/>
            <a:pathLst>
              <a:path w="7785100" h="1466850">
                <a:moveTo>
                  <a:pt x="0" y="1466600"/>
                </a:moveTo>
                <a:lnTo>
                  <a:pt x="7784835" y="1466600"/>
                </a:lnTo>
                <a:lnTo>
                  <a:pt x="7784835" y="0"/>
                </a:lnTo>
                <a:lnTo>
                  <a:pt x="0" y="0"/>
                </a:lnTo>
                <a:lnTo>
                  <a:pt x="0" y="1466600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381" y="3880419"/>
            <a:ext cx="4117340" cy="838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75" dirty="0"/>
              <a:t>Why</a:t>
            </a:r>
            <a:r>
              <a:rPr spc="-530" dirty="0"/>
              <a:t> </a:t>
            </a:r>
            <a:r>
              <a:rPr dirty="0"/>
              <a:t>Ansible?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480441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Creating </a:t>
            </a:r>
            <a:r>
              <a:rPr sz="3750" b="1" spc="10" dirty="0">
                <a:solidFill>
                  <a:srgbClr val="5F4778"/>
                </a:solidFill>
                <a:latin typeface="Calibri"/>
                <a:cs typeface="Calibri"/>
              </a:rPr>
              <a:t>an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r>
              <a:rPr sz="3750" b="1" spc="-16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25" dirty="0">
                <a:solidFill>
                  <a:srgbClr val="5F4778"/>
                </a:solidFill>
                <a:latin typeface="Calibri"/>
                <a:cs typeface="Calibri"/>
              </a:rPr>
              <a:t>Role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76575" y="1143000"/>
            <a:ext cx="6476984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7286" y="1163695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6242304" y="0"/>
                </a:moveTo>
                <a:lnTo>
                  <a:pt x="136123" y="0"/>
                </a:lnTo>
                <a:lnTo>
                  <a:pt x="93103" y="6941"/>
                </a:lnTo>
                <a:lnTo>
                  <a:pt x="55737" y="26270"/>
                </a:lnTo>
                <a:lnTo>
                  <a:pt x="26268" y="55744"/>
                </a:lnTo>
                <a:lnTo>
                  <a:pt x="6941" y="93119"/>
                </a:lnTo>
                <a:lnTo>
                  <a:pt x="0" y="136154"/>
                </a:lnTo>
                <a:lnTo>
                  <a:pt x="0" y="681106"/>
                </a:lnTo>
                <a:lnTo>
                  <a:pt x="6941" y="724153"/>
                </a:lnTo>
                <a:lnTo>
                  <a:pt x="26268" y="761559"/>
                </a:lnTo>
                <a:lnTo>
                  <a:pt x="55737" y="791068"/>
                </a:lnTo>
                <a:lnTo>
                  <a:pt x="93103" y="810428"/>
                </a:lnTo>
                <a:lnTo>
                  <a:pt x="136123" y="817382"/>
                </a:lnTo>
                <a:lnTo>
                  <a:pt x="6242304" y="817382"/>
                </a:lnTo>
                <a:lnTo>
                  <a:pt x="6285323" y="810428"/>
                </a:lnTo>
                <a:lnTo>
                  <a:pt x="6322690" y="791068"/>
                </a:lnTo>
                <a:lnTo>
                  <a:pt x="6352159" y="761559"/>
                </a:lnTo>
                <a:lnTo>
                  <a:pt x="6371486" y="724153"/>
                </a:lnTo>
                <a:lnTo>
                  <a:pt x="6378427" y="681106"/>
                </a:lnTo>
                <a:lnTo>
                  <a:pt x="6378427" y="136154"/>
                </a:lnTo>
                <a:lnTo>
                  <a:pt x="6371486" y="93119"/>
                </a:lnTo>
                <a:lnTo>
                  <a:pt x="6352159" y="55744"/>
                </a:lnTo>
                <a:lnTo>
                  <a:pt x="6322690" y="26270"/>
                </a:lnTo>
                <a:lnTo>
                  <a:pt x="6285323" y="6941"/>
                </a:lnTo>
                <a:lnTo>
                  <a:pt x="6242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7286" y="1163696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0" y="136154"/>
                </a:moveTo>
                <a:lnTo>
                  <a:pt x="6941" y="93119"/>
                </a:lnTo>
                <a:lnTo>
                  <a:pt x="26268" y="55744"/>
                </a:lnTo>
                <a:lnTo>
                  <a:pt x="55737" y="26270"/>
                </a:lnTo>
                <a:lnTo>
                  <a:pt x="93103" y="6941"/>
                </a:lnTo>
                <a:lnTo>
                  <a:pt x="136123" y="0"/>
                </a:lnTo>
                <a:lnTo>
                  <a:pt x="6242303" y="0"/>
                </a:lnTo>
                <a:lnTo>
                  <a:pt x="6285323" y="6941"/>
                </a:lnTo>
                <a:lnTo>
                  <a:pt x="6322690" y="26270"/>
                </a:lnTo>
                <a:lnTo>
                  <a:pt x="6352159" y="55744"/>
                </a:lnTo>
                <a:lnTo>
                  <a:pt x="6371486" y="93119"/>
                </a:lnTo>
                <a:lnTo>
                  <a:pt x="6378427" y="136154"/>
                </a:lnTo>
                <a:lnTo>
                  <a:pt x="6378427" y="681106"/>
                </a:lnTo>
                <a:lnTo>
                  <a:pt x="6371486" y="724153"/>
                </a:lnTo>
                <a:lnTo>
                  <a:pt x="6352159" y="761559"/>
                </a:lnTo>
                <a:lnTo>
                  <a:pt x="6322690" y="791068"/>
                </a:lnTo>
                <a:lnTo>
                  <a:pt x="6285323" y="810428"/>
                </a:lnTo>
                <a:lnTo>
                  <a:pt x="6242303" y="817382"/>
                </a:lnTo>
                <a:lnTo>
                  <a:pt x="136123" y="817382"/>
                </a:lnTo>
                <a:lnTo>
                  <a:pt x="93103" y="810428"/>
                </a:lnTo>
                <a:lnTo>
                  <a:pt x="55737" y="791068"/>
                </a:lnTo>
                <a:lnTo>
                  <a:pt x="26268" y="761559"/>
                </a:lnTo>
                <a:lnTo>
                  <a:pt x="6941" y="724153"/>
                </a:lnTo>
                <a:lnTo>
                  <a:pt x="0" y="681106"/>
                </a:lnTo>
                <a:lnTo>
                  <a:pt x="0" y="136154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75712" y="1247706"/>
            <a:ext cx="4827270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308735" marR="5080" indent="-1296670">
              <a:lnSpc>
                <a:spcPct val="100800"/>
              </a:lnSpc>
              <a:spcBef>
                <a:spcPts val="85"/>
              </a:spcBef>
            </a:pP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Create </a:t>
            </a:r>
            <a:r>
              <a:rPr sz="1800" b="1" spc="-5" dirty="0">
                <a:solidFill>
                  <a:srgbClr val="595959"/>
                </a:solidFill>
                <a:latin typeface="Calibri"/>
                <a:cs typeface="Calibri"/>
              </a:rPr>
              <a:t>install.yml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, 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configure.yml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800" spc="-27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service.yml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 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include in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1800" spc="-2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main.yml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14700" y="1219200"/>
            <a:ext cx="495300" cy="723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62300" y="1133475"/>
            <a:ext cx="1038225" cy="1000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35987" y="1269677"/>
            <a:ext cx="29908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15" dirty="0">
                <a:solidFill>
                  <a:srgbClr val="3F3F3F"/>
                </a:solidFill>
                <a:latin typeface="Arial Black"/>
                <a:cs typeface="Arial Black"/>
              </a:rPr>
              <a:t>4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00300" y="3838575"/>
            <a:ext cx="7915290" cy="2790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44876" y="3888699"/>
            <a:ext cx="7764140" cy="26372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40173" y="3883938"/>
            <a:ext cx="7774305" cy="2647315"/>
          </a:xfrm>
          <a:custGeom>
            <a:avLst/>
            <a:gdLst/>
            <a:ahLst/>
            <a:cxnLst/>
            <a:rect l="l" t="t" r="r" b="b"/>
            <a:pathLst>
              <a:path w="7774305" h="2647315">
                <a:moveTo>
                  <a:pt x="0" y="2646806"/>
                </a:moveTo>
                <a:lnTo>
                  <a:pt x="7773679" y="2646806"/>
                </a:lnTo>
                <a:lnTo>
                  <a:pt x="7773679" y="0"/>
                </a:lnTo>
                <a:lnTo>
                  <a:pt x="0" y="0"/>
                </a:lnTo>
                <a:lnTo>
                  <a:pt x="0" y="2646806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09825" y="3228975"/>
            <a:ext cx="7877159" cy="542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33699" y="3254349"/>
            <a:ext cx="7775326" cy="4367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28875" y="3249649"/>
            <a:ext cx="7785100" cy="446405"/>
          </a:xfrm>
          <a:custGeom>
            <a:avLst/>
            <a:gdLst/>
            <a:ahLst/>
            <a:cxnLst/>
            <a:rect l="l" t="t" r="r" b="b"/>
            <a:pathLst>
              <a:path w="7785100" h="446404">
                <a:moveTo>
                  <a:pt x="0" y="446294"/>
                </a:moveTo>
                <a:lnTo>
                  <a:pt x="7784835" y="446294"/>
                </a:lnTo>
                <a:lnTo>
                  <a:pt x="7784835" y="0"/>
                </a:lnTo>
                <a:lnTo>
                  <a:pt x="0" y="0"/>
                </a:lnTo>
                <a:lnTo>
                  <a:pt x="0" y="446294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76575" y="2238359"/>
            <a:ext cx="6476984" cy="9048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97286" y="2252593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6242304" y="0"/>
                </a:moveTo>
                <a:lnTo>
                  <a:pt x="136123" y="0"/>
                </a:lnTo>
                <a:lnTo>
                  <a:pt x="93103" y="6954"/>
                </a:lnTo>
                <a:lnTo>
                  <a:pt x="55737" y="26313"/>
                </a:lnTo>
                <a:lnTo>
                  <a:pt x="26268" y="55823"/>
                </a:lnTo>
                <a:lnTo>
                  <a:pt x="6941" y="93228"/>
                </a:lnTo>
                <a:lnTo>
                  <a:pt x="0" y="136276"/>
                </a:lnTo>
                <a:lnTo>
                  <a:pt x="0" y="681228"/>
                </a:lnTo>
                <a:lnTo>
                  <a:pt x="6941" y="724262"/>
                </a:lnTo>
                <a:lnTo>
                  <a:pt x="26268" y="761638"/>
                </a:lnTo>
                <a:lnTo>
                  <a:pt x="55737" y="791111"/>
                </a:lnTo>
                <a:lnTo>
                  <a:pt x="93103" y="810440"/>
                </a:lnTo>
                <a:lnTo>
                  <a:pt x="136123" y="817382"/>
                </a:lnTo>
                <a:lnTo>
                  <a:pt x="6242304" y="817382"/>
                </a:lnTo>
                <a:lnTo>
                  <a:pt x="6285323" y="810440"/>
                </a:lnTo>
                <a:lnTo>
                  <a:pt x="6322690" y="791111"/>
                </a:lnTo>
                <a:lnTo>
                  <a:pt x="6352159" y="761638"/>
                </a:lnTo>
                <a:lnTo>
                  <a:pt x="6371486" y="724262"/>
                </a:lnTo>
                <a:lnTo>
                  <a:pt x="6378427" y="681228"/>
                </a:lnTo>
                <a:lnTo>
                  <a:pt x="6378427" y="136276"/>
                </a:lnTo>
                <a:lnTo>
                  <a:pt x="6371486" y="93228"/>
                </a:lnTo>
                <a:lnTo>
                  <a:pt x="6352159" y="55823"/>
                </a:lnTo>
                <a:lnTo>
                  <a:pt x="6322690" y="26313"/>
                </a:lnTo>
                <a:lnTo>
                  <a:pt x="6285323" y="6954"/>
                </a:lnTo>
                <a:lnTo>
                  <a:pt x="6242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97286" y="2252594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0" y="136276"/>
                </a:moveTo>
                <a:lnTo>
                  <a:pt x="6941" y="93228"/>
                </a:lnTo>
                <a:lnTo>
                  <a:pt x="26268" y="55823"/>
                </a:lnTo>
                <a:lnTo>
                  <a:pt x="55737" y="26313"/>
                </a:lnTo>
                <a:lnTo>
                  <a:pt x="93103" y="6954"/>
                </a:lnTo>
                <a:lnTo>
                  <a:pt x="136123" y="0"/>
                </a:lnTo>
                <a:lnTo>
                  <a:pt x="6242303" y="0"/>
                </a:lnTo>
                <a:lnTo>
                  <a:pt x="6285323" y="6954"/>
                </a:lnTo>
                <a:lnTo>
                  <a:pt x="6322690" y="26313"/>
                </a:lnTo>
                <a:lnTo>
                  <a:pt x="6352159" y="55823"/>
                </a:lnTo>
                <a:lnTo>
                  <a:pt x="6371486" y="93228"/>
                </a:lnTo>
                <a:lnTo>
                  <a:pt x="6378427" y="136276"/>
                </a:lnTo>
                <a:lnTo>
                  <a:pt x="6378427" y="681227"/>
                </a:lnTo>
                <a:lnTo>
                  <a:pt x="6371486" y="724262"/>
                </a:lnTo>
                <a:lnTo>
                  <a:pt x="6352159" y="761638"/>
                </a:lnTo>
                <a:lnTo>
                  <a:pt x="6322690" y="791111"/>
                </a:lnTo>
                <a:lnTo>
                  <a:pt x="6285323" y="810440"/>
                </a:lnTo>
                <a:lnTo>
                  <a:pt x="6242303" y="817382"/>
                </a:lnTo>
                <a:lnTo>
                  <a:pt x="136123" y="817382"/>
                </a:lnTo>
                <a:lnTo>
                  <a:pt x="93103" y="810440"/>
                </a:lnTo>
                <a:lnTo>
                  <a:pt x="55737" y="791111"/>
                </a:lnTo>
                <a:lnTo>
                  <a:pt x="26268" y="761638"/>
                </a:lnTo>
                <a:lnTo>
                  <a:pt x="6941" y="724262"/>
                </a:lnTo>
                <a:lnTo>
                  <a:pt x="0" y="681227"/>
                </a:lnTo>
                <a:lnTo>
                  <a:pt x="0" y="136276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132837" y="2200017"/>
            <a:ext cx="4984115" cy="8534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-2540" algn="ctr">
              <a:lnSpc>
                <a:spcPct val="100899"/>
              </a:lnSpc>
              <a:spcBef>
                <a:spcPts val="80"/>
              </a:spcBef>
            </a:pPr>
            <a:r>
              <a:rPr sz="1800" spc="-65" dirty="0">
                <a:solidFill>
                  <a:srgbClr val="595959"/>
                </a:solidFill>
                <a:latin typeface="Calibri"/>
                <a:cs typeface="Calibri"/>
              </a:rPr>
              <a:t>To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configure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 apache2.conf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file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and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 send  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copy.html</a:t>
            </a:r>
            <a:r>
              <a:rPr sz="1800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file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remote</a:t>
            </a:r>
            <a:r>
              <a:rPr sz="18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machine.</a:t>
            </a:r>
            <a:r>
              <a:rPr sz="1800" spc="-1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Add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notify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too,  based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on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which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handlers will</a:t>
            </a:r>
            <a:r>
              <a:rPr sz="1800" spc="-3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get triggered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75238" y="2508333"/>
            <a:ext cx="243369" cy="24336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480441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Creating </a:t>
            </a:r>
            <a:r>
              <a:rPr sz="3750" b="1" spc="10" dirty="0">
                <a:solidFill>
                  <a:srgbClr val="5F4778"/>
                </a:solidFill>
                <a:latin typeface="Calibri"/>
                <a:cs typeface="Calibri"/>
              </a:rPr>
              <a:t>an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r>
              <a:rPr sz="3750" b="1" spc="-16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25" dirty="0">
                <a:solidFill>
                  <a:srgbClr val="5F4778"/>
                </a:solidFill>
                <a:latin typeface="Calibri"/>
                <a:cs typeface="Calibri"/>
              </a:rPr>
              <a:t>Role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76575" y="1143000"/>
            <a:ext cx="6476984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7286" y="1163695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6242304" y="0"/>
                </a:moveTo>
                <a:lnTo>
                  <a:pt x="136123" y="0"/>
                </a:lnTo>
                <a:lnTo>
                  <a:pt x="93103" y="6941"/>
                </a:lnTo>
                <a:lnTo>
                  <a:pt x="55737" y="26270"/>
                </a:lnTo>
                <a:lnTo>
                  <a:pt x="26268" y="55744"/>
                </a:lnTo>
                <a:lnTo>
                  <a:pt x="6941" y="93119"/>
                </a:lnTo>
                <a:lnTo>
                  <a:pt x="0" y="136154"/>
                </a:lnTo>
                <a:lnTo>
                  <a:pt x="0" y="681106"/>
                </a:lnTo>
                <a:lnTo>
                  <a:pt x="6941" y="724153"/>
                </a:lnTo>
                <a:lnTo>
                  <a:pt x="26268" y="761559"/>
                </a:lnTo>
                <a:lnTo>
                  <a:pt x="55737" y="791068"/>
                </a:lnTo>
                <a:lnTo>
                  <a:pt x="93103" y="810428"/>
                </a:lnTo>
                <a:lnTo>
                  <a:pt x="136123" y="817382"/>
                </a:lnTo>
                <a:lnTo>
                  <a:pt x="6242304" y="817382"/>
                </a:lnTo>
                <a:lnTo>
                  <a:pt x="6285323" y="810428"/>
                </a:lnTo>
                <a:lnTo>
                  <a:pt x="6322690" y="791068"/>
                </a:lnTo>
                <a:lnTo>
                  <a:pt x="6352159" y="761559"/>
                </a:lnTo>
                <a:lnTo>
                  <a:pt x="6371486" y="724153"/>
                </a:lnTo>
                <a:lnTo>
                  <a:pt x="6378427" y="681106"/>
                </a:lnTo>
                <a:lnTo>
                  <a:pt x="6378427" y="136154"/>
                </a:lnTo>
                <a:lnTo>
                  <a:pt x="6371486" y="93119"/>
                </a:lnTo>
                <a:lnTo>
                  <a:pt x="6352159" y="55744"/>
                </a:lnTo>
                <a:lnTo>
                  <a:pt x="6322690" y="26270"/>
                </a:lnTo>
                <a:lnTo>
                  <a:pt x="6285323" y="6941"/>
                </a:lnTo>
                <a:lnTo>
                  <a:pt x="6242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7286" y="1163696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0" y="136154"/>
                </a:moveTo>
                <a:lnTo>
                  <a:pt x="6941" y="93119"/>
                </a:lnTo>
                <a:lnTo>
                  <a:pt x="26268" y="55744"/>
                </a:lnTo>
                <a:lnTo>
                  <a:pt x="55737" y="26270"/>
                </a:lnTo>
                <a:lnTo>
                  <a:pt x="93103" y="6941"/>
                </a:lnTo>
                <a:lnTo>
                  <a:pt x="136123" y="0"/>
                </a:lnTo>
                <a:lnTo>
                  <a:pt x="6242303" y="0"/>
                </a:lnTo>
                <a:lnTo>
                  <a:pt x="6285323" y="6941"/>
                </a:lnTo>
                <a:lnTo>
                  <a:pt x="6322690" y="26270"/>
                </a:lnTo>
                <a:lnTo>
                  <a:pt x="6352159" y="55744"/>
                </a:lnTo>
                <a:lnTo>
                  <a:pt x="6371486" y="93119"/>
                </a:lnTo>
                <a:lnTo>
                  <a:pt x="6378427" y="136154"/>
                </a:lnTo>
                <a:lnTo>
                  <a:pt x="6378427" y="681106"/>
                </a:lnTo>
                <a:lnTo>
                  <a:pt x="6371486" y="724153"/>
                </a:lnTo>
                <a:lnTo>
                  <a:pt x="6352159" y="761559"/>
                </a:lnTo>
                <a:lnTo>
                  <a:pt x="6322690" y="791068"/>
                </a:lnTo>
                <a:lnTo>
                  <a:pt x="6285323" y="810428"/>
                </a:lnTo>
                <a:lnTo>
                  <a:pt x="6242303" y="817382"/>
                </a:lnTo>
                <a:lnTo>
                  <a:pt x="136123" y="817382"/>
                </a:lnTo>
                <a:lnTo>
                  <a:pt x="93103" y="810428"/>
                </a:lnTo>
                <a:lnTo>
                  <a:pt x="55737" y="791068"/>
                </a:lnTo>
                <a:lnTo>
                  <a:pt x="26268" y="761559"/>
                </a:lnTo>
                <a:lnTo>
                  <a:pt x="6941" y="724153"/>
                </a:lnTo>
                <a:lnTo>
                  <a:pt x="0" y="681106"/>
                </a:lnTo>
                <a:lnTo>
                  <a:pt x="0" y="136154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75712" y="1247706"/>
            <a:ext cx="4827270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308735" marR="5080" indent="-1296670">
              <a:lnSpc>
                <a:spcPct val="100800"/>
              </a:lnSpc>
              <a:spcBef>
                <a:spcPts val="85"/>
              </a:spcBef>
            </a:pP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Create </a:t>
            </a:r>
            <a:r>
              <a:rPr sz="1800" b="1" spc="-5" dirty="0">
                <a:solidFill>
                  <a:srgbClr val="595959"/>
                </a:solidFill>
                <a:latin typeface="Calibri"/>
                <a:cs typeface="Calibri"/>
              </a:rPr>
              <a:t>install.yml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, 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configure.yml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800" spc="-27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service.yml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 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include in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1800" spc="-2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Calibri"/>
                <a:cs typeface="Calibri"/>
              </a:rPr>
              <a:t>main.yml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14700" y="1219200"/>
            <a:ext cx="495300" cy="723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62300" y="1133475"/>
            <a:ext cx="1038225" cy="1000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35987" y="1269677"/>
            <a:ext cx="29908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15" dirty="0">
                <a:solidFill>
                  <a:srgbClr val="3F3F3F"/>
                </a:solidFill>
                <a:latin typeface="Arial Black"/>
                <a:cs typeface="Arial Black"/>
              </a:rPr>
              <a:t>4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09825" y="3838575"/>
            <a:ext cx="7877159" cy="15525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33699" y="3864354"/>
            <a:ext cx="7775326" cy="14429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28875" y="3859661"/>
            <a:ext cx="7785100" cy="1452880"/>
          </a:xfrm>
          <a:custGeom>
            <a:avLst/>
            <a:gdLst/>
            <a:ahLst/>
            <a:cxnLst/>
            <a:rect l="l" t="t" r="r" b="b"/>
            <a:pathLst>
              <a:path w="7785100" h="1452879">
                <a:moveTo>
                  <a:pt x="0" y="1452490"/>
                </a:moveTo>
                <a:lnTo>
                  <a:pt x="7784835" y="1452490"/>
                </a:lnTo>
                <a:lnTo>
                  <a:pt x="7784835" y="0"/>
                </a:lnTo>
                <a:lnTo>
                  <a:pt x="0" y="0"/>
                </a:lnTo>
                <a:lnTo>
                  <a:pt x="0" y="1452490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09825" y="3219450"/>
            <a:ext cx="7877159" cy="5619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33699" y="3246857"/>
            <a:ext cx="7775326" cy="455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28875" y="3242026"/>
            <a:ext cx="7785100" cy="465455"/>
          </a:xfrm>
          <a:custGeom>
            <a:avLst/>
            <a:gdLst/>
            <a:ahLst/>
            <a:cxnLst/>
            <a:rect l="l" t="t" r="r" b="b"/>
            <a:pathLst>
              <a:path w="7785100" h="465454">
                <a:moveTo>
                  <a:pt x="0" y="465225"/>
                </a:moveTo>
                <a:lnTo>
                  <a:pt x="7784835" y="465225"/>
                </a:lnTo>
                <a:lnTo>
                  <a:pt x="7784835" y="0"/>
                </a:lnTo>
                <a:lnTo>
                  <a:pt x="0" y="0"/>
                </a:lnTo>
                <a:lnTo>
                  <a:pt x="0" y="465225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76575" y="2238359"/>
            <a:ext cx="6476984" cy="9048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97286" y="2252593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6242304" y="0"/>
                </a:moveTo>
                <a:lnTo>
                  <a:pt x="136123" y="0"/>
                </a:lnTo>
                <a:lnTo>
                  <a:pt x="93103" y="6954"/>
                </a:lnTo>
                <a:lnTo>
                  <a:pt x="55737" y="26313"/>
                </a:lnTo>
                <a:lnTo>
                  <a:pt x="26268" y="55823"/>
                </a:lnTo>
                <a:lnTo>
                  <a:pt x="6941" y="93228"/>
                </a:lnTo>
                <a:lnTo>
                  <a:pt x="0" y="136276"/>
                </a:lnTo>
                <a:lnTo>
                  <a:pt x="0" y="681228"/>
                </a:lnTo>
                <a:lnTo>
                  <a:pt x="6941" y="724262"/>
                </a:lnTo>
                <a:lnTo>
                  <a:pt x="26268" y="761638"/>
                </a:lnTo>
                <a:lnTo>
                  <a:pt x="55737" y="791111"/>
                </a:lnTo>
                <a:lnTo>
                  <a:pt x="93103" y="810440"/>
                </a:lnTo>
                <a:lnTo>
                  <a:pt x="136123" y="817382"/>
                </a:lnTo>
                <a:lnTo>
                  <a:pt x="6242304" y="817382"/>
                </a:lnTo>
                <a:lnTo>
                  <a:pt x="6285323" y="810440"/>
                </a:lnTo>
                <a:lnTo>
                  <a:pt x="6322690" y="791111"/>
                </a:lnTo>
                <a:lnTo>
                  <a:pt x="6352159" y="761638"/>
                </a:lnTo>
                <a:lnTo>
                  <a:pt x="6371486" y="724262"/>
                </a:lnTo>
                <a:lnTo>
                  <a:pt x="6378427" y="681228"/>
                </a:lnTo>
                <a:lnTo>
                  <a:pt x="6378427" y="136276"/>
                </a:lnTo>
                <a:lnTo>
                  <a:pt x="6371486" y="93228"/>
                </a:lnTo>
                <a:lnTo>
                  <a:pt x="6352159" y="55823"/>
                </a:lnTo>
                <a:lnTo>
                  <a:pt x="6322690" y="26313"/>
                </a:lnTo>
                <a:lnTo>
                  <a:pt x="6285323" y="6954"/>
                </a:lnTo>
                <a:lnTo>
                  <a:pt x="6242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97286" y="2252594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0" y="136276"/>
                </a:moveTo>
                <a:lnTo>
                  <a:pt x="6941" y="93228"/>
                </a:lnTo>
                <a:lnTo>
                  <a:pt x="26268" y="55823"/>
                </a:lnTo>
                <a:lnTo>
                  <a:pt x="55737" y="26313"/>
                </a:lnTo>
                <a:lnTo>
                  <a:pt x="93103" y="6954"/>
                </a:lnTo>
                <a:lnTo>
                  <a:pt x="136123" y="0"/>
                </a:lnTo>
                <a:lnTo>
                  <a:pt x="6242303" y="0"/>
                </a:lnTo>
                <a:lnTo>
                  <a:pt x="6285323" y="6954"/>
                </a:lnTo>
                <a:lnTo>
                  <a:pt x="6322690" y="26313"/>
                </a:lnTo>
                <a:lnTo>
                  <a:pt x="6352159" y="55823"/>
                </a:lnTo>
                <a:lnTo>
                  <a:pt x="6371486" y="93228"/>
                </a:lnTo>
                <a:lnTo>
                  <a:pt x="6378427" y="136276"/>
                </a:lnTo>
                <a:lnTo>
                  <a:pt x="6378427" y="681227"/>
                </a:lnTo>
                <a:lnTo>
                  <a:pt x="6371486" y="724262"/>
                </a:lnTo>
                <a:lnTo>
                  <a:pt x="6352159" y="761638"/>
                </a:lnTo>
                <a:lnTo>
                  <a:pt x="6322690" y="791111"/>
                </a:lnTo>
                <a:lnTo>
                  <a:pt x="6285323" y="810440"/>
                </a:lnTo>
                <a:lnTo>
                  <a:pt x="6242303" y="817382"/>
                </a:lnTo>
                <a:lnTo>
                  <a:pt x="136123" y="817382"/>
                </a:lnTo>
                <a:lnTo>
                  <a:pt x="93103" y="810440"/>
                </a:lnTo>
                <a:lnTo>
                  <a:pt x="55737" y="791111"/>
                </a:lnTo>
                <a:lnTo>
                  <a:pt x="26268" y="761638"/>
                </a:lnTo>
                <a:lnTo>
                  <a:pt x="6941" y="724262"/>
                </a:lnTo>
                <a:lnTo>
                  <a:pt x="0" y="681227"/>
                </a:lnTo>
                <a:lnTo>
                  <a:pt x="0" y="136276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409062" y="2443794"/>
            <a:ext cx="44551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solidFill>
                  <a:srgbClr val="595959"/>
                </a:solidFill>
                <a:latin typeface="Calibri"/>
                <a:cs typeface="Calibri"/>
              </a:rPr>
              <a:t>To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start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apache2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service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in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remote</a:t>
            </a:r>
            <a:r>
              <a:rPr sz="1800" spc="-1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machine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75238" y="2533754"/>
            <a:ext cx="243369" cy="24336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480441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Creating </a:t>
            </a:r>
            <a:r>
              <a:rPr sz="3750" b="1" spc="10" dirty="0">
                <a:solidFill>
                  <a:srgbClr val="5F4778"/>
                </a:solidFill>
                <a:latin typeface="Calibri"/>
                <a:cs typeface="Calibri"/>
              </a:rPr>
              <a:t>an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r>
              <a:rPr sz="3750" b="1" spc="-16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25" dirty="0">
                <a:solidFill>
                  <a:srgbClr val="5F4778"/>
                </a:solidFill>
                <a:latin typeface="Calibri"/>
                <a:cs typeface="Calibri"/>
              </a:rPr>
              <a:t>Role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76575" y="1143000"/>
            <a:ext cx="6476984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7286" y="1163695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6242304" y="0"/>
                </a:moveTo>
                <a:lnTo>
                  <a:pt x="136123" y="0"/>
                </a:lnTo>
                <a:lnTo>
                  <a:pt x="93103" y="6941"/>
                </a:lnTo>
                <a:lnTo>
                  <a:pt x="55737" y="26270"/>
                </a:lnTo>
                <a:lnTo>
                  <a:pt x="26268" y="55744"/>
                </a:lnTo>
                <a:lnTo>
                  <a:pt x="6941" y="93119"/>
                </a:lnTo>
                <a:lnTo>
                  <a:pt x="0" y="136154"/>
                </a:lnTo>
                <a:lnTo>
                  <a:pt x="0" y="681106"/>
                </a:lnTo>
                <a:lnTo>
                  <a:pt x="6941" y="724153"/>
                </a:lnTo>
                <a:lnTo>
                  <a:pt x="26268" y="761559"/>
                </a:lnTo>
                <a:lnTo>
                  <a:pt x="55737" y="791068"/>
                </a:lnTo>
                <a:lnTo>
                  <a:pt x="93103" y="810428"/>
                </a:lnTo>
                <a:lnTo>
                  <a:pt x="136123" y="817382"/>
                </a:lnTo>
                <a:lnTo>
                  <a:pt x="6242304" y="817382"/>
                </a:lnTo>
                <a:lnTo>
                  <a:pt x="6285323" y="810428"/>
                </a:lnTo>
                <a:lnTo>
                  <a:pt x="6322690" y="791068"/>
                </a:lnTo>
                <a:lnTo>
                  <a:pt x="6352159" y="761559"/>
                </a:lnTo>
                <a:lnTo>
                  <a:pt x="6371486" y="724153"/>
                </a:lnTo>
                <a:lnTo>
                  <a:pt x="6378427" y="681106"/>
                </a:lnTo>
                <a:lnTo>
                  <a:pt x="6378427" y="136154"/>
                </a:lnTo>
                <a:lnTo>
                  <a:pt x="6371486" y="93119"/>
                </a:lnTo>
                <a:lnTo>
                  <a:pt x="6352159" y="55744"/>
                </a:lnTo>
                <a:lnTo>
                  <a:pt x="6322690" y="26270"/>
                </a:lnTo>
                <a:lnTo>
                  <a:pt x="6285323" y="6941"/>
                </a:lnTo>
                <a:lnTo>
                  <a:pt x="6242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7286" y="1163696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0" y="136154"/>
                </a:moveTo>
                <a:lnTo>
                  <a:pt x="6941" y="93119"/>
                </a:lnTo>
                <a:lnTo>
                  <a:pt x="26268" y="55744"/>
                </a:lnTo>
                <a:lnTo>
                  <a:pt x="55737" y="26270"/>
                </a:lnTo>
                <a:lnTo>
                  <a:pt x="93103" y="6941"/>
                </a:lnTo>
                <a:lnTo>
                  <a:pt x="136123" y="0"/>
                </a:lnTo>
                <a:lnTo>
                  <a:pt x="6242303" y="0"/>
                </a:lnTo>
                <a:lnTo>
                  <a:pt x="6285323" y="6941"/>
                </a:lnTo>
                <a:lnTo>
                  <a:pt x="6322690" y="26270"/>
                </a:lnTo>
                <a:lnTo>
                  <a:pt x="6352159" y="55744"/>
                </a:lnTo>
                <a:lnTo>
                  <a:pt x="6371486" y="93119"/>
                </a:lnTo>
                <a:lnTo>
                  <a:pt x="6378427" y="136154"/>
                </a:lnTo>
                <a:lnTo>
                  <a:pt x="6378427" y="681106"/>
                </a:lnTo>
                <a:lnTo>
                  <a:pt x="6371486" y="724153"/>
                </a:lnTo>
                <a:lnTo>
                  <a:pt x="6352159" y="761559"/>
                </a:lnTo>
                <a:lnTo>
                  <a:pt x="6322690" y="791068"/>
                </a:lnTo>
                <a:lnTo>
                  <a:pt x="6285323" y="810428"/>
                </a:lnTo>
                <a:lnTo>
                  <a:pt x="6242303" y="817382"/>
                </a:lnTo>
                <a:lnTo>
                  <a:pt x="136123" y="817382"/>
                </a:lnTo>
                <a:lnTo>
                  <a:pt x="93103" y="810428"/>
                </a:lnTo>
                <a:lnTo>
                  <a:pt x="55737" y="791068"/>
                </a:lnTo>
                <a:lnTo>
                  <a:pt x="26268" y="761559"/>
                </a:lnTo>
                <a:lnTo>
                  <a:pt x="6941" y="724153"/>
                </a:lnTo>
                <a:lnTo>
                  <a:pt x="0" y="681106"/>
                </a:lnTo>
                <a:lnTo>
                  <a:pt x="0" y="136154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99537" y="1268026"/>
            <a:ext cx="4737100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918210" marR="5080" indent="-906144">
              <a:lnSpc>
                <a:spcPct val="100800"/>
              </a:lnSpc>
              <a:spcBef>
                <a:spcPts val="85"/>
              </a:spcBef>
            </a:pP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Now</a:t>
            </a:r>
            <a:r>
              <a:rPr sz="1800" spc="-5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go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inside</a:t>
            </a:r>
            <a:r>
              <a:rPr sz="1800" spc="-10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files.</a:t>
            </a:r>
            <a:r>
              <a:rPr sz="1800" spc="-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Store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1800" spc="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files</a:t>
            </a:r>
            <a:r>
              <a:rPr sz="1800" spc="-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that</a:t>
            </a:r>
            <a:r>
              <a:rPr sz="1800" spc="-114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needs</a:t>
            </a:r>
            <a:r>
              <a:rPr sz="1800" spc="-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be 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pushed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remote</a:t>
            </a:r>
            <a:r>
              <a:rPr sz="1800" spc="-1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machine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14700" y="1219200"/>
            <a:ext cx="581025" cy="723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62300" y="1133475"/>
            <a:ext cx="1038225" cy="1000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35987" y="1269677"/>
            <a:ext cx="29908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15" dirty="0">
                <a:solidFill>
                  <a:srgbClr val="3F3F3F"/>
                </a:solidFill>
                <a:latin typeface="Arial Black"/>
                <a:cs typeface="Arial Black"/>
              </a:rPr>
              <a:t>5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76575" y="2238359"/>
            <a:ext cx="6476984" cy="9048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7286" y="2252593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6242304" y="0"/>
                </a:moveTo>
                <a:lnTo>
                  <a:pt x="136123" y="0"/>
                </a:lnTo>
                <a:lnTo>
                  <a:pt x="93103" y="6954"/>
                </a:lnTo>
                <a:lnTo>
                  <a:pt x="55737" y="26313"/>
                </a:lnTo>
                <a:lnTo>
                  <a:pt x="26268" y="55823"/>
                </a:lnTo>
                <a:lnTo>
                  <a:pt x="6941" y="93228"/>
                </a:lnTo>
                <a:lnTo>
                  <a:pt x="0" y="136276"/>
                </a:lnTo>
                <a:lnTo>
                  <a:pt x="0" y="681228"/>
                </a:lnTo>
                <a:lnTo>
                  <a:pt x="6941" y="724262"/>
                </a:lnTo>
                <a:lnTo>
                  <a:pt x="26268" y="761638"/>
                </a:lnTo>
                <a:lnTo>
                  <a:pt x="55737" y="791111"/>
                </a:lnTo>
                <a:lnTo>
                  <a:pt x="93103" y="810440"/>
                </a:lnTo>
                <a:lnTo>
                  <a:pt x="136123" y="817382"/>
                </a:lnTo>
                <a:lnTo>
                  <a:pt x="6242304" y="817382"/>
                </a:lnTo>
                <a:lnTo>
                  <a:pt x="6285323" y="810440"/>
                </a:lnTo>
                <a:lnTo>
                  <a:pt x="6322690" y="791111"/>
                </a:lnTo>
                <a:lnTo>
                  <a:pt x="6352159" y="761638"/>
                </a:lnTo>
                <a:lnTo>
                  <a:pt x="6371486" y="724262"/>
                </a:lnTo>
                <a:lnTo>
                  <a:pt x="6378427" y="681228"/>
                </a:lnTo>
                <a:lnTo>
                  <a:pt x="6378427" y="136276"/>
                </a:lnTo>
                <a:lnTo>
                  <a:pt x="6371486" y="93228"/>
                </a:lnTo>
                <a:lnTo>
                  <a:pt x="6352159" y="55823"/>
                </a:lnTo>
                <a:lnTo>
                  <a:pt x="6322690" y="26313"/>
                </a:lnTo>
                <a:lnTo>
                  <a:pt x="6285323" y="6954"/>
                </a:lnTo>
                <a:lnTo>
                  <a:pt x="6242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97286" y="2252594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0" y="136276"/>
                </a:moveTo>
                <a:lnTo>
                  <a:pt x="6941" y="93228"/>
                </a:lnTo>
                <a:lnTo>
                  <a:pt x="26268" y="55823"/>
                </a:lnTo>
                <a:lnTo>
                  <a:pt x="55737" y="26313"/>
                </a:lnTo>
                <a:lnTo>
                  <a:pt x="93103" y="6954"/>
                </a:lnTo>
                <a:lnTo>
                  <a:pt x="136123" y="0"/>
                </a:lnTo>
                <a:lnTo>
                  <a:pt x="6242303" y="0"/>
                </a:lnTo>
                <a:lnTo>
                  <a:pt x="6285323" y="6954"/>
                </a:lnTo>
                <a:lnTo>
                  <a:pt x="6322690" y="26313"/>
                </a:lnTo>
                <a:lnTo>
                  <a:pt x="6352159" y="55823"/>
                </a:lnTo>
                <a:lnTo>
                  <a:pt x="6371486" y="93228"/>
                </a:lnTo>
                <a:lnTo>
                  <a:pt x="6378427" y="136276"/>
                </a:lnTo>
                <a:lnTo>
                  <a:pt x="6378427" y="681227"/>
                </a:lnTo>
                <a:lnTo>
                  <a:pt x="6371486" y="724262"/>
                </a:lnTo>
                <a:lnTo>
                  <a:pt x="6352159" y="761638"/>
                </a:lnTo>
                <a:lnTo>
                  <a:pt x="6322690" y="791111"/>
                </a:lnTo>
                <a:lnTo>
                  <a:pt x="6285323" y="810440"/>
                </a:lnTo>
                <a:lnTo>
                  <a:pt x="6242303" y="817382"/>
                </a:lnTo>
                <a:lnTo>
                  <a:pt x="136123" y="817382"/>
                </a:lnTo>
                <a:lnTo>
                  <a:pt x="93103" y="810440"/>
                </a:lnTo>
                <a:lnTo>
                  <a:pt x="55737" y="791111"/>
                </a:lnTo>
                <a:lnTo>
                  <a:pt x="26268" y="761638"/>
                </a:lnTo>
                <a:lnTo>
                  <a:pt x="6941" y="724262"/>
                </a:lnTo>
                <a:lnTo>
                  <a:pt x="0" y="681227"/>
                </a:lnTo>
                <a:lnTo>
                  <a:pt x="0" y="136276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310383" y="2443794"/>
            <a:ext cx="47809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Copy</a:t>
            </a:r>
            <a:r>
              <a:rPr sz="1800" spc="-1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1800" spc="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apache2.conf</a:t>
            </a:r>
            <a:r>
              <a:rPr sz="1800" spc="-2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file</a:t>
            </a:r>
            <a:r>
              <a:rPr sz="18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800" spc="-8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create</a:t>
            </a:r>
            <a:r>
              <a:rPr sz="1800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one</a:t>
            </a:r>
            <a:r>
              <a:rPr sz="18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html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file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75238" y="2508333"/>
            <a:ext cx="243369" cy="2433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09825" y="3228975"/>
            <a:ext cx="7877159" cy="8667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32685" y="3251201"/>
            <a:ext cx="7778130" cy="7683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27981" y="3246370"/>
            <a:ext cx="7787640" cy="778510"/>
          </a:xfrm>
          <a:custGeom>
            <a:avLst/>
            <a:gdLst/>
            <a:ahLst/>
            <a:cxnLst/>
            <a:rect l="l" t="t" r="r" b="b"/>
            <a:pathLst>
              <a:path w="7787640" h="778510">
                <a:moveTo>
                  <a:pt x="0" y="777883"/>
                </a:moveTo>
                <a:lnTo>
                  <a:pt x="7787639" y="777883"/>
                </a:lnTo>
                <a:lnTo>
                  <a:pt x="7787639" y="0"/>
                </a:lnTo>
                <a:lnTo>
                  <a:pt x="0" y="0"/>
                </a:lnTo>
                <a:lnTo>
                  <a:pt x="0" y="777883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480441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Creating </a:t>
            </a:r>
            <a:r>
              <a:rPr sz="3750" b="1" spc="10" dirty="0">
                <a:solidFill>
                  <a:srgbClr val="5F4778"/>
                </a:solidFill>
                <a:latin typeface="Calibri"/>
                <a:cs typeface="Calibri"/>
              </a:rPr>
              <a:t>an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r>
              <a:rPr sz="3750" b="1" spc="-16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25" dirty="0">
                <a:solidFill>
                  <a:srgbClr val="5F4778"/>
                </a:solidFill>
                <a:latin typeface="Calibri"/>
                <a:cs typeface="Calibri"/>
              </a:rPr>
              <a:t>Role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76575" y="1143000"/>
            <a:ext cx="6476984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7286" y="1163695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6242304" y="0"/>
                </a:moveTo>
                <a:lnTo>
                  <a:pt x="136123" y="0"/>
                </a:lnTo>
                <a:lnTo>
                  <a:pt x="93103" y="6941"/>
                </a:lnTo>
                <a:lnTo>
                  <a:pt x="55737" y="26270"/>
                </a:lnTo>
                <a:lnTo>
                  <a:pt x="26268" y="55744"/>
                </a:lnTo>
                <a:lnTo>
                  <a:pt x="6941" y="93119"/>
                </a:lnTo>
                <a:lnTo>
                  <a:pt x="0" y="136154"/>
                </a:lnTo>
                <a:lnTo>
                  <a:pt x="0" y="681106"/>
                </a:lnTo>
                <a:lnTo>
                  <a:pt x="6941" y="724153"/>
                </a:lnTo>
                <a:lnTo>
                  <a:pt x="26268" y="761559"/>
                </a:lnTo>
                <a:lnTo>
                  <a:pt x="55737" y="791068"/>
                </a:lnTo>
                <a:lnTo>
                  <a:pt x="93103" y="810428"/>
                </a:lnTo>
                <a:lnTo>
                  <a:pt x="136123" y="817382"/>
                </a:lnTo>
                <a:lnTo>
                  <a:pt x="6242304" y="817382"/>
                </a:lnTo>
                <a:lnTo>
                  <a:pt x="6285323" y="810428"/>
                </a:lnTo>
                <a:lnTo>
                  <a:pt x="6322690" y="791068"/>
                </a:lnTo>
                <a:lnTo>
                  <a:pt x="6352159" y="761559"/>
                </a:lnTo>
                <a:lnTo>
                  <a:pt x="6371486" y="724153"/>
                </a:lnTo>
                <a:lnTo>
                  <a:pt x="6378427" y="681106"/>
                </a:lnTo>
                <a:lnTo>
                  <a:pt x="6378427" y="136154"/>
                </a:lnTo>
                <a:lnTo>
                  <a:pt x="6371486" y="93119"/>
                </a:lnTo>
                <a:lnTo>
                  <a:pt x="6352159" y="55744"/>
                </a:lnTo>
                <a:lnTo>
                  <a:pt x="6322690" y="26270"/>
                </a:lnTo>
                <a:lnTo>
                  <a:pt x="6285323" y="6941"/>
                </a:lnTo>
                <a:lnTo>
                  <a:pt x="6242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7286" y="1163696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0" y="136154"/>
                </a:moveTo>
                <a:lnTo>
                  <a:pt x="6941" y="93119"/>
                </a:lnTo>
                <a:lnTo>
                  <a:pt x="26268" y="55744"/>
                </a:lnTo>
                <a:lnTo>
                  <a:pt x="55737" y="26270"/>
                </a:lnTo>
                <a:lnTo>
                  <a:pt x="93103" y="6941"/>
                </a:lnTo>
                <a:lnTo>
                  <a:pt x="136123" y="0"/>
                </a:lnTo>
                <a:lnTo>
                  <a:pt x="6242303" y="0"/>
                </a:lnTo>
                <a:lnTo>
                  <a:pt x="6285323" y="6941"/>
                </a:lnTo>
                <a:lnTo>
                  <a:pt x="6322690" y="26270"/>
                </a:lnTo>
                <a:lnTo>
                  <a:pt x="6352159" y="55744"/>
                </a:lnTo>
                <a:lnTo>
                  <a:pt x="6371486" y="93119"/>
                </a:lnTo>
                <a:lnTo>
                  <a:pt x="6378427" y="136154"/>
                </a:lnTo>
                <a:lnTo>
                  <a:pt x="6378427" y="681106"/>
                </a:lnTo>
                <a:lnTo>
                  <a:pt x="6371486" y="724153"/>
                </a:lnTo>
                <a:lnTo>
                  <a:pt x="6352159" y="761559"/>
                </a:lnTo>
                <a:lnTo>
                  <a:pt x="6322690" y="791068"/>
                </a:lnTo>
                <a:lnTo>
                  <a:pt x="6285323" y="810428"/>
                </a:lnTo>
                <a:lnTo>
                  <a:pt x="6242303" y="817382"/>
                </a:lnTo>
                <a:lnTo>
                  <a:pt x="136123" y="817382"/>
                </a:lnTo>
                <a:lnTo>
                  <a:pt x="93103" y="810428"/>
                </a:lnTo>
                <a:lnTo>
                  <a:pt x="55737" y="791068"/>
                </a:lnTo>
                <a:lnTo>
                  <a:pt x="26268" y="761559"/>
                </a:lnTo>
                <a:lnTo>
                  <a:pt x="6941" y="724153"/>
                </a:lnTo>
                <a:lnTo>
                  <a:pt x="0" y="681106"/>
                </a:lnTo>
                <a:lnTo>
                  <a:pt x="0" y="136154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49728" y="1247706"/>
            <a:ext cx="5125085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1275" marR="5080" indent="-28575">
              <a:lnSpc>
                <a:spcPct val="100800"/>
              </a:lnSpc>
              <a:spcBef>
                <a:spcPts val="85"/>
              </a:spcBef>
            </a:pP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Go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inside</a:t>
            </a:r>
            <a:r>
              <a:rPr sz="1800" spc="-10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handlers</a:t>
            </a:r>
            <a:r>
              <a:rPr sz="1800" spc="-1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add</a:t>
            </a:r>
            <a:r>
              <a:rPr sz="1800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action</a:t>
            </a:r>
            <a:r>
              <a:rPr sz="1800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that</a:t>
            </a:r>
            <a:r>
              <a:rPr sz="18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needs</a:t>
            </a:r>
            <a:r>
              <a:rPr sz="1800" spc="-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be  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performed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after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notify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from configure.yml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is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executed.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14700" y="1219200"/>
            <a:ext cx="476250" cy="723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62300" y="1133475"/>
            <a:ext cx="1038225" cy="1000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35987" y="1269677"/>
            <a:ext cx="29908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15" dirty="0">
                <a:solidFill>
                  <a:srgbClr val="3F3F3F"/>
                </a:solidFill>
                <a:latin typeface="Arial Black"/>
                <a:cs typeface="Arial Black"/>
              </a:rPr>
              <a:t>6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76575" y="2238359"/>
            <a:ext cx="6476984" cy="9048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7286" y="2252593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6242304" y="0"/>
                </a:moveTo>
                <a:lnTo>
                  <a:pt x="136123" y="0"/>
                </a:lnTo>
                <a:lnTo>
                  <a:pt x="93103" y="6954"/>
                </a:lnTo>
                <a:lnTo>
                  <a:pt x="55737" y="26313"/>
                </a:lnTo>
                <a:lnTo>
                  <a:pt x="26268" y="55823"/>
                </a:lnTo>
                <a:lnTo>
                  <a:pt x="6941" y="93228"/>
                </a:lnTo>
                <a:lnTo>
                  <a:pt x="0" y="136276"/>
                </a:lnTo>
                <a:lnTo>
                  <a:pt x="0" y="681228"/>
                </a:lnTo>
                <a:lnTo>
                  <a:pt x="6941" y="724262"/>
                </a:lnTo>
                <a:lnTo>
                  <a:pt x="26268" y="761638"/>
                </a:lnTo>
                <a:lnTo>
                  <a:pt x="55737" y="791111"/>
                </a:lnTo>
                <a:lnTo>
                  <a:pt x="93103" y="810440"/>
                </a:lnTo>
                <a:lnTo>
                  <a:pt x="136123" y="817382"/>
                </a:lnTo>
                <a:lnTo>
                  <a:pt x="6242304" y="817382"/>
                </a:lnTo>
                <a:lnTo>
                  <a:pt x="6285323" y="810440"/>
                </a:lnTo>
                <a:lnTo>
                  <a:pt x="6322690" y="791111"/>
                </a:lnTo>
                <a:lnTo>
                  <a:pt x="6352159" y="761638"/>
                </a:lnTo>
                <a:lnTo>
                  <a:pt x="6371486" y="724262"/>
                </a:lnTo>
                <a:lnTo>
                  <a:pt x="6378427" y="681228"/>
                </a:lnTo>
                <a:lnTo>
                  <a:pt x="6378427" y="136276"/>
                </a:lnTo>
                <a:lnTo>
                  <a:pt x="6371486" y="93228"/>
                </a:lnTo>
                <a:lnTo>
                  <a:pt x="6352159" y="55823"/>
                </a:lnTo>
                <a:lnTo>
                  <a:pt x="6322690" y="26313"/>
                </a:lnTo>
                <a:lnTo>
                  <a:pt x="6285323" y="6954"/>
                </a:lnTo>
                <a:lnTo>
                  <a:pt x="6242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97286" y="2252594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0" y="136276"/>
                </a:moveTo>
                <a:lnTo>
                  <a:pt x="6941" y="93228"/>
                </a:lnTo>
                <a:lnTo>
                  <a:pt x="26268" y="55823"/>
                </a:lnTo>
                <a:lnTo>
                  <a:pt x="55737" y="26313"/>
                </a:lnTo>
                <a:lnTo>
                  <a:pt x="93103" y="6954"/>
                </a:lnTo>
                <a:lnTo>
                  <a:pt x="136123" y="0"/>
                </a:lnTo>
                <a:lnTo>
                  <a:pt x="6242303" y="0"/>
                </a:lnTo>
                <a:lnTo>
                  <a:pt x="6285323" y="6954"/>
                </a:lnTo>
                <a:lnTo>
                  <a:pt x="6322690" y="26313"/>
                </a:lnTo>
                <a:lnTo>
                  <a:pt x="6352159" y="55823"/>
                </a:lnTo>
                <a:lnTo>
                  <a:pt x="6371486" y="93228"/>
                </a:lnTo>
                <a:lnTo>
                  <a:pt x="6378427" y="136276"/>
                </a:lnTo>
                <a:lnTo>
                  <a:pt x="6378427" y="681227"/>
                </a:lnTo>
                <a:lnTo>
                  <a:pt x="6371486" y="724262"/>
                </a:lnTo>
                <a:lnTo>
                  <a:pt x="6352159" y="761638"/>
                </a:lnTo>
                <a:lnTo>
                  <a:pt x="6322690" y="791111"/>
                </a:lnTo>
                <a:lnTo>
                  <a:pt x="6285323" y="810440"/>
                </a:lnTo>
                <a:lnTo>
                  <a:pt x="6242303" y="817382"/>
                </a:lnTo>
                <a:lnTo>
                  <a:pt x="136123" y="817382"/>
                </a:lnTo>
                <a:lnTo>
                  <a:pt x="93103" y="810440"/>
                </a:lnTo>
                <a:lnTo>
                  <a:pt x="55737" y="791111"/>
                </a:lnTo>
                <a:lnTo>
                  <a:pt x="26268" y="761638"/>
                </a:lnTo>
                <a:lnTo>
                  <a:pt x="6941" y="724262"/>
                </a:lnTo>
                <a:lnTo>
                  <a:pt x="0" y="681227"/>
                </a:lnTo>
                <a:lnTo>
                  <a:pt x="0" y="136276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378582" y="2357433"/>
            <a:ext cx="4682490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014220" marR="5080" indent="-2002155">
              <a:lnSpc>
                <a:spcPct val="100800"/>
              </a:lnSpc>
              <a:spcBef>
                <a:spcPts val="85"/>
              </a:spcBef>
            </a:pP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Once the notify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gets 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executed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restart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1800" spc="-1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apache2 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service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75238" y="2508333"/>
            <a:ext cx="243369" cy="2433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28875" y="3848100"/>
            <a:ext cx="7858125" cy="18573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56940" y="3867061"/>
            <a:ext cx="7753868" cy="17557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52116" y="3862303"/>
            <a:ext cx="7763509" cy="1765300"/>
          </a:xfrm>
          <a:custGeom>
            <a:avLst/>
            <a:gdLst/>
            <a:ahLst/>
            <a:cxnLst/>
            <a:rect l="l" t="t" r="r" b="b"/>
            <a:pathLst>
              <a:path w="7763509" h="1765300">
                <a:moveTo>
                  <a:pt x="0" y="1765291"/>
                </a:moveTo>
                <a:lnTo>
                  <a:pt x="7763377" y="1765291"/>
                </a:lnTo>
                <a:lnTo>
                  <a:pt x="7763377" y="0"/>
                </a:lnTo>
                <a:lnTo>
                  <a:pt x="0" y="0"/>
                </a:lnTo>
                <a:lnTo>
                  <a:pt x="0" y="1765291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28875" y="3248025"/>
            <a:ext cx="7858125" cy="5429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56940" y="3267288"/>
            <a:ext cx="7753868" cy="4464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52116" y="3262573"/>
            <a:ext cx="7763509" cy="456565"/>
          </a:xfrm>
          <a:custGeom>
            <a:avLst/>
            <a:gdLst/>
            <a:ahLst/>
            <a:cxnLst/>
            <a:rect l="l" t="t" r="r" b="b"/>
            <a:pathLst>
              <a:path w="7763509" h="456564">
                <a:moveTo>
                  <a:pt x="0" y="455986"/>
                </a:moveTo>
                <a:lnTo>
                  <a:pt x="7763377" y="455986"/>
                </a:lnTo>
                <a:lnTo>
                  <a:pt x="7763377" y="0"/>
                </a:lnTo>
                <a:lnTo>
                  <a:pt x="0" y="0"/>
                </a:lnTo>
                <a:lnTo>
                  <a:pt x="0" y="455986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480441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Creating </a:t>
            </a:r>
            <a:r>
              <a:rPr sz="3750" b="1" spc="10" dirty="0">
                <a:solidFill>
                  <a:srgbClr val="5F4778"/>
                </a:solidFill>
                <a:latin typeface="Calibri"/>
                <a:cs typeface="Calibri"/>
              </a:rPr>
              <a:t>an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r>
              <a:rPr sz="3750" b="1" spc="-16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25" dirty="0">
                <a:solidFill>
                  <a:srgbClr val="5F4778"/>
                </a:solidFill>
                <a:latin typeface="Calibri"/>
                <a:cs typeface="Calibri"/>
              </a:rPr>
              <a:t>Role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76575" y="1143000"/>
            <a:ext cx="6476984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7286" y="1163695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6242304" y="0"/>
                </a:moveTo>
                <a:lnTo>
                  <a:pt x="136123" y="0"/>
                </a:lnTo>
                <a:lnTo>
                  <a:pt x="93103" y="6941"/>
                </a:lnTo>
                <a:lnTo>
                  <a:pt x="55737" y="26270"/>
                </a:lnTo>
                <a:lnTo>
                  <a:pt x="26268" y="55744"/>
                </a:lnTo>
                <a:lnTo>
                  <a:pt x="6941" y="93119"/>
                </a:lnTo>
                <a:lnTo>
                  <a:pt x="0" y="136154"/>
                </a:lnTo>
                <a:lnTo>
                  <a:pt x="0" y="681106"/>
                </a:lnTo>
                <a:lnTo>
                  <a:pt x="6941" y="724153"/>
                </a:lnTo>
                <a:lnTo>
                  <a:pt x="26268" y="761559"/>
                </a:lnTo>
                <a:lnTo>
                  <a:pt x="55737" y="791068"/>
                </a:lnTo>
                <a:lnTo>
                  <a:pt x="93103" y="810428"/>
                </a:lnTo>
                <a:lnTo>
                  <a:pt x="136123" y="817382"/>
                </a:lnTo>
                <a:lnTo>
                  <a:pt x="6242304" y="817382"/>
                </a:lnTo>
                <a:lnTo>
                  <a:pt x="6285323" y="810428"/>
                </a:lnTo>
                <a:lnTo>
                  <a:pt x="6322690" y="791068"/>
                </a:lnTo>
                <a:lnTo>
                  <a:pt x="6352159" y="761559"/>
                </a:lnTo>
                <a:lnTo>
                  <a:pt x="6371486" y="724153"/>
                </a:lnTo>
                <a:lnTo>
                  <a:pt x="6378427" y="681106"/>
                </a:lnTo>
                <a:lnTo>
                  <a:pt x="6378427" y="136154"/>
                </a:lnTo>
                <a:lnTo>
                  <a:pt x="6371486" y="93119"/>
                </a:lnTo>
                <a:lnTo>
                  <a:pt x="6352159" y="55744"/>
                </a:lnTo>
                <a:lnTo>
                  <a:pt x="6322690" y="26270"/>
                </a:lnTo>
                <a:lnTo>
                  <a:pt x="6285323" y="6941"/>
                </a:lnTo>
                <a:lnTo>
                  <a:pt x="6242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7286" y="1163696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0" y="136154"/>
                </a:moveTo>
                <a:lnTo>
                  <a:pt x="6941" y="93119"/>
                </a:lnTo>
                <a:lnTo>
                  <a:pt x="26268" y="55744"/>
                </a:lnTo>
                <a:lnTo>
                  <a:pt x="55737" y="26270"/>
                </a:lnTo>
                <a:lnTo>
                  <a:pt x="93103" y="6941"/>
                </a:lnTo>
                <a:lnTo>
                  <a:pt x="136123" y="0"/>
                </a:lnTo>
                <a:lnTo>
                  <a:pt x="6242303" y="0"/>
                </a:lnTo>
                <a:lnTo>
                  <a:pt x="6285323" y="6941"/>
                </a:lnTo>
                <a:lnTo>
                  <a:pt x="6322690" y="26270"/>
                </a:lnTo>
                <a:lnTo>
                  <a:pt x="6352159" y="55744"/>
                </a:lnTo>
                <a:lnTo>
                  <a:pt x="6371486" y="93119"/>
                </a:lnTo>
                <a:lnTo>
                  <a:pt x="6378427" y="136154"/>
                </a:lnTo>
                <a:lnTo>
                  <a:pt x="6378427" y="681106"/>
                </a:lnTo>
                <a:lnTo>
                  <a:pt x="6371486" y="724153"/>
                </a:lnTo>
                <a:lnTo>
                  <a:pt x="6352159" y="761559"/>
                </a:lnTo>
                <a:lnTo>
                  <a:pt x="6322690" y="791068"/>
                </a:lnTo>
                <a:lnTo>
                  <a:pt x="6285323" y="810428"/>
                </a:lnTo>
                <a:lnTo>
                  <a:pt x="6242303" y="817382"/>
                </a:lnTo>
                <a:lnTo>
                  <a:pt x="136123" y="817382"/>
                </a:lnTo>
                <a:lnTo>
                  <a:pt x="93103" y="810428"/>
                </a:lnTo>
                <a:lnTo>
                  <a:pt x="55737" y="791068"/>
                </a:lnTo>
                <a:lnTo>
                  <a:pt x="26268" y="761559"/>
                </a:lnTo>
                <a:lnTo>
                  <a:pt x="6941" y="724153"/>
                </a:lnTo>
                <a:lnTo>
                  <a:pt x="0" y="681106"/>
                </a:lnTo>
                <a:lnTo>
                  <a:pt x="0" y="136154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68778" y="1247706"/>
            <a:ext cx="5093970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223770" marR="5080" indent="-2211705">
              <a:lnSpc>
                <a:spcPct val="100800"/>
              </a:lnSpc>
              <a:spcBef>
                <a:spcPts val="85"/>
              </a:spcBef>
            </a:pP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Remember</a:t>
            </a:r>
            <a:r>
              <a:rPr sz="1800" spc="-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that</a:t>
            </a:r>
            <a:r>
              <a:rPr sz="1800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notify</a:t>
            </a:r>
            <a:r>
              <a:rPr sz="1800" spc="-10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name</a:t>
            </a:r>
            <a:r>
              <a:rPr sz="18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handler</a:t>
            </a:r>
            <a:r>
              <a:rPr sz="1800" spc="-2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name</a:t>
            </a:r>
            <a:r>
              <a:rPr sz="18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should 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match.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05125" y="4619625"/>
            <a:ext cx="6800865" cy="1647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32047" y="4645584"/>
            <a:ext cx="6695815" cy="15460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27354" y="4640817"/>
            <a:ext cx="6705600" cy="1555750"/>
          </a:xfrm>
          <a:custGeom>
            <a:avLst/>
            <a:gdLst/>
            <a:ahLst/>
            <a:cxnLst/>
            <a:rect l="l" t="t" r="r" b="b"/>
            <a:pathLst>
              <a:path w="6705600" h="1555750">
                <a:moveTo>
                  <a:pt x="0" y="1555622"/>
                </a:moveTo>
                <a:lnTo>
                  <a:pt x="6705325" y="1555622"/>
                </a:lnTo>
                <a:lnTo>
                  <a:pt x="6705325" y="0"/>
                </a:lnTo>
                <a:lnTo>
                  <a:pt x="0" y="0"/>
                </a:lnTo>
                <a:lnTo>
                  <a:pt x="0" y="1555622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8001" y="5650467"/>
            <a:ext cx="3082290" cy="209550"/>
          </a:xfrm>
          <a:custGeom>
            <a:avLst/>
            <a:gdLst/>
            <a:ahLst/>
            <a:cxnLst/>
            <a:rect l="l" t="t" r="r" b="b"/>
            <a:pathLst>
              <a:path w="3082290" h="209550">
                <a:moveTo>
                  <a:pt x="0" y="209157"/>
                </a:moveTo>
                <a:lnTo>
                  <a:pt x="3081802" y="209157"/>
                </a:lnTo>
                <a:lnTo>
                  <a:pt x="3081802" y="0"/>
                </a:lnTo>
                <a:lnTo>
                  <a:pt x="0" y="0"/>
                </a:lnTo>
                <a:lnTo>
                  <a:pt x="0" y="209157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05125" y="2114550"/>
            <a:ext cx="6800865" cy="2409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32047" y="2141220"/>
            <a:ext cx="6695815" cy="23037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27354" y="2136398"/>
            <a:ext cx="6705600" cy="2313305"/>
          </a:xfrm>
          <a:custGeom>
            <a:avLst/>
            <a:gdLst/>
            <a:ahLst/>
            <a:cxnLst/>
            <a:rect l="l" t="t" r="r" b="b"/>
            <a:pathLst>
              <a:path w="6705600" h="2313304">
                <a:moveTo>
                  <a:pt x="0" y="2313300"/>
                </a:moveTo>
                <a:lnTo>
                  <a:pt x="6705325" y="2313300"/>
                </a:lnTo>
                <a:lnTo>
                  <a:pt x="6705325" y="0"/>
                </a:lnTo>
                <a:lnTo>
                  <a:pt x="0" y="0"/>
                </a:lnTo>
                <a:lnTo>
                  <a:pt x="0" y="2313300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17407" y="3645669"/>
            <a:ext cx="3082290" cy="209550"/>
          </a:xfrm>
          <a:custGeom>
            <a:avLst/>
            <a:gdLst/>
            <a:ahLst/>
            <a:cxnLst/>
            <a:rect l="l" t="t" r="r" b="b"/>
            <a:pathLst>
              <a:path w="3082290" h="209550">
                <a:moveTo>
                  <a:pt x="0" y="209157"/>
                </a:moveTo>
                <a:lnTo>
                  <a:pt x="3081802" y="209157"/>
                </a:lnTo>
                <a:lnTo>
                  <a:pt x="3081802" y="0"/>
                </a:lnTo>
                <a:lnTo>
                  <a:pt x="0" y="0"/>
                </a:lnTo>
                <a:lnTo>
                  <a:pt x="0" y="209157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03457" y="1433029"/>
            <a:ext cx="243369" cy="2433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59633" y="2928338"/>
            <a:ext cx="2746922" cy="18530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480441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Creating </a:t>
            </a:r>
            <a:r>
              <a:rPr sz="3750" b="1" spc="10" dirty="0">
                <a:solidFill>
                  <a:srgbClr val="5F4778"/>
                </a:solidFill>
                <a:latin typeface="Calibri"/>
                <a:cs typeface="Calibri"/>
              </a:rPr>
              <a:t>an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r>
              <a:rPr sz="3750" b="1" spc="-16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25" dirty="0">
                <a:solidFill>
                  <a:srgbClr val="5F4778"/>
                </a:solidFill>
                <a:latin typeface="Calibri"/>
                <a:cs typeface="Calibri"/>
              </a:rPr>
              <a:t>Role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76575" y="1143000"/>
            <a:ext cx="6476984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7286" y="1163695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6242304" y="0"/>
                </a:moveTo>
                <a:lnTo>
                  <a:pt x="136123" y="0"/>
                </a:lnTo>
                <a:lnTo>
                  <a:pt x="93103" y="6941"/>
                </a:lnTo>
                <a:lnTo>
                  <a:pt x="55737" y="26270"/>
                </a:lnTo>
                <a:lnTo>
                  <a:pt x="26268" y="55744"/>
                </a:lnTo>
                <a:lnTo>
                  <a:pt x="6941" y="93119"/>
                </a:lnTo>
                <a:lnTo>
                  <a:pt x="0" y="136154"/>
                </a:lnTo>
                <a:lnTo>
                  <a:pt x="0" y="681106"/>
                </a:lnTo>
                <a:lnTo>
                  <a:pt x="6941" y="724153"/>
                </a:lnTo>
                <a:lnTo>
                  <a:pt x="26268" y="761559"/>
                </a:lnTo>
                <a:lnTo>
                  <a:pt x="55737" y="791068"/>
                </a:lnTo>
                <a:lnTo>
                  <a:pt x="93103" y="810428"/>
                </a:lnTo>
                <a:lnTo>
                  <a:pt x="136123" y="817382"/>
                </a:lnTo>
                <a:lnTo>
                  <a:pt x="6242304" y="817382"/>
                </a:lnTo>
                <a:lnTo>
                  <a:pt x="6285323" y="810428"/>
                </a:lnTo>
                <a:lnTo>
                  <a:pt x="6322690" y="791068"/>
                </a:lnTo>
                <a:lnTo>
                  <a:pt x="6352159" y="761559"/>
                </a:lnTo>
                <a:lnTo>
                  <a:pt x="6371486" y="724153"/>
                </a:lnTo>
                <a:lnTo>
                  <a:pt x="6378427" y="681106"/>
                </a:lnTo>
                <a:lnTo>
                  <a:pt x="6378427" y="136154"/>
                </a:lnTo>
                <a:lnTo>
                  <a:pt x="6371486" y="93119"/>
                </a:lnTo>
                <a:lnTo>
                  <a:pt x="6352159" y="55744"/>
                </a:lnTo>
                <a:lnTo>
                  <a:pt x="6322690" y="26270"/>
                </a:lnTo>
                <a:lnTo>
                  <a:pt x="6285323" y="6941"/>
                </a:lnTo>
                <a:lnTo>
                  <a:pt x="6242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7286" y="1163696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0" y="136154"/>
                </a:moveTo>
                <a:lnTo>
                  <a:pt x="6941" y="93119"/>
                </a:lnTo>
                <a:lnTo>
                  <a:pt x="26268" y="55744"/>
                </a:lnTo>
                <a:lnTo>
                  <a:pt x="55737" y="26270"/>
                </a:lnTo>
                <a:lnTo>
                  <a:pt x="93103" y="6941"/>
                </a:lnTo>
                <a:lnTo>
                  <a:pt x="136123" y="0"/>
                </a:lnTo>
                <a:lnTo>
                  <a:pt x="6242303" y="0"/>
                </a:lnTo>
                <a:lnTo>
                  <a:pt x="6285323" y="6941"/>
                </a:lnTo>
                <a:lnTo>
                  <a:pt x="6322690" y="26270"/>
                </a:lnTo>
                <a:lnTo>
                  <a:pt x="6352159" y="55744"/>
                </a:lnTo>
                <a:lnTo>
                  <a:pt x="6371486" y="93119"/>
                </a:lnTo>
                <a:lnTo>
                  <a:pt x="6378427" y="136154"/>
                </a:lnTo>
                <a:lnTo>
                  <a:pt x="6378427" y="681106"/>
                </a:lnTo>
                <a:lnTo>
                  <a:pt x="6371486" y="724153"/>
                </a:lnTo>
                <a:lnTo>
                  <a:pt x="6352159" y="761559"/>
                </a:lnTo>
                <a:lnTo>
                  <a:pt x="6322690" y="791068"/>
                </a:lnTo>
                <a:lnTo>
                  <a:pt x="6285323" y="810428"/>
                </a:lnTo>
                <a:lnTo>
                  <a:pt x="6242303" y="817382"/>
                </a:lnTo>
                <a:lnTo>
                  <a:pt x="136123" y="817382"/>
                </a:lnTo>
                <a:lnTo>
                  <a:pt x="93103" y="810428"/>
                </a:lnTo>
                <a:lnTo>
                  <a:pt x="55737" y="791068"/>
                </a:lnTo>
                <a:lnTo>
                  <a:pt x="26268" y="761559"/>
                </a:lnTo>
                <a:lnTo>
                  <a:pt x="6941" y="724153"/>
                </a:lnTo>
                <a:lnTo>
                  <a:pt x="0" y="681106"/>
                </a:lnTo>
                <a:lnTo>
                  <a:pt x="0" y="136154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22753" y="1385248"/>
            <a:ext cx="51161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Go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inside</a:t>
            </a:r>
            <a:r>
              <a:rPr sz="1800" spc="-10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meta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add</a:t>
            </a:r>
            <a:r>
              <a:rPr sz="1800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information</a:t>
            </a:r>
            <a:r>
              <a:rPr sz="1800" spc="-8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related</a:t>
            </a:r>
            <a:r>
              <a:rPr sz="1800" spc="-1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role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14700" y="1219200"/>
            <a:ext cx="476250" cy="723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62300" y="1133475"/>
            <a:ext cx="1038225" cy="1000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35987" y="1269677"/>
            <a:ext cx="29908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15" dirty="0">
                <a:solidFill>
                  <a:srgbClr val="3F3F3F"/>
                </a:solidFill>
                <a:latin typeface="Arial Black"/>
                <a:cs typeface="Arial Black"/>
              </a:rPr>
              <a:t>7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76575" y="2238359"/>
            <a:ext cx="6476984" cy="9048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7286" y="2252593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6242304" y="0"/>
                </a:moveTo>
                <a:lnTo>
                  <a:pt x="136123" y="0"/>
                </a:lnTo>
                <a:lnTo>
                  <a:pt x="93103" y="6954"/>
                </a:lnTo>
                <a:lnTo>
                  <a:pt x="55737" y="26313"/>
                </a:lnTo>
                <a:lnTo>
                  <a:pt x="26268" y="55823"/>
                </a:lnTo>
                <a:lnTo>
                  <a:pt x="6941" y="93228"/>
                </a:lnTo>
                <a:lnTo>
                  <a:pt x="0" y="136276"/>
                </a:lnTo>
                <a:lnTo>
                  <a:pt x="0" y="681228"/>
                </a:lnTo>
                <a:lnTo>
                  <a:pt x="6941" y="724262"/>
                </a:lnTo>
                <a:lnTo>
                  <a:pt x="26268" y="761638"/>
                </a:lnTo>
                <a:lnTo>
                  <a:pt x="55737" y="791111"/>
                </a:lnTo>
                <a:lnTo>
                  <a:pt x="93103" y="810440"/>
                </a:lnTo>
                <a:lnTo>
                  <a:pt x="136123" y="817382"/>
                </a:lnTo>
                <a:lnTo>
                  <a:pt x="6242304" y="817382"/>
                </a:lnTo>
                <a:lnTo>
                  <a:pt x="6285323" y="810440"/>
                </a:lnTo>
                <a:lnTo>
                  <a:pt x="6322690" y="791111"/>
                </a:lnTo>
                <a:lnTo>
                  <a:pt x="6352159" y="761638"/>
                </a:lnTo>
                <a:lnTo>
                  <a:pt x="6371486" y="724262"/>
                </a:lnTo>
                <a:lnTo>
                  <a:pt x="6378427" y="681228"/>
                </a:lnTo>
                <a:lnTo>
                  <a:pt x="6378427" y="136276"/>
                </a:lnTo>
                <a:lnTo>
                  <a:pt x="6371486" y="93228"/>
                </a:lnTo>
                <a:lnTo>
                  <a:pt x="6352159" y="55823"/>
                </a:lnTo>
                <a:lnTo>
                  <a:pt x="6322690" y="26313"/>
                </a:lnTo>
                <a:lnTo>
                  <a:pt x="6285323" y="6954"/>
                </a:lnTo>
                <a:lnTo>
                  <a:pt x="6242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97286" y="2252594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0" y="136276"/>
                </a:moveTo>
                <a:lnTo>
                  <a:pt x="6941" y="93228"/>
                </a:lnTo>
                <a:lnTo>
                  <a:pt x="26268" y="55823"/>
                </a:lnTo>
                <a:lnTo>
                  <a:pt x="55737" y="26313"/>
                </a:lnTo>
                <a:lnTo>
                  <a:pt x="93103" y="6954"/>
                </a:lnTo>
                <a:lnTo>
                  <a:pt x="136123" y="0"/>
                </a:lnTo>
                <a:lnTo>
                  <a:pt x="6242303" y="0"/>
                </a:lnTo>
                <a:lnTo>
                  <a:pt x="6285323" y="6954"/>
                </a:lnTo>
                <a:lnTo>
                  <a:pt x="6322690" y="26313"/>
                </a:lnTo>
                <a:lnTo>
                  <a:pt x="6352159" y="55823"/>
                </a:lnTo>
                <a:lnTo>
                  <a:pt x="6371486" y="93228"/>
                </a:lnTo>
                <a:lnTo>
                  <a:pt x="6378427" y="136276"/>
                </a:lnTo>
                <a:lnTo>
                  <a:pt x="6378427" y="681227"/>
                </a:lnTo>
                <a:lnTo>
                  <a:pt x="6371486" y="724262"/>
                </a:lnTo>
                <a:lnTo>
                  <a:pt x="6352159" y="761638"/>
                </a:lnTo>
                <a:lnTo>
                  <a:pt x="6322690" y="791111"/>
                </a:lnTo>
                <a:lnTo>
                  <a:pt x="6285323" y="810440"/>
                </a:lnTo>
                <a:lnTo>
                  <a:pt x="6242303" y="817382"/>
                </a:lnTo>
                <a:lnTo>
                  <a:pt x="136123" y="817382"/>
                </a:lnTo>
                <a:lnTo>
                  <a:pt x="93103" y="810440"/>
                </a:lnTo>
                <a:lnTo>
                  <a:pt x="55737" y="791111"/>
                </a:lnTo>
                <a:lnTo>
                  <a:pt x="26268" y="761638"/>
                </a:lnTo>
                <a:lnTo>
                  <a:pt x="6941" y="724262"/>
                </a:lnTo>
                <a:lnTo>
                  <a:pt x="0" y="681227"/>
                </a:lnTo>
                <a:lnTo>
                  <a:pt x="0" y="136276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216403" y="2370133"/>
            <a:ext cx="4857115" cy="5765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680845" marR="5080" indent="-1668145">
              <a:lnSpc>
                <a:spcPct val="100800"/>
              </a:lnSpc>
              <a:spcBef>
                <a:spcPts val="85"/>
              </a:spcBef>
            </a:pP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Add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author</a:t>
            </a:r>
            <a:r>
              <a:rPr sz="1800" spc="-1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information,</a:t>
            </a:r>
            <a:r>
              <a:rPr sz="1800" spc="-10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role</a:t>
            </a:r>
            <a:r>
              <a:rPr sz="1800" spc="-1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descriptions,</a:t>
            </a:r>
            <a:r>
              <a:rPr sz="1800" spc="-10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company 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information</a:t>
            </a:r>
            <a:r>
              <a:rPr sz="1800" spc="-8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75238" y="2508333"/>
            <a:ext cx="243369" cy="2433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19350" y="3914775"/>
            <a:ext cx="7867650" cy="24193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44749" y="3938268"/>
            <a:ext cx="7766060" cy="23149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39923" y="3933504"/>
            <a:ext cx="7775575" cy="2324735"/>
          </a:xfrm>
          <a:custGeom>
            <a:avLst/>
            <a:gdLst/>
            <a:ahLst/>
            <a:cxnLst/>
            <a:rect l="l" t="t" r="r" b="b"/>
            <a:pathLst>
              <a:path w="7775575" h="2324735">
                <a:moveTo>
                  <a:pt x="0" y="2324480"/>
                </a:moveTo>
                <a:lnTo>
                  <a:pt x="7775569" y="2324480"/>
                </a:lnTo>
                <a:lnTo>
                  <a:pt x="7775569" y="0"/>
                </a:lnTo>
                <a:lnTo>
                  <a:pt x="0" y="0"/>
                </a:lnTo>
                <a:lnTo>
                  <a:pt x="0" y="2324480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19350" y="3228975"/>
            <a:ext cx="7867650" cy="5619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44749" y="3247576"/>
            <a:ext cx="7766060" cy="4680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39923" y="3242864"/>
            <a:ext cx="7775575" cy="478155"/>
          </a:xfrm>
          <a:custGeom>
            <a:avLst/>
            <a:gdLst/>
            <a:ahLst/>
            <a:cxnLst/>
            <a:rect l="l" t="t" r="r" b="b"/>
            <a:pathLst>
              <a:path w="7775575" h="478154">
                <a:moveTo>
                  <a:pt x="0" y="477585"/>
                </a:moveTo>
                <a:lnTo>
                  <a:pt x="7775569" y="477585"/>
                </a:lnTo>
                <a:lnTo>
                  <a:pt x="7775569" y="0"/>
                </a:lnTo>
                <a:lnTo>
                  <a:pt x="0" y="0"/>
                </a:lnTo>
                <a:lnTo>
                  <a:pt x="0" y="477585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4638" y="230118"/>
            <a:ext cx="480441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Creating </a:t>
            </a:r>
            <a:r>
              <a:rPr sz="3750" b="1" spc="10" dirty="0">
                <a:solidFill>
                  <a:srgbClr val="5F4778"/>
                </a:solidFill>
                <a:latin typeface="Calibri"/>
                <a:cs typeface="Calibri"/>
              </a:rPr>
              <a:t>an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r>
              <a:rPr sz="3750" b="1" spc="-16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25" dirty="0">
                <a:solidFill>
                  <a:srgbClr val="5F4778"/>
                </a:solidFill>
                <a:latin typeface="Calibri"/>
                <a:cs typeface="Calibri"/>
              </a:rPr>
              <a:t>Role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76575" y="1143000"/>
            <a:ext cx="6476984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7286" y="1163695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6242304" y="0"/>
                </a:moveTo>
                <a:lnTo>
                  <a:pt x="136123" y="0"/>
                </a:lnTo>
                <a:lnTo>
                  <a:pt x="93103" y="6941"/>
                </a:lnTo>
                <a:lnTo>
                  <a:pt x="55737" y="26270"/>
                </a:lnTo>
                <a:lnTo>
                  <a:pt x="26268" y="55744"/>
                </a:lnTo>
                <a:lnTo>
                  <a:pt x="6941" y="93119"/>
                </a:lnTo>
                <a:lnTo>
                  <a:pt x="0" y="136154"/>
                </a:lnTo>
                <a:lnTo>
                  <a:pt x="0" y="681106"/>
                </a:lnTo>
                <a:lnTo>
                  <a:pt x="6941" y="724153"/>
                </a:lnTo>
                <a:lnTo>
                  <a:pt x="26268" y="761559"/>
                </a:lnTo>
                <a:lnTo>
                  <a:pt x="55737" y="791068"/>
                </a:lnTo>
                <a:lnTo>
                  <a:pt x="93103" y="810428"/>
                </a:lnTo>
                <a:lnTo>
                  <a:pt x="136123" y="817382"/>
                </a:lnTo>
                <a:lnTo>
                  <a:pt x="6242304" y="817382"/>
                </a:lnTo>
                <a:lnTo>
                  <a:pt x="6285323" y="810428"/>
                </a:lnTo>
                <a:lnTo>
                  <a:pt x="6322690" y="791068"/>
                </a:lnTo>
                <a:lnTo>
                  <a:pt x="6352159" y="761559"/>
                </a:lnTo>
                <a:lnTo>
                  <a:pt x="6371486" y="724153"/>
                </a:lnTo>
                <a:lnTo>
                  <a:pt x="6378427" y="681106"/>
                </a:lnTo>
                <a:lnTo>
                  <a:pt x="6378427" y="136154"/>
                </a:lnTo>
                <a:lnTo>
                  <a:pt x="6371486" y="93119"/>
                </a:lnTo>
                <a:lnTo>
                  <a:pt x="6352159" y="55744"/>
                </a:lnTo>
                <a:lnTo>
                  <a:pt x="6322690" y="26270"/>
                </a:lnTo>
                <a:lnTo>
                  <a:pt x="6285323" y="6941"/>
                </a:lnTo>
                <a:lnTo>
                  <a:pt x="6242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7286" y="1163696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0" y="136154"/>
                </a:moveTo>
                <a:lnTo>
                  <a:pt x="6941" y="93119"/>
                </a:lnTo>
                <a:lnTo>
                  <a:pt x="26268" y="55744"/>
                </a:lnTo>
                <a:lnTo>
                  <a:pt x="55737" y="26270"/>
                </a:lnTo>
                <a:lnTo>
                  <a:pt x="93103" y="6941"/>
                </a:lnTo>
                <a:lnTo>
                  <a:pt x="136123" y="0"/>
                </a:lnTo>
                <a:lnTo>
                  <a:pt x="6242303" y="0"/>
                </a:lnTo>
                <a:lnTo>
                  <a:pt x="6285323" y="6941"/>
                </a:lnTo>
                <a:lnTo>
                  <a:pt x="6322690" y="26270"/>
                </a:lnTo>
                <a:lnTo>
                  <a:pt x="6352159" y="55744"/>
                </a:lnTo>
                <a:lnTo>
                  <a:pt x="6371486" y="93119"/>
                </a:lnTo>
                <a:lnTo>
                  <a:pt x="6378427" y="136154"/>
                </a:lnTo>
                <a:lnTo>
                  <a:pt x="6378427" y="681106"/>
                </a:lnTo>
                <a:lnTo>
                  <a:pt x="6371486" y="724153"/>
                </a:lnTo>
                <a:lnTo>
                  <a:pt x="6352159" y="761559"/>
                </a:lnTo>
                <a:lnTo>
                  <a:pt x="6322690" y="791068"/>
                </a:lnTo>
                <a:lnTo>
                  <a:pt x="6285323" y="810428"/>
                </a:lnTo>
                <a:lnTo>
                  <a:pt x="6242303" y="817382"/>
                </a:lnTo>
                <a:lnTo>
                  <a:pt x="136123" y="817382"/>
                </a:lnTo>
                <a:lnTo>
                  <a:pt x="93103" y="810428"/>
                </a:lnTo>
                <a:lnTo>
                  <a:pt x="55737" y="791068"/>
                </a:lnTo>
                <a:lnTo>
                  <a:pt x="26268" y="761559"/>
                </a:lnTo>
                <a:lnTo>
                  <a:pt x="6941" y="724153"/>
                </a:lnTo>
                <a:lnTo>
                  <a:pt x="0" y="681106"/>
                </a:lnTo>
                <a:lnTo>
                  <a:pt x="0" y="136154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16403" y="1385248"/>
            <a:ext cx="50063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Structure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of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role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after</a:t>
            </a:r>
            <a:r>
              <a:rPr sz="1800" spc="-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adding</a:t>
            </a:r>
            <a:r>
              <a:rPr sz="1800" spc="-1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all</a:t>
            </a:r>
            <a:r>
              <a:rPr sz="1800" spc="-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required</a:t>
            </a:r>
            <a:r>
              <a:rPr sz="1800" spc="-7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files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03457" y="1433029"/>
            <a:ext cx="243369" cy="2433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24300" y="2228850"/>
            <a:ext cx="4781550" cy="41338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50726" y="2252633"/>
            <a:ext cx="4671425" cy="40327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46032" y="2247854"/>
            <a:ext cx="4681220" cy="4042410"/>
          </a:xfrm>
          <a:custGeom>
            <a:avLst/>
            <a:gdLst/>
            <a:ahLst/>
            <a:cxnLst/>
            <a:rect l="l" t="t" r="r" b="b"/>
            <a:pathLst>
              <a:path w="4681220" h="4042410">
                <a:moveTo>
                  <a:pt x="0" y="4042287"/>
                </a:moveTo>
                <a:lnTo>
                  <a:pt x="4680965" y="4042287"/>
                </a:lnTo>
                <a:lnTo>
                  <a:pt x="4680965" y="0"/>
                </a:lnTo>
                <a:lnTo>
                  <a:pt x="0" y="0"/>
                </a:lnTo>
                <a:lnTo>
                  <a:pt x="0" y="4042287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480441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Creating </a:t>
            </a:r>
            <a:r>
              <a:rPr sz="3750" b="1" spc="10" dirty="0">
                <a:solidFill>
                  <a:srgbClr val="5F4778"/>
                </a:solidFill>
                <a:latin typeface="Calibri"/>
                <a:cs typeface="Calibri"/>
              </a:rPr>
              <a:t>an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r>
              <a:rPr sz="3750" b="1" spc="-16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25" dirty="0">
                <a:solidFill>
                  <a:srgbClr val="5F4778"/>
                </a:solidFill>
                <a:latin typeface="Calibri"/>
                <a:cs typeface="Calibri"/>
              </a:rPr>
              <a:t>Role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76575" y="1143000"/>
            <a:ext cx="6476984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7286" y="1163695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6242304" y="0"/>
                </a:moveTo>
                <a:lnTo>
                  <a:pt x="136123" y="0"/>
                </a:lnTo>
                <a:lnTo>
                  <a:pt x="93103" y="6941"/>
                </a:lnTo>
                <a:lnTo>
                  <a:pt x="55737" y="26270"/>
                </a:lnTo>
                <a:lnTo>
                  <a:pt x="26268" y="55744"/>
                </a:lnTo>
                <a:lnTo>
                  <a:pt x="6941" y="93119"/>
                </a:lnTo>
                <a:lnTo>
                  <a:pt x="0" y="136154"/>
                </a:lnTo>
                <a:lnTo>
                  <a:pt x="0" y="681106"/>
                </a:lnTo>
                <a:lnTo>
                  <a:pt x="6941" y="724153"/>
                </a:lnTo>
                <a:lnTo>
                  <a:pt x="26268" y="761559"/>
                </a:lnTo>
                <a:lnTo>
                  <a:pt x="55737" y="791068"/>
                </a:lnTo>
                <a:lnTo>
                  <a:pt x="93103" y="810428"/>
                </a:lnTo>
                <a:lnTo>
                  <a:pt x="136123" y="817382"/>
                </a:lnTo>
                <a:lnTo>
                  <a:pt x="6242304" y="817382"/>
                </a:lnTo>
                <a:lnTo>
                  <a:pt x="6285323" y="810428"/>
                </a:lnTo>
                <a:lnTo>
                  <a:pt x="6322690" y="791068"/>
                </a:lnTo>
                <a:lnTo>
                  <a:pt x="6352159" y="761559"/>
                </a:lnTo>
                <a:lnTo>
                  <a:pt x="6371486" y="724153"/>
                </a:lnTo>
                <a:lnTo>
                  <a:pt x="6378427" y="681106"/>
                </a:lnTo>
                <a:lnTo>
                  <a:pt x="6378427" y="136154"/>
                </a:lnTo>
                <a:lnTo>
                  <a:pt x="6371486" y="93119"/>
                </a:lnTo>
                <a:lnTo>
                  <a:pt x="6352159" y="55744"/>
                </a:lnTo>
                <a:lnTo>
                  <a:pt x="6322690" y="26270"/>
                </a:lnTo>
                <a:lnTo>
                  <a:pt x="6285323" y="6941"/>
                </a:lnTo>
                <a:lnTo>
                  <a:pt x="6242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7286" y="1163696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0" y="136154"/>
                </a:moveTo>
                <a:lnTo>
                  <a:pt x="6941" y="93119"/>
                </a:lnTo>
                <a:lnTo>
                  <a:pt x="26268" y="55744"/>
                </a:lnTo>
                <a:lnTo>
                  <a:pt x="55737" y="26270"/>
                </a:lnTo>
                <a:lnTo>
                  <a:pt x="93103" y="6941"/>
                </a:lnTo>
                <a:lnTo>
                  <a:pt x="136123" y="0"/>
                </a:lnTo>
                <a:lnTo>
                  <a:pt x="6242303" y="0"/>
                </a:lnTo>
                <a:lnTo>
                  <a:pt x="6285323" y="6941"/>
                </a:lnTo>
                <a:lnTo>
                  <a:pt x="6322690" y="26270"/>
                </a:lnTo>
                <a:lnTo>
                  <a:pt x="6352159" y="55744"/>
                </a:lnTo>
                <a:lnTo>
                  <a:pt x="6371486" y="93119"/>
                </a:lnTo>
                <a:lnTo>
                  <a:pt x="6378427" y="136154"/>
                </a:lnTo>
                <a:lnTo>
                  <a:pt x="6378427" y="681106"/>
                </a:lnTo>
                <a:lnTo>
                  <a:pt x="6371486" y="724153"/>
                </a:lnTo>
                <a:lnTo>
                  <a:pt x="6352159" y="761559"/>
                </a:lnTo>
                <a:lnTo>
                  <a:pt x="6322690" y="791068"/>
                </a:lnTo>
                <a:lnTo>
                  <a:pt x="6285323" y="810428"/>
                </a:lnTo>
                <a:lnTo>
                  <a:pt x="6242303" y="817382"/>
                </a:lnTo>
                <a:lnTo>
                  <a:pt x="136123" y="817382"/>
                </a:lnTo>
                <a:lnTo>
                  <a:pt x="93103" y="810428"/>
                </a:lnTo>
                <a:lnTo>
                  <a:pt x="55737" y="791068"/>
                </a:lnTo>
                <a:lnTo>
                  <a:pt x="26268" y="761559"/>
                </a:lnTo>
                <a:lnTo>
                  <a:pt x="6941" y="724153"/>
                </a:lnTo>
                <a:lnTo>
                  <a:pt x="0" y="681106"/>
                </a:lnTo>
                <a:lnTo>
                  <a:pt x="0" y="136154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21178" y="1247706"/>
            <a:ext cx="4796790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07950" marR="5080" indent="-95885">
              <a:lnSpc>
                <a:spcPct val="100800"/>
              </a:lnSpc>
              <a:spcBef>
                <a:spcPts val="85"/>
              </a:spcBef>
            </a:pP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Go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 </a:t>
            </a:r>
            <a:r>
              <a:rPr sz="1800" i="1" spc="-15" dirty="0">
                <a:solidFill>
                  <a:srgbClr val="595959"/>
                </a:solidFill>
                <a:latin typeface="Calibri"/>
                <a:cs typeface="Calibri"/>
              </a:rPr>
              <a:t>/etc/ansible/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and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create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one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top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level</a:t>
            </a:r>
            <a:r>
              <a:rPr sz="1800" spc="-19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file 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where</a:t>
            </a:r>
            <a:r>
              <a:rPr sz="18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we</a:t>
            </a:r>
            <a:r>
              <a:rPr sz="1800" spc="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can</a:t>
            </a:r>
            <a:r>
              <a:rPr sz="1800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add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hosts</a:t>
            </a:r>
            <a:r>
              <a:rPr sz="1800" spc="-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800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roles</a:t>
            </a:r>
            <a:r>
              <a:rPr sz="1800" spc="-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be</a:t>
            </a:r>
            <a:r>
              <a:rPr sz="18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executed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14700" y="1219200"/>
            <a:ext cx="476250" cy="723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62300" y="1133475"/>
            <a:ext cx="1038225" cy="1000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35987" y="1269677"/>
            <a:ext cx="29908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15" dirty="0">
                <a:solidFill>
                  <a:srgbClr val="3F3F3F"/>
                </a:solidFill>
                <a:latin typeface="Arial Black"/>
                <a:cs typeface="Arial Black"/>
              </a:rPr>
              <a:t>8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76575" y="2238359"/>
            <a:ext cx="6476984" cy="9048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7286" y="2252593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6242304" y="0"/>
                </a:moveTo>
                <a:lnTo>
                  <a:pt x="136123" y="0"/>
                </a:lnTo>
                <a:lnTo>
                  <a:pt x="93103" y="6954"/>
                </a:lnTo>
                <a:lnTo>
                  <a:pt x="55737" y="26313"/>
                </a:lnTo>
                <a:lnTo>
                  <a:pt x="26268" y="55823"/>
                </a:lnTo>
                <a:lnTo>
                  <a:pt x="6941" y="93228"/>
                </a:lnTo>
                <a:lnTo>
                  <a:pt x="0" y="136276"/>
                </a:lnTo>
                <a:lnTo>
                  <a:pt x="0" y="681228"/>
                </a:lnTo>
                <a:lnTo>
                  <a:pt x="6941" y="724262"/>
                </a:lnTo>
                <a:lnTo>
                  <a:pt x="26268" y="761638"/>
                </a:lnTo>
                <a:lnTo>
                  <a:pt x="55737" y="791111"/>
                </a:lnTo>
                <a:lnTo>
                  <a:pt x="93103" y="810440"/>
                </a:lnTo>
                <a:lnTo>
                  <a:pt x="136123" y="817382"/>
                </a:lnTo>
                <a:lnTo>
                  <a:pt x="6242304" y="817382"/>
                </a:lnTo>
                <a:lnTo>
                  <a:pt x="6285323" y="810440"/>
                </a:lnTo>
                <a:lnTo>
                  <a:pt x="6322690" y="791111"/>
                </a:lnTo>
                <a:lnTo>
                  <a:pt x="6352159" y="761638"/>
                </a:lnTo>
                <a:lnTo>
                  <a:pt x="6371486" y="724262"/>
                </a:lnTo>
                <a:lnTo>
                  <a:pt x="6378427" y="681228"/>
                </a:lnTo>
                <a:lnTo>
                  <a:pt x="6378427" y="136276"/>
                </a:lnTo>
                <a:lnTo>
                  <a:pt x="6371486" y="93228"/>
                </a:lnTo>
                <a:lnTo>
                  <a:pt x="6352159" y="55823"/>
                </a:lnTo>
                <a:lnTo>
                  <a:pt x="6322690" y="26313"/>
                </a:lnTo>
                <a:lnTo>
                  <a:pt x="6285323" y="6954"/>
                </a:lnTo>
                <a:lnTo>
                  <a:pt x="6242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97286" y="2252594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0" y="136276"/>
                </a:moveTo>
                <a:lnTo>
                  <a:pt x="6941" y="93228"/>
                </a:lnTo>
                <a:lnTo>
                  <a:pt x="26268" y="55823"/>
                </a:lnTo>
                <a:lnTo>
                  <a:pt x="55737" y="26313"/>
                </a:lnTo>
                <a:lnTo>
                  <a:pt x="93103" y="6954"/>
                </a:lnTo>
                <a:lnTo>
                  <a:pt x="136123" y="0"/>
                </a:lnTo>
                <a:lnTo>
                  <a:pt x="6242303" y="0"/>
                </a:lnTo>
                <a:lnTo>
                  <a:pt x="6285323" y="6954"/>
                </a:lnTo>
                <a:lnTo>
                  <a:pt x="6322690" y="26313"/>
                </a:lnTo>
                <a:lnTo>
                  <a:pt x="6352159" y="55823"/>
                </a:lnTo>
                <a:lnTo>
                  <a:pt x="6371486" y="93228"/>
                </a:lnTo>
                <a:lnTo>
                  <a:pt x="6378427" y="136276"/>
                </a:lnTo>
                <a:lnTo>
                  <a:pt x="6378427" y="681227"/>
                </a:lnTo>
                <a:lnTo>
                  <a:pt x="6371486" y="724262"/>
                </a:lnTo>
                <a:lnTo>
                  <a:pt x="6352159" y="761638"/>
                </a:lnTo>
                <a:lnTo>
                  <a:pt x="6322690" y="791111"/>
                </a:lnTo>
                <a:lnTo>
                  <a:pt x="6285323" y="810440"/>
                </a:lnTo>
                <a:lnTo>
                  <a:pt x="6242303" y="817382"/>
                </a:lnTo>
                <a:lnTo>
                  <a:pt x="136123" y="817382"/>
                </a:lnTo>
                <a:lnTo>
                  <a:pt x="93103" y="810440"/>
                </a:lnTo>
                <a:lnTo>
                  <a:pt x="55737" y="791111"/>
                </a:lnTo>
                <a:lnTo>
                  <a:pt x="26268" y="761638"/>
                </a:lnTo>
                <a:lnTo>
                  <a:pt x="6941" y="724262"/>
                </a:lnTo>
                <a:lnTo>
                  <a:pt x="0" y="681227"/>
                </a:lnTo>
                <a:lnTo>
                  <a:pt x="0" y="136276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372613" y="2221544"/>
            <a:ext cx="4691380" cy="8534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0800"/>
              </a:lnSpc>
              <a:spcBef>
                <a:spcPts val="85"/>
              </a:spcBef>
            </a:pP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Execute </a:t>
            </a:r>
            <a:r>
              <a:rPr sz="1800" i="1" spc="-20" dirty="0">
                <a:solidFill>
                  <a:srgbClr val="595959"/>
                </a:solidFill>
                <a:latin typeface="Calibri"/>
                <a:cs typeface="Calibri"/>
              </a:rPr>
              <a:t>apache </a:t>
            </a:r>
            <a:r>
              <a:rPr sz="1800" i="1" spc="-5" dirty="0">
                <a:solidFill>
                  <a:srgbClr val="595959"/>
                </a:solidFill>
                <a:latin typeface="Calibri"/>
                <a:cs typeface="Calibri"/>
              </a:rPr>
              <a:t>role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on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hosts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that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is under</a:t>
            </a:r>
            <a:r>
              <a:rPr sz="1800" spc="-1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 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group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name </a:t>
            </a:r>
            <a:r>
              <a:rPr sz="1800" i="1" spc="-20" dirty="0">
                <a:solidFill>
                  <a:srgbClr val="595959"/>
                </a:solidFill>
                <a:latin typeface="Calibri"/>
                <a:cs typeface="Calibri"/>
              </a:rPr>
              <a:t>servers,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added in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 inventory</a:t>
            </a:r>
            <a:r>
              <a:rPr sz="1800" spc="-2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file</a:t>
            </a:r>
            <a:endParaRPr sz="1800">
              <a:latin typeface="Calibri"/>
              <a:cs typeface="Calibri"/>
            </a:endParaRPr>
          </a:p>
          <a:p>
            <a:pPr marL="6350" algn="ctr">
              <a:lnSpc>
                <a:spcPct val="100000"/>
              </a:lnSpc>
              <a:spcBef>
                <a:spcPts val="15"/>
              </a:spcBef>
            </a:pPr>
            <a:r>
              <a:rPr sz="1800" i="1" spc="-20" dirty="0">
                <a:solidFill>
                  <a:srgbClr val="595959"/>
                </a:solidFill>
                <a:latin typeface="Calibri"/>
                <a:cs typeface="Calibri"/>
              </a:rPr>
              <a:t>/etc/ansible/hosts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75238" y="2508333"/>
            <a:ext cx="243369" cy="2433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19350" y="3248025"/>
            <a:ext cx="7829565" cy="6191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44876" y="3266925"/>
            <a:ext cx="7727807" cy="5242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40173" y="3262094"/>
            <a:ext cx="7737475" cy="534035"/>
          </a:xfrm>
          <a:custGeom>
            <a:avLst/>
            <a:gdLst/>
            <a:ahLst/>
            <a:cxnLst/>
            <a:rect l="l" t="t" r="r" b="b"/>
            <a:pathLst>
              <a:path w="7737475" h="534035">
                <a:moveTo>
                  <a:pt x="0" y="533793"/>
                </a:moveTo>
                <a:lnTo>
                  <a:pt x="7737347" y="533793"/>
                </a:lnTo>
                <a:lnTo>
                  <a:pt x="7737347" y="0"/>
                </a:lnTo>
                <a:lnTo>
                  <a:pt x="0" y="0"/>
                </a:lnTo>
                <a:lnTo>
                  <a:pt x="0" y="533793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19350" y="3952875"/>
            <a:ext cx="7829565" cy="19145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44876" y="3971492"/>
            <a:ext cx="7727807" cy="18196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40173" y="3966734"/>
            <a:ext cx="7737475" cy="1829435"/>
          </a:xfrm>
          <a:custGeom>
            <a:avLst/>
            <a:gdLst/>
            <a:ahLst/>
            <a:cxnLst/>
            <a:rect l="l" t="t" r="r" b="b"/>
            <a:pathLst>
              <a:path w="7737475" h="1829435">
                <a:moveTo>
                  <a:pt x="0" y="1829180"/>
                </a:moveTo>
                <a:lnTo>
                  <a:pt x="7737347" y="1829180"/>
                </a:lnTo>
                <a:lnTo>
                  <a:pt x="7737347" y="0"/>
                </a:lnTo>
                <a:lnTo>
                  <a:pt x="0" y="0"/>
                </a:lnTo>
                <a:lnTo>
                  <a:pt x="0" y="1829180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480441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Creating </a:t>
            </a:r>
            <a:r>
              <a:rPr sz="3750" b="1" spc="10" dirty="0">
                <a:solidFill>
                  <a:srgbClr val="5F4778"/>
                </a:solidFill>
                <a:latin typeface="Calibri"/>
                <a:cs typeface="Calibri"/>
              </a:rPr>
              <a:t>an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r>
              <a:rPr sz="3750" b="1" spc="-16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25" dirty="0">
                <a:solidFill>
                  <a:srgbClr val="5F4778"/>
                </a:solidFill>
                <a:latin typeface="Calibri"/>
                <a:cs typeface="Calibri"/>
              </a:rPr>
              <a:t>Role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76575" y="1143000"/>
            <a:ext cx="6476984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7286" y="1163695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6242304" y="0"/>
                </a:moveTo>
                <a:lnTo>
                  <a:pt x="136123" y="0"/>
                </a:lnTo>
                <a:lnTo>
                  <a:pt x="93103" y="6941"/>
                </a:lnTo>
                <a:lnTo>
                  <a:pt x="55737" y="26270"/>
                </a:lnTo>
                <a:lnTo>
                  <a:pt x="26268" y="55744"/>
                </a:lnTo>
                <a:lnTo>
                  <a:pt x="6941" y="93119"/>
                </a:lnTo>
                <a:lnTo>
                  <a:pt x="0" y="136154"/>
                </a:lnTo>
                <a:lnTo>
                  <a:pt x="0" y="681106"/>
                </a:lnTo>
                <a:lnTo>
                  <a:pt x="6941" y="724153"/>
                </a:lnTo>
                <a:lnTo>
                  <a:pt x="26268" y="761559"/>
                </a:lnTo>
                <a:lnTo>
                  <a:pt x="55737" y="791068"/>
                </a:lnTo>
                <a:lnTo>
                  <a:pt x="93103" y="810428"/>
                </a:lnTo>
                <a:lnTo>
                  <a:pt x="136123" y="817382"/>
                </a:lnTo>
                <a:lnTo>
                  <a:pt x="6242304" y="817382"/>
                </a:lnTo>
                <a:lnTo>
                  <a:pt x="6285323" y="810428"/>
                </a:lnTo>
                <a:lnTo>
                  <a:pt x="6322690" y="791068"/>
                </a:lnTo>
                <a:lnTo>
                  <a:pt x="6352159" y="761559"/>
                </a:lnTo>
                <a:lnTo>
                  <a:pt x="6371486" y="724153"/>
                </a:lnTo>
                <a:lnTo>
                  <a:pt x="6378427" y="681106"/>
                </a:lnTo>
                <a:lnTo>
                  <a:pt x="6378427" y="136154"/>
                </a:lnTo>
                <a:lnTo>
                  <a:pt x="6371486" y="93119"/>
                </a:lnTo>
                <a:lnTo>
                  <a:pt x="6352159" y="55744"/>
                </a:lnTo>
                <a:lnTo>
                  <a:pt x="6322690" y="26270"/>
                </a:lnTo>
                <a:lnTo>
                  <a:pt x="6285323" y="6941"/>
                </a:lnTo>
                <a:lnTo>
                  <a:pt x="6242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7286" y="1163696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0" y="136154"/>
                </a:moveTo>
                <a:lnTo>
                  <a:pt x="6941" y="93119"/>
                </a:lnTo>
                <a:lnTo>
                  <a:pt x="26268" y="55744"/>
                </a:lnTo>
                <a:lnTo>
                  <a:pt x="55737" y="26270"/>
                </a:lnTo>
                <a:lnTo>
                  <a:pt x="93103" y="6941"/>
                </a:lnTo>
                <a:lnTo>
                  <a:pt x="136123" y="0"/>
                </a:lnTo>
                <a:lnTo>
                  <a:pt x="6242303" y="0"/>
                </a:lnTo>
                <a:lnTo>
                  <a:pt x="6285323" y="6941"/>
                </a:lnTo>
                <a:lnTo>
                  <a:pt x="6322690" y="26270"/>
                </a:lnTo>
                <a:lnTo>
                  <a:pt x="6352159" y="55744"/>
                </a:lnTo>
                <a:lnTo>
                  <a:pt x="6371486" y="93119"/>
                </a:lnTo>
                <a:lnTo>
                  <a:pt x="6378427" y="136154"/>
                </a:lnTo>
                <a:lnTo>
                  <a:pt x="6378427" y="681106"/>
                </a:lnTo>
                <a:lnTo>
                  <a:pt x="6371486" y="724153"/>
                </a:lnTo>
                <a:lnTo>
                  <a:pt x="6352159" y="761559"/>
                </a:lnTo>
                <a:lnTo>
                  <a:pt x="6322690" y="791068"/>
                </a:lnTo>
                <a:lnTo>
                  <a:pt x="6285323" y="810428"/>
                </a:lnTo>
                <a:lnTo>
                  <a:pt x="6242303" y="817382"/>
                </a:lnTo>
                <a:lnTo>
                  <a:pt x="136123" y="817382"/>
                </a:lnTo>
                <a:lnTo>
                  <a:pt x="93103" y="810428"/>
                </a:lnTo>
                <a:lnTo>
                  <a:pt x="55737" y="791068"/>
                </a:lnTo>
                <a:lnTo>
                  <a:pt x="26268" y="761559"/>
                </a:lnTo>
                <a:lnTo>
                  <a:pt x="6941" y="724153"/>
                </a:lnTo>
                <a:lnTo>
                  <a:pt x="0" y="681106"/>
                </a:lnTo>
                <a:lnTo>
                  <a:pt x="0" y="136154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73528" y="1247706"/>
            <a:ext cx="5293360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023745" marR="5080" indent="-2011680">
              <a:lnSpc>
                <a:spcPct val="100800"/>
              </a:lnSpc>
              <a:spcBef>
                <a:spcPts val="85"/>
              </a:spcBef>
            </a:pPr>
            <a:r>
              <a:rPr sz="1800" spc="-20" dirty="0">
                <a:solidFill>
                  <a:srgbClr val="595959"/>
                </a:solidFill>
                <a:latin typeface="Calibri"/>
                <a:cs typeface="Calibri"/>
              </a:rPr>
              <a:t>Before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we 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execute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our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top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level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yml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file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we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will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check</a:t>
            </a:r>
            <a:r>
              <a:rPr sz="1800" spc="-254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595959"/>
                </a:solidFill>
                <a:latin typeface="Calibri"/>
                <a:cs typeface="Calibri"/>
              </a:rPr>
              <a:t>for 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syntax</a:t>
            </a:r>
            <a:r>
              <a:rPr sz="1800" spc="-1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errors.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14700" y="1219200"/>
            <a:ext cx="476250" cy="723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62300" y="1133475"/>
            <a:ext cx="1038225" cy="1000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35987" y="1269677"/>
            <a:ext cx="29908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15" dirty="0">
                <a:solidFill>
                  <a:srgbClr val="3F3F3F"/>
                </a:solidFill>
                <a:latin typeface="Arial Black"/>
                <a:cs typeface="Arial Black"/>
              </a:rPr>
              <a:t>9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76575" y="2238359"/>
            <a:ext cx="6476984" cy="9048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7286" y="2252593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6242304" y="0"/>
                </a:moveTo>
                <a:lnTo>
                  <a:pt x="136123" y="0"/>
                </a:lnTo>
                <a:lnTo>
                  <a:pt x="93103" y="6954"/>
                </a:lnTo>
                <a:lnTo>
                  <a:pt x="55737" y="26313"/>
                </a:lnTo>
                <a:lnTo>
                  <a:pt x="26268" y="55823"/>
                </a:lnTo>
                <a:lnTo>
                  <a:pt x="6941" y="93228"/>
                </a:lnTo>
                <a:lnTo>
                  <a:pt x="0" y="136276"/>
                </a:lnTo>
                <a:lnTo>
                  <a:pt x="0" y="681228"/>
                </a:lnTo>
                <a:lnTo>
                  <a:pt x="6941" y="724262"/>
                </a:lnTo>
                <a:lnTo>
                  <a:pt x="26268" y="761638"/>
                </a:lnTo>
                <a:lnTo>
                  <a:pt x="55737" y="791111"/>
                </a:lnTo>
                <a:lnTo>
                  <a:pt x="93103" y="810440"/>
                </a:lnTo>
                <a:lnTo>
                  <a:pt x="136123" y="817382"/>
                </a:lnTo>
                <a:lnTo>
                  <a:pt x="6242304" y="817382"/>
                </a:lnTo>
                <a:lnTo>
                  <a:pt x="6285323" y="810440"/>
                </a:lnTo>
                <a:lnTo>
                  <a:pt x="6322690" y="791111"/>
                </a:lnTo>
                <a:lnTo>
                  <a:pt x="6352159" y="761638"/>
                </a:lnTo>
                <a:lnTo>
                  <a:pt x="6371486" y="724262"/>
                </a:lnTo>
                <a:lnTo>
                  <a:pt x="6378427" y="681228"/>
                </a:lnTo>
                <a:lnTo>
                  <a:pt x="6378427" y="136276"/>
                </a:lnTo>
                <a:lnTo>
                  <a:pt x="6371486" y="93228"/>
                </a:lnTo>
                <a:lnTo>
                  <a:pt x="6352159" y="55823"/>
                </a:lnTo>
                <a:lnTo>
                  <a:pt x="6322690" y="26313"/>
                </a:lnTo>
                <a:lnTo>
                  <a:pt x="6285323" y="6954"/>
                </a:lnTo>
                <a:lnTo>
                  <a:pt x="6242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97286" y="2252594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0" y="136276"/>
                </a:moveTo>
                <a:lnTo>
                  <a:pt x="6941" y="93228"/>
                </a:lnTo>
                <a:lnTo>
                  <a:pt x="26268" y="55823"/>
                </a:lnTo>
                <a:lnTo>
                  <a:pt x="55737" y="26313"/>
                </a:lnTo>
                <a:lnTo>
                  <a:pt x="93103" y="6954"/>
                </a:lnTo>
                <a:lnTo>
                  <a:pt x="136123" y="0"/>
                </a:lnTo>
                <a:lnTo>
                  <a:pt x="6242303" y="0"/>
                </a:lnTo>
                <a:lnTo>
                  <a:pt x="6285323" y="6954"/>
                </a:lnTo>
                <a:lnTo>
                  <a:pt x="6322690" y="26313"/>
                </a:lnTo>
                <a:lnTo>
                  <a:pt x="6352159" y="55823"/>
                </a:lnTo>
                <a:lnTo>
                  <a:pt x="6371486" y="93228"/>
                </a:lnTo>
                <a:lnTo>
                  <a:pt x="6378427" y="136276"/>
                </a:lnTo>
                <a:lnTo>
                  <a:pt x="6378427" y="681227"/>
                </a:lnTo>
                <a:lnTo>
                  <a:pt x="6371486" y="724262"/>
                </a:lnTo>
                <a:lnTo>
                  <a:pt x="6352159" y="761638"/>
                </a:lnTo>
                <a:lnTo>
                  <a:pt x="6322690" y="791111"/>
                </a:lnTo>
                <a:lnTo>
                  <a:pt x="6285323" y="810440"/>
                </a:lnTo>
                <a:lnTo>
                  <a:pt x="6242303" y="817382"/>
                </a:lnTo>
                <a:lnTo>
                  <a:pt x="136123" y="817382"/>
                </a:lnTo>
                <a:lnTo>
                  <a:pt x="93103" y="810440"/>
                </a:lnTo>
                <a:lnTo>
                  <a:pt x="55737" y="791111"/>
                </a:lnTo>
                <a:lnTo>
                  <a:pt x="26268" y="761638"/>
                </a:lnTo>
                <a:lnTo>
                  <a:pt x="6941" y="724262"/>
                </a:lnTo>
                <a:lnTo>
                  <a:pt x="0" y="681227"/>
                </a:lnTo>
                <a:lnTo>
                  <a:pt x="0" y="136276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262758" y="2443794"/>
            <a:ext cx="4876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Use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ansible-playbook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&lt;filename.yml&gt;</a:t>
            </a:r>
            <a:r>
              <a:rPr sz="1800" spc="-2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--syntax-check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75238" y="2508333"/>
            <a:ext cx="243369" cy="2433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19350" y="3248025"/>
            <a:ext cx="7829550" cy="876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42337" y="3267135"/>
            <a:ext cx="7730371" cy="78035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37506" y="3262310"/>
            <a:ext cx="7740015" cy="789940"/>
          </a:xfrm>
          <a:custGeom>
            <a:avLst/>
            <a:gdLst/>
            <a:ahLst/>
            <a:cxnLst/>
            <a:rect l="l" t="t" r="r" b="b"/>
            <a:pathLst>
              <a:path w="7740015" h="789939">
                <a:moveTo>
                  <a:pt x="0" y="789873"/>
                </a:moveTo>
                <a:lnTo>
                  <a:pt x="7739908" y="789873"/>
                </a:lnTo>
                <a:lnTo>
                  <a:pt x="7739908" y="0"/>
                </a:lnTo>
                <a:lnTo>
                  <a:pt x="0" y="0"/>
                </a:lnTo>
                <a:lnTo>
                  <a:pt x="0" y="789873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480441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Creating </a:t>
            </a:r>
            <a:r>
              <a:rPr sz="3750" b="1" spc="10" dirty="0">
                <a:solidFill>
                  <a:srgbClr val="5F4778"/>
                </a:solidFill>
                <a:latin typeface="Calibri"/>
                <a:cs typeface="Calibri"/>
              </a:rPr>
              <a:t>an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r>
              <a:rPr sz="3750" b="1" spc="-16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25" dirty="0">
                <a:solidFill>
                  <a:srgbClr val="5F4778"/>
                </a:solidFill>
                <a:latin typeface="Calibri"/>
                <a:cs typeface="Calibri"/>
              </a:rPr>
              <a:t>Role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76575" y="1143000"/>
            <a:ext cx="6476984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7286" y="1163695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6242304" y="0"/>
                </a:moveTo>
                <a:lnTo>
                  <a:pt x="136123" y="0"/>
                </a:lnTo>
                <a:lnTo>
                  <a:pt x="93103" y="6941"/>
                </a:lnTo>
                <a:lnTo>
                  <a:pt x="55737" y="26270"/>
                </a:lnTo>
                <a:lnTo>
                  <a:pt x="26268" y="55744"/>
                </a:lnTo>
                <a:lnTo>
                  <a:pt x="6941" y="93119"/>
                </a:lnTo>
                <a:lnTo>
                  <a:pt x="0" y="136154"/>
                </a:lnTo>
                <a:lnTo>
                  <a:pt x="0" y="681106"/>
                </a:lnTo>
                <a:lnTo>
                  <a:pt x="6941" y="724153"/>
                </a:lnTo>
                <a:lnTo>
                  <a:pt x="26268" y="761559"/>
                </a:lnTo>
                <a:lnTo>
                  <a:pt x="55737" y="791068"/>
                </a:lnTo>
                <a:lnTo>
                  <a:pt x="93103" y="810428"/>
                </a:lnTo>
                <a:lnTo>
                  <a:pt x="136123" y="817382"/>
                </a:lnTo>
                <a:lnTo>
                  <a:pt x="6242304" y="817382"/>
                </a:lnTo>
                <a:lnTo>
                  <a:pt x="6285323" y="810428"/>
                </a:lnTo>
                <a:lnTo>
                  <a:pt x="6322690" y="791068"/>
                </a:lnTo>
                <a:lnTo>
                  <a:pt x="6352159" y="761559"/>
                </a:lnTo>
                <a:lnTo>
                  <a:pt x="6371486" y="724153"/>
                </a:lnTo>
                <a:lnTo>
                  <a:pt x="6378427" y="681106"/>
                </a:lnTo>
                <a:lnTo>
                  <a:pt x="6378427" y="136154"/>
                </a:lnTo>
                <a:lnTo>
                  <a:pt x="6371486" y="93119"/>
                </a:lnTo>
                <a:lnTo>
                  <a:pt x="6352159" y="55744"/>
                </a:lnTo>
                <a:lnTo>
                  <a:pt x="6322690" y="26270"/>
                </a:lnTo>
                <a:lnTo>
                  <a:pt x="6285323" y="6941"/>
                </a:lnTo>
                <a:lnTo>
                  <a:pt x="6242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7286" y="1163696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0" y="136154"/>
                </a:moveTo>
                <a:lnTo>
                  <a:pt x="6941" y="93119"/>
                </a:lnTo>
                <a:lnTo>
                  <a:pt x="26268" y="55744"/>
                </a:lnTo>
                <a:lnTo>
                  <a:pt x="55737" y="26270"/>
                </a:lnTo>
                <a:lnTo>
                  <a:pt x="93103" y="6941"/>
                </a:lnTo>
                <a:lnTo>
                  <a:pt x="136123" y="0"/>
                </a:lnTo>
                <a:lnTo>
                  <a:pt x="6242303" y="0"/>
                </a:lnTo>
                <a:lnTo>
                  <a:pt x="6285323" y="6941"/>
                </a:lnTo>
                <a:lnTo>
                  <a:pt x="6322690" y="26270"/>
                </a:lnTo>
                <a:lnTo>
                  <a:pt x="6352159" y="55744"/>
                </a:lnTo>
                <a:lnTo>
                  <a:pt x="6371486" y="93119"/>
                </a:lnTo>
                <a:lnTo>
                  <a:pt x="6378427" y="136154"/>
                </a:lnTo>
                <a:lnTo>
                  <a:pt x="6378427" y="681106"/>
                </a:lnTo>
                <a:lnTo>
                  <a:pt x="6371486" y="724153"/>
                </a:lnTo>
                <a:lnTo>
                  <a:pt x="6352159" y="761559"/>
                </a:lnTo>
                <a:lnTo>
                  <a:pt x="6322690" y="791068"/>
                </a:lnTo>
                <a:lnTo>
                  <a:pt x="6285323" y="810428"/>
                </a:lnTo>
                <a:lnTo>
                  <a:pt x="6242303" y="817382"/>
                </a:lnTo>
                <a:lnTo>
                  <a:pt x="136123" y="817382"/>
                </a:lnTo>
                <a:lnTo>
                  <a:pt x="93103" y="810428"/>
                </a:lnTo>
                <a:lnTo>
                  <a:pt x="55737" y="791068"/>
                </a:lnTo>
                <a:lnTo>
                  <a:pt x="26268" y="761559"/>
                </a:lnTo>
                <a:lnTo>
                  <a:pt x="6941" y="724153"/>
                </a:lnTo>
                <a:lnTo>
                  <a:pt x="0" y="681106"/>
                </a:lnTo>
                <a:lnTo>
                  <a:pt x="0" y="136154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69945" y="1385248"/>
            <a:ext cx="26993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Execute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the top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level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yml</a:t>
            </a:r>
            <a:r>
              <a:rPr sz="1800" spc="-19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file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57509" y="1219200"/>
            <a:ext cx="914399" cy="723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05125" y="1133475"/>
            <a:ext cx="1314450" cy="1000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178431" y="1269677"/>
            <a:ext cx="57912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35" dirty="0">
                <a:solidFill>
                  <a:srgbClr val="3F3F3F"/>
                </a:solidFill>
                <a:latin typeface="Arial Black"/>
                <a:cs typeface="Arial Black"/>
              </a:rPr>
              <a:t>10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76575" y="2238359"/>
            <a:ext cx="6476984" cy="9048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7286" y="2252593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6242304" y="0"/>
                </a:moveTo>
                <a:lnTo>
                  <a:pt x="136123" y="0"/>
                </a:lnTo>
                <a:lnTo>
                  <a:pt x="93103" y="6954"/>
                </a:lnTo>
                <a:lnTo>
                  <a:pt x="55737" y="26313"/>
                </a:lnTo>
                <a:lnTo>
                  <a:pt x="26268" y="55823"/>
                </a:lnTo>
                <a:lnTo>
                  <a:pt x="6941" y="93228"/>
                </a:lnTo>
                <a:lnTo>
                  <a:pt x="0" y="136276"/>
                </a:lnTo>
                <a:lnTo>
                  <a:pt x="0" y="681228"/>
                </a:lnTo>
                <a:lnTo>
                  <a:pt x="6941" y="724262"/>
                </a:lnTo>
                <a:lnTo>
                  <a:pt x="26268" y="761638"/>
                </a:lnTo>
                <a:lnTo>
                  <a:pt x="55737" y="791111"/>
                </a:lnTo>
                <a:lnTo>
                  <a:pt x="93103" y="810440"/>
                </a:lnTo>
                <a:lnTo>
                  <a:pt x="136123" y="817382"/>
                </a:lnTo>
                <a:lnTo>
                  <a:pt x="6242304" y="817382"/>
                </a:lnTo>
                <a:lnTo>
                  <a:pt x="6285323" y="810440"/>
                </a:lnTo>
                <a:lnTo>
                  <a:pt x="6322690" y="791111"/>
                </a:lnTo>
                <a:lnTo>
                  <a:pt x="6352159" y="761638"/>
                </a:lnTo>
                <a:lnTo>
                  <a:pt x="6371486" y="724262"/>
                </a:lnTo>
                <a:lnTo>
                  <a:pt x="6378427" y="681228"/>
                </a:lnTo>
                <a:lnTo>
                  <a:pt x="6378427" y="136276"/>
                </a:lnTo>
                <a:lnTo>
                  <a:pt x="6371486" y="93228"/>
                </a:lnTo>
                <a:lnTo>
                  <a:pt x="6352159" y="55823"/>
                </a:lnTo>
                <a:lnTo>
                  <a:pt x="6322690" y="26313"/>
                </a:lnTo>
                <a:lnTo>
                  <a:pt x="6285323" y="6954"/>
                </a:lnTo>
                <a:lnTo>
                  <a:pt x="6242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97286" y="2252594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0" y="136276"/>
                </a:moveTo>
                <a:lnTo>
                  <a:pt x="6941" y="93228"/>
                </a:lnTo>
                <a:lnTo>
                  <a:pt x="26268" y="55823"/>
                </a:lnTo>
                <a:lnTo>
                  <a:pt x="55737" y="26313"/>
                </a:lnTo>
                <a:lnTo>
                  <a:pt x="93103" y="6954"/>
                </a:lnTo>
                <a:lnTo>
                  <a:pt x="136123" y="0"/>
                </a:lnTo>
                <a:lnTo>
                  <a:pt x="6242303" y="0"/>
                </a:lnTo>
                <a:lnTo>
                  <a:pt x="6285323" y="6954"/>
                </a:lnTo>
                <a:lnTo>
                  <a:pt x="6322690" y="26313"/>
                </a:lnTo>
                <a:lnTo>
                  <a:pt x="6352159" y="55823"/>
                </a:lnTo>
                <a:lnTo>
                  <a:pt x="6371486" y="93228"/>
                </a:lnTo>
                <a:lnTo>
                  <a:pt x="6378427" y="136276"/>
                </a:lnTo>
                <a:lnTo>
                  <a:pt x="6378427" y="681227"/>
                </a:lnTo>
                <a:lnTo>
                  <a:pt x="6371486" y="724262"/>
                </a:lnTo>
                <a:lnTo>
                  <a:pt x="6352159" y="761638"/>
                </a:lnTo>
                <a:lnTo>
                  <a:pt x="6322690" y="791111"/>
                </a:lnTo>
                <a:lnTo>
                  <a:pt x="6285323" y="810440"/>
                </a:lnTo>
                <a:lnTo>
                  <a:pt x="6242303" y="817382"/>
                </a:lnTo>
                <a:lnTo>
                  <a:pt x="136123" y="817382"/>
                </a:lnTo>
                <a:lnTo>
                  <a:pt x="93103" y="810440"/>
                </a:lnTo>
                <a:lnTo>
                  <a:pt x="55737" y="791111"/>
                </a:lnTo>
                <a:lnTo>
                  <a:pt x="26268" y="761638"/>
                </a:lnTo>
                <a:lnTo>
                  <a:pt x="6941" y="724262"/>
                </a:lnTo>
                <a:lnTo>
                  <a:pt x="0" y="681227"/>
                </a:lnTo>
                <a:lnTo>
                  <a:pt x="0" y="136276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948813" y="2443794"/>
            <a:ext cx="35147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Use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ansible-playbook</a:t>
            </a:r>
            <a:r>
              <a:rPr sz="1800" spc="-9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&lt;filename.yml&gt;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75238" y="2508333"/>
            <a:ext cx="243369" cy="2433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81250" y="3219450"/>
            <a:ext cx="7867665" cy="838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09315" y="3238487"/>
            <a:ext cx="7763377" cy="7355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04622" y="3233784"/>
            <a:ext cx="7773034" cy="745490"/>
          </a:xfrm>
          <a:custGeom>
            <a:avLst/>
            <a:gdLst/>
            <a:ahLst/>
            <a:cxnLst/>
            <a:rect l="l" t="t" r="r" b="b"/>
            <a:pathLst>
              <a:path w="7773034" h="745489">
                <a:moveTo>
                  <a:pt x="0" y="745129"/>
                </a:moveTo>
                <a:lnTo>
                  <a:pt x="7772887" y="745129"/>
                </a:lnTo>
                <a:lnTo>
                  <a:pt x="7772887" y="0"/>
                </a:lnTo>
                <a:lnTo>
                  <a:pt x="0" y="0"/>
                </a:lnTo>
                <a:lnTo>
                  <a:pt x="0" y="745129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38640" y="4029075"/>
            <a:ext cx="4543409" cy="28289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1705" y="4075793"/>
            <a:ext cx="4383907" cy="26813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87011" y="4071032"/>
            <a:ext cx="4393565" cy="2691130"/>
          </a:xfrm>
          <a:custGeom>
            <a:avLst/>
            <a:gdLst/>
            <a:ahLst/>
            <a:cxnLst/>
            <a:rect l="l" t="t" r="r" b="b"/>
            <a:pathLst>
              <a:path w="4393565" h="2691129">
                <a:moveTo>
                  <a:pt x="0" y="2690871"/>
                </a:moveTo>
                <a:lnTo>
                  <a:pt x="4393448" y="2690871"/>
                </a:lnTo>
                <a:lnTo>
                  <a:pt x="4393448" y="0"/>
                </a:lnTo>
                <a:lnTo>
                  <a:pt x="0" y="0"/>
                </a:lnTo>
                <a:lnTo>
                  <a:pt x="0" y="2690871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750" y="1590659"/>
            <a:ext cx="10896600" cy="4333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5800" y="1612916"/>
            <a:ext cx="10807700" cy="4241800"/>
          </a:xfrm>
          <a:custGeom>
            <a:avLst/>
            <a:gdLst/>
            <a:ahLst/>
            <a:cxnLst/>
            <a:rect l="l" t="t" r="r" b="b"/>
            <a:pathLst>
              <a:path w="10807700" h="4241800">
                <a:moveTo>
                  <a:pt x="0" y="4241779"/>
                </a:moveTo>
                <a:lnTo>
                  <a:pt x="10807689" y="4241779"/>
                </a:lnTo>
                <a:lnTo>
                  <a:pt x="10807689" y="0"/>
                </a:lnTo>
                <a:lnTo>
                  <a:pt x="0" y="0"/>
                </a:lnTo>
                <a:lnTo>
                  <a:pt x="0" y="4241779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2715895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30" dirty="0">
                <a:solidFill>
                  <a:srgbClr val="5F4778"/>
                </a:solidFill>
                <a:latin typeface="Calibri"/>
                <a:cs typeface="Calibri"/>
              </a:rPr>
              <a:t>Why</a:t>
            </a:r>
            <a:r>
              <a:rPr sz="3750" b="1" spc="-6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10" dirty="0">
                <a:solidFill>
                  <a:srgbClr val="5F4778"/>
                </a:solidFill>
                <a:latin typeface="Calibri"/>
                <a:cs typeface="Calibri"/>
              </a:rPr>
              <a:t>Ansible?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9118" y="6113462"/>
            <a:ext cx="355219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25" dirty="0">
                <a:solidFill>
                  <a:srgbClr val="595959"/>
                </a:solidFill>
                <a:latin typeface="Calibri"/>
                <a:cs typeface="Calibri"/>
              </a:rPr>
              <a:t>Google</a:t>
            </a:r>
            <a:r>
              <a:rPr sz="2000" b="1" spc="-1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595959"/>
                </a:solidFill>
                <a:latin typeface="Calibri"/>
                <a:cs typeface="Calibri"/>
              </a:rPr>
              <a:t>Trends</a:t>
            </a:r>
            <a:r>
              <a:rPr sz="2000" b="1" spc="-15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000" b="1" spc="5" dirty="0">
                <a:solidFill>
                  <a:srgbClr val="595959"/>
                </a:solidFill>
                <a:latin typeface="Calibri"/>
                <a:cs typeface="Calibri"/>
              </a:rPr>
              <a:t>Results</a:t>
            </a:r>
            <a:r>
              <a:rPr sz="2000" b="1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000" b="1" spc="30" dirty="0">
                <a:solidFill>
                  <a:srgbClr val="595959"/>
                </a:solidFill>
                <a:latin typeface="Calibri"/>
                <a:cs typeface="Calibri"/>
              </a:rPr>
              <a:t>for</a:t>
            </a:r>
            <a:r>
              <a:rPr sz="2000" b="1" spc="-1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3176" y="2897008"/>
            <a:ext cx="10545683" cy="28674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8774" y="2187098"/>
            <a:ext cx="3648577" cy="9857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3176" y="1790556"/>
            <a:ext cx="10545683" cy="7131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381" y="3514722"/>
            <a:ext cx="4390390" cy="156273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 marR="5080">
              <a:lnSpc>
                <a:spcPts val="5710"/>
              </a:lnSpc>
              <a:spcBef>
                <a:spcPts val="860"/>
              </a:spcBef>
            </a:pPr>
            <a:r>
              <a:rPr spc="5" dirty="0"/>
              <a:t>Using </a:t>
            </a:r>
            <a:r>
              <a:rPr spc="-5" dirty="0"/>
              <a:t>Roles </a:t>
            </a:r>
            <a:r>
              <a:rPr spc="10" dirty="0"/>
              <a:t>in  </a:t>
            </a:r>
            <a:r>
              <a:rPr spc="-15" dirty="0"/>
              <a:t>Playbook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470535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dirty="0">
                <a:solidFill>
                  <a:srgbClr val="5F4778"/>
                </a:solidFill>
                <a:latin typeface="Calibri"/>
                <a:cs typeface="Calibri"/>
              </a:rPr>
              <a:t>Using </a:t>
            </a:r>
            <a:r>
              <a:rPr sz="3750" b="1" spc="-25" dirty="0">
                <a:solidFill>
                  <a:srgbClr val="5F4778"/>
                </a:solidFill>
                <a:latin typeface="Calibri"/>
                <a:cs typeface="Calibri"/>
              </a:rPr>
              <a:t>Roles </a:t>
            </a:r>
            <a:r>
              <a:rPr sz="3750" b="1" spc="-15" dirty="0">
                <a:solidFill>
                  <a:srgbClr val="5F4778"/>
                </a:solidFill>
                <a:latin typeface="Calibri"/>
                <a:cs typeface="Calibri"/>
              </a:rPr>
              <a:t>in</a:t>
            </a:r>
            <a:r>
              <a:rPr sz="3750" b="1" spc="-2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Playbook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76575" y="1143000"/>
            <a:ext cx="6476984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7286" y="1163695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6242304" y="0"/>
                </a:moveTo>
                <a:lnTo>
                  <a:pt x="136123" y="0"/>
                </a:lnTo>
                <a:lnTo>
                  <a:pt x="93103" y="6941"/>
                </a:lnTo>
                <a:lnTo>
                  <a:pt x="55737" y="26270"/>
                </a:lnTo>
                <a:lnTo>
                  <a:pt x="26268" y="55744"/>
                </a:lnTo>
                <a:lnTo>
                  <a:pt x="6941" y="93119"/>
                </a:lnTo>
                <a:lnTo>
                  <a:pt x="0" y="136154"/>
                </a:lnTo>
                <a:lnTo>
                  <a:pt x="0" y="681106"/>
                </a:lnTo>
                <a:lnTo>
                  <a:pt x="6941" y="724153"/>
                </a:lnTo>
                <a:lnTo>
                  <a:pt x="26268" y="761559"/>
                </a:lnTo>
                <a:lnTo>
                  <a:pt x="55737" y="791068"/>
                </a:lnTo>
                <a:lnTo>
                  <a:pt x="93103" y="810428"/>
                </a:lnTo>
                <a:lnTo>
                  <a:pt x="136123" y="817382"/>
                </a:lnTo>
                <a:lnTo>
                  <a:pt x="6242304" y="817382"/>
                </a:lnTo>
                <a:lnTo>
                  <a:pt x="6285323" y="810428"/>
                </a:lnTo>
                <a:lnTo>
                  <a:pt x="6322690" y="791068"/>
                </a:lnTo>
                <a:lnTo>
                  <a:pt x="6352159" y="761559"/>
                </a:lnTo>
                <a:lnTo>
                  <a:pt x="6371486" y="724153"/>
                </a:lnTo>
                <a:lnTo>
                  <a:pt x="6378427" y="681106"/>
                </a:lnTo>
                <a:lnTo>
                  <a:pt x="6378427" y="136154"/>
                </a:lnTo>
                <a:lnTo>
                  <a:pt x="6371486" y="93119"/>
                </a:lnTo>
                <a:lnTo>
                  <a:pt x="6352159" y="55744"/>
                </a:lnTo>
                <a:lnTo>
                  <a:pt x="6322690" y="26270"/>
                </a:lnTo>
                <a:lnTo>
                  <a:pt x="6285323" y="6941"/>
                </a:lnTo>
                <a:lnTo>
                  <a:pt x="6242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7286" y="1163696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0" y="136154"/>
                </a:moveTo>
                <a:lnTo>
                  <a:pt x="6941" y="93119"/>
                </a:lnTo>
                <a:lnTo>
                  <a:pt x="26268" y="55744"/>
                </a:lnTo>
                <a:lnTo>
                  <a:pt x="55737" y="26270"/>
                </a:lnTo>
                <a:lnTo>
                  <a:pt x="93103" y="6941"/>
                </a:lnTo>
                <a:lnTo>
                  <a:pt x="136123" y="0"/>
                </a:lnTo>
                <a:lnTo>
                  <a:pt x="6242303" y="0"/>
                </a:lnTo>
                <a:lnTo>
                  <a:pt x="6285323" y="6941"/>
                </a:lnTo>
                <a:lnTo>
                  <a:pt x="6322690" y="26270"/>
                </a:lnTo>
                <a:lnTo>
                  <a:pt x="6352159" y="55744"/>
                </a:lnTo>
                <a:lnTo>
                  <a:pt x="6371486" y="93119"/>
                </a:lnTo>
                <a:lnTo>
                  <a:pt x="6378427" y="136154"/>
                </a:lnTo>
                <a:lnTo>
                  <a:pt x="6378427" y="681106"/>
                </a:lnTo>
                <a:lnTo>
                  <a:pt x="6371486" y="724153"/>
                </a:lnTo>
                <a:lnTo>
                  <a:pt x="6352159" y="761559"/>
                </a:lnTo>
                <a:lnTo>
                  <a:pt x="6322690" y="791068"/>
                </a:lnTo>
                <a:lnTo>
                  <a:pt x="6285323" y="810428"/>
                </a:lnTo>
                <a:lnTo>
                  <a:pt x="6242303" y="817382"/>
                </a:lnTo>
                <a:lnTo>
                  <a:pt x="136123" y="817382"/>
                </a:lnTo>
                <a:lnTo>
                  <a:pt x="93103" y="810428"/>
                </a:lnTo>
                <a:lnTo>
                  <a:pt x="55737" y="791068"/>
                </a:lnTo>
                <a:lnTo>
                  <a:pt x="26268" y="761559"/>
                </a:lnTo>
                <a:lnTo>
                  <a:pt x="6941" y="724153"/>
                </a:lnTo>
                <a:lnTo>
                  <a:pt x="0" y="681106"/>
                </a:lnTo>
                <a:lnTo>
                  <a:pt x="0" y="136154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6575" y="2238359"/>
            <a:ext cx="6476984" cy="904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7286" y="2252593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6242304" y="0"/>
                </a:moveTo>
                <a:lnTo>
                  <a:pt x="136123" y="0"/>
                </a:lnTo>
                <a:lnTo>
                  <a:pt x="93103" y="6954"/>
                </a:lnTo>
                <a:lnTo>
                  <a:pt x="55737" y="26313"/>
                </a:lnTo>
                <a:lnTo>
                  <a:pt x="26268" y="55823"/>
                </a:lnTo>
                <a:lnTo>
                  <a:pt x="6941" y="93228"/>
                </a:lnTo>
                <a:lnTo>
                  <a:pt x="0" y="136276"/>
                </a:lnTo>
                <a:lnTo>
                  <a:pt x="0" y="681228"/>
                </a:lnTo>
                <a:lnTo>
                  <a:pt x="6941" y="724262"/>
                </a:lnTo>
                <a:lnTo>
                  <a:pt x="26268" y="761638"/>
                </a:lnTo>
                <a:lnTo>
                  <a:pt x="55737" y="791111"/>
                </a:lnTo>
                <a:lnTo>
                  <a:pt x="93103" y="810440"/>
                </a:lnTo>
                <a:lnTo>
                  <a:pt x="136123" y="817382"/>
                </a:lnTo>
                <a:lnTo>
                  <a:pt x="6242304" y="817382"/>
                </a:lnTo>
                <a:lnTo>
                  <a:pt x="6285323" y="810440"/>
                </a:lnTo>
                <a:lnTo>
                  <a:pt x="6322690" y="791111"/>
                </a:lnTo>
                <a:lnTo>
                  <a:pt x="6352159" y="761638"/>
                </a:lnTo>
                <a:lnTo>
                  <a:pt x="6371486" y="724262"/>
                </a:lnTo>
                <a:lnTo>
                  <a:pt x="6378427" y="681228"/>
                </a:lnTo>
                <a:lnTo>
                  <a:pt x="6378427" y="136276"/>
                </a:lnTo>
                <a:lnTo>
                  <a:pt x="6371486" y="93228"/>
                </a:lnTo>
                <a:lnTo>
                  <a:pt x="6352159" y="55823"/>
                </a:lnTo>
                <a:lnTo>
                  <a:pt x="6322690" y="26313"/>
                </a:lnTo>
                <a:lnTo>
                  <a:pt x="6285323" y="6954"/>
                </a:lnTo>
                <a:lnTo>
                  <a:pt x="6242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7286" y="2252594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0" y="136276"/>
                </a:moveTo>
                <a:lnTo>
                  <a:pt x="6941" y="93228"/>
                </a:lnTo>
                <a:lnTo>
                  <a:pt x="26268" y="55823"/>
                </a:lnTo>
                <a:lnTo>
                  <a:pt x="55737" y="26313"/>
                </a:lnTo>
                <a:lnTo>
                  <a:pt x="93103" y="6954"/>
                </a:lnTo>
                <a:lnTo>
                  <a:pt x="136123" y="0"/>
                </a:lnTo>
                <a:lnTo>
                  <a:pt x="6242303" y="0"/>
                </a:lnTo>
                <a:lnTo>
                  <a:pt x="6285323" y="6954"/>
                </a:lnTo>
                <a:lnTo>
                  <a:pt x="6322690" y="26313"/>
                </a:lnTo>
                <a:lnTo>
                  <a:pt x="6352159" y="55823"/>
                </a:lnTo>
                <a:lnTo>
                  <a:pt x="6371486" y="93228"/>
                </a:lnTo>
                <a:lnTo>
                  <a:pt x="6378427" y="136276"/>
                </a:lnTo>
                <a:lnTo>
                  <a:pt x="6378427" y="681227"/>
                </a:lnTo>
                <a:lnTo>
                  <a:pt x="6371486" y="724262"/>
                </a:lnTo>
                <a:lnTo>
                  <a:pt x="6352159" y="761638"/>
                </a:lnTo>
                <a:lnTo>
                  <a:pt x="6322690" y="791111"/>
                </a:lnTo>
                <a:lnTo>
                  <a:pt x="6285323" y="810440"/>
                </a:lnTo>
                <a:lnTo>
                  <a:pt x="6242303" y="817382"/>
                </a:lnTo>
                <a:lnTo>
                  <a:pt x="136123" y="817382"/>
                </a:lnTo>
                <a:lnTo>
                  <a:pt x="93103" y="810440"/>
                </a:lnTo>
                <a:lnTo>
                  <a:pt x="55737" y="791111"/>
                </a:lnTo>
                <a:lnTo>
                  <a:pt x="26268" y="761638"/>
                </a:lnTo>
                <a:lnTo>
                  <a:pt x="6941" y="724262"/>
                </a:lnTo>
                <a:lnTo>
                  <a:pt x="0" y="681227"/>
                </a:lnTo>
                <a:lnTo>
                  <a:pt x="0" y="136276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57725" y="1247706"/>
            <a:ext cx="5156200" cy="18332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054100" marR="5080" indent="-972819">
              <a:lnSpc>
                <a:spcPct val="100800"/>
              </a:lnSpc>
              <a:spcBef>
                <a:spcPts val="85"/>
              </a:spcBef>
            </a:pPr>
            <a:r>
              <a:rPr sz="1800" spc="-65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use</a:t>
            </a:r>
            <a:r>
              <a:rPr sz="18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r>
              <a:rPr sz="1800" spc="-10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roles</a:t>
            </a:r>
            <a:r>
              <a:rPr sz="1800" spc="-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along</a:t>
            </a:r>
            <a:r>
              <a:rPr sz="1800" spc="-1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with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other</a:t>
            </a:r>
            <a:r>
              <a:rPr sz="1800" spc="-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tasks</a:t>
            </a:r>
            <a:r>
              <a:rPr sz="1800" spc="-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in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playbook  </a:t>
            </a:r>
            <a:r>
              <a:rPr sz="1800" spc="-25" dirty="0">
                <a:solidFill>
                  <a:srgbClr val="595959"/>
                </a:solidFill>
                <a:latin typeface="Calibri"/>
                <a:cs typeface="Calibri"/>
              </a:rPr>
              <a:t>Use </a:t>
            </a:r>
            <a:r>
              <a:rPr sz="1800" i="1" spc="-5" dirty="0">
                <a:solidFill>
                  <a:srgbClr val="595959"/>
                </a:solidFill>
                <a:latin typeface="Calibri"/>
                <a:cs typeface="Calibri"/>
              </a:rPr>
              <a:t>import_role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800" spc="8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595959"/>
                </a:solidFill>
                <a:latin typeface="Calibri"/>
                <a:cs typeface="Calibri"/>
              </a:rPr>
              <a:t>include_role.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 marR="78105" indent="-5715" algn="ctr">
              <a:lnSpc>
                <a:spcPct val="100899"/>
              </a:lnSpc>
              <a:spcBef>
                <a:spcPts val="1285"/>
              </a:spcBef>
            </a:pP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Here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we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have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created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one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playbook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called  </a:t>
            </a:r>
            <a:r>
              <a:rPr sz="1800" i="1" spc="-15" dirty="0">
                <a:solidFill>
                  <a:srgbClr val="595959"/>
                </a:solidFill>
                <a:latin typeface="Calibri"/>
                <a:cs typeface="Calibri"/>
              </a:rPr>
              <a:t>playbookrole.yml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 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execute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on </a:t>
            </a:r>
            <a:r>
              <a:rPr sz="1800" i="1" spc="-20" dirty="0">
                <a:solidFill>
                  <a:srgbClr val="595959"/>
                </a:solidFill>
                <a:latin typeface="Calibri"/>
                <a:cs typeface="Calibri"/>
              </a:rPr>
              <a:t>servers </a:t>
            </a:r>
            <a:r>
              <a:rPr sz="1800" spc="20" dirty="0">
                <a:solidFill>
                  <a:srgbClr val="595959"/>
                </a:solidFill>
                <a:latin typeface="Calibri"/>
                <a:cs typeface="Calibri"/>
              </a:rPr>
              <a:t>along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with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two  </a:t>
            </a:r>
            <a:r>
              <a:rPr sz="1800" i="1" spc="-25" dirty="0">
                <a:solidFill>
                  <a:srgbClr val="595959"/>
                </a:solidFill>
                <a:latin typeface="Calibri"/>
                <a:cs typeface="Calibri"/>
              </a:rPr>
              <a:t>debug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tasks </a:t>
            </a: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before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and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after </a:t>
            </a:r>
            <a:r>
              <a:rPr sz="1800" i="1" spc="-20" dirty="0">
                <a:solidFill>
                  <a:srgbClr val="595959"/>
                </a:solidFill>
                <a:latin typeface="Calibri"/>
                <a:cs typeface="Calibri"/>
              </a:rPr>
              <a:t>apache</a:t>
            </a:r>
            <a:r>
              <a:rPr sz="1800" i="1" spc="1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role.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75238" y="1448788"/>
            <a:ext cx="243369" cy="2433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75238" y="2488034"/>
            <a:ext cx="243369" cy="2433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19425" y="3248025"/>
            <a:ext cx="6619890" cy="571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42666" y="3267892"/>
            <a:ext cx="6520190" cy="4730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37844" y="3263210"/>
            <a:ext cx="6529705" cy="482600"/>
          </a:xfrm>
          <a:custGeom>
            <a:avLst/>
            <a:gdLst/>
            <a:ahLst/>
            <a:cxnLst/>
            <a:rect l="l" t="t" r="r" b="b"/>
            <a:pathLst>
              <a:path w="6529705" h="482600">
                <a:moveTo>
                  <a:pt x="0" y="482538"/>
                </a:moveTo>
                <a:lnTo>
                  <a:pt x="6529699" y="482538"/>
                </a:lnTo>
                <a:lnTo>
                  <a:pt x="6529699" y="0"/>
                </a:lnTo>
                <a:lnTo>
                  <a:pt x="0" y="0"/>
                </a:lnTo>
                <a:lnTo>
                  <a:pt x="0" y="482538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90850" y="3781425"/>
            <a:ext cx="6677040" cy="2781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42666" y="3828300"/>
            <a:ext cx="6520190" cy="26305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37844" y="3823536"/>
            <a:ext cx="6529705" cy="2640330"/>
          </a:xfrm>
          <a:custGeom>
            <a:avLst/>
            <a:gdLst/>
            <a:ahLst/>
            <a:cxnLst/>
            <a:rect l="l" t="t" r="r" b="b"/>
            <a:pathLst>
              <a:path w="6529705" h="2640329">
                <a:moveTo>
                  <a:pt x="0" y="2640080"/>
                </a:moveTo>
                <a:lnTo>
                  <a:pt x="6529699" y="2640080"/>
                </a:lnTo>
                <a:lnTo>
                  <a:pt x="6529699" y="0"/>
                </a:lnTo>
                <a:lnTo>
                  <a:pt x="0" y="0"/>
                </a:lnTo>
                <a:lnTo>
                  <a:pt x="0" y="2640080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4638" y="230118"/>
            <a:ext cx="470535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dirty="0">
                <a:solidFill>
                  <a:srgbClr val="5F4778"/>
                </a:solidFill>
                <a:latin typeface="Calibri"/>
                <a:cs typeface="Calibri"/>
              </a:rPr>
              <a:t>Using </a:t>
            </a:r>
            <a:r>
              <a:rPr sz="3750" b="1" spc="-25" dirty="0">
                <a:solidFill>
                  <a:srgbClr val="5F4778"/>
                </a:solidFill>
                <a:latin typeface="Calibri"/>
                <a:cs typeface="Calibri"/>
              </a:rPr>
              <a:t>Roles </a:t>
            </a:r>
            <a:r>
              <a:rPr sz="3750" b="1" spc="-15" dirty="0">
                <a:solidFill>
                  <a:srgbClr val="5F4778"/>
                </a:solidFill>
                <a:latin typeface="Calibri"/>
                <a:cs typeface="Calibri"/>
              </a:rPr>
              <a:t>in</a:t>
            </a:r>
            <a:r>
              <a:rPr sz="3750" b="1" spc="-2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Playbook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76575" y="1143000"/>
            <a:ext cx="6476984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7286" y="1163695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6242304" y="0"/>
                </a:moveTo>
                <a:lnTo>
                  <a:pt x="136123" y="0"/>
                </a:lnTo>
                <a:lnTo>
                  <a:pt x="93103" y="6941"/>
                </a:lnTo>
                <a:lnTo>
                  <a:pt x="55737" y="26270"/>
                </a:lnTo>
                <a:lnTo>
                  <a:pt x="26268" y="55744"/>
                </a:lnTo>
                <a:lnTo>
                  <a:pt x="6941" y="93119"/>
                </a:lnTo>
                <a:lnTo>
                  <a:pt x="0" y="136154"/>
                </a:lnTo>
                <a:lnTo>
                  <a:pt x="0" y="681106"/>
                </a:lnTo>
                <a:lnTo>
                  <a:pt x="6941" y="724153"/>
                </a:lnTo>
                <a:lnTo>
                  <a:pt x="26268" y="761559"/>
                </a:lnTo>
                <a:lnTo>
                  <a:pt x="55737" y="791068"/>
                </a:lnTo>
                <a:lnTo>
                  <a:pt x="93103" y="810428"/>
                </a:lnTo>
                <a:lnTo>
                  <a:pt x="136123" y="817382"/>
                </a:lnTo>
                <a:lnTo>
                  <a:pt x="6242304" y="817382"/>
                </a:lnTo>
                <a:lnTo>
                  <a:pt x="6285323" y="810428"/>
                </a:lnTo>
                <a:lnTo>
                  <a:pt x="6322690" y="791068"/>
                </a:lnTo>
                <a:lnTo>
                  <a:pt x="6352159" y="761559"/>
                </a:lnTo>
                <a:lnTo>
                  <a:pt x="6371486" y="724153"/>
                </a:lnTo>
                <a:lnTo>
                  <a:pt x="6378427" y="681106"/>
                </a:lnTo>
                <a:lnTo>
                  <a:pt x="6378427" y="136154"/>
                </a:lnTo>
                <a:lnTo>
                  <a:pt x="6371486" y="93119"/>
                </a:lnTo>
                <a:lnTo>
                  <a:pt x="6352159" y="55744"/>
                </a:lnTo>
                <a:lnTo>
                  <a:pt x="6322690" y="26270"/>
                </a:lnTo>
                <a:lnTo>
                  <a:pt x="6285323" y="6941"/>
                </a:lnTo>
                <a:lnTo>
                  <a:pt x="62423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7286" y="1163696"/>
            <a:ext cx="6378575" cy="817880"/>
          </a:xfrm>
          <a:custGeom>
            <a:avLst/>
            <a:gdLst/>
            <a:ahLst/>
            <a:cxnLst/>
            <a:rect l="l" t="t" r="r" b="b"/>
            <a:pathLst>
              <a:path w="6378575" h="817880">
                <a:moveTo>
                  <a:pt x="0" y="136154"/>
                </a:moveTo>
                <a:lnTo>
                  <a:pt x="6941" y="93119"/>
                </a:lnTo>
                <a:lnTo>
                  <a:pt x="26268" y="55744"/>
                </a:lnTo>
                <a:lnTo>
                  <a:pt x="55737" y="26270"/>
                </a:lnTo>
                <a:lnTo>
                  <a:pt x="93103" y="6941"/>
                </a:lnTo>
                <a:lnTo>
                  <a:pt x="136123" y="0"/>
                </a:lnTo>
                <a:lnTo>
                  <a:pt x="6242303" y="0"/>
                </a:lnTo>
                <a:lnTo>
                  <a:pt x="6285323" y="6941"/>
                </a:lnTo>
                <a:lnTo>
                  <a:pt x="6322690" y="26270"/>
                </a:lnTo>
                <a:lnTo>
                  <a:pt x="6352159" y="55744"/>
                </a:lnTo>
                <a:lnTo>
                  <a:pt x="6371486" y="93119"/>
                </a:lnTo>
                <a:lnTo>
                  <a:pt x="6378427" y="136154"/>
                </a:lnTo>
                <a:lnTo>
                  <a:pt x="6378427" y="681106"/>
                </a:lnTo>
                <a:lnTo>
                  <a:pt x="6371486" y="724153"/>
                </a:lnTo>
                <a:lnTo>
                  <a:pt x="6352159" y="761559"/>
                </a:lnTo>
                <a:lnTo>
                  <a:pt x="6322690" y="791068"/>
                </a:lnTo>
                <a:lnTo>
                  <a:pt x="6285323" y="810428"/>
                </a:lnTo>
                <a:lnTo>
                  <a:pt x="6242303" y="817382"/>
                </a:lnTo>
                <a:lnTo>
                  <a:pt x="136123" y="817382"/>
                </a:lnTo>
                <a:lnTo>
                  <a:pt x="93103" y="810428"/>
                </a:lnTo>
                <a:lnTo>
                  <a:pt x="55737" y="791068"/>
                </a:lnTo>
                <a:lnTo>
                  <a:pt x="26268" y="761559"/>
                </a:lnTo>
                <a:lnTo>
                  <a:pt x="6941" y="724153"/>
                </a:lnTo>
                <a:lnTo>
                  <a:pt x="0" y="681106"/>
                </a:lnTo>
                <a:lnTo>
                  <a:pt x="0" y="136154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22194" y="1247706"/>
            <a:ext cx="4912360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204720" marR="5080" indent="-2192655">
              <a:lnSpc>
                <a:spcPct val="100800"/>
              </a:lnSpc>
              <a:spcBef>
                <a:spcPts val="85"/>
              </a:spcBef>
            </a:pPr>
            <a:r>
              <a:rPr sz="1800" i="1" spc="-10" dirty="0">
                <a:solidFill>
                  <a:srgbClr val="595959"/>
                </a:solidFill>
                <a:latin typeface="Calibri"/>
                <a:cs typeface="Calibri"/>
              </a:rPr>
              <a:t>Check </a:t>
            </a:r>
            <a:r>
              <a:rPr sz="1800" i="1" spc="-20" dirty="0">
                <a:solidFill>
                  <a:srgbClr val="595959"/>
                </a:solidFill>
                <a:latin typeface="Calibri"/>
                <a:cs typeface="Calibri"/>
              </a:rPr>
              <a:t>for </a:t>
            </a:r>
            <a:r>
              <a:rPr sz="1800" i="1" spc="-15" dirty="0">
                <a:solidFill>
                  <a:srgbClr val="595959"/>
                </a:solidFill>
                <a:latin typeface="Calibri"/>
                <a:cs typeface="Calibri"/>
              </a:rPr>
              <a:t>syntax </a:t>
            </a:r>
            <a:r>
              <a:rPr sz="1800" i="1" spc="-25" dirty="0">
                <a:solidFill>
                  <a:srgbClr val="595959"/>
                </a:solidFill>
                <a:latin typeface="Calibri"/>
                <a:cs typeface="Calibri"/>
              </a:rPr>
              <a:t>error </a:t>
            </a:r>
            <a:r>
              <a:rPr sz="1800" i="1" spc="-20" dirty="0">
                <a:solidFill>
                  <a:srgbClr val="595959"/>
                </a:solidFill>
                <a:latin typeface="Calibri"/>
                <a:cs typeface="Calibri"/>
              </a:rPr>
              <a:t>and execute </a:t>
            </a:r>
            <a:r>
              <a:rPr sz="1800" i="1" spc="-15" dirty="0">
                <a:solidFill>
                  <a:srgbClr val="595959"/>
                </a:solidFill>
                <a:latin typeface="Calibri"/>
                <a:cs typeface="Calibri"/>
              </a:rPr>
              <a:t>the playbook </a:t>
            </a:r>
            <a:r>
              <a:rPr sz="1800" i="1" spc="5" dirty="0">
                <a:solidFill>
                  <a:srgbClr val="595959"/>
                </a:solidFill>
                <a:latin typeface="Calibri"/>
                <a:cs typeface="Calibri"/>
              </a:rPr>
              <a:t>with  </a:t>
            </a:r>
            <a:r>
              <a:rPr sz="1800" i="1" spc="-15" dirty="0">
                <a:solidFill>
                  <a:srgbClr val="595959"/>
                </a:solidFill>
                <a:latin typeface="Calibri"/>
                <a:cs typeface="Calibri"/>
              </a:rPr>
              <a:t>roles.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75238" y="1448788"/>
            <a:ext cx="243369" cy="2433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38400" y="2324084"/>
            <a:ext cx="7810500" cy="8096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60625" y="2343086"/>
            <a:ext cx="7712083" cy="70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55794" y="2338379"/>
            <a:ext cx="7722234" cy="716915"/>
          </a:xfrm>
          <a:custGeom>
            <a:avLst/>
            <a:gdLst/>
            <a:ahLst/>
            <a:cxnLst/>
            <a:rect l="l" t="t" r="r" b="b"/>
            <a:pathLst>
              <a:path w="7722234" h="716914">
                <a:moveTo>
                  <a:pt x="0" y="716721"/>
                </a:moveTo>
                <a:lnTo>
                  <a:pt x="7721620" y="716721"/>
                </a:lnTo>
                <a:lnTo>
                  <a:pt x="7721620" y="0"/>
                </a:lnTo>
                <a:lnTo>
                  <a:pt x="0" y="0"/>
                </a:lnTo>
                <a:lnTo>
                  <a:pt x="0" y="716721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33850" y="3095625"/>
            <a:ext cx="4419600" cy="3733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84903" y="3143244"/>
            <a:ext cx="4263390" cy="35824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80209" y="3138466"/>
            <a:ext cx="4273550" cy="3592195"/>
          </a:xfrm>
          <a:custGeom>
            <a:avLst/>
            <a:gdLst/>
            <a:ahLst/>
            <a:cxnLst/>
            <a:rect l="l" t="t" r="r" b="b"/>
            <a:pathLst>
              <a:path w="4273550" h="3592195">
                <a:moveTo>
                  <a:pt x="0" y="3591945"/>
                </a:moveTo>
                <a:lnTo>
                  <a:pt x="4272930" y="3591945"/>
                </a:lnTo>
                <a:lnTo>
                  <a:pt x="4272930" y="0"/>
                </a:lnTo>
                <a:lnTo>
                  <a:pt x="0" y="0"/>
                </a:lnTo>
                <a:lnTo>
                  <a:pt x="0" y="3591945"/>
                </a:lnTo>
                <a:close/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381" y="3514722"/>
            <a:ext cx="8679815" cy="156273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 marR="5080">
              <a:lnSpc>
                <a:spcPts val="5710"/>
              </a:lnSpc>
              <a:spcBef>
                <a:spcPts val="860"/>
              </a:spcBef>
            </a:pPr>
            <a:r>
              <a:rPr spc="-5" dirty="0"/>
              <a:t>Hands-on: Configuring  </a:t>
            </a:r>
            <a:r>
              <a:rPr spc="5" dirty="0"/>
              <a:t>Multiple </a:t>
            </a:r>
            <a:r>
              <a:rPr spc="-15" dirty="0"/>
              <a:t>Nodes </a:t>
            </a:r>
            <a:r>
              <a:rPr spc="5" dirty="0"/>
              <a:t>using</a:t>
            </a:r>
            <a:r>
              <a:rPr spc="-90" dirty="0"/>
              <a:t> </a:t>
            </a:r>
            <a:r>
              <a:rPr spc="5" dirty="0"/>
              <a:t>Ansible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03097" y="983223"/>
            <a:ext cx="11391265" cy="0"/>
          </a:xfrm>
          <a:custGeom>
            <a:avLst/>
            <a:gdLst/>
            <a:ahLst/>
            <a:cxnLst/>
            <a:rect l="l" t="t" r="r" b="b"/>
            <a:pathLst>
              <a:path w="11391265">
                <a:moveTo>
                  <a:pt x="11390771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275" y="2114550"/>
            <a:ext cx="5876925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8504" y="2133606"/>
            <a:ext cx="5778500" cy="3416300"/>
          </a:xfrm>
          <a:custGeom>
            <a:avLst/>
            <a:gdLst/>
            <a:ahLst/>
            <a:cxnLst/>
            <a:rect l="l" t="t" r="r" b="b"/>
            <a:pathLst>
              <a:path w="5778500" h="3416300">
                <a:moveTo>
                  <a:pt x="0" y="3416289"/>
                </a:moveTo>
                <a:lnTo>
                  <a:pt x="5778489" y="3416289"/>
                </a:lnTo>
                <a:lnTo>
                  <a:pt x="5778489" y="0"/>
                </a:lnTo>
                <a:lnTo>
                  <a:pt x="0" y="0"/>
                </a:lnTo>
                <a:lnTo>
                  <a:pt x="0" y="3416289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626237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Career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Opportunities </a:t>
            </a:r>
            <a:r>
              <a:rPr sz="3750" b="1" dirty="0">
                <a:solidFill>
                  <a:srgbClr val="5F4778"/>
                </a:solidFill>
                <a:latin typeface="Calibri"/>
                <a:cs typeface="Calibri"/>
              </a:rPr>
              <a:t>of</a:t>
            </a:r>
            <a:r>
              <a:rPr sz="3750" b="1" spc="-114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3180078"/>
            <a:ext cx="5448300" cy="2357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4701" y="2222549"/>
            <a:ext cx="5448300" cy="10319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20995" y="2729102"/>
            <a:ext cx="4199503" cy="13997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03097" y="983223"/>
            <a:ext cx="11391265" cy="0"/>
          </a:xfrm>
          <a:custGeom>
            <a:avLst/>
            <a:gdLst/>
            <a:ahLst/>
            <a:cxnLst/>
            <a:rect l="l" t="t" r="r" b="b"/>
            <a:pathLst>
              <a:path w="11391265">
                <a:moveTo>
                  <a:pt x="11390771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7225" y="2114534"/>
            <a:ext cx="5895975" cy="3686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3095" y="2133609"/>
            <a:ext cx="5804535" cy="3596640"/>
          </a:xfrm>
          <a:custGeom>
            <a:avLst/>
            <a:gdLst/>
            <a:ahLst/>
            <a:cxnLst/>
            <a:rect l="l" t="t" r="r" b="b"/>
            <a:pathLst>
              <a:path w="5804535" h="3596640">
                <a:moveTo>
                  <a:pt x="0" y="3596274"/>
                </a:moveTo>
                <a:lnTo>
                  <a:pt x="5803910" y="3596274"/>
                </a:lnTo>
                <a:lnTo>
                  <a:pt x="5803910" y="0"/>
                </a:lnTo>
                <a:lnTo>
                  <a:pt x="0" y="0"/>
                </a:lnTo>
                <a:lnTo>
                  <a:pt x="0" y="359627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2480" y="2222488"/>
            <a:ext cx="5527029" cy="3418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18410" y="2979163"/>
            <a:ext cx="4049024" cy="13766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626237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20" dirty="0">
                <a:solidFill>
                  <a:srgbClr val="5F4778"/>
                </a:solidFill>
                <a:latin typeface="Calibri"/>
                <a:cs typeface="Calibri"/>
              </a:rPr>
              <a:t>Career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Opportunities </a:t>
            </a:r>
            <a:r>
              <a:rPr sz="3750" b="1" dirty="0">
                <a:solidFill>
                  <a:srgbClr val="5F4778"/>
                </a:solidFill>
                <a:latin typeface="Calibri"/>
                <a:cs typeface="Calibri"/>
              </a:rPr>
              <a:t>of</a:t>
            </a:r>
            <a:r>
              <a:rPr sz="3750" b="1" spc="-114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endParaRPr sz="3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38" y="230118"/>
            <a:ext cx="420370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spc="-10" dirty="0">
                <a:solidFill>
                  <a:srgbClr val="5F4778"/>
                </a:solidFill>
                <a:latin typeface="Calibri"/>
                <a:cs typeface="Calibri"/>
              </a:rPr>
              <a:t>Advantage </a:t>
            </a:r>
            <a:r>
              <a:rPr sz="3750" b="1" dirty="0">
                <a:solidFill>
                  <a:srgbClr val="5F4778"/>
                </a:solidFill>
                <a:latin typeface="Calibri"/>
                <a:cs typeface="Calibri"/>
              </a:rPr>
              <a:t>of</a:t>
            </a:r>
            <a:r>
              <a:rPr sz="3750" b="1" spc="-254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3750" b="1" spc="-5" dirty="0">
                <a:solidFill>
                  <a:srgbClr val="5F4778"/>
                </a:solidFill>
                <a:latin typeface="Calibri"/>
                <a:cs typeface="Calibri"/>
              </a:rPr>
              <a:t>Ansible</a:t>
            </a:r>
            <a:endParaRPr sz="3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7699" y="2105009"/>
            <a:ext cx="5905484" cy="33051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8249" y="2120889"/>
            <a:ext cx="5808980" cy="3217545"/>
          </a:xfrm>
          <a:custGeom>
            <a:avLst/>
            <a:gdLst/>
            <a:ahLst/>
            <a:cxnLst/>
            <a:rect l="l" t="t" r="r" b="b"/>
            <a:pathLst>
              <a:path w="5808980" h="3217545">
                <a:moveTo>
                  <a:pt x="5272546" y="0"/>
                </a:moveTo>
                <a:lnTo>
                  <a:pt x="536210" y="0"/>
                </a:lnTo>
                <a:lnTo>
                  <a:pt x="487403" y="2190"/>
                </a:lnTo>
                <a:lnTo>
                  <a:pt x="439825" y="8637"/>
                </a:lnTo>
                <a:lnTo>
                  <a:pt x="393663" y="19151"/>
                </a:lnTo>
                <a:lnTo>
                  <a:pt x="349107" y="33542"/>
                </a:lnTo>
                <a:lnTo>
                  <a:pt x="306348" y="51621"/>
                </a:lnTo>
                <a:lnTo>
                  <a:pt x="265573" y="73199"/>
                </a:lnTo>
                <a:lnTo>
                  <a:pt x="226972" y="98087"/>
                </a:lnTo>
                <a:lnTo>
                  <a:pt x="190735" y="126096"/>
                </a:lnTo>
                <a:lnTo>
                  <a:pt x="157051" y="157036"/>
                </a:lnTo>
                <a:lnTo>
                  <a:pt x="126108" y="190719"/>
                </a:lnTo>
                <a:lnTo>
                  <a:pt x="98098" y="226955"/>
                </a:lnTo>
                <a:lnTo>
                  <a:pt x="73207" y="265555"/>
                </a:lnTo>
                <a:lnTo>
                  <a:pt x="51627" y="306330"/>
                </a:lnTo>
                <a:lnTo>
                  <a:pt x="33546" y="349090"/>
                </a:lnTo>
                <a:lnTo>
                  <a:pt x="19153" y="393647"/>
                </a:lnTo>
                <a:lnTo>
                  <a:pt x="8638" y="439811"/>
                </a:lnTo>
                <a:lnTo>
                  <a:pt x="2191" y="487393"/>
                </a:lnTo>
                <a:lnTo>
                  <a:pt x="0" y="536204"/>
                </a:lnTo>
                <a:lnTo>
                  <a:pt x="0" y="2680984"/>
                </a:lnTo>
                <a:lnTo>
                  <a:pt x="2191" y="2729792"/>
                </a:lnTo>
                <a:lnTo>
                  <a:pt x="8638" y="2777371"/>
                </a:lnTo>
                <a:lnTo>
                  <a:pt x="19153" y="2823533"/>
                </a:lnTo>
                <a:lnTo>
                  <a:pt x="33546" y="2868088"/>
                </a:lnTo>
                <a:lnTo>
                  <a:pt x="51627" y="2910847"/>
                </a:lnTo>
                <a:lnTo>
                  <a:pt x="73207" y="2951620"/>
                </a:lnTo>
                <a:lnTo>
                  <a:pt x="98098" y="2990218"/>
                </a:lnTo>
                <a:lnTo>
                  <a:pt x="126108" y="3026453"/>
                </a:lnTo>
                <a:lnTo>
                  <a:pt x="157051" y="3060135"/>
                </a:lnTo>
                <a:lnTo>
                  <a:pt x="190735" y="3091075"/>
                </a:lnTo>
                <a:lnTo>
                  <a:pt x="226972" y="3119083"/>
                </a:lnTo>
                <a:lnTo>
                  <a:pt x="265573" y="3143971"/>
                </a:lnTo>
                <a:lnTo>
                  <a:pt x="306348" y="3165549"/>
                </a:lnTo>
                <a:lnTo>
                  <a:pt x="349107" y="3183628"/>
                </a:lnTo>
                <a:lnTo>
                  <a:pt x="393663" y="3198019"/>
                </a:lnTo>
                <a:lnTo>
                  <a:pt x="439825" y="3208532"/>
                </a:lnTo>
                <a:lnTo>
                  <a:pt x="487403" y="3214979"/>
                </a:lnTo>
                <a:lnTo>
                  <a:pt x="536210" y="3217170"/>
                </a:lnTo>
                <a:lnTo>
                  <a:pt x="5272546" y="3217170"/>
                </a:lnTo>
                <a:lnTo>
                  <a:pt x="5321357" y="3214979"/>
                </a:lnTo>
                <a:lnTo>
                  <a:pt x="5368939" y="3208532"/>
                </a:lnTo>
                <a:lnTo>
                  <a:pt x="5415103" y="3198019"/>
                </a:lnTo>
                <a:lnTo>
                  <a:pt x="5459660" y="3183628"/>
                </a:lnTo>
                <a:lnTo>
                  <a:pt x="5502420" y="3165549"/>
                </a:lnTo>
                <a:lnTo>
                  <a:pt x="5543195" y="3143971"/>
                </a:lnTo>
                <a:lnTo>
                  <a:pt x="5581795" y="3119083"/>
                </a:lnTo>
                <a:lnTo>
                  <a:pt x="5618031" y="3091075"/>
                </a:lnTo>
                <a:lnTo>
                  <a:pt x="5651713" y="3060135"/>
                </a:lnTo>
                <a:lnTo>
                  <a:pt x="5682654" y="3026453"/>
                </a:lnTo>
                <a:lnTo>
                  <a:pt x="5710663" y="2990218"/>
                </a:lnTo>
                <a:lnTo>
                  <a:pt x="5735551" y="2951620"/>
                </a:lnTo>
                <a:lnTo>
                  <a:pt x="5757129" y="2910847"/>
                </a:lnTo>
                <a:lnTo>
                  <a:pt x="5775208" y="2868088"/>
                </a:lnTo>
                <a:lnTo>
                  <a:pt x="5789599" y="2823533"/>
                </a:lnTo>
                <a:lnTo>
                  <a:pt x="5800112" y="2777371"/>
                </a:lnTo>
                <a:lnTo>
                  <a:pt x="5806559" y="2729792"/>
                </a:lnTo>
                <a:lnTo>
                  <a:pt x="5808750" y="2680984"/>
                </a:lnTo>
                <a:lnTo>
                  <a:pt x="5808750" y="536204"/>
                </a:lnTo>
                <a:lnTo>
                  <a:pt x="5806559" y="487393"/>
                </a:lnTo>
                <a:lnTo>
                  <a:pt x="5800112" y="439811"/>
                </a:lnTo>
                <a:lnTo>
                  <a:pt x="5789599" y="393647"/>
                </a:lnTo>
                <a:lnTo>
                  <a:pt x="5775208" y="349090"/>
                </a:lnTo>
                <a:lnTo>
                  <a:pt x="5757129" y="306330"/>
                </a:lnTo>
                <a:lnTo>
                  <a:pt x="5735551" y="265555"/>
                </a:lnTo>
                <a:lnTo>
                  <a:pt x="5710663" y="226955"/>
                </a:lnTo>
                <a:lnTo>
                  <a:pt x="5682654" y="190719"/>
                </a:lnTo>
                <a:lnTo>
                  <a:pt x="5651713" y="157036"/>
                </a:lnTo>
                <a:lnTo>
                  <a:pt x="5618031" y="126096"/>
                </a:lnTo>
                <a:lnTo>
                  <a:pt x="5581795" y="98087"/>
                </a:lnTo>
                <a:lnTo>
                  <a:pt x="5543195" y="73199"/>
                </a:lnTo>
                <a:lnTo>
                  <a:pt x="5502420" y="51621"/>
                </a:lnTo>
                <a:lnTo>
                  <a:pt x="5459660" y="33542"/>
                </a:lnTo>
                <a:lnTo>
                  <a:pt x="5415103" y="19151"/>
                </a:lnTo>
                <a:lnTo>
                  <a:pt x="5368939" y="8637"/>
                </a:lnTo>
                <a:lnTo>
                  <a:pt x="5321357" y="2190"/>
                </a:lnTo>
                <a:lnTo>
                  <a:pt x="52725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8249" y="2120889"/>
            <a:ext cx="5808980" cy="3217545"/>
          </a:xfrm>
          <a:custGeom>
            <a:avLst/>
            <a:gdLst/>
            <a:ahLst/>
            <a:cxnLst/>
            <a:rect l="l" t="t" r="r" b="b"/>
            <a:pathLst>
              <a:path w="5808980" h="3217545">
                <a:moveTo>
                  <a:pt x="0" y="536204"/>
                </a:moveTo>
                <a:lnTo>
                  <a:pt x="2191" y="487393"/>
                </a:lnTo>
                <a:lnTo>
                  <a:pt x="8638" y="439811"/>
                </a:lnTo>
                <a:lnTo>
                  <a:pt x="19153" y="393647"/>
                </a:lnTo>
                <a:lnTo>
                  <a:pt x="33546" y="349090"/>
                </a:lnTo>
                <a:lnTo>
                  <a:pt x="51627" y="306329"/>
                </a:lnTo>
                <a:lnTo>
                  <a:pt x="73207" y="265555"/>
                </a:lnTo>
                <a:lnTo>
                  <a:pt x="98098" y="226955"/>
                </a:lnTo>
                <a:lnTo>
                  <a:pt x="126108" y="190719"/>
                </a:lnTo>
                <a:lnTo>
                  <a:pt x="157051" y="157036"/>
                </a:lnTo>
                <a:lnTo>
                  <a:pt x="190735" y="126096"/>
                </a:lnTo>
                <a:lnTo>
                  <a:pt x="226972" y="98087"/>
                </a:lnTo>
                <a:lnTo>
                  <a:pt x="265573" y="73199"/>
                </a:lnTo>
                <a:lnTo>
                  <a:pt x="306348" y="51621"/>
                </a:lnTo>
                <a:lnTo>
                  <a:pt x="349107" y="33542"/>
                </a:lnTo>
                <a:lnTo>
                  <a:pt x="393663" y="19151"/>
                </a:lnTo>
                <a:lnTo>
                  <a:pt x="439825" y="8637"/>
                </a:lnTo>
                <a:lnTo>
                  <a:pt x="487403" y="2190"/>
                </a:lnTo>
                <a:lnTo>
                  <a:pt x="536210" y="0"/>
                </a:lnTo>
                <a:lnTo>
                  <a:pt x="5272546" y="0"/>
                </a:lnTo>
                <a:lnTo>
                  <a:pt x="5321357" y="2190"/>
                </a:lnTo>
                <a:lnTo>
                  <a:pt x="5368939" y="8637"/>
                </a:lnTo>
                <a:lnTo>
                  <a:pt x="5415103" y="19151"/>
                </a:lnTo>
                <a:lnTo>
                  <a:pt x="5459659" y="33542"/>
                </a:lnTo>
                <a:lnTo>
                  <a:pt x="5502420" y="51621"/>
                </a:lnTo>
                <a:lnTo>
                  <a:pt x="5543194" y="73199"/>
                </a:lnTo>
                <a:lnTo>
                  <a:pt x="5581794" y="98087"/>
                </a:lnTo>
                <a:lnTo>
                  <a:pt x="5618030" y="126096"/>
                </a:lnTo>
                <a:lnTo>
                  <a:pt x="5651713" y="157036"/>
                </a:lnTo>
                <a:lnTo>
                  <a:pt x="5682653" y="190719"/>
                </a:lnTo>
                <a:lnTo>
                  <a:pt x="5710662" y="226955"/>
                </a:lnTo>
                <a:lnTo>
                  <a:pt x="5735550" y="265555"/>
                </a:lnTo>
                <a:lnTo>
                  <a:pt x="5757129" y="306329"/>
                </a:lnTo>
                <a:lnTo>
                  <a:pt x="5775208" y="349090"/>
                </a:lnTo>
                <a:lnTo>
                  <a:pt x="5789599" y="393647"/>
                </a:lnTo>
                <a:lnTo>
                  <a:pt x="5800112" y="439811"/>
                </a:lnTo>
                <a:lnTo>
                  <a:pt x="5806559" y="487393"/>
                </a:lnTo>
                <a:lnTo>
                  <a:pt x="5808750" y="536204"/>
                </a:lnTo>
                <a:lnTo>
                  <a:pt x="5808750" y="2680984"/>
                </a:lnTo>
                <a:lnTo>
                  <a:pt x="5806559" y="2729792"/>
                </a:lnTo>
                <a:lnTo>
                  <a:pt x="5800112" y="2777371"/>
                </a:lnTo>
                <a:lnTo>
                  <a:pt x="5789599" y="2823533"/>
                </a:lnTo>
                <a:lnTo>
                  <a:pt x="5775208" y="2868088"/>
                </a:lnTo>
                <a:lnTo>
                  <a:pt x="5757129" y="2910846"/>
                </a:lnTo>
                <a:lnTo>
                  <a:pt x="5735550" y="2951620"/>
                </a:lnTo>
                <a:lnTo>
                  <a:pt x="5710662" y="2990218"/>
                </a:lnTo>
                <a:lnTo>
                  <a:pt x="5682653" y="3026453"/>
                </a:lnTo>
                <a:lnTo>
                  <a:pt x="5651713" y="3060135"/>
                </a:lnTo>
                <a:lnTo>
                  <a:pt x="5618030" y="3091075"/>
                </a:lnTo>
                <a:lnTo>
                  <a:pt x="5581794" y="3119083"/>
                </a:lnTo>
                <a:lnTo>
                  <a:pt x="5543194" y="3143971"/>
                </a:lnTo>
                <a:lnTo>
                  <a:pt x="5502420" y="3165549"/>
                </a:lnTo>
                <a:lnTo>
                  <a:pt x="5459659" y="3183628"/>
                </a:lnTo>
                <a:lnTo>
                  <a:pt x="5415103" y="3198018"/>
                </a:lnTo>
                <a:lnTo>
                  <a:pt x="5368939" y="3208532"/>
                </a:lnTo>
                <a:lnTo>
                  <a:pt x="5321357" y="3214979"/>
                </a:lnTo>
                <a:lnTo>
                  <a:pt x="5272546" y="3217170"/>
                </a:lnTo>
                <a:lnTo>
                  <a:pt x="536210" y="3217170"/>
                </a:lnTo>
                <a:lnTo>
                  <a:pt x="487403" y="3214979"/>
                </a:lnTo>
                <a:lnTo>
                  <a:pt x="439825" y="3208532"/>
                </a:lnTo>
                <a:lnTo>
                  <a:pt x="393663" y="3198018"/>
                </a:lnTo>
                <a:lnTo>
                  <a:pt x="349107" y="3183628"/>
                </a:lnTo>
                <a:lnTo>
                  <a:pt x="306348" y="3165549"/>
                </a:lnTo>
                <a:lnTo>
                  <a:pt x="265573" y="3143971"/>
                </a:lnTo>
                <a:lnTo>
                  <a:pt x="226972" y="3119083"/>
                </a:lnTo>
                <a:lnTo>
                  <a:pt x="190735" y="3091075"/>
                </a:lnTo>
                <a:lnTo>
                  <a:pt x="157051" y="3060135"/>
                </a:lnTo>
                <a:lnTo>
                  <a:pt x="126108" y="3026453"/>
                </a:lnTo>
                <a:lnTo>
                  <a:pt x="98098" y="2990218"/>
                </a:lnTo>
                <a:lnTo>
                  <a:pt x="73207" y="2951620"/>
                </a:lnTo>
                <a:lnTo>
                  <a:pt x="51627" y="2910846"/>
                </a:lnTo>
                <a:lnTo>
                  <a:pt x="33546" y="2868088"/>
                </a:lnTo>
                <a:lnTo>
                  <a:pt x="19153" y="2823533"/>
                </a:lnTo>
                <a:lnTo>
                  <a:pt x="8638" y="2777371"/>
                </a:lnTo>
                <a:lnTo>
                  <a:pt x="2191" y="2729792"/>
                </a:lnTo>
                <a:lnTo>
                  <a:pt x="0" y="2680984"/>
                </a:lnTo>
                <a:lnTo>
                  <a:pt x="0" y="536204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67562" y="2417759"/>
            <a:ext cx="3739515" cy="2503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Easy to</a:t>
            </a:r>
            <a:r>
              <a:rPr sz="1800" spc="-1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learn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595959"/>
                </a:solidFill>
                <a:latin typeface="Calibri"/>
                <a:cs typeface="Calibri"/>
              </a:rPr>
              <a:t>Written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in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Python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Easy</a:t>
            </a:r>
            <a:r>
              <a:rPr sz="1800" spc="-10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installation</a:t>
            </a:r>
            <a:r>
              <a:rPr sz="1800" spc="-1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800" spc="-1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configuration</a:t>
            </a:r>
            <a:r>
              <a:rPr sz="1800" spc="-1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Calibri"/>
                <a:cs typeface="Calibri"/>
              </a:rPr>
              <a:t>steps</a:t>
            </a:r>
            <a:endParaRPr sz="1800">
              <a:latin typeface="Calibri"/>
              <a:cs typeface="Calibri"/>
            </a:endParaRPr>
          </a:p>
          <a:p>
            <a:pPr marL="12700" marR="550545">
              <a:lnSpc>
                <a:spcPct val="201600"/>
              </a:lnSpc>
            </a:pP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No</a:t>
            </a:r>
            <a:r>
              <a:rPr sz="1800" spc="-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need</a:t>
            </a:r>
            <a:r>
              <a:rPr sz="1800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1800" spc="-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install</a:t>
            </a:r>
            <a:r>
              <a:rPr sz="1800" spc="-1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Calibri"/>
                <a:cs typeface="Calibri"/>
              </a:rPr>
              <a:t>ansible</a:t>
            </a:r>
            <a:r>
              <a:rPr sz="1800" spc="-1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on</a:t>
            </a:r>
            <a:r>
              <a:rPr sz="1800" spc="-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Calibri"/>
                <a:cs typeface="Calibri"/>
              </a:rPr>
              <a:t>slave 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Highly</a:t>
            </a:r>
            <a:r>
              <a:rPr sz="1800" spc="-10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Calibri"/>
                <a:cs typeface="Calibri"/>
              </a:rPr>
              <a:t>scalable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78624" y="2366125"/>
            <a:ext cx="39789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8624" y="2924946"/>
            <a:ext cx="39789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78624" y="3483735"/>
            <a:ext cx="39789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78624" y="4019422"/>
            <a:ext cx="39789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78624" y="4594350"/>
            <a:ext cx="39789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77340" y="4467225"/>
            <a:ext cx="3114659" cy="23907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20378" y="4510787"/>
            <a:ext cx="3071622" cy="2347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2AA6060E3B5347A8EAE41FFD6098A6" ma:contentTypeVersion="13" ma:contentTypeDescription="Create a new document." ma:contentTypeScope="" ma:versionID="f309967ccd698a1df8ba2aed43cdbf4d">
  <xsd:schema xmlns:xsd="http://www.w3.org/2001/XMLSchema" xmlns:xs="http://www.w3.org/2001/XMLSchema" xmlns:p="http://schemas.microsoft.com/office/2006/metadata/properties" xmlns:ns1="http://schemas.microsoft.com/sharepoint/v3" xmlns:ns3="85468ddd-4c8b-4f08-99e7-aa011d4aba4b" xmlns:ns4="76ee7174-3c50-41df-85f9-fe3878f20b09" targetNamespace="http://schemas.microsoft.com/office/2006/metadata/properties" ma:root="true" ma:fieldsID="9e5636f00195291f936f5abf73ddeaec" ns1:_="" ns3:_="" ns4:_="">
    <xsd:import namespace="http://schemas.microsoft.com/sharepoint/v3"/>
    <xsd:import namespace="85468ddd-4c8b-4f08-99e7-aa011d4aba4b"/>
    <xsd:import namespace="76ee7174-3c50-41df-85f9-fe3878f20b0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468ddd-4c8b-4f08-99e7-aa011d4aba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ee7174-3c50-41df-85f9-fe3878f20b0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3A4EE67-9F26-4CD7-BEE4-2E001925F1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5468ddd-4c8b-4f08-99e7-aa011d4aba4b"/>
    <ds:schemaRef ds:uri="76ee7174-3c50-41df-85f9-fe3878f20b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401EA2-B680-4435-BE86-562B19F338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35B09E-ACA2-44E3-A4ED-1F67A5134217}">
  <ds:schemaRefs>
    <ds:schemaRef ds:uri="http://schemas.microsoft.com/sharepoint/v3"/>
    <ds:schemaRef ds:uri="http://schemas.openxmlformats.org/package/2006/metadata/core-properties"/>
    <ds:schemaRef ds:uri="http://www.w3.org/XML/1998/namespace"/>
    <ds:schemaRef ds:uri="http://purl.org/dc/dcmitype/"/>
    <ds:schemaRef ds:uri="76ee7174-3c50-41df-85f9-fe3878f20b09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85468ddd-4c8b-4f08-99e7-aa011d4aba4b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2873</TotalTime>
  <Words>2120</Words>
  <Application>Microsoft Office PowerPoint</Application>
  <PresentationFormat>Widescreen</PresentationFormat>
  <Paragraphs>435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Arial Black</vt:lpstr>
      <vt:lpstr>Calibri</vt:lpstr>
      <vt:lpstr>Consolas</vt:lpstr>
      <vt:lpstr>Times New Roman</vt:lpstr>
      <vt:lpstr>Office Theme</vt:lpstr>
      <vt:lpstr>PowerPoint Presentation</vt:lpstr>
      <vt:lpstr>Agenda</vt:lpstr>
      <vt:lpstr>What is Ansible?</vt:lpstr>
      <vt:lpstr>What is Ansible?</vt:lpstr>
      <vt:lpstr>Why Ansible?</vt:lpstr>
      <vt:lpstr>Why Ansible?</vt:lpstr>
      <vt:lpstr>Career Opportunities of Ansible</vt:lpstr>
      <vt:lpstr>Career Opportunities of Ansible</vt:lpstr>
      <vt:lpstr>Advantage of Ansible</vt:lpstr>
      <vt:lpstr>Popularity of Ansible</vt:lpstr>
      <vt:lpstr>How does Ansible  work?</vt:lpstr>
      <vt:lpstr>How does Ansible work?</vt:lpstr>
      <vt:lpstr>Problem Statement</vt:lpstr>
      <vt:lpstr>Problem Statement-Solution with Ansible</vt:lpstr>
      <vt:lpstr>Ansible Architecture</vt:lpstr>
      <vt:lpstr>Ansible Architecture</vt:lpstr>
      <vt:lpstr>Ansible Architecture- Master</vt:lpstr>
      <vt:lpstr>Ansible Architecture- Inventories</vt:lpstr>
      <vt:lpstr>Ansible Architecture- Modules</vt:lpstr>
      <vt:lpstr>Ansible Architecture- Hosts</vt:lpstr>
      <vt:lpstr>Case Study: Ansible  being used in NASA</vt:lpstr>
      <vt:lpstr>Case Study- Business Challenge</vt:lpstr>
      <vt:lpstr>Case Study- Solution</vt:lpstr>
      <vt:lpstr>Case Study- Results</vt:lpstr>
      <vt:lpstr>Installing Ansible on  AWS</vt:lpstr>
      <vt:lpstr>Installing Ansible on AWS</vt:lpstr>
      <vt:lpstr>Creating Ansible  Playbooks</vt:lpstr>
      <vt:lpstr>What is Ansible Playbook?</vt:lpstr>
      <vt:lpstr>Ansible Playbook Structure</vt:lpstr>
      <vt:lpstr>Creating Ansible Playbook-Example</vt:lpstr>
      <vt:lpstr>Creating Ansible Playbook-Example</vt:lpstr>
      <vt:lpstr>Creating Ansible Playbook-Example</vt:lpstr>
      <vt:lpstr>Creating Ansible Playbook-Example</vt:lpstr>
      <vt:lpstr>Creating Ansible Playbook-Example</vt:lpstr>
      <vt:lpstr>Creating Ansible Playbook-Example</vt:lpstr>
      <vt:lpstr>Creating Ansible Playbook-Example</vt:lpstr>
      <vt:lpstr>Creating Ansible Playbook-Example</vt:lpstr>
      <vt:lpstr>Creating Ansible Playbook-Example</vt:lpstr>
      <vt:lpstr>Creating Ansible Playbook-Example</vt:lpstr>
      <vt:lpstr>Creating Ansible Playbook-Example</vt:lpstr>
      <vt:lpstr>Ansible Roles</vt:lpstr>
      <vt:lpstr>What is Ansible Roles?</vt:lpstr>
      <vt:lpstr>Why do we need Ansible Roles?</vt:lpstr>
      <vt:lpstr>Structure of Ansible Role</vt:lpstr>
      <vt:lpstr>Structure of Ansible Role</vt:lpstr>
      <vt:lpstr>Creating an Ansible Role</vt:lpstr>
      <vt:lpstr>Creating an Ansible Role</vt:lpstr>
      <vt:lpstr>Creating an Ansible Role</vt:lpstr>
      <vt:lpstr>Creating an Ansible Role</vt:lpstr>
      <vt:lpstr>Creating an Ansible Role</vt:lpstr>
      <vt:lpstr>Creating an Ansible Role</vt:lpstr>
      <vt:lpstr>Creating an Ansible Role</vt:lpstr>
      <vt:lpstr>Creating an Ansible Role</vt:lpstr>
      <vt:lpstr>Creating an Ansible Role</vt:lpstr>
      <vt:lpstr>Creating an Ansible Role</vt:lpstr>
      <vt:lpstr>PowerPoint Presentation</vt:lpstr>
      <vt:lpstr>Creating an Ansible Role</vt:lpstr>
      <vt:lpstr>Creating an Ansible Role</vt:lpstr>
      <vt:lpstr>Creating an Ansible Role</vt:lpstr>
      <vt:lpstr>Using Roles in  Playbook</vt:lpstr>
      <vt:lpstr>Using Roles in Playbook</vt:lpstr>
      <vt:lpstr>PowerPoint Presentation</vt:lpstr>
      <vt:lpstr>Hands-on: Configuring  Multiple Nodes using Ansible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Chinnajee Rao</dc:creator>
  <cp:lastModifiedBy>Chinnajee Rao</cp:lastModifiedBy>
  <cp:revision>2</cp:revision>
  <dcterms:created xsi:type="dcterms:W3CDTF">2019-10-11T12:17:34Z</dcterms:created>
  <dcterms:modified xsi:type="dcterms:W3CDTF">2019-10-13T12:16:28Z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2019-10-11T00:00:00Z</vt:filetime>
  </property>
  <property fmtid="{D5CDD505-2E9C-101B-9397-08002B2CF9AE}" pid="3" name="ContentTypeId">
    <vt:lpwstr>0x010100E22AA6060E3B5347A8EAE41FFD6098A6</vt:lpwstr>
  </property>
</Properties>
</file>