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6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najee Rao" userId="49983844-979a-4064-bc28-8953d721f77d" providerId="ADAL" clId="{C7AB9E2D-886E-4ECA-BEEA-F23EC14F000D}"/>
    <pc:docChg chg="undo custSel modSld modMainMaster">
      <pc:chgData name="Chinnajee Rao" userId="49983844-979a-4064-bc28-8953d721f77d" providerId="ADAL" clId="{C7AB9E2D-886E-4ECA-BEEA-F23EC14F000D}" dt="2019-10-13T10:47:02.409" v="179" actId="478"/>
      <pc:docMkLst>
        <pc:docMk/>
      </pc:docMkLst>
      <pc:sldChg chg="delSp">
        <pc:chgData name="Chinnajee Rao" userId="49983844-979a-4064-bc28-8953d721f77d" providerId="ADAL" clId="{C7AB9E2D-886E-4ECA-BEEA-F23EC14F000D}" dt="2019-10-13T10:47:02.409" v="179" actId="478"/>
        <pc:sldMkLst>
          <pc:docMk/>
          <pc:sldMk cId="0" sldId="256"/>
        </pc:sldMkLst>
        <pc:spChg chg="del">
          <ac:chgData name="Chinnajee Rao" userId="49983844-979a-4064-bc28-8953d721f77d" providerId="ADAL" clId="{C7AB9E2D-886E-4ECA-BEEA-F23EC14F000D}" dt="2019-10-13T10:47:02.409" v="179" actId="478"/>
          <ac:spMkLst>
            <pc:docMk/>
            <pc:sldMk cId="0" sldId="256"/>
            <ac:spMk id="2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17:46.946" v="0" actId="478"/>
          <ac:spMkLst>
            <pc:docMk/>
            <pc:sldMk cId="0" sldId="256"/>
            <ac:spMk id="8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6:11.034" v="176" actId="478"/>
          <ac:spMkLst>
            <pc:docMk/>
            <pc:sldMk cId="0" sldId="256"/>
            <ac:spMk id="9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46:14.373" v="177" actId="478"/>
        <pc:sldMkLst>
          <pc:docMk/>
          <pc:sldMk cId="0" sldId="257"/>
        </pc:sldMkLst>
        <pc:spChg chg="del">
          <ac:chgData name="Chinnajee Rao" userId="49983844-979a-4064-bc28-8953d721f77d" providerId="ADAL" clId="{C7AB9E2D-886E-4ECA-BEEA-F23EC14F000D}" dt="2019-10-13T10:17:55.820" v="2" actId="478"/>
          <ac:spMkLst>
            <pc:docMk/>
            <pc:sldMk cId="0" sldId="257"/>
            <ac:spMk id="2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17:50.508" v="1" actId="478"/>
          <ac:spMkLst>
            <pc:docMk/>
            <pc:sldMk cId="0" sldId="257"/>
            <ac:spMk id="22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6:14.373" v="177" actId="478"/>
          <ac:spMkLst>
            <pc:docMk/>
            <pc:sldMk cId="0" sldId="257"/>
            <ac:spMk id="23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18:08.970" v="4" actId="478"/>
        <pc:sldMkLst>
          <pc:docMk/>
          <pc:sldMk cId="0" sldId="258"/>
        </pc:sldMkLst>
        <pc:spChg chg="del">
          <ac:chgData name="Chinnajee Rao" userId="49983844-979a-4064-bc28-8953d721f77d" providerId="ADAL" clId="{C7AB9E2D-886E-4ECA-BEEA-F23EC14F000D}" dt="2019-10-13T10:18:02.549" v="3" actId="478"/>
          <ac:spMkLst>
            <pc:docMk/>
            <pc:sldMk cId="0" sldId="258"/>
            <ac:spMk id="3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18:08.970" v="4" actId="478"/>
          <ac:spMkLst>
            <pc:docMk/>
            <pc:sldMk cId="0" sldId="258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46:29.247" v="178" actId="478"/>
        <pc:sldMkLst>
          <pc:docMk/>
          <pc:sldMk cId="0" sldId="259"/>
        </pc:sldMkLst>
        <pc:spChg chg="del">
          <ac:chgData name="Chinnajee Rao" userId="49983844-979a-4064-bc28-8953d721f77d" providerId="ADAL" clId="{C7AB9E2D-886E-4ECA-BEEA-F23EC14F000D}" dt="2019-10-13T10:46:29.247" v="178" actId="478"/>
          <ac:spMkLst>
            <pc:docMk/>
            <pc:sldMk cId="0" sldId="259"/>
            <ac:spMk id="10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20:54.696" v="25" actId="478"/>
          <ac:spMkLst>
            <pc:docMk/>
            <pc:sldMk cId="0" sldId="259"/>
            <ac:spMk id="11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21:01.599" v="27" actId="478"/>
        <pc:sldMkLst>
          <pc:docMk/>
          <pc:sldMk cId="0" sldId="260"/>
        </pc:sldMkLst>
        <pc:spChg chg="del">
          <ac:chgData name="Chinnajee Rao" userId="49983844-979a-4064-bc28-8953d721f77d" providerId="ADAL" clId="{C7AB9E2D-886E-4ECA-BEEA-F23EC14F000D}" dt="2019-10-13T10:21:00.637" v="26" actId="478"/>
          <ac:spMkLst>
            <pc:docMk/>
            <pc:sldMk cId="0" sldId="260"/>
            <ac:spMk id="3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21:01.599" v="27" actId="478"/>
          <ac:spMkLst>
            <pc:docMk/>
            <pc:sldMk cId="0" sldId="260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21:09.659" v="29" actId="478"/>
        <pc:sldMkLst>
          <pc:docMk/>
          <pc:sldMk cId="0" sldId="261"/>
        </pc:sldMkLst>
        <pc:spChg chg="del">
          <ac:chgData name="Chinnajee Rao" userId="49983844-979a-4064-bc28-8953d721f77d" providerId="ADAL" clId="{C7AB9E2D-886E-4ECA-BEEA-F23EC14F000D}" dt="2019-10-13T10:21:07.188" v="28" actId="478"/>
          <ac:spMkLst>
            <pc:docMk/>
            <pc:sldMk cId="0" sldId="261"/>
            <ac:spMk id="23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21:09.659" v="29" actId="478"/>
          <ac:spMkLst>
            <pc:docMk/>
            <pc:sldMk cId="0" sldId="261"/>
            <ac:spMk id="24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21:16.085" v="31" actId="478"/>
        <pc:sldMkLst>
          <pc:docMk/>
          <pc:sldMk cId="0" sldId="262"/>
        </pc:sldMkLst>
        <pc:spChg chg="del">
          <ac:chgData name="Chinnajee Rao" userId="49983844-979a-4064-bc28-8953d721f77d" providerId="ADAL" clId="{C7AB9E2D-886E-4ECA-BEEA-F23EC14F000D}" dt="2019-10-13T10:21:14.416" v="30" actId="478"/>
          <ac:spMkLst>
            <pc:docMk/>
            <pc:sldMk cId="0" sldId="262"/>
            <ac:spMk id="3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21:16.085" v="31" actId="478"/>
          <ac:spMkLst>
            <pc:docMk/>
            <pc:sldMk cId="0" sldId="262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21:22.739" v="33" actId="478"/>
        <pc:sldMkLst>
          <pc:docMk/>
          <pc:sldMk cId="0" sldId="263"/>
        </pc:sldMkLst>
        <pc:spChg chg="del">
          <ac:chgData name="Chinnajee Rao" userId="49983844-979a-4064-bc28-8953d721f77d" providerId="ADAL" clId="{C7AB9E2D-886E-4ECA-BEEA-F23EC14F000D}" dt="2019-10-13T10:21:19.109" v="32" actId="478"/>
          <ac:spMkLst>
            <pc:docMk/>
            <pc:sldMk cId="0" sldId="263"/>
            <ac:spMk id="11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21:22.739" v="33" actId="478"/>
          <ac:spMkLst>
            <pc:docMk/>
            <pc:sldMk cId="0" sldId="263"/>
            <ac:spMk id="12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42:17.923" v="35" actId="478"/>
        <pc:sldMkLst>
          <pc:docMk/>
          <pc:sldMk cId="0" sldId="264"/>
        </pc:sldMkLst>
        <pc:spChg chg="del">
          <ac:chgData name="Chinnajee Rao" userId="49983844-979a-4064-bc28-8953d721f77d" providerId="ADAL" clId="{C7AB9E2D-886E-4ECA-BEEA-F23EC14F000D}" dt="2019-10-13T10:42:13.710" v="34" actId="478"/>
          <ac:spMkLst>
            <pc:docMk/>
            <pc:sldMk cId="0" sldId="264"/>
            <ac:spMk id="3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2:17.923" v="35" actId="478"/>
          <ac:spMkLst>
            <pc:docMk/>
            <pc:sldMk cId="0" sldId="264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42:22.676" v="37" actId="478"/>
        <pc:sldMkLst>
          <pc:docMk/>
          <pc:sldMk cId="0" sldId="265"/>
        </pc:sldMkLst>
        <pc:spChg chg="del">
          <ac:chgData name="Chinnajee Rao" userId="49983844-979a-4064-bc28-8953d721f77d" providerId="ADAL" clId="{C7AB9E2D-886E-4ECA-BEEA-F23EC14F000D}" dt="2019-10-13T10:42:21.021" v="36" actId="478"/>
          <ac:spMkLst>
            <pc:docMk/>
            <pc:sldMk cId="0" sldId="265"/>
            <ac:spMk id="9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2:22.676" v="37" actId="478"/>
          <ac:spMkLst>
            <pc:docMk/>
            <pc:sldMk cId="0" sldId="265"/>
            <ac:spMk id="10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42:25.913" v="39" actId="478"/>
        <pc:sldMkLst>
          <pc:docMk/>
          <pc:sldMk cId="0" sldId="266"/>
        </pc:sldMkLst>
        <pc:spChg chg="del">
          <ac:chgData name="Chinnajee Rao" userId="49983844-979a-4064-bc28-8953d721f77d" providerId="ADAL" clId="{C7AB9E2D-886E-4ECA-BEEA-F23EC14F000D}" dt="2019-10-13T10:42:25.082" v="38" actId="478"/>
          <ac:spMkLst>
            <pc:docMk/>
            <pc:sldMk cId="0" sldId="266"/>
            <ac:spMk id="5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2:25.913" v="39" actId="478"/>
          <ac:spMkLst>
            <pc:docMk/>
            <pc:sldMk cId="0" sldId="266"/>
            <ac:spMk id="6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42:29.252" v="41" actId="478"/>
        <pc:sldMkLst>
          <pc:docMk/>
          <pc:sldMk cId="0" sldId="267"/>
        </pc:sldMkLst>
        <pc:spChg chg="del">
          <ac:chgData name="Chinnajee Rao" userId="49983844-979a-4064-bc28-8953d721f77d" providerId="ADAL" clId="{C7AB9E2D-886E-4ECA-BEEA-F23EC14F000D}" dt="2019-10-13T10:42:28.338" v="40" actId="478"/>
          <ac:spMkLst>
            <pc:docMk/>
            <pc:sldMk cId="0" sldId="267"/>
            <ac:spMk id="27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2:29.252" v="41" actId="478"/>
          <ac:spMkLst>
            <pc:docMk/>
            <pc:sldMk cId="0" sldId="267"/>
            <ac:spMk id="28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42:32.307" v="43" actId="478"/>
        <pc:sldMkLst>
          <pc:docMk/>
          <pc:sldMk cId="0" sldId="268"/>
        </pc:sldMkLst>
        <pc:spChg chg="del">
          <ac:chgData name="Chinnajee Rao" userId="49983844-979a-4064-bc28-8953d721f77d" providerId="ADAL" clId="{C7AB9E2D-886E-4ECA-BEEA-F23EC14F000D}" dt="2019-10-13T10:42:31.435" v="42" actId="478"/>
          <ac:spMkLst>
            <pc:docMk/>
            <pc:sldMk cId="0" sldId="268"/>
            <ac:spMk id="21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2:32.307" v="43" actId="478"/>
          <ac:spMkLst>
            <pc:docMk/>
            <pc:sldMk cId="0" sldId="268"/>
            <ac:spMk id="22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42:35.401" v="45" actId="478"/>
        <pc:sldMkLst>
          <pc:docMk/>
          <pc:sldMk cId="0" sldId="269"/>
        </pc:sldMkLst>
        <pc:spChg chg="del">
          <ac:chgData name="Chinnajee Rao" userId="49983844-979a-4064-bc28-8953d721f77d" providerId="ADAL" clId="{C7AB9E2D-886E-4ECA-BEEA-F23EC14F000D}" dt="2019-10-13T10:42:34.524" v="44" actId="478"/>
          <ac:spMkLst>
            <pc:docMk/>
            <pc:sldMk cId="0" sldId="269"/>
            <ac:spMk id="20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2:35.401" v="45" actId="478"/>
          <ac:spMkLst>
            <pc:docMk/>
            <pc:sldMk cId="0" sldId="269"/>
            <ac:spMk id="21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42:38.181" v="47" actId="478"/>
        <pc:sldMkLst>
          <pc:docMk/>
          <pc:sldMk cId="0" sldId="270"/>
        </pc:sldMkLst>
        <pc:spChg chg="del">
          <ac:chgData name="Chinnajee Rao" userId="49983844-979a-4064-bc28-8953d721f77d" providerId="ADAL" clId="{C7AB9E2D-886E-4ECA-BEEA-F23EC14F000D}" dt="2019-10-13T10:42:37.389" v="46" actId="478"/>
          <ac:spMkLst>
            <pc:docMk/>
            <pc:sldMk cId="0" sldId="270"/>
            <ac:spMk id="20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2:38.181" v="47" actId="478"/>
          <ac:spMkLst>
            <pc:docMk/>
            <pc:sldMk cId="0" sldId="270"/>
            <ac:spMk id="21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42:41.114" v="49" actId="478"/>
        <pc:sldMkLst>
          <pc:docMk/>
          <pc:sldMk cId="0" sldId="271"/>
        </pc:sldMkLst>
        <pc:spChg chg="del">
          <ac:chgData name="Chinnajee Rao" userId="49983844-979a-4064-bc28-8953d721f77d" providerId="ADAL" clId="{C7AB9E2D-886E-4ECA-BEEA-F23EC14F000D}" dt="2019-10-13T10:42:40.319" v="48" actId="478"/>
          <ac:spMkLst>
            <pc:docMk/>
            <pc:sldMk cId="0" sldId="271"/>
            <ac:spMk id="20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2:41.114" v="49" actId="478"/>
          <ac:spMkLst>
            <pc:docMk/>
            <pc:sldMk cId="0" sldId="271"/>
            <ac:spMk id="21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42:44.042" v="51" actId="478"/>
        <pc:sldMkLst>
          <pc:docMk/>
          <pc:sldMk cId="0" sldId="272"/>
        </pc:sldMkLst>
        <pc:spChg chg="del">
          <ac:chgData name="Chinnajee Rao" userId="49983844-979a-4064-bc28-8953d721f77d" providerId="ADAL" clId="{C7AB9E2D-886E-4ECA-BEEA-F23EC14F000D}" dt="2019-10-13T10:42:43.235" v="50" actId="478"/>
          <ac:spMkLst>
            <pc:docMk/>
            <pc:sldMk cId="0" sldId="272"/>
            <ac:spMk id="42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2:44.042" v="51" actId="478"/>
          <ac:spMkLst>
            <pc:docMk/>
            <pc:sldMk cId="0" sldId="272"/>
            <ac:spMk id="43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42:47.850" v="53" actId="478"/>
        <pc:sldMkLst>
          <pc:docMk/>
          <pc:sldMk cId="0" sldId="273"/>
        </pc:sldMkLst>
        <pc:spChg chg="del">
          <ac:chgData name="Chinnajee Rao" userId="49983844-979a-4064-bc28-8953d721f77d" providerId="ADAL" clId="{C7AB9E2D-886E-4ECA-BEEA-F23EC14F000D}" dt="2019-10-13T10:42:47.077" v="52" actId="478"/>
          <ac:spMkLst>
            <pc:docMk/>
            <pc:sldMk cId="0" sldId="273"/>
            <ac:spMk id="3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2:47.850" v="53" actId="478"/>
          <ac:spMkLst>
            <pc:docMk/>
            <pc:sldMk cId="0" sldId="273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42:50.674" v="55" actId="478"/>
        <pc:sldMkLst>
          <pc:docMk/>
          <pc:sldMk cId="0" sldId="274"/>
        </pc:sldMkLst>
        <pc:spChg chg="del">
          <ac:chgData name="Chinnajee Rao" userId="49983844-979a-4064-bc28-8953d721f77d" providerId="ADAL" clId="{C7AB9E2D-886E-4ECA-BEEA-F23EC14F000D}" dt="2019-10-13T10:42:49.878" v="54" actId="478"/>
          <ac:spMkLst>
            <pc:docMk/>
            <pc:sldMk cId="0" sldId="274"/>
            <ac:spMk id="8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2:50.674" v="55" actId="478"/>
          <ac:spMkLst>
            <pc:docMk/>
            <pc:sldMk cId="0" sldId="274"/>
            <ac:spMk id="9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42:53.627" v="57" actId="478"/>
        <pc:sldMkLst>
          <pc:docMk/>
          <pc:sldMk cId="0" sldId="275"/>
        </pc:sldMkLst>
        <pc:spChg chg="del">
          <ac:chgData name="Chinnajee Rao" userId="49983844-979a-4064-bc28-8953d721f77d" providerId="ADAL" clId="{C7AB9E2D-886E-4ECA-BEEA-F23EC14F000D}" dt="2019-10-13T10:42:52.780" v="56" actId="478"/>
          <ac:spMkLst>
            <pc:docMk/>
            <pc:sldMk cId="0" sldId="275"/>
            <ac:spMk id="11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2:53.627" v="57" actId="478"/>
          <ac:spMkLst>
            <pc:docMk/>
            <pc:sldMk cId="0" sldId="275"/>
            <ac:spMk id="12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42:56.566" v="59" actId="478"/>
        <pc:sldMkLst>
          <pc:docMk/>
          <pc:sldMk cId="0" sldId="276"/>
        </pc:sldMkLst>
        <pc:spChg chg="del">
          <ac:chgData name="Chinnajee Rao" userId="49983844-979a-4064-bc28-8953d721f77d" providerId="ADAL" clId="{C7AB9E2D-886E-4ECA-BEEA-F23EC14F000D}" dt="2019-10-13T10:42:55.734" v="58" actId="478"/>
          <ac:spMkLst>
            <pc:docMk/>
            <pc:sldMk cId="0" sldId="276"/>
            <ac:spMk id="3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2:56.566" v="59" actId="478"/>
          <ac:spMkLst>
            <pc:docMk/>
            <pc:sldMk cId="0" sldId="276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42:59.408" v="61" actId="478"/>
        <pc:sldMkLst>
          <pc:docMk/>
          <pc:sldMk cId="0" sldId="277"/>
        </pc:sldMkLst>
        <pc:spChg chg="del">
          <ac:chgData name="Chinnajee Rao" userId="49983844-979a-4064-bc28-8953d721f77d" providerId="ADAL" clId="{C7AB9E2D-886E-4ECA-BEEA-F23EC14F000D}" dt="2019-10-13T10:42:58.738" v="60" actId="478"/>
          <ac:spMkLst>
            <pc:docMk/>
            <pc:sldMk cId="0" sldId="277"/>
            <ac:spMk id="6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2:59.408" v="61" actId="478"/>
          <ac:spMkLst>
            <pc:docMk/>
            <pc:sldMk cId="0" sldId="277"/>
            <ac:spMk id="7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43:02.354" v="63" actId="478"/>
        <pc:sldMkLst>
          <pc:docMk/>
          <pc:sldMk cId="0" sldId="278"/>
        </pc:sldMkLst>
        <pc:spChg chg="del">
          <ac:chgData name="Chinnajee Rao" userId="49983844-979a-4064-bc28-8953d721f77d" providerId="ADAL" clId="{C7AB9E2D-886E-4ECA-BEEA-F23EC14F000D}" dt="2019-10-13T10:43:01.601" v="62" actId="478"/>
          <ac:spMkLst>
            <pc:docMk/>
            <pc:sldMk cId="0" sldId="278"/>
            <ac:spMk id="3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3:02.354" v="63" actId="478"/>
          <ac:spMkLst>
            <pc:docMk/>
            <pc:sldMk cId="0" sldId="278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43:05.141" v="65" actId="478"/>
        <pc:sldMkLst>
          <pc:docMk/>
          <pc:sldMk cId="0" sldId="279"/>
        </pc:sldMkLst>
        <pc:spChg chg="del">
          <ac:chgData name="Chinnajee Rao" userId="49983844-979a-4064-bc28-8953d721f77d" providerId="ADAL" clId="{C7AB9E2D-886E-4ECA-BEEA-F23EC14F000D}" dt="2019-10-13T10:43:04.390" v="64" actId="478"/>
          <ac:spMkLst>
            <pc:docMk/>
            <pc:sldMk cId="0" sldId="279"/>
            <ac:spMk id="21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3:05.141" v="65" actId="478"/>
          <ac:spMkLst>
            <pc:docMk/>
            <pc:sldMk cId="0" sldId="279"/>
            <ac:spMk id="22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45:52.120" v="175" actId="478"/>
        <pc:sldMkLst>
          <pc:docMk/>
          <pc:sldMk cId="0" sldId="280"/>
        </pc:sldMkLst>
        <pc:spChg chg="del">
          <ac:chgData name="Chinnajee Rao" userId="49983844-979a-4064-bc28-8953d721f77d" providerId="ADAL" clId="{C7AB9E2D-886E-4ECA-BEEA-F23EC14F000D}" dt="2019-10-13T10:45:52.120" v="175" actId="478"/>
          <ac:spMkLst>
            <pc:docMk/>
            <pc:sldMk cId="0" sldId="280"/>
            <ac:spMk id="2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3:07.285" v="66" actId="478"/>
          <ac:spMkLst>
            <pc:docMk/>
            <pc:sldMk cId="0" sldId="280"/>
            <ac:spMk id="21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3:08.179" v="67" actId="478"/>
          <ac:spMkLst>
            <pc:docMk/>
            <pc:sldMk cId="0" sldId="280"/>
            <ac:spMk id="22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43:11.069" v="69" actId="478"/>
        <pc:sldMkLst>
          <pc:docMk/>
          <pc:sldMk cId="0" sldId="281"/>
        </pc:sldMkLst>
        <pc:spChg chg="del">
          <ac:chgData name="Chinnajee Rao" userId="49983844-979a-4064-bc28-8953d721f77d" providerId="ADAL" clId="{C7AB9E2D-886E-4ECA-BEEA-F23EC14F000D}" dt="2019-10-13T10:43:10.326" v="68" actId="478"/>
          <ac:spMkLst>
            <pc:docMk/>
            <pc:sldMk cId="0" sldId="281"/>
            <ac:spMk id="13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3:11.069" v="69" actId="478"/>
          <ac:spMkLst>
            <pc:docMk/>
            <pc:sldMk cId="0" sldId="281"/>
            <ac:spMk id="14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45:49.236" v="174" actId="478"/>
        <pc:sldMkLst>
          <pc:docMk/>
          <pc:sldMk cId="0" sldId="282"/>
        </pc:sldMkLst>
        <pc:spChg chg="del">
          <ac:chgData name="Chinnajee Rao" userId="49983844-979a-4064-bc28-8953d721f77d" providerId="ADAL" clId="{C7AB9E2D-886E-4ECA-BEEA-F23EC14F000D}" dt="2019-10-13T10:45:49.236" v="174" actId="478"/>
          <ac:spMkLst>
            <pc:docMk/>
            <pc:sldMk cId="0" sldId="282"/>
            <ac:spMk id="2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3:12.949" v="70" actId="478"/>
          <ac:spMkLst>
            <pc:docMk/>
            <pc:sldMk cId="0" sldId="282"/>
            <ac:spMk id="22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3:13.673" v="71" actId="478"/>
          <ac:spMkLst>
            <pc:docMk/>
            <pc:sldMk cId="0" sldId="282"/>
            <ac:spMk id="23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43:16.361" v="73" actId="478"/>
        <pc:sldMkLst>
          <pc:docMk/>
          <pc:sldMk cId="0" sldId="283"/>
        </pc:sldMkLst>
        <pc:spChg chg="del">
          <ac:chgData name="Chinnajee Rao" userId="49983844-979a-4064-bc28-8953d721f77d" providerId="ADAL" clId="{C7AB9E2D-886E-4ECA-BEEA-F23EC14F000D}" dt="2019-10-13T10:43:15.496" v="72" actId="478"/>
          <ac:spMkLst>
            <pc:docMk/>
            <pc:sldMk cId="0" sldId="283"/>
            <ac:spMk id="11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3:16.361" v="73" actId="478"/>
          <ac:spMkLst>
            <pc:docMk/>
            <pc:sldMk cId="0" sldId="283"/>
            <ac:spMk id="12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45:45.974" v="173" actId="478"/>
        <pc:sldMkLst>
          <pc:docMk/>
          <pc:sldMk cId="0" sldId="284"/>
        </pc:sldMkLst>
        <pc:spChg chg="del">
          <ac:chgData name="Chinnajee Rao" userId="49983844-979a-4064-bc28-8953d721f77d" providerId="ADAL" clId="{C7AB9E2D-886E-4ECA-BEEA-F23EC14F000D}" dt="2019-10-13T10:45:45.974" v="173" actId="478"/>
          <ac:spMkLst>
            <pc:docMk/>
            <pc:sldMk cId="0" sldId="284"/>
            <ac:spMk id="2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3:18.172" v="74" actId="478"/>
          <ac:spMkLst>
            <pc:docMk/>
            <pc:sldMk cId="0" sldId="284"/>
            <ac:spMk id="22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3:18.961" v="75" actId="478"/>
          <ac:spMkLst>
            <pc:docMk/>
            <pc:sldMk cId="0" sldId="284"/>
            <ac:spMk id="23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43:21.978" v="77" actId="478"/>
        <pc:sldMkLst>
          <pc:docMk/>
          <pc:sldMk cId="0" sldId="285"/>
        </pc:sldMkLst>
        <pc:spChg chg="del">
          <ac:chgData name="Chinnajee Rao" userId="49983844-979a-4064-bc28-8953d721f77d" providerId="ADAL" clId="{C7AB9E2D-886E-4ECA-BEEA-F23EC14F000D}" dt="2019-10-13T10:43:20.615" v="76" actId="478"/>
          <ac:spMkLst>
            <pc:docMk/>
            <pc:sldMk cId="0" sldId="285"/>
            <ac:spMk id="3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3:21.978" v="77" actId="478"/>
          <ac:spMkLst>
            <pc:docMk/>
            <pc:sldMk cId="0" sldId="285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43:28.638" v="79" actId="478"/>
        <pc:sldMkLst>
          <pc:docMk/>
          <pc:sldMk cId="0" sldId="286"/>
        </pc:sldMkLst>
        <pc:spChg chg="del">
          <ac:chgData name="Chinnajee Rao" userId="49983844-979a-4064-bc28-8953d721f77d" providerId="ADAL" clId="{C7AB9E2D-886E-4ECA-BEEA-F23EC14F000D}" dt="2019-10-13T10:43:27.804" v="78" actId="478"/>
          <ac:spMkLst>
            <pc:docMk/>
            <pc:sldMk cId="0" sldId="286"/>
            <ac:spMk id="8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3:28.638" v="79" actId="478"/>
          <ac:spMkLst>
            <pc:docMk/>
            <pc:sldMk cId="0" sldId="286"/>
            <ac:spMk id="9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43:31.229" v="81" actId="478"/>
        <pc:sldMkLst>
          <pc:docMk/>
          <pc:sldMk cId="0" sldId="287"/>
        </pc:sldMkLst>
        <pc:spChg chg="del">
          <ac:chgData name="Chinnajee Rao" userId="49983844-979a-4064-bc28-8953d721f77d" providerId="ADAL" clId="{C7AB9E2D-886E-4ECA-BEEA-F23EC14F000D}" dt="2019-10-13T10:43:30.556" v="80" actId="478"/>
          <ac:spMkLst>
            <pc:docMk/>
            <pc:sldMk cId="0" sldId="287"/>
            <ac:spMk id="5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3:31.229" v="81" actId="478"/>
          <ac:spMkLst>
            <pc:docMk/>
            <pc:sldMk cId="0" sldId="287"/>
            <ac:spMk id="6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43:33.752" v="83" actId="478"/>
        <pc:sldMkLst>
          <pc:docMk/>
          <pc:sldMk cId="0" sldId="288"/>
        </pc:sldMkLst>
        <pc:spChg chg="del">
          <ac:chgData name="Chinnajee Rao" userId="49983844-979a-4064-bc28-8953d721f77d" providerId="ADAL" clId="{C7AB9E2D-886E-4ECA-BEEA-F23EC14F000D}" dt="2019-10-13T10:43:33.073" v="82" actId="478"/>
          <ac:spMkLst>
            <pc:docMk/>
            <pc:sldMk cId="0" sldId="288"/>
            <ac:spMk id="3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3:33.752" v="83" actId="478"/>
          <ac:spMkLst>
            <pc:docMk/>
            <pc:sldMk cId="0" sldId="288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43:36.229" v="85" actId="478"/>
        <pc:sldMkLst>
          <pc:docMk/>
          <pc:sldMk cId="0" sldId="289"/>
        </pc:sldMkLst>
        <pc:spChg chg="del">
          <ac:chgData name="Chinnajee Rao" userId="49983844-979a-4064-bc28-8953d721f77d" providerId="ADAL" clId="{C7AB9E2D-886E-4ECA-BEEA-F23EC14F000D}" dt="2019-10-13T10:43:35.557" v="84" actId="478"/>
          <ac:spMkLst>
            <pc:docMk/>
            <pc:sldMk cId="0" sldId="289"/>
            <ac:spMk id="3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3:36.229" v="85" actId="478"/>
          <ac:spMkLst>
            <pc:docMk/>
            <pc:sldMk cId="0" sldId="289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43:38.644" v="87" actId="478"/>
        <pc:sldMkLst>
          <pc:docMk/>
          <pc:sldMk cId="0" sldId="290"/>
        </pc:sldMkLst>
        <pc:spChg chg="del">
          <ac:chgData name="Chinnajee Rao" userId="49983844-979a-4064-bc28-8953d721f77d" providerId="ADAL" clId="{C7AB9E2D-886E-4ECA-BEEA-F23EC14F000D}" dt="2019-10-13T10:43:38.011" v="86" actId="478"/>
          <ac:spMkLst>
            <pc:docMk/>
            <pc:sldMk cId="0" sldId="290"/>
            <ac:spMk id="4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3:38.644" v="87" actId="478"/>
          <ac:spMkLst>
            <pc:docMk/>
            <pc:sldMk cId="0" sldId="290"/>
            <ac:spMk id="5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43:41.736" v="89" actId="478"/>
        <pc:sldMkLst>
          <pc:docMk/>
          <pc:sldMk cId="0" sldId="291"/>
        </pc:sldMkLst>
        <pc:spChg chg="del">
          <ac:chgData name="Chinnajee Rao" userId="49983844-979a-4064-bc28-8953d721f77d" providerId="ADAL" clId="{C7AB9E2D-886E-4ECA-BEEA-F23EC14F000D}" dt="2019-10-13T10:43:41.032" v="88" actId="478"/>
          <ac:spMkLst>
            <pc:docMk/>
            <pc:sldMk cId="0" sldId="291"/>
            <ac:spMk id="3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3:41.736" v="89" actId="478"/>
          <ac:spMkLst>
            <pc:docMk/>
            <pc:sldMk cId="0" sldId="291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43:44.294" v="91" actId="478"/>
        <pc:sldMkLst>
          <pc:docMk/>
          <pc:sldMk cId="0" sldId="292"/>
        </pc:sldMkLst>
        <pc:spChg chg="del">
          <ac:chgData name="Chinnajee Rao" userId="49983844-979a-4064-bc28-8953d721f77d" providerId="ADAL" clId="{C7AB9E2D-886E-4ECA-BEEA-F23EC14F000D}" dt="2019-10-13T10:43:43.640" v="90" actId="478"/>
          <ac:spMkLst>
            <pc:docMk/>
            <pc:sldMk cId="0" sldId="292"/>
            <ac:spMk id="3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3:44.294" v="91" actId="478"/>
          <ac:spMkLst>
            <pc:docMk/>
            <pc:sldMk cId="0" sldId="292"/>
            <ac:spMk id="4" creationId="{00000000-0000-0000-0000-000000000000}"/>
          </ac:spMkLst>
        </pc:spChg>
      </pc:sldChg>
      <pc:sldChg chg="delSp modSp">
        <pc:chgData name="Chinnajee Rao" userId="49983844-979a-4064-bc28-8953d721f77d" providerId="ADAL" clId="{C7AB9E2D-886E-4ECA-BEEA-F23EC14F000D}" dt="2019-10-13T10:43:47.627" v="94" actId="478"/>
        <pc:sldMkLst>
          <pc:docMk/>
          <pc:sldMk cId="0" sldId="293"/>
        </pc:sldMkLst>
        <pc:spChg chg="del">
          <ac:chgData name="Chinnajee Rao" userId="49983844-979a-4064-bc28-8953d721f77d" providerId="ADAL" clId="{C7AB9E2D-886E-4ECA-BEEA-F23EC14F000D}" dt="2019-10-13T10:43:45.815" v="92" actId="478"/>
          <ac:spMkLst>
            <pc:docMk/>
            <pc:sldMk cId="0" sldId="293"/>
            <ac:spMk id="4" creationId="{00000000-0000-0000-0000-000000000000}"/>
          </ac:spMkLst>
        </pc:spChg>
        <pc:spChg chg="del mod">
          <ac:chgData name="Chinnajee Rao" userId="49983844-979a-4064-bc28-8953d721f77d" providerId="ADAL" clId="{C7AB9E2D-886E-4ECA-BEEA-F23EC14F000D}" dt="2019-10-13T10:43:47.627" v="94" actId="478"/>
          <ac:spMkLst>
            <pc:docMk/>
            <pc:sldMk cId="0" sldId="293"/>
            <ac:spMk id="5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43:49.959" v="96" actId="478"/>
        <pc:sldMkLst>
          <pc:docMk/>
          <pc:sldMk cId="0" sldId="294"/>
        </pc:sldMkLst>
        <pc:spChg chg="del">
          <ac:chgData name="Chinnajee Rao" userId="49983844-979a-4064-bc28-8953d721f77d" providerId="ADAL" clId="{C7AB9E2D-886E-4ECA-BEEA-F23EC14F000D}" dt="2019-10-13T10:43:49.420" v="95" actId="478"/>
          <ac:spMkLst>
            <pc:docMk/>
            <pc:sldMk cId="0" sldId="294"/>
            <ac:spMk id="3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3:49.959" v="96" actId="478"/>
          <ac:spMkLst>
            <pc:docMk/>
            <pc:sldMk cId="0" sldId="294"/>
            <ac:spMk id="4" creationId="{00000000-0000-0000-0000-000000000000}"/>
          </ac:spMkLst>
        </pc:spChg>
      </pc:sldChg>
      <pc:sldChg chg="delSp modSp">
        <pc:chgData name="Chinnajee Rao" userId="49983844-979a-4064-bc28-8953d721f77d" providerId="ADAL" clId="{C7AB9E2D-886E-4ECA-BEEA-F23EC14F000D}" dt="2019-10-13T10:43:53.634" v="99" actId="478"/>
        <pc:sldMkLst>
          <pc:docMk/>
          <pc:sldMk cId="0" sldId="295"/>
        </pc:sldMkLst>
        <pc:spChg chg="del">
          <ac:chgData name="Chinnajee Rao" userId="49983844-979a-4064-bc28-8953d721f77d" providerId="ADAL" clId="{C7AB9E2D-886E-4ECA-BEEA-F23EC14F000D}" dt="2019-10-13T10:43:51.579" v="97" actId="478"/>
          <ac:spMkLst>
            <pc:docMk/>
            <pc:sldMk cId="0" sldId="295"/>
            <ac:spMk id="3" creationId="{00000000-0000-0000-0000-000000000000}"/>
          </ac:spMkLst>
        </pc:spChg>
        <pc:spChg chg="del mod">
          <ac:chgData name="Chinnajee Rao" userId="49983844-979a-4064-bc28-8953d721f77d" providerId="ADAL" clId="{C7AB9E2D-886E-4ECA-BEEA-F23EC14F000D}" dt="2019-10-13T10:43:53.634" v="99" actId="478"/>
          <ac:spMkLst>
            <pc:docMk/>
            <pc:sldMk cId="0" sldId="295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43:56.245" v="101" actId="478"/>
        <pc:sldMkLst>
          <pc:docMk/>
          <pc:sldMk cId="0" sldId="296"/>
        </pc:sldMkLst>
        <pc:spChg chg="del">
          <ac:chgData name="Chinnajee Rao" userId="49983844-979a-4064-bc28-8953d721f77d" providerId="ADAL" clId="{C7AB9E2D-886E-4ECA-BEEA-F23EC14F000D}" dt="2019-10-13T10:43:55.399" v="100" actId="478"/>
          <ac:spMkLst>
            <pc:docMk/>
            <pc:sldMk cId="0" sldId="296"/>
            <ac:spMk id="9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3:56.245" v="101" actId="478"/>
          <ac:spMkLst>
            <pc:docMk/>
            <pc:sldMk cId="0" sldId="296"/>
            <ac:spMk id="10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43:58.781" v="103" actId="478"/>
        <pc:sldMkLst>
          <pc:docMk/>
          <pc:sldMk cId="0" sldId="297"/>
        </pc:sldMkLst>
        <pc:spChg chg="del">
          <ac:chgData name="Chinnajee Rao" userId="49983844-979a-4064-bc28-8953d721f77d" providerId="ADAL" clId="{C7AB9E2D-886E-4ECA-BEEA-F23EC14F000D}" dt="2019-10-13T10:43:58.077" v="102" actId="478"/>
          <ac:spMkLst>
            <pc:docMk/>
            <pc:sldMk cId="0" sldId="297"/>
            <ac:spMk id="36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3:58.781" v="103" actId="478"/>
          <ac:spMkLst>
            <pc:docMk/>
            <pc:sldMk cId="0" sldId="297"/>
            <ac:spMk id="37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44:01.269" v="105" actId="478"/>
        <pc:sldMkLst>
          <pc:docMk/>
          <pc:sldMk cId="0" sldId="298"/>
        </pc:sldMkLst>
        <pc:spChg chg="del">
          <ac:chgData name="Chinnajee Rao" userId="49983844-979a-4064-bc28-8953d721f77d" providerId="ADAL" clId="{C7AB9E2D-886E-4ECA-BEEA-F23EC14F000D}" dt="2019-10-13T10:44:00.610" v="104" actId="478"/>
          <ac:spMkLst>
            <pc:docMk/>
            <pc:sldMk cId="0" sldId="298"/>
            <ac:spMk id="27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4:01.269" v="105" actId="478"/>
          <ac:spMkLst>
            <pc:docMk/>
            <pc:sldMk cId="0" sldId="298"/>
            <ac:spMk id="28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44:09.425" v="107" actId="478"/>
        <pc:sldMkLst>
          <pc:docMk/>
          <pc:sldMk cId="0" sldId="299"/>
        </pc:sldMkLst>
        <pc:spChg chg="del">
          <ac:chgData name="Chinnajee Rao" userId="49983844-979a-4064-bc28-8953d721f77d" providerId="ADAL" clId="{C7AB9E2D-886E-4ECA-BEEA-F23EC14F000D}" dt="2019-10-13T10:44:08.620" v="106" actId="478"/>
          <ac:spMkLst>
            <pc:docMk/>
            <pc:sldMk cId="0" sldId="299"/>
            <ac:spMk id="27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4:09.425" v="107" actId="478"/>
          <ac:spMkLst>
            <pc:docMk/>
            <pc:sldMk cId="0" sldId="299"/>
            <ac:spMk id="28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44:12.165" v="109" actId="478"/>
        <pc:sldMkLst>
          <pc:docMk/>
          <pc:sldMk cId="0" sldId="300"/>
        </pc:sldMkLst>
        <pc:spChg chg="del">
          <ac:chgData name="Chinnajee Rao" userId="49983844-979a-4064-bc28-8953d721f77d" providerId="ADAL" clId="{C7AB9E2D-886E-4ECA-BEEA-F23EC14F000D}" dt="2019-10-13T10:44:11.493" v="108" actId="478"/>
          <ac:spMkLst>
            <pc:docMk/>
            <pc:sldMk cId="0" sldId="300"/>
            <ac:spMk id="29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4:12.165" v="109" actId="478"/>
          <ac:spMkLst>
            <pc:docMk/>
            <pc:sldMk cId="0" sldId="300"/>
            <ac:spMk id="30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44:14.683" v="111" actId="478"/>
        <pc:sldMkLst>
          <pc:docMk/>
          <pc:sldMk cId="0" sldId="301"/>
        </pc:sldMkLst>
        <pc:spChg chg="del">
          <ac:chgData name="Chinnajee Rao" userId="49983844-979a-4064-bc28-8953d721f77d" providerId="ADAL" clId="{C7AB9E2D-886E-4ECA-BEEA-F23EC14F000D}" dt="2019-10-13T10:44:13.972" v="110" actId="478"/>
          <ac:spMkLst>
            <pc:docMk/>
            <pc:sldMk cId="0" sldId="301"/>
            <ac:spMk id="29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4:14.683" v="111" actId="478"/>
          <ac:spMkLst>
            <pc:docMk/>
            <pc:sldMk cId="0" sldId="301"/>
            <ac:spMk id="30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44:17.264" v="113" actId="478"/>
        <pc:sldMkLst>
          <pc:docMk/>
          <pc:sldMk cId="0" sldId="302"/>
        </pc:sldMkLst>
        <pc:spChg chg="del">
          <ac:chgData name="Chinnajee Rao" userId="49983844-979a-4064-bc28-8953d721f77d" providerId="ADAL" clId="{C7AB9E2D-886E-4ECA-BEEA-F23EC14F000D}" dt="2019-10-13T10:44:16.509" v="112" actId="478"/>
          <ac:spMkLst>
            <pc:docMk/>
            <pc:sldMk cId="0" sldId="302"/>
            <ac:spMk id="3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4:17.264" v="113" actId="478"/>
          <ac:spMkLst>
            <pc:docMk/>
            <pc:sldMk cId="0" sldId="302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44:19.930" v="115" actId="478"/>
        <pc:sldMkLst>
          <pc:docMk/>
          <pc:sldMk cId="0" sldId="303"/>
        </pc:sldMkLst>
        <pc:spChg chg="del">
          <ac:chgData name="Chinnajee Rao" userId="49983844-979a-4064-bc28-8953d721f77d" providerId="ADAL" clId="{C7AB9E2D-886E-4ECA-BEEA-F23EC14F000D}" dt="2019-10-13T10:44:19.261" v="114" actId="478"/>
          <ac:spMkLst>
            <pc:docMk/>
            <pc:sldMk cId="0" sldId="303"/>
            <ac:spMk id="21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4:19.930" v="115" actId="478"/>
          <ac:spMkLst>
            <pc:docMk/>
            <pc:sldMk cId="0" sldId="303"/>
            <ac:spMk id="22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44:22.490" v="117" actId="478"/>
        <pc:sldMkLst>
          <pc:docMk/>
          <pc:sldMk cId="0" sldId="304"/>
        </pc:sldMkLst>
        <pc:spChg chg="del">
          <ac:chgData name="Chinnajee Rao" userId="49983844-979a-4064-bc28-8953d721f77d" providerId="ADAL" clId="{C7AB9E2D-886E-4ECA-BEEA-F23EC14F000D}" dt="2019-10-13T10:44:21.734" v="116" actId="478"/>
          <ac:spMkLst>
            <pc:docMk/>
            <pc:sldMk cId="0" sldId="304"/>
            <ac:spMk id="22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4:22.490" v="117" actId="478"/>
          <ac:spMkLst>
            <pc:docMk/>
            <pc:sldMk cId="0" sldId="304"/>
            <ac:spMk id="23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44:25.588" v="119" actId="478"/>
        <pc:sldMkLst>
          <pc:docMk/>
          <pc:sldMk cId="0" sldId="305"/>
        </pc:sldMkLst>
        <pc:spChg chg="del">
          <ac:chgData name="Chinnajee Rao" userId="49983844-979a-4064-bc28-8953d721f77d" providerId="ADAL" clId="{C7AB9E2D-886E-4ECA-BEEA-F23EC14F000D}" dt="2019-10-13T10:44:24.821" v="118" actId="478"/>
          <ac:spMkLst>
            <pc:docMk/>
            <pc:sldMk cId="0" sldId="305"/>
            <ac:spMk id="21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4:25.588" v="119" actId="478"/>
          <ac:spMkLst>
            <pc:docMk/>
            <pc:sldMk cId="0" sldId="305"/>
            <ac:spMk id="22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44:28.063" v="121" actId="478"/>
        <pc:sldMkLst>
          <pc:docMk/>
          <pc:sldMk cId="0" sldId="306"/>
        </pc:sldMkLst>
        <pc:spChg chg="del">
          <ac:chgData name="Chinnajee Rao" userId="49983844-979a-4064-bc28-8953d721f77d" providerId="ADAL" clId="{C7AB9E2D-886E-4ECA-BEEA-F23EC14F000D}" dt="2019-10-13T10:44:27.350" v="120" actId="478"/>
          <ac:spMkLst>
            <pc:docMk/>
            <pc:sldMk cId="0" sldId="306"/>
            <ac:spMk id="23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4:28.063" v="121" actId="478"/>
          <ac:spMkLst>
            <pc:docMk/>
            <pc:sldMk cId="0" sldId="306"/>
            <ac:spMk id="24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44:30.546" v="123" actId="478"/>
        <pc:sldMkLst>
          <pc:docMk/>
          <pc:sldMk cId="0" sldId="307"/>
        </pc:sldMkLst>
        <pc:spChg chg="del">
          <ac:chgData name="Chinnajee Rao" userId="49983844-979a-4064-bc28-8953d721f77d" providerId="ADAL" clId="{C7AB9E2D-886E-4ECA-BEEA-F23EC14F000D}" dt="2019-10-13T10:44:29.866" v="122" actId="478"/>
          <ac:spMkLst>
            <pc:docMk/>
            <pc:sldMk cId="0" sldId="307"/>
            <ac:spMk id="21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4:30.546" v="123" actId="478"/>
          <ac:spMkLst>
            <pc:docMk/>
            <pc:sldMk cId="0" sldId="307"/>
            <ac:spMk id="22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44:33.012" v="125" actId="478"/>
        <pc:sldMkLst>
          <pc:docMk/>
          <pc:sldMk cId="0" sldId="308"/>
        </pc:sldMkLst>
        <pc:spChg chg="del">
          <ac:chgData name="Chinnajee Rao" userId="49983844-979a-4064-bc28-8953d721f77d" providerId="ADAL" clId="{C7AB9E2D-886E-4ECA-BEEA-F23EC14F000D}" dt="2019-10-13T10:44:32.299" v="124" actId="478"/>
          <ac:spMkLst>
            <pc:docMk/>
            <pc:sldMk cId="0" sldId="308"/>
            <ac:spMk id="23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4:33.012" v="125" actId="478"/>
          <ac:spMkLst>
            <pc:docMk/>
            <pc:sldMk cId="0" sldId="308"/>
            <ac:spMk id="24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44:35.488" v="127" actId="478"/>
        <pc:sldMkLst>
          <pc:docMk/>
          <pc:sldMk cId="0" sldId="309"/>
        </pc:sldMkLst>
        <pc:spChg chg="del">
          <ac:chgData name="Chinnajee Rao" userId="49983844-979a-4064-bc28-8953d721f77d" providerId="ADAL" clId="{C7AB9E2D-886E-4ECA-BEEA-F23EC14F000D}" dt="2019-10-13T10:44:34.764" v="126" actId="478"/>
          <ac:spMkLst>
            <pc:docMk/>
            <pc:sldMk cId="0" sldId="309"/>
            <ac:spMk id="21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4:35.488" v="127" actId="478"/>
          <ac:spMkLst>
            <pc:docMk/>
            <pc:sldMk cId="0" sldId="309"/>
            <ac:spMk id="22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44:38.128" v="129" actId="478"/>
        <pc:sldMkLst>
          <pc:docMk/>
          <pc:sldMk cId="0" sldId="310"/>
        </pc:sldMkLst>
        <pc:spChg chg="del">
          <ac:chgData name="Chinnajee Rao" userId="49983844-979a-4064-bc28-8953d721f77d" providerId="ADAL" clId="{C7AB9E2D-886E-4ECA-BEEA-F23EC14F000D}" dt="2019-10-13T10:44:37.354" v="128" actId="478"/>
          <ac:spMkLst>
            <pc:docMk/>
            <pc:sldMk cId="0" sldId="310"/>
            <ac:spMk id="22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4:38.128" v="129" actId="478"/>
          <ac:spMkLst>
            <pc:docMk/>
            <pc:sldMk cId="0" sldId="310"/>
            <ac:spMk id="23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44:40.841" v="131" actId="478"/>
        <pc:sldMkLst>
          <pc:docMk/>
          <pc:sldMk cId="0" sldId="311"/>
        </pc:sldMkLst>
        <pc:spChg chg="del">
          <ac:chgData name="Chinnajee Rao" userId="49983844-979a-4064-bc28-8953d721f77d" providerId="ADAL" clId="{C7AB9E2D-886E-4ECA-BEEA-F23EC14F000D}" dt="2019-10-13T10:44:40.086" v="130" actId="478"/>
          <ac:spMkLst>
            <pc:docMk/>
            <pc:sldMk cId="0" sldId="311"/>
            <ac:spMk id="21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4:40.841" v="131" actId="478"/>
          <ac:spMkLst>
            <pc:docMk/>
            <pc:sldMk cId="0" sldId="311"/>
            <ac:spMk id="22" creationId="{00000000-0000-0000-0000-000000000000}"/>
          </ac:spMkLst>
        </pc:spChg>
      </pc:sldChg>
      <pc:sldChg chg="delSp">
        <pc:chgData name="Chinnajee Rao" userId="49983844-979a-4064-bc28-8953d721f77d" providerId="ADAL" clId="{C7AB9E2D-886E-4ECA-BEEA-F23EC14F000D}" dt="2019-10-13T10:44:43.448" v="133" actId="478"/>
        <pc:sldMkLst>
          <pc:docMk/>
          <pc:sldMk cId="0" sldId="312"/>
        </pc:sldMkLst>
        <pc:spChg chg="del">
          <ac:chgData name="Chinnajee Rao" userId="49983844-979a-4064-bc28-8953d721f77d" providerId="ADAL" clId="{C7AB9E2D-886E-4ECA-BEEA-F23EC14F000D}" dt="2019-10-13T10:44:42.728" v="132" actId="478"/>
          <ac:spMkLst>
            <pc:docMk/>
            <pc:sldMk cId="0" sldId="312"/>
            <ac:spMk id="22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4:43.448" v="133" actId="478"/>
          <ac:spMkLst>
            <pc:docMk/>
            <pc:sldMk cId="0" sldId="312"/>
            <ac:spMk id="23" creationId="{00000000-0000-0000-0000-000000000000}"/>
          </ac:spMkLst>
        </pc:spChg>
      </pc:sldChg>
      <pc:sldChg chg="delSp modSp">
        <pc:chgData name="Chinnajee Rao" userId="49983844-979a-4064-bc28-8953d721f77d" providerId="ADAL" clId="{C7AB9E2D-886E-4ECA-BEEA-F23EC14F000D}" dt="2019-10-13T10:45:22.920" v="172" actId="20577"/>
        <pc:sldMkLst>
          <pc:docMk/>
          <pc:sldMk cId="0" sldId="313"/>
        </pc:sldMkLst>
        <pc:spChg chg="mod">
          <ac:chgData name="Chinnajee Rao" userId="49983844-979a-4064-bc28-8953d721f77d" providerId="ADAL" clId="{C7AB9E2D-886E-4ECA-BEEA-F23EC14F000D}" dt="2019-10-13T10:45:22.920" v="172" actId="20577"/>
          <ac:spMkLst>
            <pc:docMk/>
            <pc:sldMk cId="0" sldId="313"/>
            <ac:spMk id="2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4:45.285" v="134" actId="478"/>
          <ac:spMkLst>
            <pc:docMk/>
            <pc:sldMk cId="0" sldId="313"/>
            <ac:spMk id="4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44:46.078" v="135" actId="478"/>
          <ac:spMkLst>
            <pc:docMk/>
            <pc:sldMk cId="0" sldId="313"/>
            <ac:spMk id="5" creationId="{00000000-0000-0000-0000-000000000000}"/>
          </ac:spMkLst>
        </pc:spChg>
      </pc:sldChg>
      <pc:sldMasterChg chg="delSp modSp modSldLayout">
        <pc:chgData name="Chinnajee Rao" userId="49983844-979a-4064-bc28-8953d721f77d" providerId="ADAL" clId="{C7AB9E2D-886E-4ECA-BEEA-F23EC14F000D}" dt="2019-10-13T10:20:34.748" v="24" actId="478"/>
        <pc:sldMasterMkLst>
          <pc:docMk/>
          <pc:sldMasterMk cId="0" sldId="2147483648"/>
        </pc:sldMasterMkLst>
        <pc:spChg chg="mod">
          <ac:chgData name="Chinnajee Rao" userId="49983844-979a-4064-bc28-8953d721f77d" providerId="ADAL" clId="{C7AB9E2D-886E-4ECA-BEEA-F23EC14F000D}" dt="2019-10-13T10:20:10.095" v="20" actId="1076"/>
          <ac:spMkLst>
            <pc:docMk/>
            <pc:sldMasterMk cId="0" sldId="2147483648"/>
            <ac:spMk id="2" creationId="{00000000-0000-0000-0000-000000000000}"/>
          </ac:spMkLst>
        </pc:spChg>
        <pc:spChg chg="del mod">
          <ac:chgData name="Chinnajee Rao" userId="49983844-979a-4064-bc28-8953d721f77d" providerId="ADAL" clId="{C7AB9E2D-886E-4ECA-BEEA-F23EC14F000D}" dt="2019-10-13T10:20:18.147" v="22" actId="478"/>
          <ac:spMkLst>
            <pc:docMk/>
            <pc:sldMasterMk cId="0" sldId="2147483648"/>
            <ac:spMk id="4" creationId="{00000000-0000-0000-0000-000000000000}"/>
          </ac:spMkLst>
        </pc:spChg>
        <pc:spChg chg="del">
          <ac:chgData name="Chinnajee Rao" userId="49983844-979a-4064-bc28-8953d721f77d" providerId="ADAL" clId="{C7AB9E2D-886E-4ECA-BEEA-F23EC14F000D}" dt="2019-10-13T10:20:03.274" v="19" actId="478"/>
          <ac:spMkLst>
            <pc:docMk/>
            <pc:sldMasterMk cId="0" sldId="2147483648"/>
            <ac:spMk id="16" creationId="{00000000-0000-0000-0000-000000000000}"/>
          </ac:spMkLst>
        </pc:spChg>
        <pc:sldLayoutChg chg="delSp modSp">
          <pc:chgData name="Chinnajee Rao" userId="49983844-979a-4064-bc28-8953d721f77d" providerId="ADAL" clId="{C7AB9E2D-886E-4ECA-BEEA-F23EC14F000D}" dt="2019-10-13T10:20:29.581" v="23" actId="478"/>
          <pc:sldLayoutMkLst>
            <pc:docMk/>
            <pc:sldMasterMk cId="0" sldId="2147483648"/>
            <pc:sldLayoutMk cId="0" sldId="2147483661"/>
          </pc:sldLayoutMkLst>
          <pc:spChg chg="mod">
            <ac:chgData name="Chinnajee Rao" userId="49983844-979a-4064-bc28-8953d721f77d" providerId="ADAL" clId="{C7AB9E2D-886E-4ECA-BEEA-F23EC14F000D}" dt="2019-10-13T10:19:54.009" v="17" actId="1076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del">
            <ac:chgData name="Chinnajee Rao" userId="49983844-979a-4064-bc28-8953d721f77d" providerId="ADAL" clId="{C7AB9E2D-886E-4ECA-BEEA-F23EC14F000D}" dt="2019-10-13T10:20:29.581" v="23" actId="478"/>
            <ac:spMkLst>
              <pc:docMk/>
              <pc:sldMasterMk cId="0" sldId="2147483648"/>
              <pc:sldLayoutMk cId="0" sldId="2147483661"/>
              <ac:spMk id="4" creationId="{00000000-0000-0000-0000-000000000000}"/>
            </ac:spMkLst>
          </pc:spChg>
        </pc:sldLayoutChg>
        <pc:sldLayoutChg chg="delSp">
          <pc:chgData name="Chinnajee Rao" userId="49983844-979a-4064-bc28-8953d721f77d" providerId="ADAL" clId="{C7AB9E2D-886E-4ECA-BEEA-F23EC14F000D}" dt="2019-10-13T10:20:34.748" v="24" actId="478"/>
          <pc:sldLayoutMkLst>
            <pc:docMk/>
            <pc:sldMasterMk cId="0" sldId="2147483648"/>
            <pc:sldLayoutMk cId="0" sldId="2147483662"/>
          </pc:sldLayoutMkLst>
          <pc:spChg chg="del">
            <ac:chgData name="Chinnajee Rao" userId="49983844-979a-4064-bc28-8953d721f77d" providerId="ADAL" clId="{C7AB9E2D-886E-4ECA-BEEA-F23EC14F000D}" dt="2019-10-13T10:20:34.748" v="24" actId="478"/>
            <ac:spMkLst>
              <pc:docMk/>
              <pc:sldMasterMk cId="0" sldId="2147483648"/>
              <pc:sldLayoutMk cId="0" sldId="2147483662"/>
              <ac:spMk id="4" creationId="{00000000-0000-0000-0000-000000000000}"/>
            </ac:spMkLst>
          </pc:spChg>
        </pc:sldLayoutChg>
        <pc:sldLayoutChg chg="delSp modSp">
          <pc:chgData name="Chinnajee Rao" userId="49983844-979a-4064-bc28-8953d721f77d" providerId="ADAL" clId="{C7AB9E2D-886E-4ECA-BEEA-F23EC14F000D}" dt="2019-10-13T10:19:12.522" v="11" actId="1076"/>
          <pc:sldLayoutMkLst>
            <pc:docMk/>
            <pc:sldMasterMk cId="0" sldId="2147483648"/>
            <pc:sldLayoutMk cId="0" sldId="2147483663"/>
          </pc:sldLayoutMkLst>
          <pc:spChg chg="mod">
            <ac:chgData name="Chinnajee Rao" userId="49983844-979a-4064-bc28-8953d721f77d" providerId="ADAL" clId="{C7AB9E2D-886E-4ECA-BEEA-F23EC14F000D}" dt="2019-10-13T10:19:12.522" v="11" actId="1076"/>
            <ac:spMkLst>
              <pc:docMk/>
              <pc:sldMasterMk cId="0" sldId="2147483648"/>
              <pc:sldLayoutMk cId="0" sldId="2147483663"/>
              <ac:spMk id="2" creationId="{00000000-0000-0000-0000-000000000000}"/>
            </ac:spMkLst>
          </pc:spChg>
          <pc:spChg chg="del">
            <ac:chgData name="Chinnajee Rao" userId="49983844-979a-4064-bc28-8953d721f77d" providerId="ADAL" clId="{C7AB9E2D-886E-4ECA-BEEA-F23EC14F000D}" dt="2019-10-13T10:18:46.219" v="7" actId="478"/>
            <ac:spMkLst>
              <pc:docMk/>
              <pc:sldMasterMk cId="0" sldId="2147483648"/>
              <pc:sldLayoutMk cId="0" sldId="2147483663"/>
              <ac:spMk id="5" creationId="{00000000-0000-0000-0000-000000000000}"/>
            </ac:spMkLst>
          </pc:spChg>
        </pc:sldLayoutChg>
        <pc:sldLayoutChg chg="delSp">
          <pc:chgData name="Chinnajee Rao" userId="49983844-979a-4064-bc28-8953d721f77d" providerId="ADAL" clId="{C7AB9E2D-886E-4ECA-BEEA-F23EC14F000D}" dt="2019-10-13T10:18:38.812" v="6" actId="478"/>
          <pc:sldLayoutMkLst>
            <pc:docMk/>
            <pc:sldMasterMk cId="0" sldId="2147483648"/>
            <pc:sldLayoutMk cId="0" sldId="2147483664"/>
          </pc:sldLayoutMkLst>
          <pc:spChg chg="del">
            <ac:chgData name="Chinnajee Rao" userId="49983844-979a-4064-bc28-8953d721f77d" providerId="ADAL" clId="{C7AB9E2D-886E-4ECA-BEEA-F23EC14F000D}" dt="2019-10-13T10:18:38.812" v="6" actId="478"/>
            <ac:spMkLst>
              <pc:docMk/>
              <pc:sldMasterMk cId="0" sldId="2147483648"/>
              <pc:sldLayoutMk cId="0" sldId="2147483664"/>
              <ac:spMk id="3" creationId="{00000000-0000-0000-0000-000000000000}"/>
            </ac:spMkLst>
          </pc:spChg>
          <pc:spChg chg="del">
            <ac:chgData name="Chinnajee Rao" userId="49983844-979a-4064-bc28-8953d721f77d" providerId="ADAL" clId="{C7AB9E2D-886E-4ECA-BEEA-F23EC14F000D}" dt="2019-10-13T10:18:34.781" v="5" actId="478"/>
            <ac:spMkLst>
              <pc:docMk/>
              <pc:sldMasterMk cId="0" sldId="2147483648"/>
              <pc:sldLayoutMk cId="0" sldId="2147483664"/>
              <ac:spMk id="16" creationId="{00000000-0000-0000-0000-000000000000}"/>
            </ac:spMkLst>
          </pc:spChg>
        </pc:sldLayoutChg>
        <pc:sldLayoutChg chg="delSp modSp">
          <pc:chgData name="Chinnajee Rao" userId="49983844-979a-4064-bc28-8953d721f77d" providerId="ADAL" clId="{C7AB9E2D-886E-4ECA-BEEA-F23EC14F000D}" dt="2019-10-13T10:19:25.855" v="14" actId="478"/>
          <pc:sldLayoutMkLst>
            <pc:docMk/>
            <pc:sldMasterMk cId="0" sldId="2147483648"/>
            <pc:sldLayoutMk cId="0" sldId="2147483665"/>
          </pc:sldLayoutMkLst>
          <pc:spChg chg="del">
            <ac:chgData name="Chinnajee Rao" userId="49983844-979a-4064-bc28-8953d721f77d" providerId="ADAL" clId="{C7AB9E2D-886E-4ECA-BEEA-F23EC14F000D}" dt="2019-10-13T10:19:25.855" v="14" actId="478"/>
            <ac:spMkLst>
              <pc:docMk/>
              <pc:sldMasterMk cId="0" sldId="2147483648"/>
              <pc:sldLayoutMk cId="0" sldId="2147483665"/>
              <ac:spMk id="2" creationId="{00000000-0000-0000-0000-000000000000}"/>
            </ac:spMkLst>
          </pc:spChg>
          <pc:spChg chg="del mod">
            <ac:chgData name="Chinnajee Rao" userId="49983844-979a-4064-bc28-8953d721f77d" providerId="ADAL" clId="{C7AB9E2D-886E-4ECA-BEEA-F23EC14F000D}" dt="2019-10-13T10:19:21.919" v="13" actId="478"/>
            <ac:spMkLst>
              <pc:docMk/>
              <pc:sldMasterMk cId="0" sldId="2147483648"/>
              <pc:sldLayoutMk cId="0" sldId="2147483665"/>
              <ac:spMk id="16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5905" y="127363"/>
            <a:ext cx="8632189" cy="44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905" y="183256"/>
            <a:ext cx="8632189" cy="449580"/>
          </a:xfrm>
        </p:spPr>
        <p:txBody>
          <a:bodyPr lIns="0" tIns="0" rIns="0" bIns="0"/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313571" y="1806664"/>
            <a:ext cx="3607868" cy="2850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4310" y="146417"/>
            <a:ext cx="8632189" cy="44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8931" y="1020124"/>
            <a:ext cx="8406136" cy="1882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1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1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1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0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1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26.png"/><Relationship Id="rId18" Type="http://schemas.openxmlformats.org/officeDocument/2006/relationships/image" Target="../media/image54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0.png"/><Relationship Id="rId17" Type="http://schemas.openxmlformats.org/officeDocument/2006/relationships/image" Target="../media/image53.png"/><Relationship Id="rId2" Type="http://schemas.openxmlformats.org/officeDocument/2006/relationships/image" Target="../media/image42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28.png"/><Relationship Id="rId5" Type="http://schemas.openxmlformats.org/officeDocument/2006/relationships/image" Target="../media/image45.png"/><Relationship Id="rId15" Type="http://schemas.openxmlformats.org/officeDocument/2006/relationships/image" Target="../media/image32.png"/><Relationship Id="rId10" Type="http://schemas.openxmlformats.org/officeDocument/2006/relationships/image" Target="../media/image49.png"/><Relationship Id="rId19" Type="http://schemas.openxmlformats.org/officeDocument/2006/relationships/image" Target="../media/image55.png"/><Relationship Id="rId4" Type="http://schemas.openxmlformats.org/officeDocument/2006/relationships/image" Target="../media/image44.png"/><Relationship Id="rId9" Type="http://schemas.openxmlformats.org/officeDocument/2006/relationships/image" Target="../media/image30.png"/><Relationship Id="rId1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10" Type="http://schemas.openxmlformats.org/officeDocument/2006/relationships/image" Target="../media/image69.png"/><Relationship Id="rId4" Type="http://schemas.openxmlformats.org/officeDocument/2006/relationships/image" Target="../media/image72.png"/><Relationship Id="rId9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10" Type="http://schemas.openxmlformats.org/officeDocument/2006/relationships/image" Target="../media/image69.png"/><Relationship Id="rId4" Type="http://schemas.openxmlformats.org/officeDocument/2006/relationships/image" Target="../media/image72.png"/><Relationship Id="rId9" Type="http://schemas.openxmlformats.org/officeDocument/2006/relationships/image" Target="../media/image6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84.png"/><Relationship Id="rId7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85.png"/><Relationship Id="rId10" Type="http://schemas.openxmlformats.org/officeDocument/2006/relationships/image" Target="../media/image69.png"/><Relationship Id="rId4" Type="http://schemas.openxmlformats.org/officeDocument/2006/relationships/image" Target="../media/image71.png"/><Relationship Id="rId9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llipaat.com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91.png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99.png"/><Relationship Id="rId3" Type="http://schemas.openxmlformats.org/officeDocument/2006/relationships/image" Target="../media/image93.png"/><Relationship Id="rId7" Type="http://schemas.openxmlformats.org/officeDocument/2006/relationships/image" Target="../media/image118.png"/><Relationship Id="rId12" Type="http://schemas.openxmlformats.org/officeDocument/2006/relationships/image" Target="../media/image122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21.png"/><Relationship Id="rId5" Type="http://schemas.openxmlformats.org/officeDocument/2006/relationships/image" Target="../media/image117.png"/><Relationship Id="rId10" Type="http://schemas.openxmlformats.org/officeDocument/2006/relationships/image" Target="../media/image120.png"/><Relationship Id="rId4" Type="http://schemas.openxmlformats.org/officeDocument/2006/relationships/image" Target="../media/image116.png"/><Relationship Id="rId9" Type="http://schemas.openxmlformats.org/officeDocument/2006/relationships/image" Target="../media/image101.png"/><Relationship Id="rId14" Type="http://schemas.openxmlformats.org/officeDocument/2006/relationships/image" Target="../media/image12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99.png"/><Relationship Id="rId3" Type="http://schemas.openxmlformats.org/officeDocument/2006/relationships/image" Target="../media/image93.png"/><Relationship Id="rId7" Type="http://schemas.openxmlformats.org/officeDocument/2006/relationships/image" Target="../media/image118.png"/><Relationship Id="rId12" Type="http://schemas.openxmlformats.org/officeDocument/2006/relationships/image" Target="../media/image122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21.png"/><Relationship Id="rId5" Type="http://schemas.openxmlformats.org/officeDocument/2006/relationships/image" Target="../media/image117.png"/><Relationship Id="rId10" Type="http://schemas.openxmlformats.org/officeDocument/2006/relationships/image" Target="../media/image120.png"/><Relationship Id="rId4" Type="http://schemas.openxmlformats.org/officeDocument/2006/relationships/image" Target="../media/image116.png"/><Relationship Id="rId9" Type="http://schemas.openxmlformats.org/officeDocument/2006/relationships/image" Target="../media/image101.png"/><Relationship Id="rId14" Type="http://schemas.openxmlformats.org/officeDocument/2006/relationships/image" Target="../media/image12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7.png"/><Relationship Id="rId7" Type="http://schemas.openxmlformats.org/officeDocument/2006/relationships/image" Target="../media/image130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32.png"/><Relationship Id="rId7" Type="http://schemas.openxmlformats.org/officeDocument/2006/relationships/image" Target="../media/image134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33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32.png"/><Relationship Id="rId7" Type="http://schemas.openxmlformats.org/officeDocument/2006/relationships/image" Target="../media/image134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35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Relationship Id="rId9" Type="http://schemas.openxmlformats.org/officeDocument/2006/relationships/image" Target="../media/image131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43.png"/><Relationship Id="rId4" Type="http://schemas.openxmlformats.org/officeDocument/2006/relationships/image" Target="../media/image138.png"/><Relationship Id="rId9" Type="http://schemas.openxmlformats.org/officeDocument/2006/relationships/image" Target="../media/image131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44.png"/><Relationship Id="rId7" Type="http://schemas.openxmlformats.org/officeDocument/2006/relationships/image" Target="../media/image143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45.png"/><Relationship Id="rId4" Type="http://schemas.openxmlformats.org/officeDocument/2006/relationships/image" Target="../media/image138.png"/><Relationship Id="rId9" Type="http://schemas.openxmlformats.org/officeDocument/2006/relationships/image" Target="../media/image131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46.png"/><Relationship Id="rId7" Type="http://schemas.openxmlformats.org/officeDocument/2006/relationships/image" Target="../media/image143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45.png"/><Relationship Id="rId4" Type="http://schemas.openxmlformats.org/officeDocument/2006/relationships/image" Target="../media/image138.png"/><Relationship Id="rId9" Type="http://schemas.openxmlformats.org/officeDocument/2006/relationships/image" Target="../media/image13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49.png"/><Relationship Id="rId9" Type="http://schemas.openxmlformats.org/officeDocument/2006/relationships/image" Target="../media/image13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54.png"/><Relationship Id="rId7" Type="http://schemas.openxmlformats.org/officeDocument/2006/relationships/image" Target="../media/image155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49.png"/><Relationship Id="rId9" Type="http://schemas.openxmlformats.org/officeDocument/2006/relationships/image" Target="../media/image13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81075" y="2495550"/>
            <a:ext cx="2209800" cy="276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0625" y="2667000"/>
            <a:ext cx="1790700" cy="809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86025" y="2667000"/>
            <a:ext cx="590550" cy="8096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1552" y="2375786"/>
            <a:ext cx="2230120" cy="84074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469900" marR="5080" indent="-457834">
              <a:lnSpc>
                <a:spcPts val="3080"/>
              </a:lnSpc>
              <a:spcBef>
                <a:spcPts val="415"/>
              </a:spcBef>
            </a:pPr>
            <a:r>
              <a:rPr sz="2750" spc="-5" dirty="0">
                <a:solidFill>
                  <a:srgbClr val="2F233B"/>
                </a:solidFill>
                <a:latin typeface="Gill Sans MT"/>
                <a:cs typeface="Gill Sans MT"/>
              </a:rPr>
              <a:t>Introduction </a:t>
            </a:r>
            <a:r>
              <a:rPr sz="2750" dirty="0">
                <a:solidFill>
                  <a:srgbClr val="2F233B"/>
                </a:solidFill>
                <a:latin typeface="Gill Sans MT"/>
                <a:cs typeface="Gill Sans MT"/>
              </a:rPr>
              <a:t>to  </a:t>
            </a:r>
            <a:r>
              <a:rPr sz="2750" spc="20" dirty="0">
                <a:solidFill>
                  <a:srgbClr val="2F233B"/>
                </a:solidFill>
                <a:latin typeface="Gill Sans MT"/>
                <a:cs typeface="Gill Sans MT"/>
              </a:rPr>
              <a:t>Selenium</a:t>
            </a:r>
            <a:endParaRPr sz="275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84040" y="1630881"/>
            <a:ext cx="4223911" cy="26132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905" y="183256"/>
            <a:ext cx="275145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What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is</a:t>
            </a:r>
            <a:r>
              <a:rPr sz="2750" b="1" spc="-1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Selenium?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4707" y="2995637"/>
            <a:ext cx="1299638" cy="12044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6350" y="914400"/>
            <a:ext cx="6648450" cy="1171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3975" y="1076325"/>
            <a:ext cx="6600840" cy="904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2352" y="934973"/>
            <a:ext cx="6559550" cy="1077595"/>
          </a:xfrm>
          <a:custGeom>
            <a:avLst/>
            <a:gdLst/>
            <a:ahLst/>
            <a:cxnLst/>
            <a:rect l="l" t="t" r="r" b="b"/>
            <a:pathLst>
              <a:path w="6559550" h="1077595">
                <a:moveTo>
                  <a:pt x="6379708" y="0"/>
                </a:moveTo>
                <a:lnTo>
                  <a:pt x="179582" y="0"/>
                </a:lnTo>
                <a:lnTo>
                  <a:pt x="131838" y="6413"/>
                </a:lnTo>
                <a:lnTo>
                  <a:pt x="88938" y="24512"/>
                </a:lnTo>
                <a:lnTo>
                  <a:pt x="52594" y="52589"/>
                </a:lnTo>
                <a:lnTo>
                  <a:pt x="24515" y="88933"/>
                </a:lnTo>
                <a:lnTo>
                  <a:pt x="6414" y="131836"/>
                </a:lnTo>
                <a:lnTo>
                  <a:pt x="0" y="179588"/>
                </a:lnTo>
                <a:lnTo>
                  <a:pt x="0" y="897636"/>
                </a:lnTo>
                <a:lnTo>
                  <a:pt x="6414" y="945323"/>
                </a:lnTo>
                <a:lnTo>
                  <a:pt x="24515" y="988183"/>
                </a:lnTo>
                <a:lnTo>
                  <a:pt x="52594" y="1024501"/>
                </a:lnTo>
                <a:lnTo>
                  <a:pt x="88938" y="1052564"/>
                </a:lnTo>
                <a:lnTo>
                  <a:pt x="131838" y="1070659"/>
                </a:lnTo>
                <a:lnTo>
                  <a:pt x="179582" y="1077071"/>
                </a:lnTo>
                <a:lnTo>
                  <a:pt x="6379708" y="1077071"/>
                </a:lnTo>
                <a:lnTo>
                  <a:pt x="6427459" y="1070659"/>
                </a:lnTo>
                <a:lnTo>
                  <a:pt x="6470362" y="1052564"/>
                </a:lnTo>
                <a:lnTo>
                  <a:pt x="6506706" y="1024501"/>
                </a:lnTo>
                <a:lnTo>
                  <a:pt x="6534783" y="988183"/>
                </a:lnTo>
                <a:lnTo>
                  <a:pt x="6552883" y="945323"/>
                </a:lnTo>
                <a:lnTo>
                  <a:pt x="6559296" y="897636"/>
                </a:lnTo>
                <a:lnTo>
                  <a:pt x="6559296" y="179588"/>
                </a:lnTo>
                <a:lnTo>
                  <a:pt x="6552883" y="131836"/>
                </a:lnTo>
                <a:lnTo>
                  <a:pt x="6534783" y="88933"/>
                </a:lnTo>
                <a:lnTo>
                  <a:pt x="6506706" y="52589"/>
                </a:lnTo>
                <a:lnTo>
                  <a:pt x="6470362" y="24512"/>
                </a:lnTo>
                <a:lnTo>
                  <a:pt x="6427459" y="6413"/>
                </a:lnTo>
                <a:lnTo>
                  <a:pt x="63797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2351" y="934974"/>
            <a:ext cx="6559550" cy="1077595"/>
          </a:xfrm>
          <a:custGeom>
            <a:avLst/>
            <a:gdLst/>
            <a:ahLst/>
            <a:cxnLst/>
            <a:rect l="l" t="t" r="r" b="b"/>
            <a:pathLst>
              <a:path w="6559550" h="1077595">
                <a:moveTo>
                  <a:pt x="0" y="179588"/>
                </a:moveTo>
                <a:lnTo>
                  <a:pt x="6414" y="131836"/>
                </a:lnTo>
                <a:lnTo>
                  <a:pt x="24515" y="88933"/>
                </a:lnTo>
                <a:lnTo>
                  <a:pt x="52594" y="52589"/>
                </a:lnTo>
                <a:lnTo>
                  <a:pt x="88938" y="24512"/>
                </a:lnTo>
                <a:lnTo>
                  <a:pt x="131838" y="6413"/>
                </a:lnTo>
                <a:lnTo>
                  <a:pt x="179582" y="0"/>
                </a:lnTo>
                <a:lnTo>
                  <a:pt x="6379707" y="0"/>
                </a:lnTo>
                <a:lnTo>
                  <a:pt x="6427459" y="6413"/>
                </a:lnTo>
                <a:lnTo>
                  <a:pt x="6470361" y="24512"/>
                </a:lnTo>
                <a:lnTo>
                  <a:pt x="6506706" y="52589"/>
                </a:lnTo>
                <a:lnTo>
                  <a:pt x="6534783" y="88933"/>
                </a:lnTo>
                <a:lnTo>
                  <a:pt x="6552882" y="131836"/>
                </a:lnTo>
                <a:lnTo>
                  <a:pt x="6559295" y="179588"/>
                </a:lnTo>
                <a:lnTo>
                  <a:pt x="6559295" y="897635"/>
                </a:lnTo>
                <a:lnTo>
                  <a:pt x="6552882" y="945323"/>
                </a:lnTo>
                <a:lnTo>
                  <a:pt x="6534783" y="988183"/>
                </a:lnTo>
                <a:lnTo>
                  <a:pt x="6506706" y="1024501"/>
                </a:lnTo>
                <a:lnTo>
                  <a:pt x="6470361" y="1052564"/>
                </a:lnTo>
                <a:lnTo>
                  <a:pt x="6427459" y="1070659"/>
                </a:lnTo>
                <a:lnTo>
                  <a:pt x="6379707" y="1077071"/>
                </a:lnTo>
                <a:lnTo>
                  <a:pt x="179582" y="1077071"/>
                </a:lnTo>
                <a:lnTo>
                  <a:pt x="131838" y="1070659"/>
                </a:lnTo>
                <a:lnTo>
                  <a:pt x="88938" y="1052564"/>
                </a:lnTo>
                <a:lnTo>
                  <a:pt x="52594" y="1024501"/>
                </a:lnTo>
                <a:lnTo>
                  <a:pt x="24515" y="988183"/>
                </a:lnTo>
                <a:lnTo>
                  <a:pt x="6414" y="945323"/>
                </a:lnTo>
                <a:lnTo>
                  <a:pt x="0" y="897635"/>
                </a:lnTo>
                <a:lnTo>
                  <a:pt x="0" y="179588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54151" y="1144838"/>
            <a:ext cx="6228080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-6985" algn="ctr">
              <a:lnSpc>
                <a:spcPct val="99700"/>
              </a:lnSpc>
              <a:spcBef>
                <a:spcPts val="105"/>
              </a:spcBef>
            </a:pPr>
            <a:r>
              <a:rPr sz="1350" spc="-15" dirty="0">
                <a:solidFill>
                  <a:srgbClr val="313131"/>
                </a:solidFill>
                <a:latin typeface="Calibri"/>
                <a:cs typeface="Calibri"/>
              </a:rPr>
              <a:t>Selenium </a:t>
            </a:r>
            <a:r>
              <a:rPr sz="1350" spc="-10" dirty="0">
                <a:solidFill>
                  <a:srgbClr val="313131"/>
                </a:solidFill>
                <a:latin typeface="Calibri"/>
                <a:cs typeface="Calibri"/>
              </a:rPr>
              <a:t>is </a:t>
            </a:r>
            <a:r>
              <a:rPr sz="1350" dirty="0">
                <a:solidFill>
                  <a:srgbClr val="313131"/>
                </a:solidFill>
                <a:latin typeface="Calibri"/>
                <a:cs typeface="Calibri"/>
              </a:rPr>
              <a:t>a </a:t>
            </a:r>
            <a:r>
              <a:rPr sz="1350" spc="-10" dirty="0">
                <a:solidFill>
                  <a:srgbClr val="313131"/>
                </a:solidFill>
                <a:latin typeface="Calibri"/>
                <a:cs typeface="Calibri"/>
              </a:rPr>
              <a:t>portable </a:t>
            </a:r>
            <a:r>
              <a:rPr sz="1350" dirty="0">
                <a:solidFill>
                  <a:srgbClr val="313131"/>
                </a:solidFill>
                <a:latin typeface="Calibri"/>
                <a:cs typeface="Calibri"/>
              </a:rPr>
              <a:t>framework </a:t>
            </a:r>
            <a:r>
              <a:rPr sz="1350" spc="20" dirty="0">
                <a:solidFill>
                  <a:srgbClr val="313131"/>
                </a:solidFill>
                <a:latin typeface="Calibri"/>
                <a:cs typeface="Calibri"/>
              </a:rPr>
              <a:t>for </a:t>
            </a:r>
            <a:r>
              <a:rPr sz="1350" spc="-10" dirty="0">
                <a:solidFill>
                  <a:srgbClr val="313131"/>
                </a:solidFill>
                <a:latin typeface="Calibri"/>
                <a:cs typeface="Calibri"/>
              </a:rPr>
              <a:t>testing </a:t>
            </a:r>
            <a:r>
              <a:rPr sz="1350" dirty="0">
                <a:solidFill>
                  <a:srgbClr val="313131"/>
                </a:solidFill>
                <a:latin typeface="Calibri"/>
                <a:cs typeface="Calibri"/>
              </a:rPr>
              <a:t>web </a:t>
            </a:r>
            <a:r>
              <a:rPr sz="1350" spc="-5" dirty="0">
                <a:solidFill>
                  <a:srgbClr val="313131"/>
                </a:solidFill>
                <a:latin typeface="Calibri"/>
                <a:cs typeface="Calibri"/>
              </a:rPr>
              <a:t>applications. </a:t>
            </a:r>
            <a:r>
              <a:rPr sz="1350" spc="-15" dirty="0">
                <a:solidFill>
                  <a:srgbClr val="313131"/>
                </a:solidFill>
                <a:latin typeface="Calibri"/>
                <a:cs typeface="Calibri"/>
              </a:rPr>
              <a:t>Selenium provides </a:t>
            </a:r>
            <a:r>
              <a:rPr sz="1350" dirty="0">
                <a:solidFill>
                  <a:srgbClr val="313131"/>
                </a:solidFill>
                <a:latin typeface="Calibri"/>
                <a:cs typeface="Calibri"/>
              </a:rPr>
              <a:t>a  </a:t>
            </a:r>
            <a:r>
              <a:rPr sz="1350" spc="-5" dirty="0">
                <a:solidFill>
                  <a:srgbClr val="313131"/>
                </a:solidFill>
                <a:latin typeface="Calibri"/>
                <a:cs typeface="Calibri"/>
              </a:rPr>
              <a:t>playback </a:t>
            </a:r>
            <a:r>
              <a:rPr sz="1350" spc="15" dirty="0">
                <a:solidFill>
                  <a:srgbClr val="313131"/>
                </a:solidFill>
                <a:latin typeface="Calibri"/>
                <a:cs typeface="Calibri"/>
              </a:rPr>
              <a:t>tool </a:t>
            </a:r>
            <a:r>
              <a:rPr sz="1350" spc="20" dirty="0">
                <a:solidFill>
                  <a:srgbClr val="313131"/>
                </a:solidFill>
                <a:latin typeface="Calibri"/>
                <a:cs typeface="Calibri"/>
              </a:rPr>
              <a:t>for </a:t>
            </a:r>
            <a:r>
              <a:rPr sz="1350" spc="-10" dirty="0">
                <a:solidFill>
                  <a:srgbClr val="313131"/>
                </a:solidFill>
                <a:latin typeface="Calibri"/>
                <a:cs typeface="Calibri"/>
              </a:rPr>
              <a:t>authoring </a:t>
            </a:r>
            <a:r>
              <a:rPr sz="1350" spc="-5" dirty="0">
                <a:solidFill>
                  <a:srgbClr val="313131"/>
                </a:solidFill>
                <a:latin typeface="Calibri"/>
                <a:cs typeface="Calibri"/>
              </a:rPr>
              <a:t>functional tests </a:t>
            </a:r>
            <a:r>
              <a:rPr sz="1350" spc="-10" dirty="0">
                <a:solidFill>
                  <a:srgbClr val="313131"/>
                </a:solidFill>
                <a:latin typeface="Calibri"/>
                <a:cs typeface="Calibri"/>
              </a:rPr>
              <a:t>without </a:t>
            </a:r>
            <a:r>
              <a:rPr sz="1350" spc="-15" dirty="0">
                <a:solidFill>
                  <a:srgbClr val="313131"/>
                </a:solidFill>
                <a:latin typeface="Calibri"/>
                <a:cs typeface="Calibri"/>
              </a:rPr>
              <a:t>the </a:t>
            </a:r>
            <a:r>
              <a:rPr sz="1350" spc="-10" dirty="0">
                <a:solidFill>
                  <a:srgbClr val="313131"/>
                </a:solidFill>
                <a:latin typeface="Calibri"/>
                <a:cs typeface="Calibri"/>
              </a:rPr>
              <a:t>need </a:t>
            </a:r>
            <a:r>
              <a:rPr sz="1350" dirty="0">
                <a:solidFill>
                  <a:srgbClr val="313131"/>
                </a:solidFill>
                <a:latin typeface="Calibri"/>
                <a:cs typeface="Calibri"/>
              </a:rPr>
              <a:t>to </a:t>
            </a:r>
            <a:r>
              <a:rPr sz="1350" spc="-5" dirty="0">
                <a:solidFill>
                  <a:srgbClr val="313131"/>
                </a:solidFill>
                <a:latin typeface="Calibri"/>
                <a:cs typeface="Calibri"/>
              </a:rPr>
              <a:t>learn </a:t>
            </a:r>
            <a:r>
              <a:rPr sz="1350" dirty="0">
                <a:solidFill>
                  <a:srgbClr val="313131"/>
                </a:solidFill>
                <a:latin typeface="Calibri"/>
                <a:cs typeface="Calibri"/>
              </a:rPr>
              <a:t>a </a:t>
            </a:r>
            <a:r>
              <a:rPr sz="1350" spc="-15" dirty="0">
                <a:solidFill>
                  <a:srgbClr val="313131"/>
                </a:solidFill>
                <a:latin typeface="Calibri"/>
                <a:cs typeface="Calibri"/>
              </a:rPr>
              <a:t>new </a:t>
            </a:r>
            <a:r>
              <a:rPr sz="1350" spc="-5" dirty="0">
                <a:solidFill>
                  <a:srgbClr val="313131"/>
                </a:solidFill>
                <a:latin typeface="Calibri"/>
                <a:cs typeface="Calibri"/>
              </a:rPr>
              <a:t>test </a:t>
            </a:r>
            <a:r>
              <a:rPr sz="1350" spc="-15" dirty="0">
                <a:solidFill>
                  <a:srgbClr val="313131"/>
                </a:solidFill>
                <a:latin typeface="Calibri"/>
                <a:cs typeface="Calibri"/>
              </a:rPr>
              <a:t>scripting  language.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75145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What </a:t>
            </a:r>
            <a:r>
              <a:rPr dirty="0"/>
              <a:t>is</a:t>
            </a:r>
            <a:r>
              <a:rPr spc="-15" dirty="0"/>
              <a:t> </a:t>
            </a:r>
            <a:r>
              <a:rPr spc="10" dirty="0"/>
              <a:t>Selenium?</a:t>
            </a:r>
          </a:p>
        </p:txBody>
      </p:sp>
      <p:sp>
        <p:nvSpPr>
          <p:cNvPr id="3" name="object 3"/>
          <p:cNvSpPr/>
          <p:nvPr/>
        </p:nvSpPr>
        <p:spPr>
          <a:xfrm>
            <a:off x="7324221" y="3325180"/>
            <a:ext cx="1420316" cy="1316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0676" y="1110992"/>
            <a:ext cx="6189345" cy="2292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350" spc="-15" dirty="0">
                <a:latin typeface="Calibri"/>
                <a:cs typeface="Calibri"/>
              </a:rPr>
              <a:t>Selenium </a:t>
            </a:r>
            <a:r>
              <a:rPr sz="1350" spc="10" dirty="0">
                <a:latin typeface="Calibri"/>
                <a:cs typeface="Calibri"/>
              </a:rPr>
              <a:t>was </a:t>
            </a:r>
            <a:r>
              <a:rPr sz="1350" spc="-5" dirty="0">
                <a:latin typeface="Calibri"/>
                <a:cs typeface="Calibri"/>
              </a:rPr>
              <a:t>first </a:t>
            </a:r>
            <a:r>
              <a:rPr sz="1350" dirty="0">
                <a:latin typeface="Calibri"/>
                <a:cs typeface="Calibri"/>
              </a:rPr>
              <a:t>created </a:t>
            </a:r>
            <a:r>
              <a:rPr sz="1350" spc="-20" dirty="0">
                <a:latin typeface="Calibri"/>
                <a:cs typeface="Calibri"/>
              </a:rPr>
              <a:t>by </a:t>
            </a:r>
            <a:r>
              <a:rPr sz="1350" b="1" dirty="0">
                <a:latin typeface="Calibri"/>
                <a:cs typeface="Calibri"/>
              </a:rPr>
              <a:t>Jason </a:t>
            </a:r>
            <a:r>
              <a:rPr sz="1350" b="1" spc="5" dirty="0">
                <a:latin typeface="Calibri"/>
                <a:cs typeface="Calibri"/>
              </a:rPr>
              <a:t>Huggins </a:t>
            </a:r>
            <a:r>
              <a:rPr sz="1350" spc="-10" dirty="0">
                <a:latin typeface="Calibri"/>
                <a:cs typeface="Calibri"/>
              </a:rPr>
              <a:t>in</a:t>
            </a:r>
            <a:r>
              <a:rPr sz="1350" spc="-110" dirty="0">
                <a:latin typeface="Calibri"/>
                <a:cs typeface="Calibri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2004</a:t>
            </a:r>
            <a:r>
              <a:rPr sz="1350" spc="-10" dirty="0">
                <a:latin typeface="Calibri"/>
                <a:cs typeface="Calibri"/>
              </a:rPr>
              <a:t>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14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350" spc="-10" dirty="0">
                <a:latin typeface="Calibri"/>
                <a:cs typeface="Calibri"/>
              </a:rPr>
              <a:t>He </a:t>
            </a:r>
            <a:r>
              <a:rPr sz="1350" spc="10" dirty="0">
                <a:latin typeface="Calibri"/>
                <a:cs typeface="Calibri"/>
              </a:rPr>
              <a:t>was </a:t>
            </a:r>
            <a:r>
              <a:rPr sz="1350" spc="-10" dirty="0">
                <a:latin typeface="Calibri"/>
                <a:cs typeface="Calibri"/>
              </a:rPr>
              <a:t>working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dirty="0">
                <a:latin typeface="Calibri"/>
                <a:cs typeface="Calibri"/>
              </a:rPr>
              <a:t>a web </a:t>
            </a:r>
            <a:r>
              <a:rPr sz="1350" spc="-5" dirty="0">
                <a:latin typeface="Calibri"/>
                <a:cs typeface="Calibri"/>
              </a:rPr>
              <a:t>application which had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20" dirty="0">
                <a:latin typeface="Calibri"/>
                <a:cs typeface="Calibri"/>
              </a:rPr>
              <a:t>be </a:t>
            </a:r>
            <a:r>
              <a:rPr sz="1350" spc="-15" dirty="0">
                <a:latin typeface="Calibri"/>
                <a:cs typeface="Calibri"/>
              </a:rPr>
              <a:t>frequently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tested.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14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350" spc="-10" dirty="0">
                <a:latin typeface="Calibri"/>
                <a:cs typeface="Calibri"/>
              </a:rPr>
              <a:t>Since manual testing </a:t>
            </a:r>
            <a:r>
              <a:rPr sz="1350" spc="10" dirty="0">
                <a:latin typeface="Calibri"/>
                <a:cs typeface="Calibri"/>
              </a:rPr>
              <a:t>was </a:t>
            </a:r>
            <a:r>
              <a:rPr sz="1350" spc="-10" dirty="0">
                <a:latin typeface="Calibri"/>
                <a:cs typeface="Calibri"/>
              </a:rPr>
              <a:t>taking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5" dirty="0">
                <a:latin typeface="Calibri"/>
                <a:cs typeface="Calibri"/>
              </a:rPr>
              <a:t>lot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0" dirty="0">
                <a:latin typeface="Calibri"/>
                <a:cs typeface="Calibri"/>
              </a:rPr>
              <a:t>time, </a:t>
            </a:r>
            <a:r>
              <a:rPr sz="1350" spc="-20" dirty="0">
                <a:latin typeface="Calibri"/>
                <a:cs typeface="Calibri"/>
              </a:rPr>
              <a:t>he </a:t>
            </a:r>
            <a:r>
              <a:rPr sz="1350" dirty="0">
                <a:latin typeface="Calibri"/>
                <a:cs typeface="Calibri"/>
              </a:rPr>
              <a:t>wrote a </a:t>
            </a:r>
            <a:r>
              <a:rPr sz="1350" spc="-5" dirty="0">
                <a:latin typeface="Calibri"/>
                <a:cs typeface="Calibri"/>
              </a:rPr>
              <a:t>JavaScript</a:t>
            </a:r>
            <a:r>
              <a:rPr sz="1350" spc="-1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program.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14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350" spc="-15" dirty="0">
                <a:latin typeface="Calibri"/>
                <a:cs typeface="Calibri"/>
              </a:rPr>
              <a:t>This </a:t>
            </a:r>
            <a:r>
              <a:rPr sz="1350" spc="-10" dirty="0">
                <a:latin typeface="Calibri"/>
                <a:cs typeface="Calibri"/>
              </a:rPr>
              <a:t>program </a:t>
            </a:r>
            <a:r>
              <a:rPr sz="1350" dirty="0">
                <a:latin typeface="Calibri"/>
                <a:cs typeface="Calibri"/>
              </a:rPr>
              <a:t>could automatically control </a:t>
            </a:r>
            <a:r>
              <a:rPr sz="1350" spc="-15" dirty="0">
                <a:latin typeface="Calibri"/>
                <a:cs typeface="Calibri"/>
              </a:rPr>
              <a:t>the browser’s</a:t>
            </a:r>
            <a:r>
              <a:rPr sz="1350" spc="-10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actions.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"/>
            </a:pPr>
            <a:endParaRPr sz="145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350" spc="-10" dirty="0">
                <a:latin typeface="Calibri"/>
                <a:cs typeface="Calibri"/>
              </a:rPr>
              <a:t>He named it </a:t>
            </a:r>
            <a:r>
              <a:rPr sz="1350" spc="10" dirty="0">
                <a:latin typeface="Calibri"/>
                <a:cs typeface="Calibri"/>
              </a:rPr>
              <a:t>as </a:t>
            </a:r>
            <a:r>
              <a:rPr sz="1350" b="1" i="1" spc="-5" dirty="0">
                <a:latin typeface="Calibri"/>
                <a:cs typeface="Calibri"/>
              </a:rPr>
              <a:t>JavaScriptTestRunner </a:t>
            </a:r>
            <a:r>
              <a:rPr sz="1350" spc="-5" dirty="0">
                <a:latin typeface="Calibri"/>
                <a:cs typeface="Calibri"/>
              </a:rPr>
              <a:t>and donated </a:t>
            </a:r>
            <a:r>
              <a:rPr sz="1350" spc="-10" dirty="0">
                <a:latin typeface="Calibri"/>
                <a:cs typeface="Calibri"/>
              </a:rPr>
              <a:t>it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open-source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community.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14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350" spc="15" dirty="0">
                <a:latin typeface="Calibri"/>
                <a:cs typeface="Calibri"/>
              </a:rPr>
              <a:t>It </a:t>
            </a:r>
            <a:r>
              <a:rPr sz="1350" spc="10" dirty="0">
                <a:latin typeface="Calibri"/>
                <a:cs typeface="Calibri"/>
              </a:rPr>
              <a:t>was </a:t>
            </a:r>
            <a:r>
              <a:rPr sz="1350" dirty="0">
                <a:latin typeface="Calibri"/>
                <a:cs typeface="Calibri"/>
              </a:rPr>
              <a:t>later </a:t>
            </a:r>
            <a:r>
              <a:rPr sz="1350" spc="-10" dirty="0">
                <a:latin typeface="Calibri"/>
                <a:cs typeface="Calibri"/>
              </a:rPr>
              <a:t>named </a:t>
            </a:r>
            <a:r>
              <a:rPr sz="1350" spc="10" dirty="0">
                <a:latin typeface="Calibri"/>
                <a:cs typeface="Calibri"/>
              </a:rPr>
              <a:t>as </a:t>
            </a:r>
            <a:r>
              <a:rPr sz="1350" b="1" spc="-5" dirty="0">
                <a:latin typeface="Calibri"/>
                <a:cs typeface="Calibri"/>
              </a:rPr>
              <a:t>Selenium</a:t>
            </a:r>
            <a:r>
              <a:rPr sz="1350" b="1" spc="-175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Core</a:t>
            </a:r>
            <a:r>
              <a:rPr sz="1350" dirty="0">
                <a:latin typeface="Calibri"/>
                <a:cs typeface="Calibri"/>
              </a:rPr>
              <a:t>.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0050" y="857234"/>
            <a:ext cx="8401050" cy="857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5171" y="872855"/>
            <a:ext cx="8314055" cy="770890"/>
          </a:xfrm>
          <a:custGeom>
            <a:avLst/>
            <a:gdLst/>
            <a:ahLst/>
            <a:cxnLst/>
            <a:rect l="l" t="t" r="r" b="b"/>
            <a:pathLst>
              <a:path w="8314055" h="770889">
                <a:moveTo>
                  <a:pt x="8185279" y="0"/>
                </a:moveTo>
                <a:lnTo>
                  <a:pt x="128409" y="0"/>
                </a:lnTo>
                <a:lnTo>
                  <a:pt x="78428" y="10081"/>
                </a:lnTo>
                <a:lnTo>
                  <a:pt x="37611" y="37585"/>
                </a:lnTo>
                <a:lnTo>
                  <a:pt x="10091" y="78399"/>
                </a:lnTo>
                <a:lnTo>
                  <a:pt x="0" y="128412"/>
                </a:lnTo>
                <a:lnTo>
                  <a:pt x="0" y="642000"/>
                </a:lnTo>
                <a:lnTo>
                  <a:pt x="10091" y="691956"/>
                </a:lnTo>
                <a:lnTo>
                  <a:pt x="37611" y="732765"/>
                </a:lnTo>
                <a:lnTo>
                  <a:pt x="78428" y="760287"/>
                </a:lnTo>
                <a:lnTo>
                  <a:pt x="128409" y="770382"/>
                </a:lnTo>
                <a:lnTo>
                  <a:pt x="8185279" y="770382"/>
                </a:lnTo>
                <a:lnTo>
                  <a:pt x="8235235" y="760287"/>
                </a:lnTo>
                <a:lnTo>
                  <a:pt x="8276044" y="732765"/>
                </a:lnTo>
                <a:lnTo>
                  <a:pt x="8303566" y="691956"/>
                </a:lnTo>
                <a:lnTo>
                  <a:pt x="8313661" y="642000"/>
                </a:lnTo>
                <a:lnTo>
                  <a:pt x="8313661" y="128412"/>
                </a:lnTo>
                <a:lnTo>
                  <a:pt x="8303566" y="78399"/>
                </a:lnTo>
                <a:lnTo>
                  <a:pt x="8276044" y="37585"/>
                </a:lnTo>
                <a:lnTo>
                  <a:pt x="8235235" y="10081"/>
                </a:lnTo>
                <a:lnTo>
                  <a:pt x="81852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5171" y="872855"/>
            <a:ext cx="8314055" cy="770890"/>
          </a:xfrm>
          <a:custGeom>
            <a:avLst/>
            <a:gdLst/>
            <a:ahLst/>
            <a:cxnLst/>
            <a:rect l="l" t="t" r="r" b="b"/>
            <a:pathLst>
              <a:path w="8314055" h="770889">
                <a:moveTo>
                  <a:pt x="0" y="128412"/>
                </a:moveTo>
                <a:lnTo>
                  <a:pt x="10091" y="78399"/>
                </a:lnTo>
                <a:lnTo>
                  <a:pt x="37611" y="37585"/>
                </a:lnTo>
                <a:lnTo>
                  <a:pt x="78428" y="10081"/>
                </a:lnTo>
                <a:lnTo>
                  <a:pt x="128409" y="0"/>
                </a:lnTo>
                <a:lnTo>
                  <a:pt x="8185278" y="0"/>
                </a:lnTo>
                <a:lnTo>
                  <a:pt x="8235235" y="10081"/>
                </a:lnTo>
                <a:lnTo>
                  <a:pt x="8276044" y="37585"/>
                </a:lnTo>
                <a:lnTo>
                  <a:pt x="8303566" y="78399"/>
                </a:lnTo>
                <a:lnTo>
                  <a:pt x="8313660" y="128412"/>
                </a:lnTo>
                <a:lnTo>
                  <a:pt x="8313660" y="642000"/>
                </a:lnTo>
                <a:lnTo>
                  <a:pt x="8303566" y="691956"/>
                </a:lnTo>
                <a:lnTo>
                  <a:pt x="8276044" y="732765"/>
                </a:lnTo>
                <a:lnTo>
                  <a:pt x="8235235" y="760287"/>
                </a:lnTo>
                <a:lnTo>
                  <a:pt x="8185278" y="770381"/>
                </a:lnTo>
                <a:lnTo>
                  <a:pt x="128409" y="770381"/>
                </a:lnTo>
                <a:lnTo>
                  <a:pt x="78428" y="760287"/>
                </a:lnTo>
                <a:lnTo>
                  <a:pt x="37611" y="732765"/>
                </a:lnTo>
                <a:lnTo>
                  <a:pt x="10091" y="691956"/>
                </a:lnTo>
                <a:lnTo>
                  <a:pt x="0" y="642000"/>
                </a:lnTo>
                <a:lnTo>
                  <a:pt x="0" y="12841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6850" y="2733675"/>
            <a:ext cx="6076964" cy="1428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91868" y="2749926"/>
            <a:ext cx="0" cy="572770"/>
          </a:xfrm>
          <a:custGeom>
            <a:avLst/>
            <a:gdLst/>
            <a:ahLst/>
            <a:cxnLst/>
            <a:rect l="l" t="t" r="r" b="b"/>
            <a:pathLst>
              <a:path h="572770">
                <a:moveTo>
                  <a:pt x="0" y="0"/>
                </a:moveTo>
                <a:lnTo>
                  <a:pt x="0" y="572774"/>
                </a:lnTo>
              </a:path>
            </a:pathLst>
          </a:custGeom>
          <a:ln w="38099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1426" y="3334761"/>
            <a:ext cx="5932170" cy="0"/>
          </a:xfrm>
          <a:custGeom>
            <a:avLst/>
            <a:gdLst/>
            <a:ahLst/>
            <a:cxnLst/>
            <a:rect l="l" t="t" r="r" b="b"/>
            <a:pathLst>
              <a:path w="5932170">
                <a:moveTo>
                  <a:pt x="0" y="0"/>
                </a:moveTo>
                <a:lnTo>
                  <a:pt x="5931788" y="0"/>
                </a:lnTo>
              </a:path>
            </a:pathLst>
          </a:custGeom>
          <a:ln w="38099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3708" y="3331464"/>
            <a:ext cx="114300" cy="770890"/>
          </a:xfrm>
          <a:custGeom>
            <a:avLst/>
            <a:gdLst/>
            <a:ahLst/>
            <a:cxnLst/>
            <a:rect l="l" t="t" r="r" b="b"/>
            <a:pathLst>
              <a:path w="114300" h="770889">
                <a:moveTo>
                  <a:pt x="38100" y="656094"/>
                </a:moveTo>
                <a:lnTo>
                  <a:pt x="0" y="656094"/>
                </a:lnTo>
                <a:lnTo>
                  <a:pt x="57150" y="770394"/>
                </a:lnTo>
                <a:lnTo>
                  <a:pt x="104775" y="675144"/>
                </a:lnTo>
                <a:lnTo>
                  <a:pt x="38100" y="675144"/>
                </a:lnTo>
                <a:lnTo>
                  <a:pt x="38100" y="656094"/>
                </a:lnTo>
                <a:close/>
              </a:path>
              <a:path w="114300" h="770889">
                <a:moveTo>
                  <a:pt x="76200" y="0"/>
                </a:moveTo>
                <a:lnTo>
                  <a:pt x="38100" y="0"/>
                </a:lnTo>
                <a:lnTo>
                  <a:pt x="38100" y="675144"/>
                </a:lnTo>
                <a:lnTo>
                  <a:pt x="76200" y="675144"/>
                </a:lnTo>
                <a:lnTo>
                  <a:pt x="76200" y="0"/>
                </a:lnTo>
                <a:close/>
              </a:path>
              <a:path w="114300" h="770889">
                <a:moveTo>
                  <a:pt x="114300" y="656094"/>
                </a:moveTo>
                <a:lnTo>
                  <a:pt x="76200" y="656094"/>
                </a:lnTo>
                <a:lnTo>
                  <a:pt x="76200" y="675144"/>
                </a:lnTo>
                <a:lnTo>
                  <a:pt x="104775" y="675144"/>
                </a:lnTo>
                <a:lnTo>
                  <a:pt x="114300" y="656094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85687" y="3334761"/>
            <a:ext cx="114300" cy="770890"/>
          </a:xfrm>
          <a:custGeom>
            <a:avLst/>
            <a:gdLst/>
            <a:ahLst/>
            <a:cxnLst/>
            <a:rect l="l" t="t" r="r" b="b"/>
            <a:pathLst>
              <a:path w="114300" h="770889">
                <a:moveTo>
                  <a:pt x="38100" y="656094"/>
                </a:moveTo>
                <a:lnTo>
                  <a:pt x="0" y="656094"/>
                </a:lnTo>
                <a:lnTo>
                  <a:pt x="57150" y="770394"/>
                </a:lnTo>
                <a:lnTo>
                  <a:pt x="104775" y="675144"/>
                </a:lnTo>
                <a:lnTo>
                  <a:pt x="38100" y="675144"/>
                </a:lnTo>
                <a:lnTo>
                  <a:pt x="38100" y="656094"/>
                </a:lnTo>
                <a:close/>
              </a:path>
              <a:path w="114300" h="770889">
                <a:moveTo>
                  <a:pt x="76200" y="0"/>
                </a:moveTo>
                <a:lnTo>
                  <a:pt x="38100" y="0"/>
                </a:lnTo>
                <a:lnTo>
                  <a:pt x="38100" y="675144"/>
                </a:lnTo>
                <a:lnTo>
                  <a:pt x="76200" y="675144"/>
                </a:lnTo>
                <a:lnTo>
                  <a:pt x="76200" y="0"/>
                </a:lnTo>
                <a:close/>
              </a:path>
              <a:path w="114300" h="770889">
                <a:moveTo>
                  <a:pt x="114300" y="656094"/>
                </a:moveTo>
                <a:lnTo>
                  <a:pt x="76200" y="656094"/>
                </a:lnTo>
                <a:lnTo>
                  <a:pt x="76200" y="675144"/>
                </a:lnTo>
                <a:lnTo>
                  <a:pt x="104775" y="675144"/>
                </a:lnTo>
                <a:lnTo>
                  <a:pt x="114300" y="656094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10840" y="3334761"/>
            <a:ext cx="114300" cy="770890"/>
          </a:xfrm>
          <a:custGeom>
            <a:avLst/>
            <a:gdLst/>
            <a:ahLst/>
            <a:cxnLst/>
            <a:rect l="l" t="t" r="r" b="b"/>
            <a:pathLst>
              <a:path w="114300" h="770889">
                <a:moveTo>
                  <a:pt x="38100" y="656094"/>
                </a:moveTo>
                <a:lnTo>
                  <a:pt x="0" y="656094"/>
                </a:lnTo>
                <a:lnTo>
                  <a:pt x="57150" y="770394"/>
                </a:lnTo>
                <a:lnTo>
                  <a:pt x="104775" y="675144"/>
                </a:lnTo>
                <a:lnTo>
                  <a:pt x="38100" y="675144"/>
                </a:lnTo>
                <a:lnTo>
                  <a:pt x="38100" y="656094"/>
                </a:lnTo>
                <a:close/>
              </a:path>
              <a:path w="114300" h="770889">
                <a:moveTo>
                  <a:pt x="76200" y="0"/>
                </a:moveTo>
                <a:lnTo>
                  <a:pt x="38100" y="0"/>
                </a:lnTo>
                <a:lnTo>
                  <a:pt x="38100" y="675144"/>
                </a:lnTo>
                <a:lnTo>
                  <a:pt x="76200" y="675144"/>
                </a:lnTo>
                <a:lnTo>
                  <a:pt x="76200" y="0"/>
                </a:lnTo>
                <a:close/>
              </a:path>
              <a:path w="114300" h="770889">
                <a:moveTo>
                  <a:pt x="114300" y="656094"/>
                </a:moveTo>
                <a:lnTo>
                  <a:pt x="76200" y="656094"/>
                </a:lnTo>
                <a:lnTo>
                  <a:pt x="76200" y="675144"/>
                </a:lnTo>
                <a:lnTo>
                  <a:pt x="104775" y="675144"/>
                </a:lnTo>
                <a:lnTo>
                  <a:pt x="114300" y="656094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64090" y="3334761"/>
            <a:ext cx="114300" cy="770890"/>
          </a:xfrm>
          <a:custGeom>
            <a:avLst/>
            <a:gdLst/>
            <a:ahLst/>
            <a:cxnLst/>
            <a:rect l="l" t="t" r="r" b="b"/>
            <a:pathLst>
              <a:path w="114300" h="770889">
                <a:moveTo>
                  <a:pt x="38100" y="656094"/>
                </a:moveTo>
                <a:lnTo>
                  <a:pt x="0" y="656094"/>
                </a:lnTo>
                <a:lnTo>
                  <a:pt x="57150" y="770394"/>
                </a:lnTo>
                <a:lnTo>
                  <a:pt x="104775" y="675144"/>
                </a:lnTo>
                <a:lnTo>
                  <a:pt x="38100" y="675144"/>
                </a:lnTo>
                <a:lnTo>
                  <a:pt x="38100" y="656094"/>
                </a:lnTo>
                <a:close/>
              </a:path>
              <a:path w="114300" h="770889">
                <a:moveTo>
                  <a:pt x="76200" y="0"/>
                </a:moveTo>
                <a:lnTo>
                  <a:pt x="38100" y="0"/>
                </a:lnTo>
                <a:lnTo>
                  <a:pt x="38100" y="675144"/>
                </a:lnTo>
                <a:lnTo>
                  <a:pt x="76200" y="675144"/>
                </a:lnTo>
                <a:lnTo>
                  <a:pt x="76200" y="0"/>
                </a:lnTo>
                <a:close/>
              </a:path>
              <a:path w="114300" h="770889">
                <a:moveTo>
                  <a:pt x="114300" y="656094"/>
                </a:moveTo>
                <a:lnTo>
                  <a:pt x="76200" y="656094"/>
                </a:lnTo>
                <a:lnTo>
                  <a:pt x="76200" y="675144"/>
                </a:lnTo>
                <a:lnTo>
                  <a:pt x="104775" y="675144"/>
                </a:lnTo>
                <a:lnTo>
                  <a:pt x="114300" y="656094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7217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Components </a:t>
            </a:r>
            <a:r>
              <a:rPr spc="10" dirty="0"/>
              <a:t>of</a:t>
            </a:r>
            <a:r>
              <a:rPr spc="-65" dirty="0"/>
              <a:t> </a:t>
            </a:r>
            <a:r>
              <a:rPr spc="10" dirty="0"/>
              <a:t>Selenium</a:t>
            </a:r>
          </a:p>
        </p:txBody>
      </p:sp>
      <p:sp>
        <p:nvSpPr>
          <p:cNvPr id="13" name="object 13"/>
          <p:cNvSpPr/>
          <p:nvPr/>
        </p:nvSpPr>
        <p:spPr>
          <a:xfrm>
            <a:off x="3807073" y="1855561"/>
            <a:ext cx="1340486" cy="10611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6750" y="4038600"/>
            <a:ext cx="1685925" cy="6762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5350" y="4162425"/>
            <a:ext cx="1257300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11183" y="4089334"/>
            <a:ext cx="1539875" cy="523240"/>
          </a:xfrm>
          <a:prstGeom prst="rect">
            <a:avLst/>
          </a:prstGeom>
          <a:ln w="12700">
            <a:solidFill>
              <a:srgbClr val="6F2F9F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marL="330835">
              <a:lnSpc>
                <a:spcPct val="100000"/>
              </a:lnSpc>
            </a:pP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Selenium</a:t>
            </a:r>
            <a:r>
              <a:rPr sz="1350" spc="9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5" dirty="0">
                <a:solidFill>
                  <a:srgbClr val="1B577B"/>
                </a:solidFill>
                <a:latin typeface="Calibri"/>
                <a:cs typeface="Calibri"/>
              </a:rPr>
              <a:t>RC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19375" y="4048125"/>
            <a:ext cx="1714500" cy="6762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38450" y="4171950"/>
            <a:ext cx="1304925" cy="495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664463" y="4096941"/>
            <a:ext cx="1570355" cy="523240"/>
          </a:xfrm>
          <a:prstGeom prst="rect">
            <a:avLst/>
          </a:prstGeom>
          <a:ln w="12700">
            <a:solidFill>
              <a:srgbClr val="6F2F9F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marL="323215">
              <a:lnSpc>
                <a:spcPct val="100000"/>
              </a:lnSpc>
            </a:pP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Selenium</a:t>
            </a:r>
            <a:r>
              <a:rPr sz="1350" spc="10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10" dirty="0">
                <a:solidFill>
                  <a:srgbClr val="1B577B"/>
                </a:solidFill>
                <a:latin typeface="Calibri"/>
                <a:cs typeface="Calibri"/>
              </a:rPr>
              <a:t>IDE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00590" y="4038600"/>
            <a:ext cx="1714500" cy="676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00600" y="4162425"/>
            <a:ext cx="1352550" cy="495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648321" y="4089334"/>
            <a:ext cx="1570355" cy="523240"/>
          </a:xfrm>
          <a:prstGeom prst="rect">
            <a:avLst/>
          </a:prstGeom>
          <a:ln w="12700">
            <a:solidFill>
              <a:srgbClr val="6F2F9F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marL="306070">
              <a:lnSpc>
                <a:spcPct val="100000"/>
              </a:lnSpc>
            </a:pP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Selenium</a:t>
            </a:r>
            <a:r>
              <a:rPr sz="1350" spc="10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Grid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515100" y="4048125"/>
            <a:ext cx="1714500" cy="6762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38950" y="4171950"/>
            <a:ext cx="1114425" cy="495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563624" y="4096941"/>
            <a:ext cx="1570355" cy="523240"/>
          </a:xfrm>
          <a:prstGeom prst="rect">
            <a:avLst/>
          </a:prstGeom>
          <a:ln w="12700">
            <a:solidFill>
              <a:srgbClr val="6F2F9F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marL="422909">
              <a:lnSpc>
                <a:spcPct val="100000"/>
              </a:lnSpc>
            </a:pPr>
            <a:r>
              <a:rPr sz="1350" spc="-20" dirty="0">
                <a:solidFill>
                  <a:srgbClr val="1B577B"/>
                </a:solidFill>
                <a:latin typeface="Calibri"/>
                <a:cs typeface="Calibri"/>
              </a:rPr>
              <a:t>WebDriver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46480" y="1063558"/>
            <a:ext cx="6885305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671320" marR="5080" indent="-1659255">
              <a:lnSpc>
                <a:spcPts val="1580"/>
              </a:lnSpc>
              <a:spcBef>
                <a:spcPts val="185"/>
              </a:spcBef>
            </a:pPr>
            <a:r>
              <a:rPr sz="1350" spc="-10" dirty="0">
                <a:latin typeface="Calibri"/>
                <a:cs typeface="Calibri"/>
              </a:rPr>
              <a:t>But </a:t>
            </a:r>
            <a:r>
              <a:rPr sz="1350" spc="-5" dirty="0">
                <a:latin typeface="Calibri"/>
                <a:cs typeface="Calibri"/>
              </a:rPr>
              <a:t>only </a:t>
            </a:r>
            <a:r>
              <a:rPr sz="1350" spc="-15" dirty="0">
                <a:latin typeface="Calibri"/>
                <a:cs typeface="Calibri"/>
              </a:rPr>
              <a:t>the Selenium </a:t>
            </a:r>
            <a:r>
              <a:rPr sz="1350" spc="5" dirty="0">
                <a:latin typeface="Calibri"/>
                <a:cs typeface="Calibri"/>
              </a:rPr>
              <a:t>Core </a:t>
            </a:r>
            <a:r>
              <a:rPr sz="1350" dirty="0">
                <a:latin typeface="Calibri"/>
                <a:cs typeface="Calibri"/>
              </a:rPr>
              <a:t>could </a:t>
            </a:r>
            <a:r>
              <a:rPr sz="1350" spc="-5" dirty="0">
                <a:latin typeface="Calibri"/>
                <a:cs typeface="Calibri"/>
              </a:rPr>
              <a:t>not </a:t>
            </a:r>
            <a:r>
              <a:rPr sz="1350" spc="5" dirty="0">
                <a:latin typeface="Calibri"/>
                <a:cs typeface="Calibri"/>
              </a:rPr>
              <a:t>suffice </a:t>
            </a:r>
            <a:r>
              <a:rPr sz="1350" dirty="0">
                <a:latin typeface="Calibri"/>
                <a:cs typeface="Calibri"/>
              </a:rPr>
              <a:t>all </a:t>
            </a:r>
            <a:r>
              <a:rPr sz="1350" spc="-15" dirty="0">
                <a:latin typeface="Calibri"/>
                <a:cs typeface="Calibri"/>
              </a:rPr>
              <a:t>the use </a:t>
            </a:r>
            <a:r>
              <a:rPr sz="1350" spc="5" dirty="0">
                <a:latin typeface="Calibri"/>
                <a:cs typeface="Calibri"/>
              </a:rPr>
              <a:t>cases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5" dirty="0">
                <a:latin typeface="Calibri"/>
                <a:cs typeface="Calibri"/>
              </a:rPr>
              <a:t>testing. </a:t>
            </a:r>
            <a:r>
              <a:rPr sz="1350" spc="-5" dirty="0">
                <a:latin typeface="Calibri"/>
                <a:cs typeface="Calibri"/>
              </a:rPr>
              <a:t>Hence,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15" dirty="0">
                <a:latin typeface="Calibri"/>
                <a:cs typeface="Calibri"/>
              </a:rPr>
              <a:t>suite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5" dirty="0">
                <a:latin typeface="Calibri"/>
                <a:cs typeface="Calibri"/>
              </a:rPr>
              <a:t>Selenium  </a:t>
            </a:r>
            <a:r>
              <a:rPr sz="1350" spc="-5" dirty="0">
                <a:latin typeface="Calibri"/>
                <a:cs typeface="Calibri"/>
              </a:rPr>
              <a:t>components </a:t>
            </a:r>
            <a:r>
              <a:rPr sz="1350" spc="10" dirty="0">
                <a:latin typeface="Calibri"/>
                <a:cs typeface="Calibri"/>
              </a:rPr>
              <a:t>was </a:t>
            </a:r>
            <a:r>
              <a:rPr sz="1350" spc="-10" dirty="0">
                <a:latin typeface="Calibri"/>
                <a:cs typeface="Calibri"/>
              </a:rPr>
              <a:t>developed </a:t>
            </a:r>
            <a:r>
              <a:rPr sz="1350" spc="20" dirty="0">
                <a:latin typeface="Calibri"/>
                <a:cs typeface="Calibri"/>
              </a:rPr>
              <a:t>for </a:t>
            </a:r>
            <a:r>
              <a:rPr sz="1350" spc="-5" dirty="0">
                <a:latin typeface="Calibri"/>
                <a:cs typeface="Calibri"/>
              </a:rPr>
              <a:t>different</a:t>
            </a:r>
            <a:r>
              <a:rPr sz="1350" spc="-20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purposes.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7217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Components </a:t>
            </a:r>
            <a:r>
              <a:rPr spc="10" dirty="0"/>
              <a:t>of</a:t>
            </a:r>
            <a:r>
              <a:rPr spc="-65" dirty="0"/>
              <a:t> </a:t>
            </a:r>
            <a:r>
              <a:rPr spc="10" dirty="0"/>
              <a:t>Selenium</a:t>
            </a:r>
          </a:p>
        </p:txBody>
      </p:sp>
      <p:sp>
        <p:nvSpPr>
          <p:cNvPr id="3" name="object 3"/>
          <p:cNvSpPr/>
          <p:nvPr/>
        </p:nvSpPr>
        <p:spPr>
          <a:xfrm>
            <a:off x="2990850" y="695309"/>
            <a:ext cx="161925" cy="4448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4701" y="732404"/>
            <a:ext cx="0" cy="4411345"/>
          </a:xfrm>
          <a:custGeom>
            <a:avLst/>
            <a:gdLst/>
            <a:ahLst/>
            <a:cxnLst/>
            <a:rect l="l" t="t" r="r" b="b"/>
            <a:pathLst>
              <a:path h="4411345">
                <a:moveTo>
                  <a:pt x="0" y="0"/>
                </a:moveTo>
                <a:lnTo>
                  <a:pt x="0" y="4411095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2900" y="1076325"/>
            <a:ext cx="2476500" cy="866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2078" y="1165579"/>
            <a:ext cx="2301240" cy="683895"/>
          </a:xfrm>
          <a:custGeom>
            <a:avLst/>
            <a:gdLst/>
            <a:ahLst/>
            <a:cxnLst/>
            <a:rect l="l" t="t" r="r" b="b"/>
            <a:pathLst>
              <a:path w="2301240" h="683894">
                <a:moveTo>
                  <a:pt x="0" y="683276"/>
                </a:moveTo>
                <a:lnTo>
                  <a:pt x="2301109" y="683276"/>
                </a:lnTo>
                <a:lnTo>
                  <a:pt x="2301109" y="0"/>
                </a:lnTo>
                <a:lnTo>
                  <a:pt x="0" y="0"/>
                </a:lnTo>
                <a:lnTo>
                  <a:pt x="0" y="683276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078" y="1165579"/>
            <a:ext cx="2301240" cy="683895"/>
          </a:xfrm>
          <a:custGeom>
            <a:avLst/>
            <a:gdLst/>
            <a:ahLst/>
            <a:cxnLst/>
            <a:rect l="l" t="t" r="r" b="b"/>
            <a:pathLst>
              <a:path w="2301240" h="683894">
                <a:moveTo>
                  <a:pt x="0" y="683276"/>
                </a:moveTo>
                <a:lnTo>
                  <a:pt x="2301108" y="683276"/>
                </a:lnTo>
                <a:lnTo>
                  <a:pt x="2301108" y="0"/>
                </a:lnTo>
                <a:lnTo>
                  <a:pt x="0" y="0"/>
                </a:lnTo>
                <a:lnTo>
                  <a:pt x="0" y="683276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5728" y="1384614"/>
            <a:ext cx="23139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866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Selenium</a:t>
            </a:r>
            <a:r>
              <a:rPr sz="135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spc="-5" dirty="0">
                <a:solidFill>
                  <a:srgbClr val="FFFFFF"/>
                </a:solidFill>
                <a:latin typeface="Calibri"/>
                <a:cs typeface="Calibri"/>
              </a:rPr>
              <a:t>RC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9575" y="2133600"/>
            <a:ext cx="2400300" cy="781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2078" y="2153637"/>
            <a:ext cx="2301240" cy="683895"/>
          </a:xfrm>
          <a:prstGeom prst="rect">
            <a:avLst/>
          </a:prstGeom>
          <a:ln w="12700">
            <a:solidFill>
              <a:srgbClr val="5F477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683260">
              <a:lnSpc>
                <a:spcPct val="100000"/>
              </a:lnSpc>
            </a:pP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Selenium</a:t>
            </a:r>
            <a:r>
              <a:rPr sz="1350" spc="10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5" dirty="0">
                <a:solidFill>
                  <a:srgbClr val="1B577B"/>
                </a:solidFill>
                <a:latin typeface="Calibri"/>
                <a:cs typeface="Calibri"/>
              </a:rPr>
              <a:t>IDE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9575" y="3114675"/>
            <a:ext cx="2400300" cy="7810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2078" y="3133831"/>
            <a:ext cx="2301240" cy="683895"/>
          </a:xfrm>
          <a:prstGeom prst="rect">
            <a:avLst/>
          </a:prstGeom>
          <a:ln w="12700">
            <a:solidFill>
              <a:srgbClr val="5F4778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664210">
              <a:lnSpc>
                <a:spcPct val="100000"/>
              </a:lnSpc>
            </a:pP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Selenium</a:t>
            </a:r>
            <a:r>
              <a:rPr sz="1350" spc="10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-20" dirty="0">
                <a:solidFill>
                  <a:srgbClr val="1B577B"/>
                </a:solidFill>
                <a:latin typeface="Calibri"/>
                <a:cs typeface="Calibri"/>
              </a:rPr>
              <a:t>Grid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9575" y="4095750"/>
            <a:ext cx="2400300" cy="7715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2078" y="4112702"/>
            <a:ext cx="2301240" cy="683895"/>
          </a:xfrm>
          <a:prstGeom prst="rect">
            <a:avLst/>
          </a:prstGeom>
          <a:ln w="12700">
            <a:solidFill>
              <a:srgbClr val="5F4778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350" spc="-20" dirty="0">
                <a:solidFill>
                  <a:srgbClr val="1B577B"/>
                </a:solidFill>
                <a:latin typeface="Calibri"/>
                <a:cs typeface="Calibri"/>
              </a:rPr>
              <a:t>WebDriver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38527" y="1191320"/>
            <a:ext cx="5167630" cy="4318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98450" marR="5080" indent="-286385">
              <a:lnSpc>
                <a:spcPts val="1580"/>
              </a:lnSpc>
              <a:spcBef>
                <a:spcPts val="185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350" spc="-20" dirty="0">
                <a:latin typeface="Calibri"/>
                <a:cs typeface="Calibri"/>
              </a:rPr>
              <a:t>Due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5" dirty="0">
                <a:latin typeface="Calibri"/>
                <a:cs typeface="Calibri"/>
              </a:rPr>
              <a:t>same </a:t>
            </a:r>
            <a:r>
              <a:rPr sz="1350" spc="-10" dirty="0">
                <a:latin typeface="Calibri"/>
                <a:cs typeface="Calibri"/>
              </a:rPr>
              <a:t>origin </a:t>
            </a:r>
            <a:r>
              <a:rPr sz="1350" spc="-15" dirty="0">
                <a:latin typeface="Calibri"/>
                <a:cs typeface="Calibri"/>
              </a:rPr>
              <a:t>policy, </a:t>
            </a:r>
            <a:r>
              <a:rPr sz="1350" spc="-5" dirty="0">
                <a:latin typeface="Calibri"/>
                <a:cs typeface="Calibri"/>
              </a:rPr>
              <a:t>testers had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0" dirty="0">
                <a:latin typeface="Calibri"/>
                <a:cs typeface="Calibri"/>
              </a:rPr>
              <a:t>install </a:t>
            </a:r>
            <a:r>
              <a:rPr sz="1350" spc="-15" dirty="0">
                <a:latin typeface="Calibri"/>
                <a:cs typeface="Calibri"/>
              </a:rPr>
              <a:t>Selenium </a:t>
            </a:r>
            <a:r>
              <a:rPr sz="1350" spc="5" dirty="0">
                <a:latin typeface="Calibri"/>
                <a:cs typeface="Calibri"/>
              </a:rPr>
              <a:t>Core </a:t>
            </a:r>
            <a:r>
              <a:rPr sz="1350" spc="-10" dirty="0">
                <a:latin typeface="Calibri"/>
                <a:cs typeface="Calibri"/>
              </a:rPr>
              <a:t>and </a:t>
            </a:r>
            <a:r>
              <a:rPr sz="1350" spc="-15" dirty="0">
                <a:latin typeface="Calibri"/>
                <a:cs typeface="Calibri"/>
              </a:rPr>
              <a:t>the  </a:t>
            </a:r>
            <a:r>
              <a:rPr sz="1350" dirty="0">
                <a:latin typeface="Calibri"/>
                <a:cs typeface="Calibri"/>
              </a:rPr>
              <a:t>web </a:t>
            </a:r>
            <a:r>
              <a:rPr sz="1350" spc="-10" dirty="0">
                <a:latin typeface="Calibri"/>
                <a:cs typeface="Calibri"/>
              </a:rPr>
              <a:t>server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0" dirty="0">
                <a:latin typeface="Calibri"/>
                <a:cs typeface="Calibri"/>
              </a:rPr>
              <a:t>their </a:t>
            </a:r>
            <a:r>
              <a:rPr sz="1350" spc="10" dirty="0">
                <a:latin typeface="Calibri"/>
                <a:cs typeface="Calibri"/>
              </a:rPr>
              <a:t>local</a:t>
            </a:r>
            <a:r>
              <a:rPr sz="1350" spc="-9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system.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38527" y="1811588"/>
            <a:ext cx="5224780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98450" marR="5080" indent="-286385">
              <a:lnSpc>
                <a:spcPts val="1580"/>
              </a:lnSpc>
              <a:spcBef>
                <a:spcPts val="185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350" spc="-15" dirty="0">
                <a:latin typeface="Calibri"/>
                <a:cs typeface="Calibri"/>
              </a:rPr>
              <a:t>This </a:t>
            </a:r>
            <a:r>
              <a:rPr sz="1350" spc="10" dirty="0">
                <a:latin typeface="Calibri"/>
                <a:cs typeface="Calibri"/>
              </a:rPr>
              <a:t>was </a:t>
            </a:r>
            <a:r>
              <a:rPr sz="1350" spc="-10" dirty="0">
                <a:latin typeface="Calibri"/>
                <a:cs typeface="Calibri"/>
              </a:rPr>
              <a:t>done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25" dirty="0">
                <a:latin typeface="Calibri"/>
                <a:cs typeface="Calibri"/>
              </a:rPr>
              <a:t>keep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domain same </a:t>
            </a:r>
            <a:r>
              <a:rPr sz="1350" spc="20" dirty="0">
                <a:latin typeface="Calibri"/>
                <a:cs typeface="Calibri"/>
              </a:rPr>
              <a:t>for </a:t>
            </a:r>
            <a:r>
              <a:rPr sz="1350" spc="-15" dirty="0">
                <a:latin typeface="Calibri"/>
                <a:cs typeface="Calibri"/>
              </a:rPr>
              <a:t>the Selenium </a:t>
            </a:r>
            <a:r>
              <a:rPr sz="1350" spc="5" dirty="0">
                <a:latin typeface="Calibri"/>
                <a:cs typeface="Calibri"/>
              </a:rPr>
              <a:t>Core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15" dirty="0">
                <a:latin typeface="Calibri"/>
                <a:cs typeface="Calibri"/>
              </a:rPr>
              <a:t>the  </a:t>
            </a:r>
            <a:r>
              <a:rPr sz="1350" dirty="0">
                <a:latin typeface="Calibri"/>
                <a:cs typeface="Calibri"/>
              </a:rPr>
              <a:t>web </a:t>
            </a:r>
            <a:r>
              <a:rPr sz="1350" spc="-5" dirty="0">
                <a:latin typeface="Calibri"/>
                <a:cs typeface="Calibri"/>
              </a:rPr>
              <a:t>application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20" dirty="0">
                <a:latin typeface="Calibri"/>
                <a:cs typeface="Calibri"/>
              </a:rPr>
              <a:t>be</a:t>
            </a:r>
            <a:r>
              <a:rPr sz="1350" spc="-6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tested.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38527" y="2422201"/>
            <a:ext cx="431482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350" spc="-15" dirty="0">
                <a:latin typeface="Calibri"/>
                <a:cs typeface="Calibri"/>
              </a:rPr>
              <a:t>Selenium </a:t>
            </a:r>
            <a:r>
              <a:rPr sz="1350" spc="5" dirty="0">
                <a:latin typeface="Calibri"/>
                <a:cs typeface="Calibri"/>
              </a:rPr>
              <a:t>RC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a web </a:t>
            </a:r>
            <a:r>
              <a:rPr sz="1350" spc="-35" dirty="0">
                <a:latin typeface="Calibri"/>
                <a:cs typeface="Calibri"/>
              </a:rPr>
              <a:t>server, </a:t>
            </a:r>
            <a:r>
              <a:rPr sz="1350" spc="-5" dirty="0">
                <a:latin typeface="Calibri"/>
                <a:cs typeface="Calibri"/>
              </a:rPr>
              <a:t>which </a:t>
            </a:r>
            <a:r>
              <a:rPr sz="1350" spc="10" dirty="0">
                <a:latin typeface="Calibri"/>
                <a:cs typeface="Calibri"/>
              </a:rPr>
              <a:t>acts as an </a:t>
            </a:r>
            <a:r>
              <a:rPr sz="1350" dirty="0">
                <a:latin typeface="Calibri"/>
                <a:cs typeface="Calibri"/>
              </a:rPr>
              <a:t>HTTP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proxy.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38527" y="2842194"/>
            <a:ext cx="5271770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98450" marR="5080" indent="-286385">
              <a:lnSpc>
                <a:spcPts val="1580"/>
              </a:lnSpc>
              <a:spcBef>
                <a:spcPts val="185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350" spc="15" dirty="0">
                <a:latin typeface="Calibri"/>
                <a:cs typeface="Calibri"/>
              </a:rPr>
              <a:t>It </a:t>
            </a:r>
            <a:r>
              <a:rPr sz="1350" spc="-5" dirty="0">
                <a:latin typeface="Calibri"/>
                <a:cs typeface="Calibri"/>
              </a:rPr>
              <a:t>tricks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OS </a:t>
            </a:r>
            <a:r>
              <a:rPr sz="1350" spc="-15" dirty="0">
                <a:latin typeface="Calibri"/>
                <a:cs typeface="Calibri"/>
              </a:rPr>
              <a:t>into believing </a:t>
            </a:r>
            <a:r>
              <a:rPr sz="1350" spc="-5" dirty="0">
                <a:latin typeface="Calibri"/>
                <a:cs typeface="Calibri"/>
              </a:rPr>
              <a:t>both </a:t>
            </a:r>
            <a:r>
              <a:rPr sz="1350" spc="-15" dirty="0">
                <a:latin typeface="Calibri"/>
                <a:cs typeface="Calibri"/>
              </a:rPr>
              <a:t>Selenium </a:t>
            </a:r>
            <a:r>
              <a:rPr sz="1350" spc="5" dirty="0">
                <a:latin typeface="Calibri"/>
                <a:cs typeface="Calibri"/>
              </a:rPr>
              <a:t>Core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website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20" dirty="0">
                <a:latin typeface="Calibri"/>
                <a:cs typeface="Calibri"/>
              </a:rPr>
              <a:t>be  </a:t>
            </a:r>
            <a:r>
              <a:rPr sz="1350" spc="-5" dirty="0">
                <a:latin typeface="Calibri"/>
                <a:cs typeface="Calibri"/>
              </a:rPr>
              <a:t>tested </a:t>
            </a:r>
            <a:r>
              <a:rPr sz="1350" dirty="0">
                <a:latin typeface="Calibri"/>
                <a:cs typeface="Calibri"/>
              </a:rPr>
              <a:t>are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same</a:t>
            </a:r>
            <a:r>
              <a:rPr sz="1350" spc="-9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domain.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38527" y="3452807"/>
            <a:ext cx="3288029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350" spc="-15" dirty="0">
                <a:latin typeface="Calibri"/>
                <a:cs typeface="Calibri"/>
              </a:rPr>
              <a:t>This </a:t>
            </a:r>
            <a:r>
              <a:rPr sz="1350" spc="-10" dirty="0">
                <a:latin typeface="Calibri"/>
                <a:cs typeface="Calibri"/>
              </a:rPr>
              <a:t>system </a:t>
            </a:r>
            <a:r>
              <a:rPr sz="1350" spc="10" dirty="0">
                <a:latin typeface="Calibri"/>
                <a:cs typeface="Calibri"/>
              </a:rPr>
              <a:t>was </a:t>
            </a:r>
            <a:r>
              <a:rPr sz="1350" dirty="0">
                <a:latin typeface="Calibri"/>
                <a:cs typeface="Calibri"/>
              </a:rPr>
              <a:t>also </a:t>
            </a:r>
            <a:r>
              <a:rPr sz="1350" spc="-5" dirty="0">
                <a:latin typeface="Calibri"/>
                <a:cs typeface="Calibri"/>
              </a:rPr>
              <a:t>known </a:t>
            </a:r>
            <a:r>
              <a:rPr sz="1350" spc="10" dirty="0">
                <a:latin typeface="Calibri"/>
                <a:cs typeface="Calibri"/>
              </a:rPr>
              <a:t>as </a:t>
            </a:r>
            <a:r>
              <a:rPr sz="1350" spc="-15" dirty="0">
                <a:latin typeface="Calibri"/>
                <a:cs typeface="Calibri"/>
              </a:rPr>
              <a:t>Selenium</a:t>
            </a:r>
            <a:r>
              <a:rPr sz="1350" spc="-5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1.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671758" y="3635113"/>
            <a:ext cx="1089316" cy="10078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7217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Components </a:t>
            </a:r>
            <a:r>
              <a:rPr spc="10" dirty="0"/>
              <a:t>of</a:t>
            </a:r>
            <a:r>
              <a:rPr spc="-65" dirty="0"/>
              <a:t> </a:t>
            </a:r>
            <a:r>
              <a:rPr spc="10" dirty="0"/>
              <a:t>Selenium</a:t>
            </a:r>
          </a:p>
        </p:txBody>
      </p:sp>
      <p:sp>
        <p:nvSpPr>
          <p:cNvPr id="3" name="object 3"/>
          <p:cNvSpPr/>
          <p:nvPr/>
        </p:nvSpPr>
        <p:spPr>
          <a:xfrm>
            <a:off x="2990850" y="695309"/>
            <a:ext cx="161925" cy="4448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4701" y="732404"/>
            <a:ext cx="0" cy="4411345"/>
          </a:xfrm>
          <a:custGeom>
            <a:avLst/>
            <a:gdLst/>
            <a:ahLst/>
            <a:cxnLst/>
            <a:rect l="l" t="t" r="r" b="b"/>
            <a:pathLst>
              <a:path h="4411345">
                <a:moveTo>
                  <a:pt x="0" y="0"/>
                </a:moveTo>
                <a:lnTo>
                  <a:pt x="0" y="4411095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9575" y="1142984"/>
            <a:ext cx="2400300" cy="781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2078" y="1165579"/>
            <a:ext cx="2301240" cy="683895"/>
          </a:xfrm>
          <a:prstGeom prst="rect">
            <a:avLst/>
          </a:prstGeom>
          <a:ln w="12700">
            <a:solidFill>
              <a:srgbClr val="5F4778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711835">
              <a:lnSpc>
                <a:spcPct val="100000"/>
              </a:lnSpc>
              <a:spcBef>
                <a:spcPts val="5"/>
              </a:spcBef>
            </a:pP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Selenium</a:t>
            </a:r>
            <a:r>
              <a:rPr sz="1350" spc="11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5" dirty="0">
                <a:solidFill>
                  <a:srgbClr val="1B577B"/>
                </a:solidFill>
                <a:latin typeface="Calibri"/>
                <a:cs typeface="Calibri"/>
              </a:rPr>
              <a:t>RC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2900" y="2066925"/>
            <a:ext cx="2476500" cy="857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2078" y="2153637"/>
            <a:ext cx="2301240" cy="683895"/>
          </a:xfrm>
          <a:custGeom>
            <a:avLst/>
            <a:gdLst/>
            <a:ahLst/>
            <a:cxnLst/>
            <a:rect l="l" t="t" r="r" b="b"/>
            <a:pathLst>
              <a:path w="2301240" h="683894">
                <a:moveTo>
                  <a:pt x="0" y="683288"/>
                </a:moveTo>
                <a:lnTo>
                  <a:pt x="2301109" y="683288"/>
                </a:lnTo>
                <a:lnTo>
                  <a:pt x="2301109" y="0"/>
                </a:lnTo>
                <a:lnTo>
                  <a:pt x="0" y="0"/>
                </a:lnTo>
                <a:lnTo>
                  <a:pt x="0" y="683288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2078" y="2153637"/>
            <a:ext cx="2301240" cy="683895"/>
          </a:xfrm>
          <a:custGeom>
            <a:avLst/>
            <a:gdLst/>
            <a:ahLst/>
            <a:cxnLst/>
            <a:rect l="l" t="t" r="r" b="b"/>
            <a:pathLst>
              <a:path w="2301240" h="683894">
                <a:moveTo>
                  <a:pt x="0" y="683288"/>
                </a:moveTo>
                <a:lnTo>
                  <a:pt x="2301108" y="683288"/>
                </a:lnTo>
                <a:lnTo>
                  <a:pt x="2301108" y="0"/>
                </a:lnTo>
                <a:lnTo>
                  <a:pt x="0" y="0"/>
                </a:lnTo>
                <a:lnTo>
                  <a:pt x="0" y="683288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5728" y="2374580"/>
            <a:ext cx="23139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961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Selenium</a:t>
            </a:r>
            <a:r>
              <a:rPr sz="135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spc="-5" dirty="0">
                <a:solidFill>
                  <a:srgbClr val="FFFFFF"/>
                </a:solidFill>
                <a:latin typeface="Calibri"/>
                <a:cs typeface="Calibri"/>
              </a:rPr>
              <a:t>IDE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9575" y="3114675"/>
            <a:ext cx="2400300" cy="7810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2078" y="3133831"/>
            <a:ext cx="2301240" cy="683895"/>
          </a:xfrm>
          <a:prstGeom prst="rect">
            <a:avLst/>
          </a:prstGeom>
          <a:ln w="12700">
            <a:solidFill>
              <a:srgbClr val="5F4778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664210">
              <a:lnSpc>
                <a:spcPct val="100000"/>
              </a:lnSpc>
            </a:pP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Selenium</a:t>
            </a:r>
            <a:r>
              <a:rPr sz="1350" spc="10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-20" dirty="0">
                <a:solidFill>
                  <a:srgbClr val="1B577B"/>
                </a:solidFill>
                <a:latin typeface="Calibri"/>
                <a:cs typeface="Calibri"/>
              </a:rPr>
              <a:t>Grid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9575" y="4095750"/>
            <a:ext cx="2400300" cy="7715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2078" y="4112702"/>
            <a:ext cx="2301240" cy="683895"/>
          </a:xfrm>
          <a:prstGeom prst="rect">
            <a:avLst/>
          </a:prstGeom>
          <a:ln w="12700">
            <a:solidFill>
              <a:srgbClr val="5F4778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350" spc="-20" dirty="0">
                <a:solidFill>
                  <a:srgbClr val="1B577B"/>
                </a:solidFill>
                <a:latin typeface="Calibri"/>
                <a:cs typeface="Calibri"/>
              </a:rPr>
              <a:t>WebDriver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38527" y="1191320"/>
            <a:ext cx="43637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350" spc="-15" dirty="0">
                <a:latin typeface="Calibri"/>
                <a:cs typeface="Calibri"/>
              </a:rPr>
              <a:t>Selenium </a:t>
            </a:r>
            <a:r>
              <a:rPr sz="1350" spc="5" dirty="0">
                <a:latin typeface="Calibri"/>
                <a:cs typeface="Calibri"/>
              </a:rPr>
              <a:t>IDE </a:t>
            </a:r>
            <a:r>
              <a:rPr sz="1350" spc="10" dirty="0">
                <a:latin typeface="Calibri"/>
                <a:cs typeface="Calibri"/>
              </a:rPr>
              <a:t>was </a:t>
            </a:r>
            <a:r>
              <a:rPr sz="1350" spc="-10" dirty="0">
                <a:latin typeface="Calibri"/>
                <a:cs typeface="Calibri"/>
              </a:rPr>
              <a:t>originally </a:t>
            </a:r>
            <a:r>
              <a:rPr sz="1350" dirty="0">
                <a:latin typeface="Calibri"/>
                <a:cs typeface="Calibri"/>
              </a:rPr>
              <a:t>created </a:t>
            </a:r>
            <a:r>
              <a:rPr sz="1350" spc="10" dirty="0">
                <a:latin typeface="Calibri"/>
                <a:cs typeface="Calibri"/>
              </a:rPr>
              <a:t>as </a:t>
            </a:r>
            <a:r>
              <a:rPr sz="1350" dirty="0">
                <a:latin typeface="Calibri"/>
                <a:cs typeface="Calibri"/>
              </a:rPr>
              <a:t>a Firefox</a:t>
            </a:r>
            <a:r>
              <a:rPr sz="1350" spc="-114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extension.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38527" y="1601725"/>
            <a:ext cx="462851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350" spc="15" dirty="0">
                <a:latin typeface="Calibri"/>
                <a:cs typeface="Calibri"/>
              </a:rPr>
              <a:t>It </a:t>
            </a:r>
            <a:r>
              <a:rPr sz="1350" dirty="0">
                <a:latin typeface="Calibri"/>
                <a:cs typeface="Calibri"/>
              </a:rPr>
              <a:t>could automate </a:t>
            </a:r>
            <a:r>
              <a:rPr sz="1350" spc="-5" dirty="0">
                <a:latin typeface="Calibri"/>
                <a:cs typeface="Calibri"/>
              </a:rPr>
              <a:t>tests </a:t>
            </a:r>
            <a:r>
              <a:rPr sz="1350" spc="-20" dirty="0">
                <a:latin typeface="Calibri"/>
                <a:cs typeface="Calibri"/>
              </a:rPr>
              <a:t>using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record </a:t>
            </a:r>
            <a:r>
              <a:rPr sz="1350" spc="-5" dirty="0">
                <a:latin typeface="Calibri"/>
                <a:cs typeface="Calibri"/>
              </a:rPr>
              <a:t>and playback</a:t>
            </a:r>
            <a:r>
              <a:rPr sz="1350" spc="-12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feature.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38527" y="2011995"/>
            <a:ext cx="5523865" cy="44195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98450" marR="5080" indent="-286385">
              <a:lnSpc>
                <a:spcPct val="102000"/>
              </a:lnSpc>
              <a:spcBef>
                <a:spcPts val="70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350" spc="-10" dirty="0">
                <a:latin typeface="Calibri"/>
                <a:cs typeface="Calibri"/>
              </a:rPr>
              <a:t>The intention </a:t>
            </a:r>
            <a:r>
              <a:rPr sz="1350" spc="-25" dirty="0">
                <a:latin typeface="Calibri"/>
                <a:cs typeface="Calibri"/>
              </a:rPr>
              <a:t>behind </a:t>
            </a:r>
            <a:r>
              <a:rPr sz="1350" spc="-5" dirty="0">
                <a:latin typeface="Calibri"/>
                <a:cs typeface="Calibri"/>
              </a:rPr>
              <a:t>creating </a:t>
            </a:r>
            <a:r>
              <a:rPr sz="1350" spc="-15" dirty="0">
                <a:latin typeface="Calibri"/>
                <a:cs typeface="Calibri"/>
              </a:rPr>
              <a:t>this </a:t>
            </a:r>
            <a:r>
              <a:rPr sz="1350" spc="-5" dirty="0">
                <a:latin typeface="Calibri"/>
                <a:cs typeface="Calibri"/>
              </a:rPr>
              <a:t>component </a:t>
            </a:r>
            <a:r>
              <a:rPr sz="1350" spc="10" dirty="0">
                <a:latin typeface="Calibri"/>
                <a:cs typeface="Calibri"/>
              </a:rPr>
              <a:t>was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5" dirty="0">
                <a:latin typeface="Calibri"/>
                <a:cs typeface="Calibri"/>
              </a:rPr>
              <a:t>increase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speed </a:t>
            </a:r>
            <a:r>
              <a:rPr sz="1350" spc="-25" dirty="0">
                <a:latin typeface="Calibri"/>
                <a:cs typeface="Calibri"/>
              </a:rPr>
              <a:t>of  </a:t>
            </a:r>
            <a:r>
              <a:rPr sz="1350" spc="-5" dirty="0">
                <a:latin typeface="Calibri"/>
                <a:cs typeface="Calibri"/>
              </a:rPr>
              <a:t>creating test </a:t>
            </a:r>
            <a:r>
              <a:rPr sz="1350" spc="5" dirty="0">
                <a:latin typeface="Calibri"/>
                <a:cs typeface="Calibri"/>
              </a:rPr>
              <a:t>cases </a:t>
            </a:r>
            <a:r>
              <a:rPr sz="1350" spc="-10" dirty="0">
                <a:latin typeface="Calibri"/>
                <a:cs typeface="Calibri"/>
              </a:rPr>
              <a:t>in</a:t>
            </a:r>
            <a:r>
              <a:rPr sz="1350" spc="-105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Selenium.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38527" y="2632013"/>
            <a:ext cx="345757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350" spc="15" dirty="0">
                <a:latin typeface="Calibri"/>
                <a:cs typeface="Calibri"/>
              </a:rPr>
              <a:t>It </a:t>
            </a:r>
            <a:r>
              <a:rPr sz="1350" spc="10" dirty="0">
                <a:latin typeface="Calibri"/>
                <a:cs typeface="Calibri"/>
              </a:rPr>
              <a:t>was </a:t>
            </a:r>
            <a:r>
              <a:rPr sz="1350" dirty="0">
                <a:latin typeface="Calibri"/>
                <a:cs typeface="Calibri"/>
              </a:rPr>
              <a:t>created </a:t>
            </a:r>
            <a:r>
              <a:rPr sz="1350" spc="-20" dirty="0">
                <a:latin typeface="Calibri"/>
                <a:cs typeface="Calibri"/>
              </a:rPr>
              <a:t>by </a:t>
            </a:r>
            <a:r>
              <a:rPr sz="1350" spc="-25" dirty="0">
                <a:latin typeface="Calibri"/>
                <a:cs typeface="Calibri"/>
              </a:rPr>
              <a:t>Shinya </a:t>
            </a:r>
            <a:r>
              <a:rPr sz="1350" spc="-5" dirty="0">
                <a:latin typeface="Calibri"/>
                <a:cs typeface="Calibri"/>
              </a:rPr>
              <a:t>Kasatani </a:t>
            </a:r>
            <a:r>
              <a:rPr sz="1350" spc="10" dirty="0">
                <a:latin typeface="Calibri"/>
                <a:cs typeface="Calibri"/>
              </a:rPr>
              <a:t>from</a:t>
            </a:r>
            <a:r>
              <a:rPr sz="1350" spc="-22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Japan.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673853" y="3634481"/>
            <a:ext cx="1088879" cy="10091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7217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Components </a:t>
            </a:r>
            <a:r>
              <a:rPr spc="10" dirty="0"/>
              <a:t>of</a:t>
            </a:r>
            <a:r>
              <a:rPr spc="-65" dirty="0"/>
              <a:t> </a:t>
            </a:r>
            <a:r>
              <a:rPr spc="10" dirty="0"/>
              <a:t>Selenium</a:t>
            </a:r>
          </a:p>
        </p:txBody>
      </p:sp>
      <p:sp>
        <p:nvSpPr>
          <p:cNvPr id="3" name="object 3"/>
          <p:cNvSpPr/>
          <p:nvPr/>
        </p:nvSpPr>
        <p:spPr>
          <a:xfrm>
            <a:off x="2990850" y="695309"/>
            <a:ext cx="161925" cy="4448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4701" y="732404"/>
            <a:ext cx="0" cy="4411345"/>
          </a:xfrm>
          <a:custGeom>
            <a:avLst/>
            <a:gdLst/>
            <a:ahLst/>
            <a:cxnLst/>
            <a:rect l="l" t="t" r="r" b="b"/>
            <a:pathLst>
              <a:path h="4411345">
                <a:moveTo>
                  <a:pt x="0" y="0"/>
                </a:moveTo>
                <a:lnTo>
                  <a:pt x="0" y="4411095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9575" y="1142984"/>
            <a:ext cx="2400300" cy="781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2078" y="1165579"/>
            <a:ext cx="2301240" cy="683895"/>
          </a:xfrm>
          <a:prstGeom prst="rect">
            <a:avLst/>
          </a:prstGeom>
          <a:ln w="12700">
            <a:solidFill>
              <a:srgbClr val="5F4778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711835">
              <a:lnSpc>
                <a:spcPct val="100000"/>
              </a:lnSpc>
              <a:spcBef>
                <a:spcPts val="5"/>
              </a:spcBef>
            </a:pP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Selenium</a:t>
            </a:r>
            <a:r>
              <a:rPr sz="1350" spc="11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5" dirty="0">
                <a:solidFill>
                  <a:srgbClr val="1B577B"/>
                </a:solidFill>
                <a:latin typeface="Calibri"/>
                <a:cs typeface="Calibri"/>
              </a:rPr>
              <a:t>RC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9575" y="2133600"/>
            <a:ext cx="2400300" cy="781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2078" y="2153637"/>
            <a:ext cx="2301240" cy="683895"/>
          </a:xfrm>
          <a:prstGeom prst="rect">
            <a:avLst/>
          </a:prstGeom>
          <a:ln w="12700">
            <a:solidFill>
              <a:srgbClr val="5F477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683260">
              <a:lnSpc>
                <a:spcPct val="100000"/>
              </a:lnSpc>
            </a:pP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Selenium</a:t>
            </a:r>
            <a:r>
              <a:rPr sz="1350" spc="10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5" dirty="0">
                <a:solidFill>
                  <a:srgbClr val="1B577B"/>
                </a:solidFill>
                <a:latin typeface="Calibri"/>
                <a:cs typeface="Calibri"/>
              </a:rPr>
              <a:t>IDE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2900" y="3048000"/>
            <a:ext cx="2476500" cy="857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2078" y="3133831"/>
            <a:ext cx="2301240" cy="683895"/>
          </a:xfrm>
          <a:custGeom>
            <a:avLst/>
            <a:gdLst/>
            <a:ahLst/>
            <a:cxnLst/>
            <a:rect l="l" t="t" r="r" b="b"/>
            <a:pathLst>
              <a:path w="2301240" h="683895">
                <a:moveTo>
                  <a:pt x="0" y="683276"/>
                </a:moveTo>
                <a:lnTo>
                  <a:pt x="2301109" y="683276"/>
                </a:lnTo>
                <a:lnTo>
                  <a:pt x="2301109" y="0"/>
                </a:lnTo>
                <a:lnTo>
                  <a:pt x="0" y="0"/>
                </a:lnTo>
                <a:lnTo>
                  <a:pt x="0" y="683276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2078" y="3133831"/>
            <a:ext cx="2301240" cy="683895"/>
          </a:xfrm>
          <a:custGeom>
            <a:avLst/>
            <a:gdLst/>
            <a:ahLst/>
            <a:cxnLst/>
            <a:rect l="l" t="t" r="r" b="b"/>
            <a:pathLst>
              <a:path w="2301240" h="683895">
                <a:moveTo>
                  <a:pt x="0" y="683276"/>
                </a:moveTo>
                <a:lnTo>
                  <a:pt x="2301108" y="683276"/>
                </a:lnTo>
                <a:lnTo>
                  <a:pt x="2301108" y="0"/>
                </a:lnTo>
                <a:lnTo>
                  <a:pt x="0" y="0"/>
                </a:lnTo>
                <a:lnTo>
                  <a:pt x="0" y="683276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5728" y="3356672"/>
            <a:ext cx="23139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1035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Selenium</a:t>
            </a:r>
            <a:r>
              <a:rPr sz="135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spc="-25" dirty="0">
                <a:solidFill>
                  <a:srgbClr val="FFFFFF"/>
                </a:solidFill>
                <a:latin typeface="Calibri"/>
                <a:cs typeface="Calibri"/>
              </a:rPr>
              <a:t>Grid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9575" y="4095750"/>
            <a:ext cx="2400300" cy="7715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2078" y="4112702"/>
            <a:ext cx="2301240" cy="683895"/>
          </a:xfrm>
          <a:prstGeom prst="rect">
            <a:avLst/>
          </a:prstGeom>
          <a:ln w="12700">
            <a:solidFill>
              <a:srgbClr val="5F4778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350" spc="-20" dirty="0">
                <a:solidFill>
                  <a:srgbClr val="1B577B"/>
                </a:solidFill>
                <a:latin typeface="Calibri"/>
                <a:cs typeface="Calibri"/>
              </a:rPr>
              <a:t>WebDriver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38527" y="1191320"/>
            <a:ext cx="4815205" cy="4318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98450" marR="5080" indent="-286385">
              <a:lnSpc>
                <a:spcPts val="1580"/>
              </a:lnSpc>
              <a:spcBef>
                <a:spcPts val="185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350" spc="-15" dirty="0">
                <a:latin typeface="Calibri"/>
                <a:cs typeface="Calibri"/>
              </a:rPr>
              <a:t>Selenium </a:t>
            </a:r>
            <a:r>
              <a:rPr sz="1350" spc="-20" dirty="0">
                <a:latin typeface="Calibri"/>
                <a:cs typeface="Calibri"/>
              </a:rPr>
              <a:t>Grid </a:t>
            </a:r>
            <a:r>
              <a:rPr sz="1350" spc="-10" dirty="0">
                <a:latin typeface="Calibri"/>
                <a:cs typeface="Calibri"/>
              </a:rPr>
              <a:t>enables </a:t>
            </a:r>
            <a:r>
              <a:rPr sz="1350" spc="-5" dirty="0">
                <a:latin typeface="Calibri"/>
                <a:cs typeface="Calibri"/>
              </a:rPr>
              <a:t>parallel </a:t>
            </a:r>
            <a:r>
              <a:rPr sz="1350" spc="-10" dirty="0">
                <a:latin typeface="Calibri"/>
                <a:cs typeface="Calibri"/>
              </a:rPr>
              <a:t>testing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5" dirty="0">
                <a:latin typeface="Calibri"/>
                <a:cs typeface="Calibri"/>
              </a:rPr>
              <a:t>applications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25" dirty="0">
                <a:latin typeface="Calibri"/>
                <a:cs typeface="Calibri"/>
              </a:rPr>
              <a:t>multiple  </a:t>
            </a:r>
            <a:r>
              <a:rPr sz="1350" spc="-10" dirty="0">
                <a:latin typeface="Calibri"/>
                <a:cs typeface="Calibri"/>
              </a:rPr>
              <a:t>machines.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38527" y="1811588"/>
            <a:ext cx="5044440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98450" marR="5080" indent="-286385">
              <a:lnSpc>
                <a:spcPts val="1580"/>
              </a:lnSpc>
              <a:spcBef>
                <a:spcPts val="185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350" spc="15" dirty="0">
                <a:latin typeface="Calibri"/>
                <a:cs typeface="Calibri"/>
              </a:rPr>
              <a:t>It </a:t>
            </a:r>
            <a:r>
              <a:rPr sz="1350" spc="10" dirty="0">
                <a:latin typeface="Calibri"/>
                <a:cs typeface="Calibri"/>
              </a:rPr>
              <a:t>was </a:t>
            </a:r>
            <a:r>
              <a:rPr sz="1350" spc="-20" dirty="0">
                <a:latin typeface="Calibri"/>
                <a:cs typeface="Calibri"/>
              </a:rPr>
              <a:t>primarily </a:t>
            </a:r>
            <a:r>
              <a:rPr sz="1350" dirty="0">
                <a:latin typeface="Calibri"/>
                <a:cs typeface="Calibri"/>
              </a:rPr>
              <a:t>created to </a:t>
            </a:r>
            <a:r>
              <a:rPr sz="1350" spc="-20" dirty="0">
                <a:latin typeface="Calibri"/>
                <a:cs typeface="Calibri"/>
              </a:rPr>
              <a:t>minimize </a:t>
            </a:r>
            <a:r>
              <a:rPr sz="1350" spc="-15" dirty="0">
                <a:latin typeface="Calibri"/>
                <a:cs typeface="Calibri"/>
              </a:rPr>
              <a:t>the time taken </a:t>
            </a:r>
            <a:r>
              <a:rPr sz="1350" spc="-10" dirty="0">
                <a:latin typeface="Calibri"/>
                <a:cs typeface="Calibri"/>
              </a:rPr>
              <a:t>in </a:t>
            </a:r>
            <a:r>
              <a:rPr sz="1350" spc="-5" dirty="0">
                <a:latin typeface="Calibri"/>
                <a:cs typeface="Calibri"/>
              </a:rPr>
              <a:t>executing test  </a:t>
            </a:r>
            <a:r>
              <a:rPr sz="1350" spc="5" dirty="0">
                <a:latin typeface="Calibri"/>
                <a:cs typeface="Calibri"/>
              </a:rPr>
              <a:t>cases.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38527" y="2422201"/>
            <a:ext cx="36195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350" spc="15" dirty="0">
                <a:latin typeface="Calibri"/>
                <a:cs typeface="Calibri"/>
              </a:rPr>
              <a:t>It can </a:t>
            </a:r>
            <a:r>
              <a:rPr sz="1350" spc="-20" dirty="0">
                <a:latin typeface="Calibri"/>
                <a:cs typeface="Calibri"/>
              </a:rPr>
              <a:t>be </a:t>
            </a:r>
            <a:r>
              <a:rPr sz="1350" spc="-15" dirty="0">
                <a:latin typeface="Calibri"/>
                <a:cs typeface="Calibri"/>
              </a:rPr>
              <a:t>used </a:t>
            </a:r>
            <a:r>
              <a:rPr sz="1350" spc="10" dirty="0">
                <a:latin typeface="Calibri"/>
                <a:cs typeface="Calibri"/>
              </a:rPr>
              <a:t>across </a:t>
            </a:r>
            <a:r>
              <a:rPr sz="1350" spc="-20" dirty="0">
                <a:latin typeface="Calibri"/>
                <a:cs typeface="Calibri"/>
              </a:rPr>
              <a:t>multiple </a:t>
            </a:r>
            <a:r>
              <a:rPr sz="1350" spc="-10" dirty="0">
                <a:latin typeface="Calibri"/>
                <a:cs typeface="Calibri"/>
              </a:rPr>
              <a:t>browsers </a:t>
            </a:r>
            <a:r>
              <a:rPr sz="1350" spc="-5" dirty="0">
                <a:latin typeface="Calibri"/>
                <a:cs typeface="Calibri"/>
              </a:rPr>
              <a:t>and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OS.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38527" y="2842194"/>
            <a:ext cx="4768215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98450" marR="5080" indent="-286385">
              <a:lnSpc>
                <a:spcPts val="1580"/>
              </a:lnSpc>
              <a:spcBef>
                <a:spcPts val="185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350" spc="15" dirty="0">
                <a:latin typeface="Calibri"/>
                <a:cs typeface="Calibri"/>
              </a:rPr>
              <a:t>It can </a:t>
            </a:r>
            <a:r>
              <a:rPr sz="1350" dirty="0">
                <a:latin typeface="Calibri"/>
                <a:cs typeface="Calibri"/>
              </a:rPr>
              <a:t>also </a:t>
            </a:r>
            <a:r>
              <a:rPr sz="1350" spc="-20" dirty="0">
                <a:latin typeface="Calibri"/>
                <a:cs typeface="Calibri"/>
              </a:rPr>
              <a:t>be </a:t>
            </a:r>
            <a:r>
              <a:rPr sz="1350" spc="-15" dirty="0">
                <a:latin typeface="Calibri"/>
                <a:cs typeface="Calibri"/>
              </a:rPr>
              <a:t>used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0" dirty="0">
                <a:latin typeface="Calibri"/>
                <a:cs typeface="Calibri"/>
              </a:rPr>
              <a:t>break </a:t>
            </a:r>
            <a:r>
              <a:rPr sz="1350" dirty="0">
                <a:latin typeface="Calibri"/>
                <a:cs typeface="Calibri"/>
              </a:rPr>
              <a:t>down a </a:t>
            </a:r>
            <a:r>
              <a:rPr sz="1350" spc="-30" dirty="0">
                <a:latin typeface="Calibri"/>
                <a:cs typeface="Calibri"/>
              </a:rPr>
              <a:t>huge </a:t>
            </a:r>
            <a:r>
              <a:rPr sz="1350" spc="-5" dirty="0">
                <a:latin typeface="Calibri"/>
                <a:cs typeface="Calibri"/>
              </a:rPr>
              <a:t>test </a:t>
            </a:r>
            <a:r>
              <a:rPr sz="1350" spc="-15" dirty="0">
                <a:latin typeface="Calibri"/>
                <a:cs typeface="Calibri"/>
              </a:rPr>
              <a:t>suite </a:t>
            </a:r>
            <a:r>
              <a:rPr sz="1350" spc="-5" dirty="0">
                <a:latin typeface="Calibri"/>
                <a:cs typeface="Calibri"/>
              </a:rPr>
              <a:t>among </a:t>
            </a:r>
            <a:r>
              <a:rPr sz="1350" spc="-15" dirty="0">
                <a:latin typeface="Calibri"/>
                <a:cs typeface="Calibri"/>
              </a:rPr>
              <a:t>many  </a:t>
            </a:r>
            <a:r>
              <a:rPr sz="1350" spc="-10" dirty="0">
                <a:latin typeface="Calibri"/>
                <a:cs typeface="Calibri"/>
              </a:rPr>
              <a:t>computers testing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same</a:t>
            </a:r>
            <a:r>
              <a:rPr sz="1350" spc="4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application.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673853" y="3634481"/>
            <a:ext cx="1088879" cy="10091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7217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Components </a:t>
            </a:r>
            <a:r>
              <a:rPr spc="10" dirty="0"/>
              <a:t>of</a:t>
            </a:r>
            <a:r>
              <a:rPr spc="-65" dirty="0"/>
              <a:t> </a:t>
            </a:r>
            <a:r>
              <a:rPr spc="10" dirty="0"/>
              <a:t>Selenium</a:t>
            </a:r>
          </a:p>
        </p:txBody>
      </p:sp>
      <p:sp>
        <p:nvSpPr>
          <p:cNvPr id="3" name="object 3"/>
          <p:cNvSpPr/>
          <p:nvPr/>
        </p:nvSpPr>
        <p:spPr>
          <a:xfrm>
            <a:off x="2990850" y="695309"/>
            <a:ext cx="161925" cy="4448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4701" y="732404"/>
            <a:ext cx="0" cy="4411345"/>
          </a:xfrm>
          <a:custGeom>
            <a:avLst/>
            <a:gdLst/>
            <a:ahLst/>
            <a:cxnLst/>
            <a:rect l="l" t="t" r="r" b="b"/>
            <a:pathLst>
              <a:path h="4411345">
                <a:moveTo>
                  <a:pt x="0" y="0"/>
                </a:moveTo>
                <a:lnTo>
                  <a:pt x="0" y="4411095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9575" y="1142984"/>
            <a:ext cx="2400300" cy="781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2078" y="1165579"/>
            <a:ext cx="2301240" cy="683895"/>
          </a:xfrm>
          <a:prstGeom prst="rect">
            <a:avLst/>
          </a:prstGeom>
          <a:ln w="12700">
            <a:solidFill>
              <a:srgbClr val="5F4778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711835">
              <a:lnSpc>
                <a:spcPct val="100000"/>
              </a:lnSpc>
              <a:spcBef>
                <a:spcPts val="5"/>
              </a:spcBef>
            </a:pP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Selenium</a:t>
            </a:r>
            <a:r>
              <a:rPr sz="1350" spc="11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5" dirty="0">
                <a:solidFill>
                  <a:srgbClr val="1B577B"/>
                </a:solidFill>
                <a:latin typeface="Calibri"/>
                <a:cs typeface="Calibri"/>
              </a:rPr>
              <a:t>RC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9575" y="2133600"/>
            <a:ext cx="2400300" cy="781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2078" y="2153637"/>
            <a:ext cx="2301240" cy="683895"/>
          </a:xfrm>
          <a:prstGeom prst="rect">
            <a:avLst/>
          </a:prstGeom>
          <a:ln w="12700">
            <a:solidFill>
              <a:srgbClr val="5F477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683260">
              <a:lnSpc>
                <a:spcPct val="100000"/>
              </a:lnSpc>
            </a:pP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Selenium</a:t>
            </a:r>
            <a:r>
              <a:rPr sz="1350" spc="10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5" dirty="0">
                <a:solidFill>
                  <a:srgbClr val="1B577B"/>
                </a:solidFill>
                <a:latin typeface="Calibri"/>
                <a:cs typeface="Calibri"/>
              </a:rPr>
              <a:t>IDE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9575" y="3114675"/>
            <a:ext cx="2400300" cy="7810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2078" y="3133831"/>
            <a:ext cx="2301240" cy="683895"/>
          </a:xfrm>
          <a:prstGeom prst="rect">
            <a:avLst/>
          </a:prstGeom>
          <a:ln w="12700">
            <a:solidFill>
              <a:srgbClr val="5F4778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664210">
              <a:lnSpc>
                <a:spcPct val="100000"/>
              </a:lnSpc>
            </a:pP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Selenium</a:t>
            </a:r>
            <a:r>
              <a:rPr sz="1350" spc="10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-20" dirty="0">
                <a:solidFill>
                  <a:srgbClr val="1B577B"/>
                </a:solidFill>
                <a:latin typeface="Calibri"/>
                <a:cs typeface="Calibri"/>
              </a:rPr>
              <a:t>Grid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2900" y="4019550"/>
            <a:ext cx="2476500" cy="8667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2078" y="4112702"/>
            <a:ext cx="2301240" cy="683895"/>
          </a:xfrm>
          <a:custGeom>
            <a:avLst/>
            <a:gdLst/>
            <a:ahLst/>
            <a:cxnLst/>
            <a:rect l="l" t="t" r="r" b="b"/>
            <a:pathLst>
              <a:path w="2301240" h="683895">
                <a:moveTo>
                  <a:pt x="0" y="683288"/>
                </a:moveTo>
                <a:lnTo>
                  <a:pt x="2301109" y="683288"/>
                </a:lnTo>
                <a:lnTo>
                  <a:pt x="2301109" y="0"/>
                </a:lnTo>
                <a:lnTo>
                  <a:pt x="0" y="0"/>
                </a:lnTo>
                <a:lnTo>
                  <a:pt x="0" y="683288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2078" y="4112702"/>
            <a:ext cx="2301240" cy="683895"/>
          </a:xfrm>
          <a:custGeom>
            <a:avLst/>
            <a:gdLst/>
            <a:ahLst/>
            <a:cxnLst/>
            <a:rect l="l" t="t" r="r" b="b"/>
            <a:pathLst>
              <a:path w="2301240" h="683895">
                <a:moveTo>
                  <a:pt x="0" y="683288"/>
                </a:moveTo>
                <a:lnTo>
                  <a:pt x="2301108" y="683288"/>
                </a:lnTo>
                <a:lnTo>
                  <a:pt x="2301108" y="0"/>
                </a:lnTo>
                <a:lnTo>
                  <a:pt x="0" y="0"/>
                </a:lnTo>
                <a:lnTo>
                  <a:pt x="0" y="683288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25728" y="4337049"/>
            <a:ext cx="23139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350" b="1" spc="-20" dirty="0">
                <a:solidFill>
                  <a:srgbClr val="FFFFFF"/>
                </a:solidFill>
                <a:latin typeface="Calibri"/>
                <a:cs typeface="Calibri"/>
              </a:rPr>
              <a:t>WebDriver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38527" y="1191320"/>
            <a:ext cx="5012055" cy="4318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98450" marR="5080" indent="-286385">
              <a:lnSpc>
                <a:spcPts val="1580"/>
              </a:lnSpc>
              <a:spcBef>
                <a:spcPts val="185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350" spc="-15" dirty="0">
                <a:latin typeface="Calibri"/>
                <a:cs typeface="Calibri"/>
              </a:rPr>
              <a:t>Selenium </a:t>
            </a:r>
            <a:r>
              <a:rPr sz="1350" spc="-20" dirty="0">
                <a:latin typeface="Calibri"/>
                <a:cs typeface="Calibri"/>
              </a:rPr>
              <a:t>WebDriver </a:t>
            </a:r>
            <a:r>
              <a:rPr sz="1350" spc="10" dirty="0">
                <a:latin typeface="Calibri"/>
                <a:cs typeface="Calibri"/>
              </a:rPr>
              <a:t>was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first </a:t>
            </a:r>
            <a:r>
              <a:rPr sz="1350" spc="5" dirty="0">
                <a:latin typeface="Calibri"/>
                <a:cs typeface="Calibri"/>
              </a:rPr>
              <a:t>cross-platform </a:t>
            </a:r>
            <a:r>
              <a:rPr sz="1350" spc="-10" dirty="0">
                <a:latin typeface="Calibri"/>
                <a:cs typeface="Calibri"/>
              </a:rPr>
              <a:t>testing </a:t>
            </a:r>
            <a:r>
              <a:rPr sz="1350" dirty="0">
                <a:latin typeface="Calibri"/>
                <a:cs typeface="Calibri"/>
              </a:rPr>
              <a:t>framework  </a:t>
            </a:r>
            <a:r>
              <a:rPr sz="1350" spc="-5" dirty="0">
                <a:latin typeface="Calibri"/>
                <a:cs typeface="Calibri"/>
              </a:rPr>
              <a:t>that </a:t>
            </a:r>
            <a:r>
              <a:rPr sz="1350" dirty="0">
                <a:latin typeface="Calibri"/>
                <a:cs typeface="Calibri"/>
              </a:rPr>
              <a:t>could control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browser </a:t>
            </a:r>
            <a:r>
              <a:rPr sz="1350" spc="10" dirty="0">
                <a:latin typeface="Calibri"/>
                <a:cs typeface="Calibri"/>
              </a:rPr>
              <a:t>from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OS</a:t>
            </a:r>
            <a:r>
              <a:rPr sz="1350" spc="-15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level.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38527" y="1811588"/>
            <a:ext cx="5148580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5080" indent="-286385">
              <a:lnSpc>
                <a:spcPct val="99700"/>
              </a:lnSpc>
              <a:spcBef>
                <a:spcPts val="105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350" spc="15" dirty="0">
                <a:latin typeface="Calibri"/>
                <a:cs typeface="Calibri"/>
              </a:rPr>
              <a:t>It </a:t>
            </a:r>
            <a:r>
              <a:rPr sz="1350" spc="10" dirty="0">
                <a:latin typeface="Calibri"/>
                <a:cs typeface="Calibri"/>
              </a:rPr>
              <a:t>was </a:t>
            </a:r>
            <a:r>
              <a:rPr sz="1350" spc="-10" dirty="0">
                <a:latin typeface="Calibri"/>
                <a:cs typeface="Calibri"/>
              </a:rPr>
              <a:t>developed in </a:t>
            </a:r>
            <a:r>
              <a:rPr sz="1350" spc="-15" dirty="0">
                <a:latin typeface="Calibri"/>
                <a:cs typeface="Calibri"/>
              </a:rPr>
              <a:t>2006, </a:t>
            </a:r>
            <a:r>
              <a:rPr sz="1350" spc="-10" dirty="0">
                <a:latin typeface="Calibri"/>
                <a:cs typeface="Calibri"/>
              </a:rPr>
              <a:t>when </a:t>
            </a:r>
            <a:r>
              <a:rPr sz="1350" dirty="0">
                <a:latin typeface="Calibri"/>
                <a:cs typeface="Calibri"/>
              </a:rPr>
              <a:t>web </a:t>
            </a:r>
            <a:r>
              <a:rPr sz="1350" spc="-5" dirty="0">
                <a:latin typeface="Calibri"/>
                <a:cs typeface="Calibri"/>
              </a:rPr>
              <a:t>applications and </a:t>
            </a:r>
            <a:r>
              <a:rPr sz="1350" spc="-10" dirty="0">
                <a:latin typeface="Calibri"/>
                <a:cs typeface="Calibri"/>
              </a:rPr>
              <a:t>browsers </a:t>
            </a:r>
            <a:r>
              <a:rPr sz="1350" spc="-5" dirty="0">
                <a:latin typeface="Calibri"/>
                <a:cs typeface="Calibri"/>
              </a:rPr>
              <a:t>were  </a:t>
            </a:r>
            <a:r>
              <a:rPr sz="1350" spc="-10" dirty="0">
                <a:latin typeface="Calibri"/>
                <a:cs typeface="Calibri"/>
              </a:rPr>
              <a:t>becoming </a:t>
            </a:r>
            <a:r>
              <a:rPr sz="1350" spc="-5" dirty="0">
                <a:latin typeface="Calibri"/>
                <a:cs typeface="Calibri"/>
              </a:rPr>
              <a:t>more powerful and </a:t>
            </a:r>
            <a:r>
              <a:rPr sz="1350" spc="-10" dirty="0">
                <a:latin typeface="Calibri"/>
                <a:cs typeface="Calibri"/>
              </a:rPr>
              <a:t>restrictive </a:t>
            </a:r>
            <a:r>
              <a:rPr sz="1350" spc="-5" dirty="0">
                <a:latin typeface="Calibri"/>
                <a:cs typeface="Calibri"/>
              </a:rPr>
              <a:t>with JavaScript </a:t>
            </a:r>
            <a:r>
              <a:rPr sz="1350" spc="-15" dirty="0">
                <a:latin typeface="Calibri"/>
                <a:cs typeface="Calibri"/>
              </a:rPr>
              <a:t>programs </a:t>
            </a:r>
            <a:r>
              <a:rPr sz="1350" spc="-30" dirty="0">
                <a:latin typeface="Calibri"/>
                <a:cs typeface="Calibri"/>
              </a:rPr>
              <a:t>like  </a:t>
            </a:r>
            <a:r>
              <a:rPr sz="1350" spc="-15" dirty="0">
                <a:latin typeface="Calibri"/>
                <a:cs typeface="Calibri"/>
              </a:rPr>
              <a:t>Selenium</a:t>
            </a:r>
            <a:r>
              <a:rPr sz="1350" spc="11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Core.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38527" y="2632013"/>
            <a:ext cx="307784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350" spc="15" dirty="0">
                <a:latin typeface="Calibri"/>
                <a:cs typeface="Calibri"/>
              </a:rPr>
              <a:t>It </a:t>
            </a:r>
            <a:r>
              <a:rPr sz="1350" spc="10" dirty="0">
                <a:latin typeface="Calibri"/>
                <a:cs typeface="Calibri"/>
              </a:rPr>
              <a:t>was </a:t>
            </a:r>
            <a:r>
              <a:rPr sz="1350" spc="-10" dirty="0">
                <a:latin typeface="Calibri"/>
                <a:cs typeface="Calibri"/>
              </a:rPr>
              <a:t>better </a:t>
            </a:r>
            <a:r>
              <a:rPr sz="1350" spc="-5" dirty="0">
                <a:latin typeface="Calibri"/>
                <a:cs typeface="Calibri"/>
              </a:rPr>
              <a:t>than </a:t>
            </a:r>
            <a:r>
              <a:rPr sz="1350" spc="-15" dirty="0">
                <a:latin typeface="Calibri"/>
                <a:cs typeface="Calibri"/>
              </a:rPr>
              <a:t>Selenium </a:t>
            </a:r>
            <a:r>
              <a:rPr sz="1350" spc="5" dirty="0">
                <a:latin typeface="Calibri"/>
                <a:cs typeface="Calibri"/>
              </a:rPr>
              <a:t>IDE </a:t>
            </a:r>
            <a:r>
              <a:rPr sz="1350" spc="-5" dirty="0">
                <a:latin typeface="Calibri"/>
                <a:cs typeface="Calibri"/>
              </a:rPr>
              <a:t>and</a:t>
            </a:r>
            <a:r>
              <a:rPr sz="1350" spc="-5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RC.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38527" y="3042600"/>
            <a:ext cx="429768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350" spc="15" dirty="0">
                <a:latin typeface="Calibri"/>
                <a:cs typeface="Calibri"/>
              </a:rPr>
              <a:t>It </a:t>
            </a:r>
            <a:r>
              <a:rPr sz="1350" dirty="0">
                <a:latin typeface="Calibri"/>
                <a:cs typeface="Calibri"/>
              </a:rPr>
              <a:t>controls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browser </a:t>
            </a:r>
            <a:r>
              <a:rPr sz="1350" spc="-20" dirty="0">
                <a:latin typeface="Calibri"/>
                <a:cs typeface="Calibri"/>
              </a:rPr>
              <a:t>by </a:t>
            </a:r>
            <a:r>
              <a:rPr sz="1350" spc="-10" dirty="0">
                <a:latin typeface="Calibri"/>
                <a:cs typeface="Calibri"/>
              </a:rPr>
              <a:t>directly communicating </a:t>
            </a:r>
            <a:r>
              <a:rPr sz="1350" spc="-5" dirty="0">
                <a:latin typeface="Calibri"/>
                <a:cs typeface="Calibri"/>
              </a:rPr>
              <a:t>with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it.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673853" y="3634481"/>
            <a:ext cx="1088879" cy="10091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91211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History </a:t>
            </a:r>
            <a:r>
              <a:rPr spc="10" dirty="0"/>
              <a:t>of</a:t>
            </a:r>
            <a:r>
              <a:rPr spc="30" dirty="0"/>
              <a:t> </a:t>
            </a:r>
            <a:r>
              <a:rPr spc="10" dirty="0"/>
              <a:t>Selenium</a:t>
            </a:r>
          </a:p>
        </p:txBody>
      </p:sp>
      <p:sp>
        <p:nvSpPr>
          <p:cNvPr id="3" name="object 3"/>
          <p:cNvSpPr/>
          <p:nvPr/>
        </p:nvSpPr>
        <p:spPr>
          <a:xfrm>
            <a:off x="6667500" y="3714750"/>
            <a:ext cx="180975" cy="676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71188" y="3723763"/>
            <a:ext cx="114300" cy="610235"/>
          </a:xfrm>
          <a:custGeom>
            <a:avLst/>
            <a:gdLst/>
            <a:ahLst/>
            <a:cxnLst/>
            <a:rect l="l" t="t" r="r" b="b"/>
            <a:pathLst>
              <a:path w="114300" h="610235">
                <a:moveTo>
                  <a:pt x="38100" y="495394"/>
                </a:moveTo>
                <a:lnTo>
                  <a:pt x="0" y="495394"/>
                </a:lnTo>
                <a:lnTo>
                  <a:pt x="57150" y="609694"/>
                </a:lnTo>
                <a:lnTo>
                  <a:pt x="104775" y="514444"/>
                </a:lnTo>
                <a:lnTo>
                  <a:pt x="38100" y="514444"/>
                </a:lnTo>
                <a:lnTo>
                  <a:pt x="38100" y="495394"/>
                </a:lnTo>
                <a:close/>
              </a:path>
              <a:path w="114300" h="610235">
                <a:moveTo>
                  <a:pt x="76200" y="0"/>
                </a:moveTo>
                <a:lnTo>
                  <a:pt x="38100" y="0"/>
                </a:lnTo>
                <a:lnTo>
                  <a:pt x="38100" y="514444"/>
                </a:lnTo>
                <a:lnTo>
                  <a:pt x="76200" y="514444"/>
                </a:lnTo>
                <a:lnTo>
                  <a:pt x="76200" y="0"/>
                </a:lnTo>
                <a:close/>
              </a:path>
              <a:path w="114300" h="610235">
                <a:moveTo>
                  <a:pt x="114300" y="495394"/>
                </a:moveTo>
                <a:lnTo>
                  <a:pt x="76200" y="495394"/>
                </a:lnTo>
                <a:lnTo>
                  <a:pt x="76200" y="514444"/>
                </a:lnTo>
                <a:lnTo>
                  <a:pt x="104775" y="514444"/>
                </a:lnTo>
                <a:lnTo>
                  <a:pt x="114300" y="495394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67325" y="2914650"/>
            <a:ext cx="123825" cy="106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99466" y="2931795"/>
            <a:ext cx="0" cy="977900"/>
          </a:xfrm>
          <a:custGeom>
            <a:avLst/>
            <a:gdLst/>
            <a:ahLst/>
            <a:cxnLst/>
            <a:rect l="l" t="t" r="r" b="b"/>
            <a:pathLst>
              <a:path h="977900">
                <a:moveTo>
                  <a:pt x="0" y="0"/>
                </a:moveTo>
                <a:lnTo>
                  <a:pt x="0" y="977597"/>
                </a:lnTo>
              </a:path>
            </a:pathLst>
          </a:custGeom>
          <a:ln w="38099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48259" y="3752850"/>
            <a:ext cx="1019175" cy="361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89438" y="3852290"/>
            <a:ext cx="765175" cy="114300"/>
          </a:xfrm>
          <a:custGeom>
            <a:avLst/>
            <a:gdLst/>
            <a:ahLst/>
            <a:cxnLst/>
            <a:rect l="l" t="t" r="r" b="b"/>
            <a:pathLst>
              <a:path w="765175" h="114300">
                <a:moveTo>
                  <a:pt x="650595" y="0"/>
                </a:moveTo>
                <a:lnTo>
                  <a:pt x="650595" y="114251"/>
                </a:lnTo>
                <a:lnTo>
                  <a:pt x="726795" y="76151"/>
                </a:lnTo>
                <a:lnTo>
                  <a:pt x="669666" y="76151"/>
                </a:lnTo>
                <a:lnTo>
                  <a:pt x="669666" y="38051"/>
                </a:lnTo>
                <a:lnTo>
                  <a:pt x="726763" y="38051"/>
                </a:lnTo>
                <a:lnTo>
                  <a:pt x="650595" y="0"/>
                </a:lnTo>
                <a:close/>
              </a:path>
              <a:path w="765175" h="114300">
                <a:moveTo>
                  <a:pt x="650595" y="38051"/>
                </a:moveTo>
                <a:lnTo>
                  <a:pt x="0" y="38051"/>
                </a:lnTo>
                <a:lnTo>
                  <a:pt x="0" y="76151"/>
                </a:lnTo>
                <a:lnTo>
                  <a:pt x="650595" y="76151"/>
                </a:lnTo>
                <a:lnTo>
                  <a:pt x="650595" y="38051"/>
                </a:lnTo>
                <a:close/>
              </a:path>
              <a:path w="765175" h="114300">
                <a:moveTo>
                  <a:pt x="726763" y="38051"/>
                </a:moveTo>
                <a:lnTo>
                  <a:pt x="669666" y="38051"/>
                </a:lnTo>
                <a:lnTo>
                  <a:pt x="669666" y="76151"/>
                </a:lnTo>
                <a:lnTo>
                  <a:pt x="726795" y="76151"/>
                </a:lnTo>
                <a:lnTo>
                  <a:pt x="764895" y="57101"/>
                </a:lnTo>
                <a:lnTo>
                  <a:pt x="726763" y="38051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72250" y="2895600"/>
            <a:ext cx="361950" cy="10191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71188" y="2937509"/>
            <a:ext cx="114300" cy="772160"/>
          </a:xfrm>
          <a:custGeom>
            <a:avLst/>
            <a:gdLst/>
            <a:ahLst/>
            <a:cxnLst/>
            <a:rect l="l" t="t" r="r" b="b"/>
            <a:pathLst>
              <a:path w="114300" h="772160">
                <a:moveTo>
                  <a:pt x="38100" y="657356"/>
                </a:moveTo>
                <a:lnTo>
                  <a:pt x="0" y="657356"/>
                </a:lnTo>
                <a:lnTo>
                  <a:pt x="57150" y="771656"/>
                </a:lnTo>
                <a:lnTo>
                  <a:pt x="104775" y="676406"/>
                </a:lnTo>
                <a:lnTo>
                  <a:pt x="38100" y="676406"/>
                </a:lnTo>
                <a:lnTo>
                  <a:pt x="38100" y="657356"/>
                </a:lnTo>
                <a:close/>
              </a:path>
              <a:path w="114300" h="772160">
                <a:moveTo>
                  <a:pt x="76200" y="0"/>
                </a:moveTo>
                <a:lnTo>
                  <a:pt x="38100" y="0"/>
                </a:lnTo>
                <a:lnTo>
                  <a:pt x="38100" y="676406"/>
                </a:lnTo>
                <a:lnTo>
                  <a:pt x="76200" y="676406"/>
                </a:lnTo>
                <a:lnTo>
                  <a:pt x="76200" y="0"/>
                </a:lnTo>
                <a:close/>
              </a:path>
              <a:path w="114300" h="772160">
                <a:moveTo>
                  <a:pt x="114300" y="657356"/>
                </a:moveTo>
                <a:lnTo>
                  <a:pt x="76200" y="657356"/>
                </a:lnTo>
                <a:lnTo>
                  <a:pt x="76200" y="676406"/>
                </a:lnTo>
                <a:lnTo>
                  <a:pt x="104775" y="676406"/>
                </a:lnTo>
                <a:lnTo>
                  <a:pt x="114300" y="657356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95524" y="1514475"/>
            <a:ext cx="4610085" cy="10953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82027" y="1532382"/>
            <a:ext cx="0" cy="430530"/>
          </a:xfrm>
          <a:custGeom>
            <a:avLst/>
            <a:gdLst/>
            <a:ahLst/>
            <a:cxnLst/>
            <a:rect l="l" t="t" r="r" b="b"/>
            <a:pathLst>
              <a:path h="430530">
                <a:moveTo>
                  <a:pt x="0" y="0"/>
                </a:moveTo>
                <a:lnTo>
                  <a:pt x="0" y="430286"/>
                </a:lnTo>
              </a:path>
            </a:pathLst>
          </a:custGeom>
          <a:ln w="38099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42769" y="1971812"/>
            <a:ext cx="4457065" cy="0"/>
          </a:xfrm>
          <a:custGeom>
            <a:avLst/>
            <a:gdLst/>
            <a:ahLst/>
            <a:cxnLst/>
            <a:rect l="l" t="t" r="r" b="b"/>
            <a:pathLst>
              <a:path w="4457065">
                <a:moveTo>
                  <a:pt x="0" y="0"/>
                </a:moveTo>
                <a:lnTo>
                  <a:pt x="4456678" y="0"/>
                </a:lnTo>
              </a:path>
            </a:pathLst>
          </a:custGeom>
          <a:ln w="38099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00228" y="1969257"/>
            <a:ext cx="114300" cy="579120"/>
          </a:xfrm>
          <a:custGeom>
            <a:avLst/>
            <a:gdLst/>
            <a:ahLst/>
            <a:cxnLst/>
            <a:rect l="l" t="t" r="r" b="b"/>
            <a:pathLst>
              <a:path w="114300" h="579119">
                <a:moveTo>
                  <a:pt x="38100" y="464570"/>
                </a:moveTo>
                <a:lnTo>
                  <a:pt x="0" y="464570"/>
                </a:lnTo>
                <a:lnTo>
                  <a:pt x="57150" y="578870"/>
                </a:lnTo>
                <a:lnTo>
                  <a:pt x="104775" y="483620"/>
                </a:lnTo>
                <a:lnTo>
                  <a:pt x="38100" y="483620"/>
                </a:lnTo>
                <a:lnTo>
                  <a:pt x="38100" y="464570"/>
                </a:lnTo>
                <a:close/>
              </a:path>
              <a:path w="114300" h="579119">
                <a:moveTo>
                  <a:pt x="76200" y="0"/>
                </a:moveTo>
                <a:lnTo>
                  <a:pt x="38100" y="0"/>
                </a:lnTo>
                <a:lnTo>
                  <a:pt x="38100" y="483620"/>
                </a:lnTo>
                <a:lnTo>
                  <a:pt x="76200" y="483620"/>
                </a:lnTo>
                <a:lnTo>
                  <a:pt x="76200" y="0"/>
                </a:lnTo>
                <a:close/>
              </a:path>
              <a:path w="114300" h="579119">
                <a:moveTo>
                  <a:pt x="114300" y="464570"/>
                </a:moveTo>
                <a:lnTo>
                  <a:pt x="76200" y="464570"/>
                </a:lnTo>
                <a:lnTo>
                  <a:pt x="76200" y="483620"/>
                </a:lnTo>
                <a:lnTo>
                  <a:pt x="104775" y="483620"/>
                </a:lnTo>
                <a:lnTo>
                  <a:pt x="114300" y="46457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36726" y="1971805"/>
            <a:ext cx="114300" cy="579120"/>
          </a:xfrm>
          <a:custGeom>
            <a:avLst/>
            <a:gdLst/>
            <a:ahLst/>
            <a:cxnLst/>
            <a:rect l="l" t="t" r="r" b="b"/>
            <a:pathLst>
              <a:path w="114300" h="579119">
                <a:moveTo>
                  <a:pt x="38100" y="464557"/>
                </a:moveTo>
                <a:lnTo>
                  <a:pt x="0" y="464557"/>
                </a:lnTo>
                <a:lnTo>
                  <a:pt x="57150" y="578857"/>
                </a:lnTo>
                <a:lnTo>
                  <a:pt x="104775" y="483607"/>
                </a:lnTo>
                <a:lnTo>
                  <a:pt x="38100" y="483607"/>
                </a:lnTo>
                <a:lnTo>
                  <a:pt x="38100" y="464557"/>
                </a:lnTo>
                <a:close/>
              </a:path>
              <a:path w="114300" h="579119">
                <a:moveTo>
                  <a:pt x="76200" y="0"/>
                </a:moveTo>
                <a:lnTo>
                  <a:pt x="38100" y="0"/>
                </a:lnTo>
                <a:lnTo>
                  <a:pt x="38100" y="483607"/>
                </a:lnTo>
                <a:lnTo>
                  <a:pt x="76200" y="483607"/>
                </a:lnTo>
                <a:lnTo>
                  <a:pt x="76200" y="0"/>
                </a:lnTo>
                <a:close/>
              </a:path>
              <a:path w="114300" h="579119">
                <a:moveTo>
                  <a:pt x="114300" y="464557"/>
                </a:moveTo>
                <a:lnTo>
                  <a:pt x="76200" y="464557"/>
                </a:lnTo>
                <a:lnTo>
                  <a:pt x="76200" y="483607"/>
                </a:lnTo>
                <a:lnTo>
                  <a:pt x="104775" y="483607"/>
                </a:lnTo>
                <a:lnTo>
                  <a:pt x="114300" y="464557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58318" y="1971805"/>
            <a:ext cx="114300" cy="579120"/>
          </a:xfrm>
          <a:custGeom>
            <a:avLst/>
            <a:gdLst/>
            <a:ahLst/>
            <a:cxnLst/>
            <a:rect l="l" t="t" r="r" b="b"/>
            <a:pathLst>
              <a:path w="114300" h="579119">
                <a:moveTo>
                  <a:pt x="38100" y="464557"/>
                </a:moveTo>
                <a:lnTo>
                  <a:pt x="0" y="464557"/>
                </a:lnTo>
                <a:lnTo>
                  <a:pt x="57150" y="578857"/>
                </a:lnTo>
                <a:lnTo>
                  <a:pt x="104775" y="483607"/>
                </a:lnTo>
                <a:lnTo>
                  <a:pt x="38100" y="483607"/>
                </a:lnTo>
                <a:lnTo>
                  <a:pt x="38100" y="464557"/>
                </a:lnTo>
                <a:close/>
              </a:path>
              <a:path w="114300" h="579119">
                <a:moveTo>
                  <a:pt x="76200" y="0"/>
                </a:moveTo>
                <a:lnTo>
                  <a:pt x="38100" y="0"/>
                </a:lnTo>
                <a:lnTo>
                  <a:pt x="38100" y="483607"/>
                </a:lnTo>
                <a:lnTo>
                  <a:pt x="76200" y="483607"/>
                </a:lnTo>
                <a:lnTo>
                  <a:pt x="76200" y="0"/>
                </a:lnTo>
                <a:close/>
              </a:path>
              <a:path w="114300" h="579119">
                <a:moveTo>
                  <a:pt x="114300" y="464557"/>
                </a:moveTo>
                <a:lnTo>
                  <a:pt x="76200" y="464557"/>
                </a:lnTo>
                <a:lnTo>
                  <a:pt x="76200" y="483607"/>
                </a:lnTo>
                <a:lnTo>
                  <a:pt x="104775" y="483607"/>
                </a:lnTo>
                <a:lnTo>
                  <a:pt x="114300" y="464557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25808" y="1971805"/>
            <a:ext cx="114300" cy="579120"/>
          </a:xfrm>
          <a:custGeom>
            <a:avLst/>
            <a:gdLst/>
            <a:ahLst/>
            <a:cxnLst/>
            <a:rect l="l" t="t" r="r" b="b"/>
            <a:pathLst>
              <a:path w="114300" h="579119">
                <a:moveTo>
                  <a:pt x="38100" y="464557"/>
                </a:moveTo>
                <a:lnTo>
                  <a:pt x="0" y="464557"/>
                </a:lnTo>
                <a:lnTo>
                  <a:pt x="57150" y="578857"/>
                </a:lnTo>
                <a:lnTo>
                  <a:pt x="104775" y="483607"/>
                </a:lnTo>
                <a:lnTo>
                  <a:pt x="38100" y="483607"/>
                </a:lnTo>
                <a:lnTo>
                  <a:pt x="38100" y="464557"/>
                </a:lnTo>
                <a:close/>
              </a:path>
              <a:path w="114300" h="579119">
                <a:moveTo>
                  <a:pt x="76200" y="0"/>
                </a:moveTo>
                <a:lnTo>
                  <a:pt x="38100" y="0"/>
                </a:lnTo>
                <a:lnTo>
                  <a:pt x="38100" y="483607"/>
                </a:lnTo>
                <a:lnTo>
                  <a:pt x="76200" y="483607"/>
                </a:lnTo>
                <a:lnTo>
                  <a:pt x="76200" y="0"/>
                </a:lnTo>
                <a:close/>
              </a:path>
              <a:path w="114300" h="579119">
                <a:moveTo>
                  <a:pt x="114300" y="464557"/>
                </a:moveTo>
                <a:lnTo>
                  <a:pt x="76200" y="464557"/>
                </a:lnTo>
                <a:lnTo>
                  <a:pt x="76200" y="483607"/>
                </a:lnTo>
                <a:lnTo>
                  <a:pt x="104775" y="483607"/>
                </a:lnTo>
                <a:lnTo>
                  <a:pt x="114300" y="464557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67555" y="860471"/>
            <a:ext cx="1007123" cy="7972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95450" y="2495550"/>
            <a:ext cx="1371600" cy="53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24025" y="2543175"/>
            <a:ext cx="13525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741550" y="2538709"/>
            <a:ext cx="1229360" cy="393700"/>
          </a:xfrm>
          <a:prstGeom prst="rect">
            <a:avLst/>
          </a:prstGeom>
          <a:ln w="12700">
            <a:solidFill>
              <a:srgbClr val="6F2F9F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700"/>
              </a:spcBef>
            </a:pP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Selenium</a:t>
            </a:r>
            <a:r>
              <a:rPr sz="1350" spc="8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-20" dirty="0">
                <a:solidFill>
                  <a:srgbClr val="1B577B"/>
                </a:solidFill>
                <a:latin typeface="Calibri"/>
                <a:cs typeface="Calibri"/>
              </a:rPr>
              <a:t>Grid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62300" y="2495550"/>
            <a:ext cx="1323975" cy="5429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90890" y="2552700"/>
            <a:ext cx="1304925" cy="495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209178" y="2544424"/>
            <a:ext cx="1179830" cy="393700"/>
          </a:xfrm>
          <a:prstGeom prst="rect">
            <a:avLst/>
          </a:prstGeom>
          <a:ln w="12700">
            <a:solidFill>
              <a:srgbClr val="6F2F9F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700"/>
              </a:spcBef>
            </a:pP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Selenium</a:t>
            </a:r>
            <a:r>
              <a:rPr sz="1350" spc="8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5" dirty="0">
                <a:solidFill>
                  <a:srgbClr val="1B577B"/>
                </a:solidFill>
                <a:latin typeface="Calibri"/>
                <a:cs typeface="Calibri"/>
              </a:rPr>
              <a:t>IDE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657740" y="2495550"/>
            <a:ext cx="1323975" cy="5334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05350" y="2543175"/>
            <a:ext cx="1257300" cy="4953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99649" y="2538709"/>
            <a:ext cx="1179830" cy="393700"/>
          </a:xfrm>
          <a:custGeom>
            <a:avLst/>
            <a:gdLst/>
            <a:ahLst/>
            <a:cxnLst/>
            <a:rect l="l" t="t" r="r" b="b"/>
            <a:pathLst>
              <a:path w="1179829" h="393700">
                <a:moveTo>
                  <a:pt x="0" y="393085"/>
                </a:moveTo>
                <a:lnTo>
                  <a:pt x="1179600" y="393085"/>
                </a:lnTo>
                <a:lnTo>
                  <a:pt x="1179600" y="0"/>
                </a:lnTo>
                <a:lnTo>
                  <a:pt x="0" y="0"/>
                </a:lnTo>
                <a:lnTo>
                  <a:pt x="0" y="393085"/>
                </a:lnTo>
                <a:close/>
              </a:path>
            </a:pathLst>
          </a:custGeom>
          <a:ln w="127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699649" y="2538709"/>
            <a:ext cx="1179830" cy="393700"/>
          </a:xfrm>
          <a:prstGeom prst="rect">
            <a:avLst/>
          </a:prstGeom>
          <a:ln w="12700">
            <a:solidFill>
              <a:srgbClr val="6F2F9F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700"/>
              </a:spcBef>
            </a:pP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Selenium</a:t>
            </a:r>
            <a:r>
              <a:rPr sz="1350" spc="9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5" dirty="0">
                <a:solidFill>
                  <a:srgbClr val="1B577B"/>
                </a:solidFill>
                <a:latin typeface="Calibri"/>
                <a:cs typeface="Calibri"/>
              </a:rPr>
              <a:t>RC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096000" y="2495550"/>
            <a:ext cx="1323975" cy="54292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19809" y="2552700"/>
            <a:ext cx="1114425" cy="4953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138550" y="2544424"/>
            <a:ext cx="1179830" cy="393700"/>
          </a:xfrm>
          <a:prstGeom prst="rect">
            <a:avLst/>
          </a:prstGeom>
          <a:ln w="12700">
            <a:solidFill>
              <a:srgbClr val="6F2F9F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700"/>
              </a:spcBef>
            </a:pPr>
            <a:r>
              <a:rPr sz="1350" spc="-20" dirty="0">
                <a:solidFill>
                  <a:srgbClr val="1B577B"/>
                </a:solidFill>
                <a:latin typeface="Calibri"/>
                <a:cs typeface="Calibri"/>
              </a:rPr>
              <a:t>WebDriver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010259" y="3676650"/>
            <a:ext cx="1485900" cy="52387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91250" y="3714750"/>
            <a:ext cx="1152525" cy="4953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54333" y="3716475"/>
            <a:ext cx="1348105" cy="386080"/>
          </a:xfrm>
          <a:custGeom>
            <a:avLst/>
            <a:gdLst/>
            <a:ahLst/>
            <a:cxnLst/>
            <a:rect l="l" t="t" r="r" b="b"/>
            <a:pathLst>
              <a:path w="1348104" h="386079">
                <a:moveTo>
                  <a:pt x="0" y="385821"/>
                </a:moveTo>
                <a:lnTo>
                  <a:pt x="1347978" y="385821"/>
                </a:lnTo>
                <a:lnTo>
                  <a:pt x="1347978" y="0"/>
                </a:lnTo>
                <a:lnTo>
                  <a:pt x="0" y="0"/>
                </a:lnTo>
                <a:lnTo>
                  <a:pt x="0" y="385821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054333" y="3791266"/>
            <a:ext cx="134810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925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solidFill>
                  <a:srgbClr val="FFFFFF"/>
                </a:solidFill>
                <a:latin typeface="Calibri"/>
                <a:cs typeface="Calibri"/>
              </a:rPr>
              <a:t>Selenium</a:t>
            </a:r>
            <a:r>
              <a:rPr sz="135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010259" y="4305300"/>
            <a:ext cx="1485900" cy="51435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91250" y="4343400"/>
            <a:ext cx="1152525" cy="4953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54333" y="4340720"/>
            <a:ext cx="1348105" cy="386080"/>
          </a:xfrm>
          <a:custGeom>
            <a:avLst/>
            <a:gdLst/>
            <a:ahLst/>
            <a:cxnLst/>
            <a:rect l="l" t="t" r="r" b="b"/>
            <a:pathLst>
              <a:path w="1348104" h="386079">
                <a:moveTo>
                  <a:pt x="0" y="385821"/>
                </a:moveTo>
                <a:lnTo>
                  <a:pt x="1347978" y="385821"/>
                </a:lnTo>
                <a:lnTo>
                  <a:pt x="1347978" y="0"/>
                </a:lnTo>
                <a:lnTo>
                  <a:pt x="0" y="0"/>
                </a:lnTo>
                <a:lnTo>
                  <a:pt x="0" y="385821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054333" y="4416428"/>
            <a:ext cx="134810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925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solidFill>
                  <a:srgbClr val="FFFFFF"/>
                </a:solidFill>
                <a:latin typeface="Calibri"/>
                <a:cs typeface="Calibri"/>
              </a:rPr>
              <a:t>Selenium</a:t>
            </a:r>
            <a:r>
              <a:rPr sz="135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652774" y="3252785"/>
            <a:ext cx="58610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15" dirty="0">
                <a:latin typeface="Calibri"/>
                <a:cs typeface="Calibri"/>
              </a:rPr>
              <a:t>M</a:t>
            </a:r>
            <a:r>
              <a:rPr sz="1350" b="1" spc="-5" dirty="0">
                <a:latin typeface="Calibri"/>
                <a:cs typeface="Calibri"/>
              </a:rPr>
              <a:t>e</a:t>
            </a:r>
            <a:r>
              <a:rPr sz="1350" b="1" spc="-35" dirty="0">
                <a:latin typeface="Calibri"/>
                <a:cs typeface="Calibri"/>
              </a:rPr>
              <a:t>r</a:t>
            </a:r>
            <a:r>
              <a:rPr sz="1350" b="1" spc="35" dirty="0">
                <a:latin typeface="Calibri"/>
                <a:cs typeface="Calibri"/>
              </a:rPr>
              <a:t>g</a:t>
            </a:r>
            <a:r>
              <a:rPr sz="1350" b="1" spc="-5" dirty="0">
                <a:latin typeface="Calibri"/>
                <a:cs typeface="Calibri"/>
              </a:rPr>
              <a:t>ed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85973" y="4415158"/>
            <a:ext cx="125349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Calibri"/>
                <a:cs typeface="Calibri"/>
              </a:rPr>
              <a:t>New &amp;</a:t>
            </a:r>
            <a:r>
              <a:rPr sz="1350" b="1" spc="-75" dirty="0">
                <a:latin typeface="Calibri"/>
                <a:cs typeface="Calibri"/>
              </a:rPr>
              <a:t> </a:t>
            </a:r>
            <a:r>
              <a:rPr sz="1350" b="1" spc="5" dirty="0">
                <a:latin typeface="Calibri"/>
                <a:cs typeface="Calibri"/>
              </a:rPr>
              <a:t>Improved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903916"/>
            <a:ext cx="3630929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spc="15" dirty="0">
                <a:solidFill>
                  <a:srgbClr val="7F7F7F"/>
                </a:solidFill>
                <a:latin typeface="Arial"/>
                <a:cs typeface="Arial"/>
              </a:rPr>
              <a:t>What </a:t>
            </a:r>
            <a:r>
              <a:rPr sz="3950" b="0" spc="-25" dirty="0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sz="3950" b="0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-25" dirty="0">
                <a:solidFill>
                  <a:srgbClr val="7F7F7F"/>
                </a:solidFill>
                <a:latin typeface="Arial"/>
                <a:cs typeface="Arial"/>
              </a:rPr>
              <a:t>Maven?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971550"/>
            <a:ext cx="6457965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0899" y="989197"/>
            <a:ext cx="6362700" cy="1130935"/>
          </a:xfrm>
          <a:custGeom>
            <a:avLst/>
            <a:gdLst/>
            <a:ahLst/>
            <a:cxnLst/>
            <a:rect l="l" t="t" r="r" b="b"/>
            <a:pathLst>
              <a:path w="6362700" h="1130935">
                <a:moveTo>
                  <a:pt x="6173718" y="0"/>
                </a:moveTo>
                <a:lnTo>
                  <a:pt x="188476" y="0"/>
                </a:lnTo>
                <a:lnTo>
                  <a:pt x="138353" y="6729"/>
                </a:lnTo>
                <a:lnTo>
                  <a:pt x="93325" y="25721"/>
                </a:lnTo>
                <a:lnTo>
                  <a:pt x="55184" y="55184"/>
                </a:lnTo>
                <a:lnTo>
                  <a:pt x="25721" y="93322"/>
                </a:lnTo>
                <a:lnTo>
                  <a:pt x="6728" y="138345"/>
                </a:lnTo>
                <a:lnTo>
                  <a:pt x="0" y="188457"/>
                </a:lnTo>
                <a:lnTo>
                  <a:pt x="0" y="942228"/>
                </a:lnTo>
                <a:lnTo>
                  <a:pt x="6728" y="992340"/>
                </a:lnTo>
                <a:lnTo>
                  <a:pt x="25721" y="1037363"/>
                </a:lnTo>
                <a:lnTo>
                  <a:pt x="55184" y="1075502"/>
                </a:lnTo>
                <a:lnTo>
                  <a:pt x="93325" y="1104964"/>
                </a:lnTo>
                <a:lnTo>
                  <a:pt x="138353" y="1123956"/>
                </a:lnTo>
                <a:lnTo>
                  <a:pt x="188476" y="1130686"/>
                </a:lnTo>
                <a:lnTo>
                  <a:pt x="6173718" y="1130686"/>
                </a:lnTo>
                <a:lnTo>
                  <a:pt x="6223843" y="1123956"/>
                </a:lnTo>
                <a:lnTo>
                  <a:pt x="6268874" y="1104964"/>
                </a:lnTo>
                <a:lnTo>
                  <a:pt x="6307018" y="1075502"/>
                </a:lnTo>
                <a:lnTo>
                  <a:pt x="6336483" y="1037363"/>
                </a:lnTo>
                <a:lnTo>
                  <a:pt x="6355476" y="992340"/>
                </a:lnTo>
                <a:lnTo>
                  <a:pt x="6362206" y="942228"/>
                </a:lnTo>
                <a:lnTo>
                  <a:pt x="6362206" y="188457"/>
                </a:lnTo>
                <a:lnTo>
                  <a:pt x="6355476" y="138345"/>
                </a:lnTo>
                <a:lnTo>
                  <a:pt x="6336483" y="93322"/>
                </a:lnTo>
                <a:lnTo>
                  <a:pt x="6307018" y="55184"/>
                </a:lnTo>
                <a:lnTo>
                  <a:pt x="6268874" y="25721"/>
                </a:lnTo>
                <a:lnTo>
                  <a:pt x="6223843" y="6729"/>
                </a:lnTo>
                <a:lnTo>
                  <a:pt x="61737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0899" y="989198"/>
            <a:ext cx="6362700" cy="1130935"/>
          </a:xfrm>
          <a:custGeom>
            <a:avLst/>
            <a:gdLst/>
            <a:ahLst/>
            <a:cxnLst/>
            <a:rect l="l" t="t" r="r" b="b"/>
            <a:pathLst>
              <a:path w="6362700" h="1130935">
                <a:moveTo>
                  <a:pt x="0" y="188457"/>
                </a:moveTo>
                <a:lnTo>
                  <a:pt x="6728" y="138345"/>
                </a:lnTo>
                <a:lnTo>
                  <a:pt x="25721" y="93322"/>
                </a:lnTo>
                <a:lnTo>
                  <a:pt x="55184" y="55184"/>
                </a:lnTo>
                <a:lnTo>
                  <a:pt x="93325" y="25721"/>
                </a:lnTo>
                <a:lnTo>
                  <a:pt x="138353" y="6729"/>
                </a:lnTo>
                <a:lnTo>
                  <a:pt x="188476" y="0"/>
                </a:lnTo>
                <a:lnTo>
                  <a:pt x="6173717" y="0"/>
                </a:lnTo>
                <a:lnTo>
                  <a:pt x="6223843" y="6729"/>
                </a:lnTo>
                <a:lnTo>
                  <a:pt x="6268874" y="25721"/>
                </a:lnTo>
                <a:lnTo>
                  <a:pt x="6307018" y="55184"/>
                </a:lnTo>
                <a:lnTo>
                  <a:pt x="6336483" y="93322"/>
                </a:lnTo>
                <a:lnTo>
                  <a:pt x="6355476" y="138345"/>
                </a:lnTo>
                <a:lnTo>
                  <a:pt x="6362206" y="188457"/>
                </a:lnTo>
                <a:lnTo>
                  <a:pt x="6362206" y="942228"/>
                </a:lnTo>
                <a:lnTo>
                  <a:pt x="6355476" y="992340"/>
                </a:lnTo>
                <a:lnTo>
                  <a:pt x="6336483" y="1037363"/>
                </a:lnTo>
                <a:lnTo>
                  <a:pt x="6307018" y="1075502"/>
                </a:lnTo>
                <a:lnTo>
                  <a:pt x="6268874" y="1104964"/>
                </a:lnTo>
                <a:lnTo>
                  <a:pt x="6223843" y="1123956"/>
                </a:lnTo>
                <a:lnTo>
                  <a:pt x="6173717" y="1130686"/>
                </a:lnTo>
                <a:lnTo>
                  <a:pt x="188476" y="1130686"/>
                </a:lnTo>
                <a:lnTo>
                  <a:pt x="138353" y="1123956"/>
                </a:lnTo>
                <a:lnTo>
                  <a:pt x="93325" y="1104964"/>
                </a:lnTo>
                <a:lnTo>
                  <a:pt x="55184" y="1075502"/>
                </a:lnTo>
                <a:lnTo>
                  <a:pt x="25721" y="1037363"/>
                </a:lnTo>
                <a:lnTo>
                  <a:pt x="6728" y="992340"/>
                </a:lnTo>
                <a:lnTo>
                  <a:pt x="0" y="942228"/>
                </a:lnTo>
                <a:lnTo>
                  <a:pt x="0" y="188457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5905" y="183256"/>
            <a:ext cx="23977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What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is</a:t>
            </a:r>
            <a:r>
              <a:rPr sz="2750" b="1" spc="-2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Maven?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6876" y="1222308"/>
            <a:ext cx="5824855" cy="642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99800"/>
              </a:lnSpc>
              <a:spcBef>
                <a:spcPts val="105"/>
              </a:spcBef>
            </a:pPr>
            <a:r>
              <a:rPr sz="1350" spc="-5" dirty="0">
                <a:latin typeface="Calibri"/>
                <a:cs typeface="Calibri"/>
              </a:rPr>
              <a:t>Maven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20" dirty="0">
                <a:latin typeface="Calibri"/>
                <a:cs typeface="Calibri"/>
              </a:rPr>
              <a:t>build </a:t>
            </a:r>
            <a:r>
              <a:rPr sz="1350" spc="5" dirty="0">
                <a:latin typeface="Calibri"/>
                <a:cs typeface="Calibri"/>
              </a:rPr>
              <a:t>automation </a:t>
            </a:r>
            <a:r>
              <a:rPr sz="1350" spc="15" dirty="0">
                <a:latin typeface="Calibri"/>
                <a:cs typeface="Calibri"/>
              </a:rPr>
              <a:t>tool </a:t>
            </a:r>
            <a:r>
              <a:rPr sz="1350" spc="-10" dirty="0">
                <a:latin typeface="Calibri"/>
                <a:cs typeface="Calibri"/>
              </a:rPr>
              <a:t>used </a:t>
            </a:r>
            <a:r>
              <a:rPr sz="1350" spc="-15" dirty="0">
                <a:latin typeface="Calibri"/>
                <a:cs typeface="Calibri"/>
              </a:rPr>
              <a:t>primarily </a:t>
            </a:r>
            <a:r>
              <a:rPr sz="1350" spc="20" dirty="0">
                <a:latin typeface="Calibri"/>
                <a:cs typeface="Calibri"/>
              </a:rPr>
              <a:t>for </a:t>
            </a:r>
            <a:r>
              <a:rPr sz="1350" spc="5" dirty="0">
                <a:latin typeface="Calibri"/>
                <a:cs typeface="Calibri"/>
              </a:rPr>
              <a:t>Java </a:t>
            </a:r>
            <a:r>
              <a:rPr sz="1350" spc="-5" dirty="0">
                <a:latin typeface="Calibri"/>
                <a:cs typeface="Calibri"/>
              </a:rPr>
              <a:t>projects. Maven</a:t>
            </a:r>
            <a:r>
              <a:rPr sz="1350" spc="-8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addresses  </a:t>
            </a:r>
            <a:r>
              <a:rPr sz="1350" dirty="0">
                <a:latin typeface="Calibri"/>
                <a:cs typeface="Calibri"/>
              </a:rPr>
              <a:t>two aspects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25" dirty="0">
                <a:latin typeface="Calibri"/>
                <a:cs typeface="Calibri"/>
              </a:rPr>
              <a:t>building </a:t>
            </a:r>
            <a:r>
              <a:rPr sz="1350" spc="5" dirty="0">
                <a:latin typeface="Calibri"/>
                <a:cs typeface="Calibri"/>
              </a:rPr>
              <a:t>software: </a:t>
            </a:r>
            <a:r>
              <a:rPr sz="1350" spc="-5" dirty="0">
                <a:latin typeface="Calibri"/>
                <a:cs typeface="Calibri"/>
              </a:rPr>
              <a:t>first, </a:t>
            </a:r>
            <a:r>
              <a:rPr sz="1350" spc="-10" dirty="0">
                <a:latin typeface="Calibri"/>
                <a:cs typeface="Calibri"/>
              </a:rPr>
              <a:t>it describes </a:t>
            </a:r>
            <a:r>
              <a:rPr sz="1350" dirty="0">
                <a:latin typeface="Calibri"/>
                <a:cs typeface="Calibri"/>
              </a:rPr>
              <a:t>how a </a:t>
            </a:r>
            <a:r>
              <a:rPr sz="1350" spc="10" dirty="0">
                <a:latin typeface="Calibri"/>
                <a:cs typeface="Calibri"/>
              </a:rPr>
              <a:t>software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-20" dirty="0">
                <a:latin typeface="Calibri"/>
                <a:cs typeface="Calibri"/>
              </a:rPr>
              <a:t>built </a:t>
            </a:r>
            <a:r>
              <a:rPr sz="1350" spc="-15" dirty="0">
                <a:latin typeface="Calibri"/>
                <a:cs typeface="Calibri"/>
              </a:rPr>
              <a:t>and,  </a:t>
            </a:r>
            <a:r>
              <a:rPr sz="1350" spc="-5" dirty="0">
                <a:latin typeface="Calibri"/>
                <a:cs typeface="Calibri"/>
              </a:rPr>
              <a:t>second, </a:t>
            </a:r>
            <a:r>
              <a:rPr sz="1350" spc="-10" dirty="0">
                <a:latin typeface="Calibri"/>
                <a:cs typeface="Calibri"/>
              </a:rPr>
              <a:t>it describes </a:t>
            </a:r>
            <a:r>
              <a:rPr sz="1350" spc="-5" dirty="0">
                <a:latin typeface="Calibri"/>
                <a:cs typeface="Calibri"/>
              </a:rPr>
              <a:t>its</a:t>
            </a:r>
            <a:r>
              <a:rPr sz="1350" spc="114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dependencies.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90800" y="2869903"/>
            <a:ext cx="3962400" cy="8932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041380" y="3041391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41380" y="3161917"/>
            <a:ext cx="54864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105"/>
              </a:spcBef>
            </a:pP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06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1380" y="1840991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41380" y="1959543"/>
            <a:ext cx="5486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20796" y="3041391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20796" y="3161917"/>
            <a:ext cx="54864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5"/>
              </a:spcBef>
            </a:pP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05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56731" y="183133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56731" y="1949765"/>
            <a:ext cx="5486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7330" y="3041391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00A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7330" y="3161917"/>
            <a:ext cx="54864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05"/>
              </a:spcBef>
            </a:pP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7330" y="182041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37330" y="1938970"/>
            <a:ext cx="5486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67715" y="1855403"/>
            <a:ext cx="1555750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Introduction </a:t>
            </a:r>
            <a:r>
              <a:rPr sz="1500" b="1" spc="10" dirty="0">
                <a:solidFill>
                  <a:srgbClr val="7F7F7F"/>
                </a:solidFill>
                <a:latin typeface="Arial"/>
                <a:cs typeface="Arial"/>
              </a:rPr>
              <a:t>to  </a:t>
            </a:r>
            <a:r>
              <a:rPr sz="1500" b="1" spc="-5" dirty="0">
                <a:solidFill>
                  <a:srgbClr val="7F7F7F"/>
                </a:solidFill>
                <a:latin typeface="Arial"/>
                <a:cs typeface="Arial"/>
              </a:rPr>
              <a:t>Software</a:t>
            </a:r>
            <a:r>
              <a:rPr sz="1500" b="1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Testing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65940" y="3094667"/>
            <a:ext cx="1574165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Creating  </a:t>
            </a:r>
            <a:r>
              <a:rPr sz="1500" b="1" spc="-20" dirty="0">
                <a:solidFill>
                  <a:srgbClr val="7F7F7F"/>
                </a:solidFill>
                <a:latin typeface="Arial"/>
                <a:cs typeface="Arial"/>
              </a:rPr>
              <a:t>Automated</a:t>
            </a:r>
            <a:r>
              <a:rPr sz="1500" b="1" spc="114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7F7F7F"/>
                </a:solidFill>
                <a:latin typeface="Arial"/>
                <a:cs typeface="Arial"/>
              </a:rPr>
              <a:t>Tests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87553" y="1842072"/>
            <a:ext cx="1369695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Introduction </a:t>
            </a:r>
            <a:r>
              <a:rPr sz="1500" b="1" spc="10" dirty="0">
                <a:solidFill>
                  <a:srgbClr val="7F7F7F"/>
                </a:solidFill>
                <a:latin typeface="Arial"/>
                <a:cs typeface="Arial"/>
              </a:rPr>
              <a:t>to  </a:t>
            </a:r>
            <a:r>
              <a:rPr sz="1500" b="1" spc="-25" dirty="0">
                <a:solidFill>
                  <a:srgbClr val="7F7F7F"/>
                </a:solidFill>
                <a:latin typeface="Arial"/>
                <a:cs typeface="Arial"/>
              </a:rPr>
              <a:t>Selenium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52238" y="3070548"/>
            <a:ext cx="1369695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Introduction </a:t>
            </a:r>
            <a:r>
              <a:rPr sz="1500" b="1" spc="10" dirty="0">
                <a:solidFill>
                  <a:srgbClr val="7F7F7F"/>
                </a:solidFill>
                <a:latin typeface="Arial"/>
                <a:cs typeface="Arial"/>
              </a:rPr>
              <a:t>to  </a:t>
            </a: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TestNG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75756" y="1859602"/>
            <a:ext cx="732790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What </a:t>
            </a:r>
            <a:r>
              <a:rPr sz="1500" b="1" spc="-25" dirty="0">
                <a:solidFill>
                  <a:srgbClr val="7F7F7F"/>
                </a:solidFill>
                <a:latin typeface="Arial"/>
                <a:cs typeface="Arial"/>
              </a:rPr>
              <a:t>is  </a:t>
            </a:r>
            <a:r>
              <a:rPr sz="1500" b="1" spc="20" dirty="0">
                <a:solidFill>
                  <a:srgbClr val="7F7F7F"/>
                </a:solidFill>
                <a:latin typeface="Arial"/>
                <a:cs typeface="Arial"/>
              </a:rPr>
              <a:t>M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ave</a:t>
            </a:r>
            <a:r>
              <a:rPr sz="1500" b="1" spc="-2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500" b="1" dirty="0">
                <a:solidFill>
                  <a:srgbClr val="7F7F7F"/>
                </a:solidFill>
                <a:latin typeface="Arial"/>
                <a:cs typeface="Arial"/>
              </a:rPr>
              <a:t>?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75756" y="3065087"/>
            <a:ext cx="1798955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Introduction </a:t>
            </a:r>
            <a:r>
              <a:rPr sz="1500" b="1" spc="10" dirty="0">
                <a:solidFill>
                  <a:srgbClr val="7F7F7F"/>
                </a:solidFill>
                <a:latin typeface="Arial"/>
                <a:cs typeface="Arial"/>
              </a:rPr>
              <a:t>to  </a:t>
            </a:r>
            <a:r>
              <a:rPr sz="1500" b="1" spc="-20" dirty="0">
                <a:solidFill>
                  <a:srgbClr val="7F7F7F"/>
                </a:solidFill>
                <a:latin typeface="Arial"/>
                <a:cs typeface="Arial"/>
              </a:rPr>
              <a:t>Continuous</a:t>
            </a:r>
            <a:r>
              <a:rPr sz="1500" b="1" spc="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Testing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455033" y="400117"/>
            <a:ext cx="174688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3950" b="0" spc="50" dirty="0">
                <a:solidFill>
                  <a:srgbClr val="7F7F7F"/>
                </a:solidFill>
                <a:latin typeface="Arial"/>
                <a:cs typeface="Arial"/>
              </a:rPr>
              <a:t>g</a:t>
            </a:r>
            <a:r>
              <a:rPr sz="3950" b="0" spc="-2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3950" b="0" spc="-10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3950" b="0" spc="-25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3950" b="0" spc="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247775"/>
            <a:ext cx="4524390" cy="2981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2567" y="1262511"/>
            <a:ext cx="4431665" cy="2894330"/>
          </a:xfrm>
          <a:custGeom>
            <a:avLst/>
            <a:gdLst/>
            <a:ahLst/>
            <a:cxnLst/>
            <a:rect l="l" t="t" r="r" b="b"/>
            <a:pathLst>
              <a:path w="4431665" h="2894329">
                <a:moveTo>
                  <a:pt x="3948998" y="0"/>
                </a:moveTo>
                <a:lnTo>
                  <a:pt x="482333" y="0"/>
                </a:lnTo>
                <a:lnTo>
                  <a:pt x="433016" y="2489"/>
                </a:lnTo>
                <a:lnTo>
                  <a:pt x="385124" y="9796"/>
                </a:lnTo>
                <a:lnTo>
                  <a:pt x="338900" y="21679"/>
                </a:lnTo>
                <a:lnTo>
                  <a:pt x="294584" y="37896"/>
                </a:lnTo>
                <a:lnTo>
                  <a:pt x="252421" y="58203"/>
                </a:lnTo>
                <a:lnTo>
                  <a:pt x="212653" y="82360"/>
                </a:lnTo>
                <a:lnTo>
                  <a:pt x="175522" y="110123"/>
                </a:lnTo>
                <a:lnTo>
                  <a:pt x="141269" y="141251"/>
                </a:lnTo>
                <a:lnTo>
                  <a:pt x="110139" y="175502"/>
                </a:lnTo>
                <a:lnTo>
                  <a:pt x="82373" y="212633"/>
                </a:lnTo>
                <a:lnTo>
                  <a:pt x="58213" y="252402"/>
                </a:lnTo>
                <a:lnTo>
                  <a:pt x="37903" y="294568"/>
                </a:lnTo>
                <a:lnTo>
                  <a:pt x="21684" y="338887"/>
                </a:lnTo>
                <a:lnTo>
                  <a:pt x="9799" y="385118"/>
                </a:lnTo>
                <a:lnTo>
                  <a:pt x="2490" y="433018"/>
                </a:lnTo>
                <a:lnTo>
                  <a:pt x="0" y="482346"/>
                </a:lnTo>
                <a:lnTo>
                  <a:pt x="0" y="2411602"/>
                </a:lnTo>
                <a:lnTo>
                  <a:pt x="2490" y="2460914"/>
                </a:lnTo>
                <a:lnTo>
                  <a:pt x="9799" y="2508803"/>
                </a:lnTo>
                <a:lnTo>
                  <a:pt x="21684" y="2555025"/>
                </a:lnTo>
                <a:lnTo>
                  <a:pt x="37903" y="2599338"/>
                </a:lnTo>
                <a:lnTo>
                  <a:pt x="58213" y="2641500"/>
                </a:lnTo>
                <a:lnTo>
                  <a:pt x="82373" y="2681267"/>
                </a:lnTo>
                <a:lnTo>
                  <a:pt x="110139" y="2718398"/>
                </a:lnTo>
                <a:lnTo>
                  <a:pt x="141269" y="2752650"/>
                </a:lnTo>
                <a:lnTo>
                  <a:pt x="175522" y="2783781"/>
                </a:lnTo>
                <a:lnTo>
                  <a:pt x="212653" y="2811547"/>
                </a:lnTo>
                <a:lnTo>
                  <a:pt x="252421" y="2835707"/>
                </a:lnTo>
                <a:lnTo>
                  <a:pt x="294584" y="2856018"/>
                </a:lnTo>
                <a:lnTo>
                  <a:pt x="338900" y="2872238"/>
                </a:lnTo>
                <a:lnTo>
                  <a:pt x="385124" y="2884124"/>
                </a:lnTo>
                <a:lnTo>
                  <a:pt x="433016" y="2891433"/>
                </a:lnTo>
                <a:lnTo>
                  <a:pt x="482333" y="2893923"/>
                </a:lnTo>
                <a:lnTo>
                  <a:pt x="3948998" y="2893923"/>
                </a:lnTo>
                <a:lnTo>
                  <a:pt x="3998305" y="2891433"/>
                </a:lnTo>
                <a:lnTo>
                  <a:pt x="4046190" y="2884124"/>
                </a:lnTo>
                <a:lnTo>
                  <a:pt x="4092411" y="2872238"/>
                </a:lnTo>
                <a:lnTo>
                  <a:pt x="4136724" y="2856018"/>
                </a:lnTo>
                <a:lnTo>
                  <a:pt x="4178887" y="2835707"/>
                </a:lnTo>
                <a:lnTo>
                  <a:pt x="4218656" y="2811547"/>
                </a:lnTo>
                <a:lnTo>
                  <a:pt x="4255790" y="2783781"/>
                </a:lnTo>
                <a:lnTo>
                  <a:pt x="4290046" y="2752650"/>
                </a:lnTo>
                <a:lnTo>
                  <a:pt x="4321180" y="2718398"/>
                </a:lnTo>
                <a:lnTo>
                  <a:pt x="4348951" y="2681267"/>
                </a:lnTo>
                <a:lnTo>
                  <a:pt x="4373115" y="2641500"/>
                </a:lnTo>
                <a:lnTo>
                  <a:pt x="4393430" y="2599338"/>
                </a:lnTo>
                <a:lnTo>
                  <a:pt x="4409653" y="2555025"/>
                </a:lnTo>
                <a:lnTo>
                  <a:pt x="4421542" y="2508803"/>
                </a:lnTo>
                <a:lnTo>
                  <a:pt x="4428853" y="2460914"/>
                </a:lnTo>
                <a:lnTo>
                  <a:pt x="4431344" y="2411602"/>
                </a:lnTo>
                <a:lnTo>
                  <a:pt x="4431344" y="482346"/>
                </a:lnTo>
                <a:lnTo>
                  <a:pt x="4428853" y="433018"/>
                </a:lnTo>
                <a:lnTo>
                  <a:pt x="4421542" y="385118"/>
                </a:lnTo>
                <a:lnTo>
                  <a:pt x="4409653" y="338887"/>
                </a:lnTo>
                <a:lnTo>
                  <a:pt x="4393430" y="294568"/>
                </a:lnTo>
                <a:lnTo>
                  <a:pt x="4373115" y="252402"/>
                </a:lnTo>
                <a:lnTo>
                  <a:pt x="4348951" y="212633"/>
                </a:lnTo>
                <a:lnTo>
                  <a:pt x="4321180" y="175502"/>
                </a:lnTo>
                <a:lnTo>
                  <a:pt x="4290046" y="141251"/>
                </a:lnTo>
                <a:lnTo>
                  <a:pt x="4255790" y="110123"/>
                </a:lnTo>
                <a:lnTo>
                  <a:pt x="4218656" y="82360"/>
                </a:lnTo>
                <a:lnTo>
                  <a:pt x="4178887" y="58203"/>
                </a:lnTo>
                <a:lnTo>
                  <a:pt x="4136724" y="37896"/>
                </a:lnTo>
                <a:lnTo>
                  <a:pt x="4092411" y="21679"/>
                </a:lnTo>
                <a:lnTo>
                  <a:pt x="4046190" y="9796"/>
                </a:lnTo>
                <a:lnTo>
                  <a:pt x="3998305" y="2489"/>
                </a:lnTo>
                <a:lnTo>
                  <a:pt x="39489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2567" y="1262512"/>
            <a:ext cx="4431665" cy="2894330"/>
          </a:xfrm>
          <a:custGeom>
            <a:avLst/>
            <a:gdLst/>
            <a:ahLst/>
            <a:cxnLst/>
            <a:rect l="l" t="t" r="r" b="b"/>
            <a:pathLst>
              <a:path w="4431665" h="2894329">
                <a:moveTo>
                  <a:pt x="0" y="482345"/>
                </a:moveTo>
                <a:lnTo>
                  <a:pt x="2490" y="433018"/>
                </a:lnTo>
                <a:lnTo>
                  <a:pt x="9799" y="385118"/>
                </a:lnTo>
                <a:lnTo>
                  <a:pt x="21684" y="338887"/>
                </a:lnTo>
                <a:lnTo>
                  <a:pt x="37903" y="294568"/>
                </a:lnTo>
                <a:lnTo>
                  <a:pt x="58213" y="252402"/>
                </a:lnTo>
                <a:lnTo>
                  <a:pt x="82373" y="212633"/>
                </a:lnTo>
                <a:lnTo>
                  <a:pt x="110139" y="175502"/>
                </a:lnTo>
                <a:lnTo>
                  <a:pt x="141269" y="141251"/>
                </a:lnTo>
                <a:lnTo>
                  <a:pt x="175521" y="110123"/>
                </a:lnTo>
                <a:lnTo>
                  <a:pt x="212653" y="82360"/>
                </a:lnTo>
                <a:lnTo>
                  <a:pt x="252421" y="58203"/>
                </a:lnTo>
                <a:lnTo>
                  <a:pt x="294584" y="37896"/>
                </a:lnTo>
                <a:lnTo>
                  <a:pt x="338900" y="21679"/>
                </a:lnTo>
                <a:lnTo>
                  <a:pt x="385124" y="9796"/>
                </a:lnTo>
                <a:lnTo>
                  <a:pt x="433016" y="2489"/>
                </a:lnTo>
                <a:lnTo>
                  <a:pt x="482333" y="0"/>
                </a:lnTo>
                <a:lnTo>
                  <a:pt x="3948997" y="0"/>
                </a:lnTo>
                <a:lnTo>
                  <a:pt x="3998305" y="2489"/>
                </a:lnTo>
                <a:lnTo>
                  <a:pt x="4046190" y="9796"/>
                </a:lnTo>
                <a:lnTo>
                  <a:pt x="4092411" y="21679"/>
                </a:lnTo>
                <a:lnTo>
                  <a:pt x="4136724" y="37896"/>
                </a:lnTo>
                <a:lnTo>
                  <a:pt x="4178886" y="58203"/>
                </a:lnTo>
                <a:lnTo>
                  <a:pt x="4218656" y="82360"/>
                </a:lnTo>
                <a:lnTo>
                  <a:pt x="4255790" y="110123"/>
                </a:lnTo>
                <a:lnTo>
                  <a:pt x="4290046" y="141251"/>
                </a:lnTo>
                <a:lnTo>
                  <a:pt x="4321180" y="175502"/>
                </a:lnTo>
                <a:lnTo>
                  <a:pt x="4348951" y="212633"/>
                </a:lnTo>
                <a:lnTo>
                  <a:pt x="4373115" y="252402"/>
                </a:lnTo>
                <a:lnTo>
                  <a:pt x="4393430" y="294568"/>
                </a:lnTo>
                <a:lnTo>
                  <a:pt x="4409653" y="338887"/>
                </a:lnTo>
                <a:lnTo>
                  <a:pt x="4421541" y="385118"/>
                </a:lnTo>
                <a:lnTo>
                  <a:pt x="4428852" y="433018"/>
                </a:lnTo>
                <a:lnTo>
                  <a:pt x="4431343" y="482345"/>
                </a:lnTo>
                <a:lnTo>
                  <a:pt x="4431343" y="2411601"/>
                </a:lnTo>
                <a:lnTo>
                  <a:pt x="4428852" y="2460914"/>
                </a:lnTo>
                <a:lnTo>
                  <a:pt x="4421541" y="2508803"/>
                </a:lnTo>
                <a:lnTo>
                  <a:pt x="4409653" y="2555025"/>
                </a:lnTo>
                <a:lnTo>
                  <a:pt x="4393430" y="2599338"/>
                </a:lnTo>
                <a:lnTo>
                  <a:pt x="4373115" y="2641500"/>
                </a:lnTo>
                <a:lnTo>
                  <a:pt x="4348951" y="2681267"/>
                </a:lnTo>
                <a:lnTo>
                  <a:pt x="4321180" y="2718398"/>
                </a:lnTo>
                <a:lnTo>
                  <a:pt x="4290046" y="2752650"/>
                </a:lnTo>
                <a:lnTo>
                  <a:pt x="4255790" y="2783781"/>
                </a:lnTo>
                <a:lnTo>
                  <a:pt x="4218656" y="2811547"/>
                </a:lnTo>
                <a:lnTo>
                  <a:pt x="4178886" y="2835707"/>
                </a:lnTo>
                <a:lnTo>
                  <a:pt x="4136724" y="2856018"/>
                </a:lnTo>
                <a:lnTo>
                  <a:pt x="4092411" y="2872238"/>
                </a:lnTo>
                <a:lnTo>
                  <a:pt x="4046190" y="2884124"/>
                </a:lnTo>
                <a:lnTo>
                  <a:pt x="3998305" y="2891433"/>
                </a:lnTo>
                <a:lnTo>
                  <a:pt x="3948997" y="2893923"/>
                </a:lnTo>
                <a:lnTo>
                  <a:pt x="482333" y="2893923"/>
                </a:lnTo>
                <a:lnTo>
                  <a:pt x="433016" y="2891433"/>
                </a:lnTo>
                <a:lnTo>
                  <a:pt x="385124" y="2884124"/>
                </a:lnTo>
                <a:lnTo>
                  <a:pt x="338900" y="2872238"/>
                </a:lnTo>
                <a:lnTo>
                  <a:pt x="294584" y="2856018"/>
                </a:lnTo>
                <a:lnTo>
                  <a:pt x="252421" y="2835707"/>
                </a:lnTo>
                <a:lnTo>
                  <a:pt x="212653" y="2811547"/>
                </a:lnTo>
                <a:lnTo>
                  <a:pt x="175521" y="2783781"/>
                </a:lnTo>
                <a:lnTo>
                  <a:pt x="141269" y="2752650"/>
                </a:lnTo>
                <a:lnTo>
                  <a:pt x="110139" y="2718398"/>
                </a:lnTo>
                <a:lnTo>
                  <a:pt x="82373" y="2681267"/>
                </a:lnTo>
                <a:lnTo>
                  <a:pt x="58213" y="2641500"/>
                </a:lnTo>
                <a:lnTo>
                  <a:pt x="37903" y="2599338"/>
                </a:lnTo>
                <a:lnTo>
                  <a:pt x="21684" y="2555025"/>
                </a:lnTo>
                <a:lnTo>
                  <a:pt x="9799" y="2508803"/>
                </a:lnTo>
                <a:lnTo>
                  <a:pt x="2490" y="2460914"/>
                </a:lnTo>
                <a:lnTo>
                  <a:pt x="0" y="2411601"/>
                </a:lnTo>
                <a:lnTo>
                  <a:pt x="0" y="482345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75856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Why </a:t>
            </a:r>
            <a:r>
              <a:rPr spc="15" dirty="0"/>
              <a:t>do </a:t>
            </a:r>
            <a:r>
              <a:rPr spc="25" dirty="0"/>
              <a:t>we need</a:t>
            </a:r>
            <a:r>
              <a:rPr spc="-35" dirty="0"/>
              <a:t> </a:t>
            </a:r>
            <a:r>
              <a:rPr dirty="0"/>
              <a:t>Maven?</a:t>
            </a:r>
          </a:p>
        </p:txBody>
      </p:sp>
      <p:sp>
        <p:nvSpPr>
          <p:cNvPr id="6" name="object 6"/>
          <p:cNvSpPr/>
          <p:nvPr/>
        </p:nvSpPr>
        <p:spPr>
          <a:xfrm>
            <a:off x="5701797" y="2430364"/>
            <a:ext cx="2799722" cy="629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30944" y="1791903"/>
            <a:ext cx="3544570" cy="18827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241300">
              <a:lnSpc>
                <a:spcPts val="1580"/>
              </a:lnSpc>
              <a:spcBef>
                <a:spcPts val="185"/>
              </a:spcBef>
            </a:pPr>
            <a:r>
              <a:rPr sz="1350" spc="-5" dirty="0">
                <a:latin typeface="Calibri"/>
                <a:cs typeface="Calibri"/>
              </a:rPr>
              <a:t>Maven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-15" dirty="0">
                <a:latin typeface="Calibri"/>
                <a:cs typeface="Calibri"/>
              </a:rPr>
              <a:t>used </a:t>
            </a:r>
            <a:r>
              <a:rPr sz="1350" dirty="0">
                <a:latin typeface="Calibri"/>
                <a:cs typeface="Calibri"/>
              </a:rPr>
              <a:t>to download </a:t>
            </a:r>
            <a:r>
              <a:rPr sz="1350" spc="-15" dirty="0">
                <a:latin typeface="Calibri"/>
                <a:cs typeface="Calibri"/>
              </a:rPr>
              <a:t>dependencies </a:t>
            </a:r>
            <a:r>
              <a:rPr sz="1350" spc="20" dirty="0">
                <a:latin typeface="Calibri"/>
                <a:cs typeface="Calibri"/>
              </a:rPr>
              <a:t>for </a:t>
            </a:r>
            <a:r>
              <a:rPr sz="1350" dirty="0">
                <a:latin typeface="Calibri"/>
                <a:cs typeface="Calibri"/>
              </a:rPr>
              <a:t>a  </a:t>
            </a:r>
            <a:r>
              <a:rPr sz="1350" spc="5" dirty="0">
                <a:latin typeface="Calibri"/>
                <a:cs typeface="Calibri"/>
              </a:rPr>
              <a:t>software</a:t>
            </a:r>
            <a:r>
              <a:rPr sz="1350" spc="-85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program.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 marR="337820">
              <a:lnSpc>
                <a:spcPts val="1580"/>
              </a:lnSpc>
            </a:pPr>
            <a:r>
              <a:rPr sz="1350" spc="-15" dirty="0">
                <a:latin typeface="Calibri"/>
                <a:cs typeface="Calibri"/>
              </a:rPr>
              <a:t>Dependencies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20" dirty="0">
                <a:latin typeface="Calibri"/>
                <a:cs typeface="Calibri"/>
              </a:rPr>
              <a:t>be </a:t>
            </a:r>
            <a:r>
              <a:rPr sz="1350" spc="-5" dirty="0">
                <a:latin typeface="Calibri"/>
                <a:cs typeface="Calibri"/>
              </a:rPr>
              <a:t>downloaded </a:t>
            </a:r>
            <a:r>
              <a:rPr sz="1350" dirty="0">
                <a:latin typeface="Calibri"/>
                <a:cs typeface="Calibri"/>
              </a:rPr>
              <a:t>are </a:t>
            </a:r>
            <a:r>
              <a:rPr sz="1350" spc="-15" dirty="0">
                <a:latin typeface="Calibri"/>
                <a:cs typeface="Calibri"/>
              </a:rPr>
              <a:t>included  </a:t>
            </a:r>
            <a:r>
              <a:rPr sz="1350" spc="-20" dirty="0">
                <a:latin typeface="Calibri"/>
                <a:cs typeface="Calibri"/>
              </a:rPr>
              <a:t>inside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10" dirty="0">
                <a:latin typeface="Calibri"/>
                <a:cs typeface="Calibri"/>
              </a:rPr>
              <a:t>POM</a:t>
            </a:r>
            <a:r>
              <a:rPr sz="1350" spc="-15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file.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ct val="102000"/>
              </a:lnSpc>
            </a:pPr>
            <a:r>
              <a:rPr sz="1350" spc="-5" dirty="0">
                <a:latin typeface="Calibri"/>
                <a:cs typeface="Calibri"/>
              </a:rPr>
              <a:t>Once </a:t>
            </a:r>
            <a:r>
              <a:rPr sz="1350" spc="-15" dirty="0">
                <a:latin typeface="Calibri"/>
                <a:cs typeface="Calibri"/>
              </a:rPr>
              <a:t>the dependencies </a:t>
            </a:r>
            <a:r>
              <a:rPr sz="1350" dirty="0">
                <a:latin typeface="Calibri"/>
                <a:cs typeface="Calibri"/>
              </a:rPr>
              <a:t>are </a:t>
            </a:r>
            <a:r>
              <a:rPr sz="1350" spc="-10" dirty="0">
                <a:latin typeface="Calibri"/>
                <a:cs typeface="Calibri"/>
              </a:rPr>
              <a:t>added in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POM </a:t>
            </a:r>
            <a:r>
              <a:rPr sz="1350" dirty="0">
                <a:latin typeface="Calibri"/>
                <a:cs typeface="Calibri"/>
              </a:rPr>
              <a:t>file,  </a:t>
            </a:r>
            <a:r>
              <a:rPr sz="1350" spc="-20" dirty="0">
                <a:latin typeface="Calibri"/>
                <a:cs typeface="Calibri"/>
              </a:rPr>
              <a:t>simply </a:t>
            </a:r>
            <a:r>
              <a:rPr sz="1350" dirty="0">
                <a:latin typeface="Calibri"/>
                <a:cs typeface="Calibri"/>
              </a:rPr>
              <a:t>save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project and </a:t>
            </a:r>
            <a:r>
              <a:rPr sz="1350" dirty="0">
                <a:latin typeface="Calibri"/>
                <a:cs typeface="Calibri"/>
              </a:rPr>
              <a:t>all </a:t>
            </a:r>
            <a:r>
              <a:rPr sz="1350" spc="-15" dirty="0">
                <a:latin typeface="Calibri"/>
                <a:cs typeface="Calibri"/>
              </a:rPr>
              <a:t>the dependencies  </a:t>
            </a:r>
            <a:r>
              <a:rPr sz="1350" spc="-10" dirty="0">
                <a:latin typeface="Calibri"/>
                <a:cs typeface="Calibri"/>
              </a:rPr>
              <a:t>will </a:t>
            </a:r>
            <a:r>
              <a:rPr sz="1350" dirty="0">
                <a:latin typeface="Calibri"/>
                <a:cs typeface="Calibri"/>
              </a:rPr>
              <a:t>automatically </a:t>
            </a:r>
            <a:r>
              <a:rPr sz="1350" spc="-20" dirty="0">
                <a:latin typeface="Calibri"/>
                <a:cs typeface="Calibri"/>
              </a:rPr>
              <a:t>be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downloaded.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6778" y="1849451"/>
            <a:ext cx="260273" cy="2602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6778" y="2449145"/>
            <a:ext cx="260273" cy="2602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0476" y="3110942"/>
            <a:ext cx="260273" cy="2602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628834"/>
            <a:ext cx="4832350" cy="11861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  <a:tabLst>
                <a:tab pos="2499360" algn="l"/>
              </a:tabLst>
            </a:pP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Hands-on:</a:t>
            </a:r>
            <a:r>
              <a:rPr sz="3950" b="0" spc="-20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Setting </a:t>
            </a:r>
            <a:r>
              <a:rPr sz="3950" b="0" spc="-40" dirty="0">
                <a:solidFill>
                  <a:srgbClr val="7F7F7F"/>
                </a:solidFill>
                <a:latin typeface="Arial"/>
                <a:cs typeface="Arial"/>
              </a:rPr>
              <a:t>up  </a:t>
            </a:r>
            <a:r>
              <a:rPr sz="3950" b="0" spc="-25" dirty="0">
                <a:solidFill>
                  <a:srgbClr val="7F7F7F"/>
                </a:solidFill>
                <a:latin typeface="Arial"/>
                <a:cs typeface="Arial"/>
              </a:rPr>
              <a:t>Selenium </a:t>
            </a:r>
            <a:r>
              <a:rPr sz="3950" b="0" spc="-30" dirty="0">
                <a:solidFill>
                  <a:srgbClr val="7F7F7F"/>
                </a:solidFill>
                <a:latin typeface="Arial"/>
                <a:cs typeface="Arial"/>
              </a:rPr>
              <a:t>with</a:t>
            </a:r>
            <a:r>
              <a:rPr sz="3950" b="0" spc="-5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-10" dirty="0">
                <a:solidFill>
                  <a:srgbClr val="7F7F7F"/>
                </a:solidFill>
                <a:latin typeface="Arial"/>
                <a:cs typeface="Arial"/>
              </a:rPr>
              <a:t>Maven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8139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Setting </a:t>
            </a:r>
            <a:r>
              <a:rPr spc="15" dirty="0"/>
              <a:t>up </a:t>
            </a:r>
            <a:r>
              <a:rPr spc="10" dirty="0"/>
              <a:t>Selenium </a:t>
            </a:r>
            <a:r>
              <a:rPr spc="15" dirty="0"/>
              <a:t>with</a:t>
            </a:r>
            <a:r>
              <a:rPr spc="125" dirty="0"/>
              <a:t> </a:t>
            </a:r>
            <a:r>
              <a:rPr dirty="0"/>
              <a:t>Maven</a:t>
            </a:r>
          </a:p>
        </p:txBody>
      </p:sp>
      <p:sp>
        <p:nvSpPr>
          <p:cNvPr id="3" name="object 3"/>
          <p:cNvSpPr/>
          <p:nvPr/>
        </p:nvSpPr>
        <p:spPr>
          <a:xfrm>
            <a:off x="7701177" y="3228784"/>
            <a:ext cx="1049810" cy="972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59373" y="3199537"/>
            <a:ext cx="1804034" cy="423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4651" y="1475800"/>
            <a:ext cx="3349625" cy="146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350" spc="-5" dirty="0">
                <a:latin typeface="Calibri"/>
                <a:cs typeface="Calibri"/>
              </a:rPr>
              <a:t>Install</a:t>
            </a:r>
            <a:r>
              <a:rPr sz="1350" spc="-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Java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14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350" spc="5" dirty="0">
                <a:latin typeface="Calibri"/>
                <a:cs typeface="Calibri"/>
              </a:rPr>
              <a:t>Download </a:t>
            </a:r>
            <a:r>
              <a:rPr sz="1350" spc="-5" dirty="0">
                <a:latin typeface="Calibri"/>
                <a:cs typeface="Calibri"/>
              </a:rPr>
              <a:t>and Install Eclipse </a:t>
            </a:r>
            <a:r>
              <a:rPr sz="1350" spc="20" dirty="0">
                <a:latin typeface="Calibri"/>
                <a:cs typeface="Calibri"/>
              </a:rPr>
              <a:t>for</a:t>
            </a:r>
            <a:r>
              <a:rPr sz="1350" spc="-25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Developers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14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350" spc="5" dirty="0">
                <a:latin typeface="Calibri"/>
                <a:cs typeface="Calibri"/>
              </a:rPr>
              <a:t>Create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5" dirty="0">
                <a:latin typeface="Calibri"/>
                <a:cs typeface="Calibri"/>
              </a:rPr>
              <a:t>Maven</a:t>
            </a:r>
            <a:r>
              <a:rPr sz="1350" spc="-12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Project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14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350" spc="-20" dirty="0">
                <a:latin typeface="Calibri"/>
                <a:cs typeface="Calibri"/>
              </a:rPr>
              <a:t>Acquire </a:t>
            </a:r>
            <a:r>
              <a:rPr sz="1350" spc="-5" dirty="0">
                <a:latin typeface="Calibri"/>
                <a:cs typeface="Calibri"/>
              </a:rPr>
              <a:t>Maven </a:t>
            </a:r>
            <a:r>
              <a:rPr sz="1350" spc="-15" dirty="0">
                <a:latin typeface="Calibri"/>
                <a:cs typeface="Calibri"/>
              </a:rPr>
              <a:t>Dependencies </a:t>
            </a:r>
            <a:r>
              <a:rPr sz="1350" spc="20" dirty="0">
                <a:latin typeface="Calibri"/>
                <a:cs typeface="Calibri"/>
              </a:rPr>
              <a:t>for</a:t>
            </a:r>
            <a:r>
              <a:rPr sz="1350" spc="-195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Selenium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20" y="2694366"/>
            <a:ext cx="4491355" cy="11861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Creating </a:t>
            </a:r>
            <a:r>
              <a:rPr sz="3950" b="0" spc="-5" dirty="0">
                <a:solidFill>
                  <a:srgbClr val="7F7F7F"/>
                </a:solidFill>
                <a:latin typeface="Arial"/>
                <a:cs typeface="Arial"/>
              </a:rPr>
              <a:t>Automated  </a:t>
            </a:r>
            <a:r>
              <a:rPr sz="3950" b="0" spc="-70" dirty="0">
                <a:solidFill>
                  <a:srgbClr val="7F7F7F"/>
                </a:solidFill>
                <a:latin typeface="Arial"/>
                <a:cs typeface="Arial"/>
              </a:rPr>
              <a:t>Tests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82270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Creating Automated</a:t>
            </a:r>
            <a:r>
              <a:rPr spc="35" dirty="0"/>
              <a:t> </a:t>
            </a:r>
            <a:r>
              <a:rPr spc="-35" dirty="0"/>
              <a:t>Tests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880" y="967038"/>
            <a:ext cx="3736340" cy="146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There </a:t>
            </a:r>
            <a:r>
              <a:rPr sz="1350" dirty="0">
                <a:latin typeface="Calibri"/>
                <a:cs typeface="Calibri"/>
              </a:rPr>
              <a:t>are </a:t>
            </a:r>
            <a:r>
              <a:rPr sz="1350" spc="-10" dirty="0">
                <a:latin typeface="Calibri"/>
                <a:cs typeface="Calibri"/>
              </a:rPr>
              <a:t>three steps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5" dirty="0">
                <a:latin typeface="Calibri"/>
                <a:cs typeface="Calibri"/>
              </a:rPr>
              <a:t>executing </a:t>
            </a:r>
            <a:r>
              <a:rPr sz="1350" dirty="0">
                <a:latin typeface="Calibri"/>
                <a:cs typeface="Calibri"/>
              </a:rPr>
              <a:t>a web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test: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641985" indent="-286385">
              <a:lnSpc>
                <a:spcPct val="100000"/>
              </a:lnSpc>
              <a:buFont typeface="Wingdings"/>
              <a:buChar char=""/>
              <a:tabLst>
                <a:tab pos="641350" algn="l"/>
                <a:tab pos="641985" algn="l"/>
              </a:tabLst>
            </a:pPr>
            <a:r>
              <a:rPr sz="1350" spc="-20" dirty="0">
                <a:latin typeface="Calibri"/>
                <a:cs typeface="Calibri"/>
              </a:rPr>
              <a:t>Find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element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web</a:t>
            </a:r>
            <a:r>
              <a:rPr sz="1350" spc="22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browser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1400">
              <a:latin typeface="Times New Roman"/>
              <a:cs typeface="Times New Roman"/>
            </a:endParaRPr>
          </a:p>
          <a:p>
            <a:pPr marL="641985" indent="-286385">
              <a:lnSpc>
                <a:spcPct val="100000"/>
              </a:lnSpc>
              <a:buFont typeface="Wingdings"/>
              <a:buChar char=""/>
              <a:tabLst>
                <a:tab pos="641350" algn="l"/>
                <a:tab pos="641985" algn="l"/>
              </a:tabLst>
            </a:pPr>
            <a:r>
              <a:rPr sz="1350" dirty="0">
                <a:latin typeface="Calibri"/>
                <a:cs typeface="Calibri"/>
              </a:rPr>
              <a:t>Perform </a:t>
            </a:r>
            <a:r>
              <a:rPr sz="1350" spc="10" dirty="0">
                <a:latin typeface="Calibri"/>
                <a:cs typeface="Calibri"/>
              </a:rPr>
              <a:t>an action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found</a:t>
            </a:r>
            <a:r>
              <a:rPr sz="1350" spc="-22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element(s)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1400">
              <a:latin typeface="Times New Roman"/>
              <a:cs typeface="Times New Roman"/>
            </a:endParaRPr>
          </a:p>
          <a:p>
            <a:pPr marL="641985" indent="-286385">
              <a:lnSpc>
                <a:spcPct val="100000"/>
              </a:lnSpc>
              <a:buFont typeface="Wingdings"/>
              <a:buChar char=""/>
              <a:tabLst>
                <a:tab pos="641350" algn="l"/>
                <a:tab pos="641985" algn="l"/>
              </a:tabLst>
            </a:pPr>
            <a:r>
              <a:rPr sz="1350" spc="-35" dirty="0">
                <a:latin typeface="Calibri"/>
                <a:cs typeface="Calibri"/>
              </a:rPr>
              <a:t>Test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5" dirty="0">
                <a:latin typeface="Calibri"/>
                <a:cs typeface="Calibri"/>
              </a:rPr>
              <a:t>create </a:t>
            </a:r>
            <a:r>
              <a:rPr sz="1350" dirty="0">
                <a:latin typeface="Calibri"/>
                <a:cs typeface="Calibri"/>
              </a:rPr>
              <a:t>a test </a:t>
            </a:r>
            <a:r>
              <a:rPr sz="1350" spc="-10" dirty="0">
                <a:latin typeface="Calibri"/>
                <a:cs typeface="Calibri"/>
              </a:rPr>
              <a:t>report </a:t>
            </a:r>
            <a:r>
              <a:rPr sz="1350" spc="-5" dirty="0">
                <a:latin typeface="Calibri"/>
                <a:cs typeface="Calibri"/>
              </a:rPr>
              <a:t>with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results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90725" y="3228975"/>
            <a:ext cx="771525" cy="771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30322" y="2572049"/>
            <a:ext cx="3492715" cy="1893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66477" y="2572171"/>
            <a:ext cx="3584164" cy="19157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12386" y="3428107"/>
            <a:ext cx="370840" cy="370840"/>
          </a:xfrm>
          <a:custGeom>
            <a:avLst/>
            <a:gdLst/>
            <a:ahLst/>
            <a:cxnLst/>
            <a:rect l="l" t="t" r="r" b="b"/>
            <a:pathLst>
              <a:path w="370839" h="370839">
                <a:moveTo>
                  <a:pt x="185428" y="0"/>
                </a:moveTo>
                <a:lnTo>
                  <a:pt x="136147" y="6626"/>
                </a:lnTo>
                <a:lnTo>
                  <a:pt x="91856" y="25325"/>
                </a:lnTo>
                <a:lnTo>
                  <a:pt x="54325" y="54325"/>
                </a:lnTo>
                <a:lnTo>
                  <a:pt x="25325" y="91856"/>
                </a:lnTo>
                <a:lnTo>
                  <a:pt x="6626" y="136147"/>
                </a:lnTo>
                <a:lnTo>
                  <a:pt x="0" y="185428"/>
                </a:lnTo>
                <a:lnTo>
                  <a:pt x="6626" y="234693"/>
                </a:lnTo>
                <a:lnTo>
                  <a:pt x="25325" y="278957"/>
                </a:lnTo>
                <a:lnTo>
                  <a:pt x="54325" y="316454"/>
                </a:lnTo>
                <a:lnTo>
                  <a:pt x="91856" y="345422"/>
                </a:lnTo>
                <a:lnTo>
                  <a:pt x="136147" y="364096"/>
                </a:lnTo>
                <a:lnTo>
                  <a:pt x="185428" y="370713"/>
                </a:lnTo>
                <a:lnTo>
                  <a:pt x="234693" y="364096"/>
                </a:lnTo>
                <a:lnTo>
                  <a:pt x="278957" y="345422"/>
                </a:lnTo>
                <a:lnTo>
                  <a:pt x="316454" y="316454"/>
                </a:lnTo>
                <a:lnTo>
                  <a:pt x="345422" y="278957"/>
                </a:lnTo>
                <a:lnTo>
                  <a:pt x="364096" y="234693"/>
                </a:lnTo>
                <a:lnTo>
                  <a:pt x="370713" y="185428"/>
                </a:lnTo>
                <a:lnTo>
                  <a:pt x="364096" y="136147"/>
                </a:lnTo>
                <a:lnTo>
                  <a:pt x="345422" y="91856"/>
                </a:lnTo>
                <a:lnTo>
                  <a:pt x="316454" y="54325"/>
                </a:lnTo>
                <a:lnTo>
                  <a:pt x="278957" y="25325"/>
                </a:lnTo>
                <a:lnTo>
                  <a:pt x="234693" y="6626"/>
                </a:lnTo>
                <a:lnTo>
                  <a:pt x="185428" y="0"/>
                </a:lnTo>
                <a:close/>
              </a:path>
            </a:pathLst>
          </a:custGeom>
          <a:solidFill>
            <a:srgbClr val="002A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23517" y="3513771"/>
            <a:ext cx="15938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-40" dirty="0">
                <a:solidFill>
                  <a:srgbClr val="FFFFFF"/>
                </a:solidFill>
                <a:latin typeface="Calibri"/>
                <a:cs typeface="Calibri"/>
              </a:rPr>
              <a:t>01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57690" y="3228975"/>
            <a:ext cx="771525" cy="771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83536" y="3431416"/>
            <a:ext cx="370840" cy="370840"/>
          </a:xfrm>
          <a:custGeom>
            <a:avLst/>
            <a:gdLst/>
            <a:ahLst/>
            <a:cxnLst/>
            <a:rect l="l" t="t" r="r" b="b"/>
            <a:pathLst>
              <a:path w="370839" h="370839">
                <a:moveTo>
                  <a:pt x="185409" y="0"/>
                </a:moveTo>
                <a:lnTo>
                  <a:pt x="136136" y="6626"/>
                </a:lnTo>
                <a:lnTo>
                  <a:pt x="91850" y="25324"/>
                </a:lnTo>
                <a:lnTo>
                  <a:pt x="54322" y="54323"/>
                </a:lnTo>
                <a:lnTo>
                  <a:pt x="25324" y="91852"/>
                </a:lnTo>
                <a:lnTo>
                  <a:pt x="6626" y="136140"/>
                </a:lnTo>
                <a:lnTo>
                  <a:pt x="0" y="185415"/>
                </a:lnTo>
                <a:lnTo>
                  <a:pt x="6626" y="234682"/>
                </a:lnTo>
                <a:lnTo>
                  <a:pt x="25324" y="278948"/>
                </a:lnTo>
                <a:lnTo>
                  <a:pt x="54322" y="316448"/>
                </a:lnTo>
                <a:lnTo>
                  <a:pt x="91850" y="345419"/>
                </a:lnTo>
                <a:lnTo>
                  <a:pt x="136136" y="364095"/>
                </a:lnTo>
                <a:lnTo>
                  <a:pt x="185409" y="370713"/>
                </a:lnTo>
                <a:lnTo>
                  <a:pt x="234684" y="364095"/>
                </a:lnTo>
                <a:lnTo>
                  <a:pt x="278950" y="345419"/>
                </a:lnTo>
                <a:lnTo>
                  <a:pt x="316447" y="316448"/>
                </a:lnTo>
                <a:lnTo>
                  <a:pt x="345411" y="278948"/>
                </a:lnTo>
                <a:lnTo>
                  <a:pt x="364082" y="234682"/>
                </a:lnTo>
                <a:lnTo>
                  <a:pt x="370697" y="185415"/>
                </a:lnTo>
                <a:lnTo>
                  <a:pt x="364082" y="136140"/>
                </a:lnTo>
                <a:lnTo>
                  <a:pt x="345411" y="91852"/>
                </a:lnTo>
                <a:lnTo>
                  <a:pt x="316447" y="54323"/>
                </a:lnTo>
                <a:lnTo>
                  <a:pt x="278950" y="25324"/>
                </a:lnTo>
                <a:lnTo>
                  <a:pt x="234684" y="6626"/>
                </a:lnTo>
                <a:lnTo>
                  <a:pt x="185409" y="0"/>
                </a:lnTo>
                <a:close/>
              </a:path>
            </a:pathLst>
          </a:custGeom>
          <a:solidFill>
            <a:srgbClr val="783F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96819" y="3517327"/>
            <a:ext cx="15938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-40" dirty="0">
                <a:solidFill>
                  <a:srgbClr val="FFFFFF"/>
                </a:solidFill>
                <a:latin typeface="Calibri"/>
                <a:cs typeface="Calibri"/>
              </a:rPr>
              <a:t>02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43650" y="3228975"/>
            <a:ext cx="771525" cy="7715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03785" y="3415914"/>
            <a:ext cx="370840" cy="370840"/>
          </a:xfrm>
          <a:custGeom>
            <a:avLst/>
            <a:gdLst/>
            <a:ahLst/>
            <a:cxnLst/>
            <a:rect l="l" t="t" r="r" b="b"/>
            <a:pathLst>
              <a:path w="370840" h="370839">
                <a:moveTo>
                  <a:pt x="185440" y="0"/>
                </a:moveTo>
                <a:lnTo>
                  <a:pt x="136154" y="6617"/>
                </a:lnTo>
                <a:lnTo>
                  <a:pt x="91859" y="25293"/>
                </a:lnTo>
                <a:lnTo>
                  <a:pt x="54326" y="54264"/>
                </a:lnTo>
                <a:lnTo>
                  <a:pt x="25325" y="91764"/>
                </a:lnTo>
                <a:lnTo>
                  <a:pt x="6626" y="136030"/>
                </a:lnTo>
                <a:lnTo>
                  <a:pt x="0" y="185297"/>
                </a:lnTo>
                <a:lnTo>
                  <a:pt x="6626" y="234572"/>
                </a:lnTo>
                <a:lnTo>
                  <a:pt x="25325" y="278860"/>
                </a:lnTo>
                <a:lnTo>
                  <a:pt x="54326" y="316389"/>
                </a:lnTo>
                <a:lnTo>
                  <a:pt x="91859" y="345388"/>
                </a:lnTo>
                <a:lnTo>
                  <a:pt x="136154" y="364086"/>
                </a:lnTo>
                <a:lnTo>
                  <a:pt x="185440" y="370713"/>
                </a:lnTo>
                <a:lnTo>
                  <a:pt x="234704" y="364086"/>
                </a:lnTo>
                <a:lnTo>
                  <a:pt x="278967" y="345388"/>
                </a:lnTo>
                <a:lnTo>
                  <a:pt x="316466" y="316389"/>
                </a:lnTo>
                <a:lnTo>
                  <a:pt x="345435" y="278860"/>
                </a:lnTo>
                <a:lnTo>
                  <a:pt x="364110" y="234572"/>
                </a:lnTo>
                <a:lnTo>
                  <a:pt x="370728" y="185297"/>
                </a:lnTo>
                <a:lnTo>
                  <a:pt x="364110" y="136030"/>
                </a:lnTo>
                <a:lnTo>
                  <a:pt x="345435" y="91764"/>
                </a:lnTo>
                <a:lnTo>
                  <a:pt x="316466" y="54264"/>
                </a:lnTo>
                <a:lnTo>
                  <a:pt x="278967" y="25293"/>
                </a:lnTo>
                <a:lnTo>
                  <a:pt x="234704" y="6617"/>
                </a:lnTo>
                <a:lnTo>
                  <a:pt x="185440" y="0"/>
                </a:lnTo>
                <a:close/>
              </a:path>
            </a:pathLst>
          </a:custGeom>
          <a:solidFill>
            <a:srgbClr val="2F2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119371" y="3501706"/>
            <a:ext cx="15938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-40" dirty="0">
                <a:solidFill>
                  <a:srgbClr val="FFFFFF"/>
                </a:solidFill>
                <a:latin typeface="Calibri"/>
                <a:cs typeface="Calibri"/>
              </a:rPr>
              <a:t>03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37537" y="3386608"/>
            <a:ext cx="415518" cy="415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01830" y="3386632"/>
            <a:ext cx="370661" cy="3706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03304" y="3380472"/>
            <a:ext cx="406158" cy="4061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88416" y="3461447"/>
            <a:ext cx="618490" cy="4318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142875">
              <a:lnSpc>
                <a:spcPts val="1580"/>
              </a:lnSpc>
              <a:spcBef>
                <a:spcPts val="185"/>
              </a:spcBef>
            </a:pPr>
            <a:r>
              <a:rPr sz="1350" b="1" spc="-10" dirty="0">
                <a:latin typeface="Calibri"/>
                <a:cs typeface="Calibri"/>
              </a:rPr>
              <a:t>Find  </a:t>
            </a:r>
            <a:r>
              <a:rPr sz="1350" b="1" spc="10" dirty="0">
                <a:latin typeface="Calibri"/>
                <a:cs typeface="Calibri"/>
              </a:rPr>
              <a:t>E</a:t>
            </a:r>
            <a:r>
              <a:rPr sz="1350" b="1" spc="-35" dirty="0">
                <a:latin typeface="Calibri"/>
                <a:cs typeface="Calibri"/>
              </a:rPr>
              <a:t>l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20" dirty="0">
                <a:latin typeface="Calibri"/>
                <a:cs typeface="Calibri"/>
              </a:rPr>
              <a:t>m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20" dirty="0">
                <a:latin typeface="Calibri"/>
                <a:cs typeface="Calibri"/>
              </a:rPr>
              <a:t>n</a:t>
            </a:r>
            <a:r>
              <a:rPr sz="1350" b="1" dirty="0"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86431" y="3101020"/>
            <a:ext cx="612775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79375" marR="5080" indent="-66675">
              <a:lnSpc>
                <a:spcPts val="1580"/>
              </a:lnSpc>
              <a:spcBef>
                <a:spcPts val="185"/>
              </a:spcBef>
            </a:pPr>
            <a:r>
              <a:rPr sz="1350" b="1" spc="25" dirty="0">
                <a:latin typeface="Calibri"/>
                <a:cs typeface="Calibri"/>
              </a:rPr>
              <a:t>P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-35" dirty="0">
                <a:latin typeface="Calibri"/>
                <a:cs typeface="Calibri"/>
              </a:rPr>
              <a:t>r</a:t>
            </a:r>
            <a:r>
              <a:rPr sz="1350" b="1" spc="20" dirty="0">
                <a:latin typeface="Calibri"/>
                <a:cs typeface="Calibri"/>
              </a:rPr>
              <a:t>fo</a:t>
            </a:r>
            <a:r>
              <a:rPr sz="1350" b="1" spc="-35" dirty="0">
                <a:latin typeface="Calibri"/>
                <a:cs typeface="Calibri"/>
              </a:rPr>
              <a:t>r</a:t>
            </a:r>
            <a:r>
              <a:rPr sz="1350" b="1" dirty="0">
                <a:latin typeface="Calibri"/>
                <a:cs typeface="Calibri"/>
              </a:rPr>
              <a:t>m 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Calibri"/>
                <a:cs typeface="Calibri"/>
              </a:rPr>
              <a:t>Action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11421" y="3531932"/>
            <a:ext cx="726440" cy="4318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28575">
              <a:lnSpc>
                <a:spcPts val="1580"/>
              </a:lnSpc>
              <a:spcBef>
                <a:spcPts val="185"/>
              </a:spcBef>
            </a:pPr>
            <a:r>
              <a:rPr sz="1350" b="1" spc="-30" dirty="0">
                <a:latin typeface="Calibri"/>
                <a:cs typeface="Calibri"/>
              </a:rPr>
              <a:t>Testing </a:t>
            </a:r>
            <a:r>
              <a:rPr sz="1350" b="1" dirty="0">
                <a:latin typeface="Calibri"/>
                <a:cs typeface="Calibri"/>
              </a:rPr>
              <a:t>&amp;  </a:t>
            </a:r>
            <a:r>
              <a:rPr sz="1350" b="1" spc="-15" dirty="0">
                <a:latin typeface="Calibri"/>
                <a:cs typeface="Calibri"/>
              </a:rPr>
              <a:t>R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20" dirty="0">
                <a:latin typeface="Calibri"/>
                <a:cs typeface="Calibri"/>
              </a:rPr>
              <a:t>po</a:t>
            </a:r>
            <a:r>
              <a:rPr sz="1350" b="1" spc="-35" dirty="0">
                <a:latin typeface="Calibri"/>
                <a:cs typeface="Calibri"/>
              </a:rPr>
              <a:t>r</a:t>
            </a:r>
            <a:r>
              <a:rPr sz="1350" b="1" spc="-20" dirty="0">
                <a:latin typeface="Calibri"/>
                <a:cs typeface="Calibri"/>
              </a:rPr>
              <a:t>t</a:t>
            </a:r>
            <a:r>
              <a:rPr sz="1350" b="1" spc="-35" dirty="0">
                <a:latin typeface="Calibri"/>
                <a:cs typeface="Calibri"/>
              </a:rPr>
              <a:t>i</a:t>
            </a:r>
            <a:r>
              <a:rPr sz="1350" b="1" spc="20" dirty="0">
                <a:latin typeface="Calibri"/>
                <a:cs typeface="Calibri"/>
              </a:rPr>
              <a:t>n</a:t>
            </a:r>
            <a:r>
              <a:rPr sz="1350" b="1" dirty="0">
                <a:latin typeface="Calibri"/>
                <a:cs typeface="Calibri"/>
              </a:rPr>
              <a:t>g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09725" y="2105025"/>
            <a:ext cx="1114425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1175" y="2276475"/>
            <a:ext cx="771525" cy="771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21140" y="1613957"/>
            <a:ext cx="3492713" cy="18931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7388" y="1613972"/>
            <a:ext cx="3584069" cy="1915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03348" y="2470022"/>
            <a:ext cx="370840" cy="370840"/>
          </a:xfrm>
          <a:custGeom>
            <a:avLst/>
            <a:gdLst/>
            <a:ahLst/>
            <a:cxnLst/>
            <a:rect l="l" t="t" r="r" b="b"/>
            <a:pathLst>
              <a:path w="370839" h="370839">
                <a:moveTo>
                  <a:pt x="185297" y="0"/>
                </a:moveTo>
                <a:lnTo>
                  <a:pt x="136026" y="6616"/>
                </a:lnTo>
                <a:lnTo>
                  <a:pt x="91759" y="25291"/>
                </a:lnTo>
                <a:lnTo>
                  <a:pt x="54259" y="54259"/>
                </a:lnTo>
                <a:lnTo>
                  <a:pt x="25291" y="91759"/>
                </a:lnTo>
                <a:lnTo>
                  <a:pt x="6616" y="136026"/>
                </a:lnTo>
                <a:lnTo>
                  <a:pt x="0" y="185297"/>
                </a:lnTo>
                <a:lnTo>
                  <a:pt x="6616" y="234572"/>
                </a:lnTo>
                <a:lnTo>
                  <a:pt x="25291" y="278860"/>
                </a:lnTo>
                <a:lnTo>
                  <a:pt x="54259" y="316389"/>
                </a:lnTo>
                <a:lnTo>
                  <a:pt x="91759" y="345388"/>
                </a:lnTo>
                <a:lnTo>
                  <a:pt x="136026" y="364086"/>
                </a:lnTo>
                <a:lnTo>
                  <a:pt x="185297" y="370713"/>
                </a:lnTo>
                <a:lnTo>
                  <a:pt x="234562" y="364086"/>
                </a:lnTo>
                <a:lnTo>
                  <a:pt x="278826" y="345388"/>
                </a:lnTo>
                <a:lnTo>
                  <a:pt x="316323" y="316389"/>
                </a:lnTo>
                <a:lnTo>
                  <a:pt x="345291" y="278860"/>
                </a:lnTo>
                <a:lnTo>
                  <a:pt x="363965" y="234572"/>
                </a:lnTo>
                <a:lnTo>
                  <a:pt x="370581" y="185297"/>
                </a:lnTo>
                <a:lnTo>
                  <a:pt x="363965" y="136026"/>
                </a:lnTo>
                <a:lnTo>
                  <a:pt x="345291" y="91759"/>
                </a:lnTo>
                <a:lnTo>
                  <a:pt x="316323" y="54259"/>
                </a:lnTo>
                <a:lnTo>
                  <a:pt x="278826" y="25291"/>
                </a:lnTo>
                <a:lnTo>
                  <a:pt x="234562" y="6616"/>
                </a:lnTo>
                <a:lnTo>
                  <a:pt x="185297" y="0"/>
                </a:lnTo>
                <a:close/>
              </a:path>
            </a:pathLst>
          </a:custGeom>
          <a:solidFill>
            <a:srgbClr val="002A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13967" y="2553904"/>
            <a:ext cx="15938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-40" dirty="0">
                <a:solidFill>
                  <a:srgbClr val="FFFFFF"/>
                </a:solidFill>
                <a:latin typeface="Calibri"/>
                <a:cs typeface="Calibri"/>
              </a:rPr>
              <a:t>01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48140" y="2276475"/>
            <a:ext cx="771525" cy="7715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74504" y="2473320"/>
            <a:ext cx="370840" cy="370840"/>
          </a:xfrm>
          <a:custGeom>
            <a:avLst/>
            <a:gdLst/>
            <a:ahLst/>
            <a:cxnLst/>
            <a:rect l="l" t="t" r="r" b="b"/>
            <a:pathLst>
              <a:path w="370839" h="370839">
                <a:moveTo>
                  <a:pt x="185287" y="0"/>
                </a:moveTo>
                <a:lnTo>
                  <a:pt x="136013" y="6626"/>
                </a:lnTo>
                <a:lnTo>
                  <a:pt x="91747" y="25325"/>
                </a:lnTo>
                <a:lnTo>
                  <a:pt x="54250" y="54325"/>
                </a:lnTo>
                <a:lnTo>
                  <a:pt x="25285" y="91856"/>
                </a:lnTo>
                <a:lnTo>
                  <a:pt x="6615" y="136147"/>
                </a:lnTo>
                <a:lnTo>
                  <a:pt x="0" y="185428"/>
                </a:lnTo>
                <a:lnTo>
                  <a:pt x="6615" y="234693"/>
                </a:lnTo>
                <a:lnTo>
                  <a:pt x="25285" y="278957"/>
                </a:lnTo>
                <a:lnTo>
                  <a:pt x="54250" y="316454"/>
                </a:lnTo>
                <a:lnTo>
                  <a:pt x="91747" y="345422"/>
                </a:lnTo>
                <a:lnTo>
                  <a:pt x="136013" y="364096"/>
                </a:lnTo>
                <a:lnTo>
                  <a:pt x="185287" y="370713"/>
                </a:lnTo>
                <a:lnTo>
                  <a:pt x="234551" y="364096"/>
                </a:lnTo>
                <a:lnTo>
                  <a:pt x="278815" y="345422"/>
                </a:lnTo>
                <a:lnTo>
                  <a:pt x="316313" y="316454"/>
                </a:lnTo>
                <a:lnTo>
                  <a:pt x="345283" y="278957"/>
                </a:lnTo>
                <a:lnTo>
                  <a:pt x="363958" y="234693"/>
                </a:lnTo>
                <a:lnTo>
                  <a:pt x="370575" y="185428"/>
                </a:lnTo>
                <a:lnTo>
                  <a:pt x="363958" y="136147"/>
                </a:lnTo>
                <a:lnTo>
                  <a:pt x="345283" y="91856"/>
                </a:lnTo>
                <a:lnTo>
                  <a:pt x="316313" y="54325"/>
                </a:lnTo>
                <a:lnTo>
                  <a:pt x="278815" y="25325"/>
                </a:lnTo>
                <a:lnTo>
                  <a:pt x="234551" y="6626"/>
                </a:lnTo>
                <a:lnTo>
                  <a:pt x="185287" y="0"/>
                </a:lnTo>
                <a:close/>
              </a:path>
            </a:pathLst>
          </a:custGeom>
          <a:solidFill>
            <a:srgbClr val="783F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87650" y="2557396"/>
            <a:ext cx="15875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-40" dirty="0">
                <a:solidFill>
                  <a:srgbClr val="FFFFFF"/>
                </a:solidFill>
                <a:latin typeface="Calibri"/>
                <a:cs typeface="Calibri"/>
              </a:rPr>
              <a:t>02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34100" y="2266950"/>
            <a:ext cx="771525" cy="7715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94754" y="2457830"/>
            <a:ext cx="370840" cy="370840"/>
          </a:xfrm>
          <a:custGeom>
            <a:avLst/>
            <a:gdLst/>
            <a:ahLst/>
            <a:cxnLst/>
            <a:rect l="l" t="t" r="r" b="b"/>
            <a:pathLst>
              <a:path w="370840" h="370839">
                <a:moveTo>
                  <a:pt x="185287" y="0"/>
                </a:moveTo>
                <a:lnTo>
                  <a:pt x="136024" y="6616"/>
                </a:lnTo>
                <a:lnTo>
                  <a:pt x="91760" y="25291"/>
                </a:lnTo>
                <a:lnTo>
                  <a:pt x="54262" y="54259"/>
                </a:lnTo>
                <a:lnTo>
                  <a:pt x="25292" y="91759"/>
                </a:lnTo>
                <a:lnTo>
                  <a:pt x="6617" y="136026"/>
                </a:lnTo>
                <a:lnTo>
                  <a:pt x="0" y="185297"/>
                </a:lnTo>
                <a:lnTo>
                  <a:pt x="6617" y="234572"/>
                </a:lnTo>
                <a:lnTo>
                  <a:pt x="25292" y="278860"/>
                </a:lnTo>
                <a:lnTo>
                  <a:pt x="54262" y="316389"/>
                </a:lnTo>
                <a:lnTo>
                  <a:pt x="91760" y="345388"/>
                </a:lnTo>
                <a:lnTo>
                  <a:pt x="136024" y="364086"/>
                </a:lnTo>
                <a:lnTo>
                  <a:pt x="185287" y="370713"/>
                </a:lnTo>
                <a:lnTo>
                  <a:pt x="234562" y="364086"/>
                </a:lnTo>
                <a:lnTo>
                  <a:pt x="278828" y="345388"/>
                </a:lnTo>
                <a:lnTo>
                  <a:pt x="316325" y="316389"/>
                </a:lnTo>
                <a:lnTo>
                  <a:pt x="345289" y="278860"/>
                </a:lnTo>
                <a:lnTo>
                  <a:pt x="363960" y="234572"/>
                </a:lnTo>
                <a:lnTo>
                  <a:pt x="370575" y="185297"/>
                </a:lnTo>
                <a:lnTo>
                  <a:pt x="363960" y="136026"/>
                </a:lnTo>
                <a:lnTo>
                  <a:pt x="345289" y="91759"/>
                </a:lnTo>
                <a:lnTo>
                  <a:pt x="316325" y="54259"/>
                </a:lnTo>
                <a:lnTo>
                  <a:pt x="278828" y="25291"/>
                </a:lnTo>
                <a:lnTo>
                  <a:pt x="234562" y="6616"/>
                </a:lnTo>
                <a:lnTo>
                  <a:pt x="185287" y="0"/>
                </a:lnTo>
                <a:close/>
              </a:path>
            </a:pathLst>
          </a:custGeom>
          <a:solidFill>
            <a:srgbClr val="2F2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10075" y="2541902"/>
            <a:ext cx="15875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-40" dirty="0">
                <a:solidFill>
                  <a:srgbClr val="FFFFFF"/>
                </a:solidFill>
                <a:latin typeface="Calibri"/>
                <a:cs typeface="Calibri"/>
              </a:rPr>
              <a:t>03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28368" y="2428518"/>
            <a:ext cx="415518" cy="415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92646" y="2428545"/>
            <a:ext cx="370661" cy="3706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94120" y="2422257"/>
            <a:ext cx="406158" cy="4061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79187" y="2501326"/>
            <a:ext cx="618490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142875">
              <a:lnSpc>
                <a:spcPts val="1580"/>
              </a:lnSpc>
              <a:spcBef>
                <a:spcPts val="185"/>
              </a:spcBef>
            </a:pPr>
            <a:r>
              <a:rPr sz="1350" b="1" spc="-10" dirty="0">
                <a:latin typeface="Calibri"/>
                <a:cs typeface="Calibri"/>
              </a:rPr>
              <a:t>Find  </a:t>
            </a:r>
            <a:r>
              <a:rPr sz="1350" b="1" spc="10" dirty="0">
                <a:latin typeface="Calibri"/>
                <a:cs typeface="Calibri"/>
              </a:rPr>
              <a:t>E</a:t>
            </a:r>
            <a:r>
              <a:rPr sz="1350" b="1" spc="-35" dirty="0">
                <a:latin typeface="Calibri"/>
                <a:cs typeface="Calibri"/>
              </a:rPr>
              <a:t>l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20" dirty="0">
                <a:latin typeface="Calibri"/>
                <a:cs typeface="Calibri"/>
              </a:rPr>
              <a:t>m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20" dirty="0">
                <a:latin typeface="Calibri"/>
                <a:cs typeface="Calibri"/>
              </a:rPr>
              <a:t>n</a:t>
            </a:r>
            <a:r>
              <a:rPr sz="1350" b="1" dirty="0"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477266" y="2141150"/>
            <a:ext cx="612775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79375" marR="5080" indent="-66675">
              <a:lnSpc>
                <a:spcPts val="1580"/>
              </a:lnSpc>
              <a:spcBef>
                <a:spcPts val="185"/>
              </a:spcBef>
            </a:pPr>
            <a:r>
              <a:rPr sz="1350" spc="25" dirty="0">
                <a:solidFill>
                  <a:srgbClr val="000000"/>
                </a:solidFill>
              </a:rPr>
              <a:t>P</a:t>
            </a:r>
            <a:r>
              <a:rPr sz="1350" spc="-10" dirty="0">
                <a:solidFill>
                  <a:srgbClr val="000000"/>
                </a:solidFill>
              </a:rPr>
              <a:t>e</a:t>
            </a:r>
            <a:r>
              <a:rPr sz="1350" spc="-35" dirty="0">
                <a:solidFill>
                  <a:srgbClr val="000000"/>
                </a:solidFill>
              </a:rPr>
              <a:t>r</a:t>
            </a:r>
            <a:r>
              <a:rPr sz="1350" spc="20" dirty="0">
                <a:solidFill>
                  <a:srgbClr val="000000"/>
                </a:solidFill>
              </a:rPr>
              <a:t>fo</a:t>
            </a:r>
            <a:r>
              <a:rPr sz="1350" spc="-35" dirty="0">
                <a:solidFill>
                  <a:srgbClr val="000000"/>
                </a:solidFill>
              </a:rPr>
              <a:t>r</a:t>
            </a:r>
            <a:r>
              <a:rPr sz="1350" dirty="0">
                <a:solidFill>
                  <a:srgbClr val="000000"/>
                </a:solidFill>
              </a:rPr>
              <a:t>m </a:t>
            </a:r>
            <a:r>
              <a:rPr sz="1350"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000000"/>
                </a:solidFill>
              </a:rPr>
              <a:t>Action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01874" y="2572061"/>
            <a:ext cx="727075" cy="4318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28575">
              <a:lnSpc>
                <a:spcPts val="1580"/>
              </a:lnSpc>
              <a:spcBef>
                <a:spcPts val="185"/>
              </a:spcBef>
            </a:pPr>
            <a:r>
              <a:rPr sz="1350" b="1" spc="-30" dirty="0">
                <a:latin typeface="Calibri"/>
                <a:cs typeface="Calibri"/>
              </a:rPr>
              <a:t>Testing </a:t>
            </a:r>
            <a:r>
              <a:rPr sz="1350" b="1" dirty="0">
                <a:latin typeface="Calibri"/>
                <a:cs typeface="Calibri"/>
              </a:rPr>
              <a:t>&amp;  </a:t>
            </a:r>
            <a:r>
              <a:rPr sz="1350" b="1" spc="-10" dirty="0">
                <a:latin typeface="Calibri"/>
                <a:cs typeface="Calibri"/>
              </a:rPr>
              <a:t>R</a:t>
            </a:r>
            <a:r>
              <a:rPr sz="1350" b="1" spc="-5" dirty="0">
                <a:latin typeface="Calibri"/>
                <a:cs typeface="Calibri"/>
              </a:rPr>
              <a:t>e</a:t>
            </a:r>
            <a:r>
              <a:rPr sz="1350" b="1" spc="20" dirty="0">
                <a:latin typeface="Calibri"/>
                <a:cs typeface="Calibri"/>
              </a:rPr>
              <a:t>po</a:t>
            </a:r>
            <a:r>
              <a:rPr sz="1350" b="1" spc="-35" dirty="0">
                <a:latin typeface="Calibri"/>
                <a:cs typeface="Calibri"/>
              </a:rPr>
              <a:t>r</a:t>
            </a:r>
            <a:r>
              <a:rPr sz="1350" b="1" spc="-20" dirty="0">
                <a:latin typeface="Calibri"/>
                <a:cs typeface="Calibri"/>
              </a:rPr>
              <a:t>t</a:t>
            </a:r>
            <a:r>
              <a:rPr sz="1350" b="1" spc="-35" dirty="0">
                <a:latin typeface="Calibri"/>
                <a:cs typeface="Calibri"/>
              </a:rPr>
              <a:t>i</a:t>
            </a:r>
            <a:r>
              <a:rPr sz="1350" b="1" spc="20" dirty="0">
                <a:latin typeface="Calibri"/>
                <a:cs typeface="Calibri"/>
              </a:rPr>
              <a:t>n</a:t>
            </a:r>
            <a:r>
              <a:rPr sz="1350" b="1" dirty="0">
                <a:latin typeface="Calibri"/>
                <a:cs typeface="Calibri"/>
              </a:rPr>
              <a:t>g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29889" y="1268693"/>
            <a:ext cx="5706374" cy="2999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25067" y="1263932"/>
            <a:ext cx="5716270" cy="3009265"/>
          </a:xfrm>
          <a:custGeom>
            <a:avLst/>
            <a:gdLst/>
            <a:ahLst/>
            <a:cxnLst/>
            <a:rect l="l" t="t" r="r" b="b"/>
            <a:pathLst>
              <a:path w="5716270" h="3009265">
                <a:moveTo>
                  <a:pt x="0" y="3009006"/>
                </a:moveTo>
                <a:lnTo>
                  <a:pt x="5715883" y="3009006"/>
                </a:lnTo>
                <a:lnTo>
                  <a:pt x="5715883" y="0"/>
                </a:lnTo>
                <a:lnTo>
                  <a:pt x="0" y="0"/>
                </a:lnTo>
                <a:lnTo>
                  <a:pt x="0" y="3009006"/>
                </a:lnTo>
                <a:close/>
              </a:path>
            </a:pathLst>
          </a:custGeom>
          <a:ln w="9534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34848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Finding </a:t>
            </a:r>
            <a:r>
              <a:rPr spc="15" dirty="0"/>
              <a:t>Elements </a:t>
            </a:r>
            <a:r>
              <a:rPr spc="5" dirty="0"/>
              <a:t>in</a:t>
            </a:r>
            <a:r>
              <a:rPr spc="65" dirty="0"/>
              <a:t> </a:t>
            </a:r>
            <a:r>
              <a:rPr spc="10" dirty="0"/>
              <a:t>Selenium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5126" y="879789"/>
            <a:ext cx="4899025" cy="256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0" dirty="0">
                <a:latin typeface="Calibri"/>
                <a:cs typeface="Calibri"/>
              </a:rPr>
              <a:t>An </a:t>
            </a:r>
            <a:r>
              <a:rPr sz="1350" spc="-10" dirty="0">
                <a:latin typeface="Calibri"/>
                <a:cs typeface="Calibri"/>
              </a:rPr>
              <a:t>element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-20" dirty="0">
                <a:latin typeface="Calibri"/>
                <a:cs typeface="Calibri"/>
              </a:rPr>
              <a:t>be </a:t>
            </a:r>
            <a:r>
              <a:rPr sz="1350" spc="-5" dirty="0">
                <a:latin typeface="Calibri"/>
                <a:cs typeface="Calibri"/>
              </a:rPr>
              <a:t>found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dirty="0">
                <a:latin typeface="Calibri"/>
                <a:cs typeface="Calibri"/>
              </a:rPr>
              <a:t>a web </a:t>
            </a:r>
            <a:r>
              <a:rPr sz="1350" spc="-15" dirty="0">
                <a:latin typeface="Calibri"/>
                <a:cs typeface="Calibri"/>
              </a:rPr>
              <a:t>page </a:t>
            </a:r>
            <a:r>
              <a:rPr sz="1350" spc="-20" dirty="0">
                <a:latin typeface="Calibri"/>
                <a:cs typeface="Calibri"/>
              </a:rPr>
              <a:t>using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following</a:t>
            </a:r>
            <a:r>
              <a:rPr sz="1350" spc="-20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selectors: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marL="64198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641350" algn="l"/>
                <a:tab pos="642620" algn="l"/>
              </a:tabLst>
            </a:pPr>
            <a:r>
              <a:rPr sz="1350" spc="30" dirty="0">
                <a:latin typeface="Calibri"/>
                <a:cs typeface="Calibri"/>
              </a:rPr>
              <a:t>ID</a:t>
            </a:r>
            <a:endParaRPr sz="1350">
              <a:latin typeface="Calibri"/>
              <a:cs typeface="Calibri"/>
            </a:endParaRPr>
          </a:p>
          <a:p>
            <a:pPr marL="641985" indent="-287020">
              <a:lnSpc>
                <a:spcPct val="100000"/>
              </a:lnSpc>
              <a:spcBef>
                <a:spcPts val="780"/>
              </a:spcBef>
              <a:buFont typeface="Wingdings"/>
              <a:buChar char=""/>
              <a:tabLst>
                <a:tab pos="641350" algn="l"/>
                <a:tab pos="642620" algn="l"/>
              </a:tabLst>
            </a:pPr>
            <a:r>
              <a:rPr sz="1350" spc="5" dirty="0">
                <a:latin typeface="Calibri"/>
                <a:cs typeface="Calibri"/>
              </a:rPr>
              <a:t>Name</a:t>
            </a:r>
            <a:endParaRPr sz="1350">
              <a:latin typeface="Calibri"/>
              <a:cs typeface="Calibri"/>
            </a:endParaRPr>
          </a:p>
          <a:p>
            <a:pPr marL="641985" indent="-287020">
              <a:lnSpc>
                <a:spcPct val="100000"/>
              </a:lnSpc>
              <a:spcBef>
                <a:spcPts val="785"/>
              </a:spcBef>
              <a:buFont typeface="Wingdings"/>
              <a:buChar char=""/>
              <a:tabLst>
                <a:tab pos="641350" algn="l"/>
                <a:tab pos="642620" algn="l"/>
              </a:tabLst>
            </a:pPr>
            <a:r>
              <a:rPr sz="1350" spc="5" dirty="0">
                <a:latin typeface="Calibri"/>
                <a:cs typeface="Calibri"/>
              </a:rPr>
              <a:t>Class</a:t>
            </a:r>
            <a:r>
              <a:rPr sz="1350" spc="-9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Name</a:t>
            </a:r>
            <a:endParaRPr sz="1350">
              <a:latin typeface="Calibri"/>
              <a:cs typeface="Calibri"/>
            </a:endParaRPr>
          </a:p>
          <a:p>
            <a:pPr marL="641985" indent="-287020">
              <a:lnSpc>
                <a:spcPct val="100000"/>
              </a:lnSpc>
              <a:spcBef>
                <a:spcPts val="860"/>
              </a:spcBef>
              <a:buFont typeface="Wingdings"/>
              <a:buChar char=""/>
              <a:tabLst>
                <a:tab pos="641350" algn="l"/>
                <a:tab pos="642620" algn="l"/>
              </a:tabLst>
            </a:pPr>
            <a:r>
              <a:rPr sz="1350" spc="-15" dirty="0">
                <a:latin typeface="Calibri"/>
                <a:cs typeface="Calibri"/>
              </a:rPr>
              <a:t>Tag</a:t>
            </a:r>
            <a:r>
              <a:rPr sz="1350" spc="-4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Name</a:t>
            </a:r>
            <a:endParaRPr sz="1350">
              <a:latin typeface="Calibri"/>
              <a:cs typeface="Calibri"/>
            </a:endParaRPr>
          </a:p>
          <a:p>
            <a:pPr marL="641985" indent="-287020">
              <a:lnSpc>
                <a:spcPct val="100000"/>
              </a:lnSpc>
              <a:spcBef>
                <a:spcPts val="785"/>
              </a:spcBef>
              <a:buFont typeface="Wingdings"/>
              <a:buChar char=""/>
              <a:tabLst>
                <a:tab pos="641350" algn="l"/>
                <a:tab pos="642620" algn="l"/>
              </a:tabLst>
            </a:pPr>
            <a:r>
              <a:rPr sz="1350" spc="-5" dirty="0">
                <a:latin typeface="Calibri"/>
                <a:cs typeface="Calibri"/>
              </a:rPr>
              <a:t>Link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spc="-30" dirty="0">
                <a:latin typeface="Calibri"/>
                <a:cs typeface="Calibri"/>
              </a:rPr>
              <a:t>Text</a:t>
            </a:r>
            <a:endParaRPr sz="1350">
              <a:latin typeface="Calibri"/>
              <a:cs typeface="Calibri"/>
            </a:endParaRPr>
          </a:p>
          <a:p>
            <a:pPr marL="641985" indent="-287020">
              <a:lnSpc>
                <a:spcPct val="100000"/>
              </a:lnSpc>
              <a:spcBef>
                <a:spcPts val="860"/>
              </a:spcBef>
              <a:buFont typeface="Wingdings"/>
              <a:buChar char=""/>
              <a:tabLst>
                <a:tab pos="641350" algn="l"/>
                <a:tab pos="642620" algn="l"/>
              </a:tabLst>
            </a:pPr>
            <a:r>
              <a:rPr sz="1350" spc="-5" dirty="0">
                <a:latin typeface="Calibri"/>
                <a:cs typeface="Calibri"/>
              </a:rPr>
              <a:t>Partial </a:t>
            </a:r>
            <a:r>
              <a:rPr sz="1350" spc="-10" dirty="0">
                <a:latin typeface="Calibri"/>
                <a:cs typeface="Calibri"/>
              </a:rPr>
              <a:t>Link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30" dirty="0">
                <a:latin typeface="Calibri"/>
                <a:cs typeface="Calibri"/>
              </a:rPr>
              <a:t>Text</a:t>
            </a:r>
            <a:endParaRPr sz="1350">
              <a:latin typeface="Calibri"/>
              <a:cs typeface="Calibri"/>
            </a:endParaRPr>
          </a:p>
          <a:p>
            <a:pPr marL="641985" indent="-287020">
              <a:lnSpc>
                <a:spcPct val="100000"/>
              </a:lnSpc>
              <a:spcBef>
                <a:spcPts val="785"/>
              </a:spcBef>
              <a:buFont typeface="Wingdings"/>
              <a:buChar char=""/>
              <a:tabLst>
                <a:tab pos="641350" algn="l"/>
                <a:tab pos="642620" algn="l"/>
              </a:tabLst>
            </a:pPr>
            <a:r>
              <a:rPr sz="1350" spc="-45" dirty="0">
                <a:latin typeface="Calibri"/>
                <a:cs typeface="Calibri"/>
              </a:rPr>
              <a:t>XPATH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76325" y="4057650"/>
            <a:ext cx="5495909" cy="866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3700" y="4105214"/>
            <a:ext cx="5347970" cy="720725"/>
          </a:xfrm>
          <a:custGeom>
            <a:avLst/>
            <a:gdLst/>
            <a:ahLst/>
            <a:cxnLst/>
            <a:rect l="l" t="t" r="r" b="b"/>
            <a:pathLst>
              <a:path w="5347970" h="720725">
                <a:moveTo>
                  <a:pt x="5227692" y="0"/>
                </a:moveTo>
                <a:lnTo>
                  <a:pt x="0" y="0"/>
                </a:lnTo>
                <a:lnTo>
                  <a:pt x="0" y="600492"/>
                </a:lnTo>
                <a:lnTo>
                  <a:pt x="120097" y="720592"/>
                </a:lnTo>
                <a:lnTo>
                  <a:pt x="5347844" y="720592"/>
                </a:lnTo>
                <a:lnTo>
                  <a:pt x="5347844" y="120100"/>
                </a:lnTo>
                <a:lnTo>
                  <a:pt x="52276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3700" y="4105214"/>
            <a:ext cx="5347970" cy="720725"/>
          </a:xfrm>
          <a:custGeom>
            <a:avLst/>
            <a:gdLst/>
            <a:ahLst/>
            <a:cxnLst/>
            <a:rect l="l" t="t" r="r" b="b"/>
            <a:pathLst>
              <a:path w="5347970" h="720725">
                <a:moveTo>
                  <a:pt x="0" y="0"/>
                </a:moveTo>
                <a:lnTo>
                  <a:pt x="5227691" y="0"/>
                </a:lnTo>
                <a:lnTo>
                  <a:pt x="5347843" y="120100"/>
                </a:lnTo>
                <a:lnTo>
                  <a:pt x="5347843" y="720592"/>
                </a:lnTo>
                <a:lnTo>
                  <a:pt x="120097" y="720592"/>
                </a:lnTo>
                <a:lnTo>
                  <a:pt x="0" y="60049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38250" y="3914775"/>
            <a:ext cx="1628775" cy="447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04975" y="3952875"/>
            <a:ext cx="723900" cy="4286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81552" y="3951670"/>
            <a:ext cx="1490980" cy="316865"/>
          </a:xfrm>
          <a:custGeom>
            <a:avLst/>
            <a:gdLst/>
            <a:ahLst/>
            <a:cxnLst/>
            <a:rect l="l" t="t" r="r" b="b"/>
            <a:pathLst>
              <a:path w="1490980" h="316864">
                <a:moveTo>
                  <a:pt x="0" y="316504"/>
                </a:moveTo>
                <a:lnTo>
                  <a:pt x="1490353" y="316504"/>
                </a:lnTo>
                <a:lnTo>
                  <a:pt x="1490353" y="0"/>
                </a:lnTo>
                <a:lnTo>
                  <a:pt x="0" y="0"/>
                </a:lnTo>
                <a:lnTo>
                  <a:pt x="0" y="316504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81552" y="4011294"/>
            <a:ext cx="4880610" cy="6000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0545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631825">
              <a:lnSpc>
                <a:spcPct val="100000"/>
              </a:lnSpc>
            </a:pPr>
            <a:r>
              <a:rPr sz="1350" spc="-20" dirty="0">
                <a:latin typeface="Calibri"/>
                <a:cs typeface="Calibri"/>
              </a:rPr>
              <a:t>WebElement </a:t>
            </a:r>
            <a:r>
              <a:rPr sz="1350" spc="-10" dirty="0">
                <a:latin typeface="Calibri"/>
                <a:cs typeface="Calibri"/>
              </a:rPr>
              <a:t>button </a:t>
            </a:r>
            <a:r>
              <a:rPr sz="1350" dirty="0">
                <a:latin typeface="Calibri"/>
                <a:cs typeface="Calibri"/>
              </a:rPr>
              <a:t>=</a:t>
            </a:r>
            <a:r>
              <a:rPr sz="1350" spc="-16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driver.findElement(By.class(“CwaK9"));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67165" y="2105025"/>
            <a:ext cx="1114425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60698" y="2291714"/>
            <a:ext cx="728345" cy="730250"/>
          </a:xfrm>
          <a:custGeom>
            <a:avLst/>
            <a:gdLst/>
            <a:ahLst/>
            <a:cxnLst/>
            <a:rect l="l" t="t" r="r" b="b"/>
            <a:pathLst>
              <a:path w="728345" h="730250">
                <a:moveTo>
                  <a:pt x="364114" y="0"/>
                </a:moveTo>
                <a:lnTo>
                  <a:pt x="314690" y="3332"/>
                </a:lnTo>
                <a:lnTo>
                  <a:pt x="267292" y="13041"/>
                </a:lnTo>
                <a:lnTo>
                  <a:pt x="222353" y="28690"/>
                </a:lnTo>
                <a:lnTo>
                  <a:pt x="180306" y="49845"/>
                </a:lnTo>
                <a:lnTo>
                  <a:pt x="141583" y="76071"/>
                </a:lnTo>
                <a:lnTo>
                  <a:pt x="106619" y="106934"/>
                </a:lnTo>
                <a:lnTo>
                  <a:pt x="75845" y="141999"/>
                </a:lnTo>
                <a:lnTo>
                  <a:pt x="49695" y="180830"/>
                </a:lnTo>
                <a:lnTo>
                  <a:pt x="28603" y="222993"/>
                </a:lnTo>
                <a:lnTo>
                  <a:pt x="13001" y="268054"/>
                </a:lnTo>
                <a:lnTo>
                  <a:pt x="3322" y="315578"/>
                </a:lnTo>
                <a:lnTo>
                  <a:pt x="0" y="365129"/>
                </a:lnTo>
                <a:lnTo>
                  <a:pt x="3322" y="414650"/>
                </a:lnTo>
                <a:lnTo>
                  <a:pt x="13001" y="462148"/>
                </a:lnTo>
                <a:lnTo>
                  <a:pt x="28603" y="507188"/>
                </a:lnTo>
                <a:lnTo>
                  <a:pt x="49695" y="549335"/>
                </a:lnTo>
                <a:lnTo>
                  <a:pt x="75845" y="588154"/>
                </a:lnTo>
                <a:lnTo>
                  <a:pt x="106619" y="623208"/>
                </a:lnTo>
                <a:lnTo>
                  <a:pt x="141583" y="654064"/>
                </a:lnTo>
                <a:lnTo>
                  <a:pt x="180306" y="680286"/>
                </a:lnTo>
                <a:lnTo>
                  <a:pt x="222353" y="701438"/>
                </a:lnTo>
                <a:lnTo>
                  <a:pt x="267292" y="717086"/>
                </a:lnTo>
                <a:lnTo>
                  <a:pt x="314690" y="726794"/>
                </a:lnTo>
                <a:lnTo>
                  <a:pt x="364114" y="730127"/>
                </a:lnTo>
                <a:lnTo>
                  <a:pt x="413509" y="726794"/>
                </a:lnTo>
                <a:lnTo>
                  <a:pt x="460884" y="717086"/>
                </a:lnTo>
                <a:lnTo>
                  <a:pt x="505804" y="701438"/>
                </a:lnTo>
                <a:lnTo>
                  <a:pt x="547836" y="680286"/>
                </a:lnTo>
                <a:lnTo>
                  <a:pt x="586546" y="654064"/>
                </a:lnTo>
                <a:lnTo>
                  <a:pt x="621502" y="623208"/>
                </a:lnTo>
                <a:lnTo>
                  <a:pt x="652269" y="588154"/>
                </a:lnTo>
                <a:lnTo>
                  <a:pt x="678414" y="549335"/>
                </a:lnTo>
                <a:lnTo>
                  <a:pt x="699504" y="507188"/>
                </a:lnTo>
                <a:lnTo>
                  <a:pt x="715105" y="462148"/>
                </a:lnTo>
                <a:lnTo>
                  <a:pt x="724783" y="414650"/>
                </a:lnTo>
                <a:lnTo>
                  <a:pt x="728106" y="365129"/>
                </a:lnTo>
                <a:lnTo>
                  <a:pt x="724783" y="315578"/>
                </a:lnTo>
                <a:lnTo>
                  <a:pt x="715105" y="268054"/>
                </a:lnTo>
                <a:lnTo>
                  <a:pt x="699504" y="222993"/>
                </a:lnTo>
                <a:lnTo>
                  <a:pt x="678414" y="180830"/>
                </a:lnTo>
                <a:lnTo>
                  <a:pt x="652269" y="141999"/>
                </a:lnTo>
                <a:lnTo>
                  <a:pt x="621502" y="106934"/>
                </a:lnTo>
                <a:lnTo>
                  <a:pt x="586546" y="76071"/>
                </a:lnTo>
                <a:lnTo>
                  <a:pt x="547836" y="49845"/>
                </a:lnTo>
                <a:lnTo>
                  <a:pt x="505804" y="28690"/>
                </a:lnTo>
                <a:lnTo>
                  <a:pt x="460884" y="13041"/>
                </a:lnTo>
                <a:lnTo>
                  <a:pt x="413509" y="3332"/>
                </a:lnTo>
                <a:lnTo>
                  <a:pt x="3641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81175" y="2276475"/>
            <a:ext cx="771525" cy="771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21140" y="1613957"/>
            <a:ext cx="3492713" cy="18931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7388" y="1613972"/>
            <a:ext cx="3584069" cy="1915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03348" y="2470022"/>
            <a:ext cx="370840" cy="370840"/>
          </a:xfrm>
          <a:custGeom>
            <a:avLst/>
            <a:gdLst/>
            <a:ahLst/>
            <a:cxnLst/>
            <a:rect l="l" t="t" r="r" b="b"/>
            <a:pathLst>
              <a:path w="370839" h="370839">
                <a:moveTo>
                  <a:pt x="185297" y="0"/>
                </a:moveTo>
                <a:lnTo>
                  <a:pt x="136026" y="6616"/>
                </a:lnTo>
                <a:lnTo>
                  <a:pt x="91759" y="25291"/>
                </a:lnTo>
                <a:lnTo>
                  <a:pt x="54259" y="54259"/>
                </a:lnTo>
                <a:lnTo>
                  <a:pt x="25291" y="91759"/>
                </a:lnTo>
                <a:lnTo>
                  <a:pt x="6616" y="136026"/>
                </a:lnTo>
                <a:lnTo>
                  <a:pt x="0" y="185297"/>
                </a:lnTo>
                <a:lnTo>
                  <a:pt x="6616" y="234572"/>
                </a:lnTo>
                <a:lnTo>
                  <a:pt x="25291" y="278860"/>
                </a:lnTo>
                <a:lnTo>
                  <a:pt x="54259" y="316389"/>
                </a:lnTo>
                <a:lnTo>
                  <a:pt x="91759" y="345388"/>
                </a:lnTo>
                <a:lnTo>
                  <a:pt x="136026" y="364086"/>
                </a:lnTo>
                <a:lnTo>
                  <a:pt x="185297" y="370713"/>
                </a:lnTo>
                <a:lnTo>
                  <a:pt x="234562" y="364086"/>
                </a:lnTo>
                <a:lnTo>
                  <a:pt x="278826" y="345388"/>
                </a:lnTo>
                <a:lnTo>
                  <a:pt x="316323" y="316389"/>
                </a:lnTo>
                <a:lnTo>
                  <a:pt x="345291" y="278860"/>
                </a:lnTo>
                <a:lnTo>
                  <a:pt x="363965" y="234572"/>
                </a:lnTo>
                <a:lnTo>
                  <a:pt x="370581" y="185297"/>
                </a:lnTo>
                <a:lnTo>
                  <a:pt x="363965" y="136026"/>
                </a:lnTo>
                <a:lnTo>
                  <a:pt x="345291" y="91759"/>
                </a:lnTo>
                <a:lnTo>
                  <a:pt x="316323" y="54259"/>
                </a:lnTo>
                <a:lnTo>
                  <a:pt x="278826" y="25291"/>
                </a:lnTo>
                <a:lnTo>
                  <a:pt x="234562" y="6616"/>
                </a:lnTo>
                <a:lnTo>
                  <a:pt x="185297" y="0"/>
                </a:lnTo>
                <a:close/>
              </a:path>
            </a:pathLst>
          </a:custGeom>
          <a:solidFill>
            <a:srgbClr val="002A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13967" y="2553904"/>
            <a:ext cx="15938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-40" dirty="0">
                <a:solidFill>
                  <a:srgbClr val="FFFFFF"/>
                </a:solidFill>
                <a:latin typeface="Calibri"/>
                <a:cs typeface="Calibri"/>
              </a:rPr>
              <a:t>01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48140" y="2276475"/>
            <a:ext cx="771525" cy="7715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74504" y="2473320"/>
            <a:ext cx="370840" cy="370840"/>
          </a:xfrm>
          <a:custGeom>
            <a:avLst/>
            <a:gdLst/>
            <a:ahLst/>
            <a:cxnLst/>
            <a:rect l="l" t="t" r="r" b="b"/>
            <a:pathLst>
              <a:path w="370839" h="370839">
                <a:moveTo>
                  <a:pt x="185287" y="0"/>
                </a:moveTo>
                <a:lnTo>
                  <a:pt x="136013" y="6626"/>
                </a:lnTo>
                <a:lnTo>
                  <a:pt x="91747" y="25325"/>
                </a:lnTo>
                <a:lnTo>
                  <a:pt x="54250" y="54325"/>
                </a:lnTo>
                <a:lnTo>
                  <a:pt x="25285" y="91856"/>
                </a:lnTo>
                <a:lnTo>
                  <a:pt x="6615" y="136147"/>
                </a:lnTo>
                <a:lnTo>
                  <a:pt x="0" y="185428"/>
                </a:lnTo>
                <a:lnTo>
                  <a:pt x="6615" y="234693"/>
                </a:lnTo>
                <a:lnTo>
                  <a:pt x="25285" y="278957"/>
                </a:lnTo>
                <a:lnTo>
                  <a:pt x="54250" y="316454"/>
                </a:lnTo>
                <a:lnTo>
                  <a:pt x="91747" y="345422"/>
                </a:lnTo>
                <a:lnTo>
                  <a:pt x="136013" y="364096"/>
                </a:lnTo>
                <a:lnTo>
                  <a:pt x="185287" y="370713"/>
                </a:lnTo>
                <a:lnTo>
                  <a:pt x="234551" y="364096"/>
                </a:lnTo>
                <a:lnTo>
                  <a:pt x="278815" y="345422"/>
                </a:lnTo>
                <a:lnTo>
                  <a:pt x="316313" y="316454"/>
                </a:lnTo>
                <a:lnTo>
                  <a:pt x="345283" y="278957"/>
                </a:lnTo>
                <a:lnTo>
                  <a:pt x="363958" y="234693"/>
                </a:lnTo>
                <a:lnTo>
                  <a:pt x="370575" y="185428"/>
                </a:lnTo>
                <a:lnTo>
                  <a:pt x="363958" y="136147"/>
                </a:lnTo>
                <a:lnTo>
                  <a:pt x="345283" y="91856"/>
                </a:lnTo>
                <a:lnTo>
                  <a:pt x="316313" y="54325"/>
                </a:lnTo>
                <a:lnTo>
                  <a:pt x="278815" y="25325"/>
                </a:lnTo>
                <a:lnTo>
                  <a:pt x="234551" y="6626"/>
                </a:lnTo>
                <a:lnTo>
                  <a:pt x="185287" y="0"/>
                </a:lnTo>
                <a:close/>
              </a:path>
            </a:pathLst>
          </a:custGeom>
          <a:solidFill>
            <a:srgbClr val="783F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87650" y="2557396"/>
            <a:ext cx="15875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-40" dirty="0">
                <a:solidFill>
                  <a:srgbClr val="FFFFFF"/>
                </a:solidFill>
                <a:latin typeface="Calibri"/>
                <a:cs typeface="Calibri"/>
              </a:rPr>
              <a:t>02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34100" y="2266950"/>
            <a:ext cx="771525" cy="7715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94754" y="2457830"/>
            <a:ext cx="370840" cy="370840"/>
          </a:xfrm>
          <a:custGeom>
            <a:avLst/>
            <a:gdLst/>
            <a:ahLst/>
            <a:cxnLst/>
            <a:rect l="l" t="t" r="r" b="b"/>
            <a:pathLst>
              <a:path w="370840" h="370839">
                <a:moveTo>
                  <a:pt x="185287" y="0"/>
                </a:moveTo>
                <a:lnTo>
                  <a:pt x="136024" y="6616"/>
                </a:lnTo>
                <a:lnTo>
                  <a:pt x="91760" y="25291"/>
                </a:lnTo>
                <a:lnTo>
                  <a:pt x="54262" y="54259"/>
                </a:lnTo>
                <a:lnTo>
                  <a:pt x="25292" y="91759"/>
                </a:lnTo>
                <a:lnTo>
                  <a:pt x="6617" y="136026"/>
                </a:lnTo>
                <a:lnTo>
                  <a:pt x="0" y="185297"/>
                </a:lnTo>
                <a:lnTo>
                  <a:pt x="6617" y="234572"/>
                </a:lnTo>
                <a:lnTo>
                  <a:pt x="25292" y="278860"/>
                </a:lnTo>
                <a:lnTo>
                  <a:pt x="54262" y="316389"/>
                </a:lnTo>
                <a:lnTo>
                  <a:pt x="91760" y="345388"/>
                </a:lnTo>
                <a:lnTo>
                  <a:pt x="136024" y="364086"/>
                </a:lnTo>
                <a:lnTo>
                  <a:pt x="185287" y="370713"/>
                </a:lnTo>
                <a:lnTo>
                  <a:pt x="234562" y="364086"/>
                </a:lnTo>
                <a:lnTo>
                  <a:pt x="278828" y="345388"/>
                </a:lnTo>
                <a:lnTo>
                  <a:pt x="316325" y="316389"/>
                </a:lnTo>
                <a:lnTo>
                  <a:pt x="345289" y="278860"/>
                </a:lnTo>
                <a:lnTo>
                  <a:pt x="363960" y="234572"/>
                </a:lnTo>
                <a:lnTo>
                  <a:pt x="370575" y="185297"/>
                </a:lnTo>
                <a:lnTo>
                  <a:pt x="363960" y="136026"/>
                </a:lnTo>
                <a:lnTo>
                  <a:pt x="345289" y="91759"/>
                </a:lnTo>
                <a:lnTo>
                  <a:pt x="316325" y="54259"/>
                </a:lnTo>
                <a:lnTo>
                  <a:pt x="278828" y="25291"/>
                </a:lnTo>
                <a:lnTo>
                  <a:pt x="234562" y="6616"/>
                </a:lnTo>
                <a:lnTo>
                  <a:pt x="185287" y="0"/>
                </a:lnTo>
                <a:close/>
              </a:path>
            </a:pathLst>
          </a:custGeom>
          <a:solidFill>
            <a:srgbClr val="2F2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910075" y="2541902"/>
            <a:ext cx="15875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-40" dirty="0">
                <a:solidFill>
                  <a:srgbClr val="FFFFFF"/>
                </a:solidFill>
                <a:latin typeface="Calibri"/>
                <a:cs typeface="Calibri"/>
              </a:rPr>
              <a:t>03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28368" y="2428518"/>
            <a:ext cx="415518" cy="415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92646" y="2428545"/>
            <a:ext cx="370661" cy="3706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94120" y="2422257"/>
            <a:ext cx="406158" cy="4061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79187" y="2501326"/>
            <a:ext cx="618490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142875">
              <a:lnSpc>
                <a:spcPts val="1580"/>
              </a:lnSpc>
              <a:spcBef>
                <a:spcPts val="185"/>
              </a:spcBef>
            </a:pPr>
            <a:r>
              <a:rPr sz="1350" b="1" spc="-10" dirty="0">
                <a:latin typeface="Calibri"/>
                <a:cs typeface="Calibri"/>
              </a:rPr>
              <a:t>Find  </a:t>
            </a:r>
            <a:r>
              <a:rPr sz="1350" b="1" spc="10" dirty="0">
                <a:latin typeface="Calibri"/>
                <a:cs typeface="Calibri"/>
              </a:rPr>
              <a:t>E</a:t>
            </a:r>
            <a:r>
              <a:rPr sz="1350" b="1" spc="-35" dirty="0">
                <a:latin typeface="Calibri"/>
                <a:cs typeface="Calibri"/>
              </a:rPr>
              <a:t>l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20" dirty="0">
                <a:latin typeface="Calibri"/>
                <a:cs typeface="Calibri"/>
              </a:rPr>
              <a:t>m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20" dirty="0">
                <a:latin typeface="Calibri"/>
                <a:cs typeface="Calibri"/>
              </a:rPr>
              <a:t>n</a:t>
            </a:r>
            <a:r>
              <a:rPr sz="1350" b="1" dirty="0"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477266" y="2141150"/>
            <a:ext cx="612775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79375" marR="5080" indent="-66675">
              <a:lnSpc>
                <a:spcPts val="1580"/>
              </a:lnSpc>
              <a:spcBef>
                <a:spcPts val="185"/>
              </a:spcBef>
            </a:pPr>
            <a:r>
              <a:rPr sz="1350" spc="25" dirty="0">
                <a:solidFill>
                  <a:srgbClr val="000000"/>
                </a:solidFill>
              </a:rPr>
              <a:t>P</a:t>
            </a:r>
            <a:r>
              <a:rPr sz="1350" spc="-10" dirty="0">
                <a:solidFill>
                  <a:srgbClr val="000000"/>
                </a:solidFill>
              </a:rPr>
              <a:t>e</a:t>
            </a:r>
            <a:r>
              <a:rPr sz="1350" spc="-35" dirty="0">
                <a:solidFill>
                  <a:srgbClr val="000000"/>
                </a:solidFill>
              </a:rPr>
              <a:t>r</a:t>
            </a:r>
            <a:r>
              <a:rPr sz="1350" spc="20" dirty="0">
                <a:solidFill>
                  <a:srgbClr val="000000"/>
                </a:solidFill>
              </a:rPr>
              <a:t>fo</a:t>
            </a:r>
            <a:r>
              <a:rPr sz="1350" spc="-35" dirty="0">
                <a:solidFill>
                  <a:srgbClr val="000000"/>
                </a:solidFill>
              </a:rPr>
              <a:t>r</a:t>
            </a:r>
            <a:r>
              <a:rPr sz="1350" dirty="0">
                <a:solidFill>
                  <a:srgbClr val="000000"/>
                </a:solidFill>
              </a:rPr>
              <a:t>m </a:t>
            </a:r>
            <a:r>
              <a:rPr sz="1350"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000000"/>
                </a:solidFill>
              </a:rPr>
              <a:t>Action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01874" y="2572061"/>
            <a:ext cx="727075" cy="4318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28575">
              <a:lnSpc>
                <a:spcPts val="1580"/>
              </a:lnSpc>
              <a:spcBef>
                <a:spcPts val="185"/>
              </a:spcBef>
            </a:pPr>
            <a:r>
              <a:rPr sz="1350" b="1" spc="-30" dirty="0">
                <a:latin typeface="Calibri"/>
                <a:cs typeface="Calibri"/>
              </a:rPr>
              <a:t>Testing </a:t>
            </a:r>
            <a:r>
              <a:rPr sz="1350" b="1" dirty="0">
                <a:latin typeface="Calibri"/>
                <a:cs typeface="Calibri"/>
              </a:rPr>
              <a:t>&amp;  </a:t>
            </a:r>
            <a:r>
              <a:rPr sz="1350" b="1" spc="-10" dirty="0">
                <a:latin typeface="Calibri"/>
                <a:cs typeface="Calibri"/>
              </a:rPr>
              <a:t>R</a:t>
            </a:r>
            <a:r>
              <a:rPr sz="1350" b="1" spc="-5" dirty="0">
                <a:latin typeface="Calibri"/>
                <a:cs typeface="Calibri"/>
              </a:rPr>
              <a:t>e</a:t>
            </a:r>
            <a:r>
              <a:rPr sz="1350" b="1" spc="20" dirty="0">
                <a:latin typeface="Calibri"/>
                <a:cs typeface="Calibri"/>
              </a:rPr>
              <a:t>po</a:t>
            </a:r>
            <a:r>
              <a:rPr sz="1350" b="1" spc="-35" dirty="0">
                <a:latin typeface="Calibri"/>
                <a:cs typeface="Calibri"/>
              </a:rPr>
              <a:t>r</a:t>
            </a:r>
            <a:r>
              <a:rPr sz="1350" b="1" spc="-20" dirty="0">
                <a:latin typeface="Calibri"/>
                <a:cs typeface="Calibri"/>
              </a:rPr>
              <a:t>t</a:t>
            </a:r>
            <a:r>
              <a:rPr sz="1350" b="1" spc="-35" dirty="0">
                <a:latin typeface="Calibri"/>
                <a:cs typeface="Calibri"/>
              </a:rPr>
              <a:t>i</a:t>
            </a:r>
            <a:r>
              <a:rPr sz="1350" b="1" spc="20" dirty="0">
                <a:latin typeface="Calibri"/>
                <a:cs typeface="Calibri"/>
              </a:rPr>
              <a:t>n</a:t>
            </a:r>
            <a:r>
              <a:rPr sz="1350" b="1" dirty="0">
                <a:latin typeface="Calibri"/>
                <a:cs typeface="Calibri"/>
              </a:rPr>
              <a:t>g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61391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Performing Action </a:t>
            </a:r>
            <a:r>
              <a:rPr spc="15" dirty="0"/>
              <a:t>on</a:t>
            </a:r>
            <a:r>
              <a:rPr spc="215" dirty="0"/>
              <a:t> </a:t>
            </a:r>
            <a:r>
              <a:rPr spc="15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8931" y="870898"/>
            <a:ext cx="8300084" cy="1882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The next </a:t>
            </a:r>
            <a:r>
              <a:rPr sz="1350" spc="-5" dirty="0">
                <a:latin typeface="Calibri"/>
                <a:cs typeface="Calibri"/>
              </a:rPr>
              <a:t>step </a:t>
            </a:r>
            <a:r>
              <a:rPr sz="1350" spc="-10" dirty="0">
                <a:latin typeface="Calibri"/>
                <a:cs typeface="Calibri"/>
              </a:rPr>
              <a:t>is taking </a:t>
            </a:r>
            <a:r>
              <a:rPr sz="1350" spc="10" dirty="0">
                <a:latin typeface="Calibri"/>
                <a:cs typeface="Calibri"/>
              </a:rPr>
              <a:t>an </a:t>
            </a:r>
            <a:r>
              <a:rPr sz="1350" spc="5" dirty="0">
                <a:latin typeface="Calibri"/>
                <a:cs typeface="Calibri"/>
              </a:rPr>
              <a:t>action. </a:t>
            </a:r>
            <a:r>
              <a:rPr sz="1350" dirty="0">
                <a:latin typeface="Calibri"/>
                <a:cs typeface="Calibri"/>
              </a:rPr>
              <a:t>For </a:t>
            </a:r>
            <a:r>
              <a:rPr sz="1350" spc="-5" dirty="0">
                <a:latin typeface="Calibri"/>
                <a:cs typeface="Calibri"/>
              </a:rPr>
              <a:t>that, one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-10" dirty="0">
                <a:latin typeface="Calibri"/>
                <a:cs typeface="Calibri"/>
              </a:rPr>
              <a:t>try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following</a:t>
            </a:r>
            <a:r>
              <a:rPr sz="1350" spc="-18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options: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641985" indent="-287020">
              <a:lnSpc>
                <a:spcPct val="100000"/>
              </a:lnSpc>
              <a:buFont typeface="Wingdings"/>
              <a:buChar char=""/>
              <a:tabLst>
                <a:tab pos="641350" algn="l"/>
                <a:tab pos="642620" algn="l"/>
              </a:tabLst>
            </a:pPr>
            <a:r>
              <a:rPr sz="1350" b="1" spc="5" dirty="0">
                <a:latin typeface="Calibri"/>
                <a:cs typeface="Calibri"/>
              </a:rPr>
              <a:t>Click()</a:t>
            </a:r>
            <a:r>
              <a:rPr sz="1350" spc="5" dirty="0">
                <a:latin typeface="Calibri"/>
                <a:cs typeface="Calibri"/>
              </a:rPr>
              <a:t>: Used </a:t>
            </a:r>
            <a:r>
              <a:rPr sz="1350" dirty="0">
                <a:latin typeface="Calibri"/>
                <a:cs typeface="Calibri"/>
              </a:rPr>
              <a:t>to click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20" dirty="0">
                <a:latin typeface="Calibri"/>
                <a:cs typeface="Calibri"/>
              </a:rPr>
              <a:t>link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dirty="0">
                <a:latin typeface="Calibri"/>
                <a:cs typeface="Calibri"/>
              </a:rPr>
              <a:t>wait </a:t>
            </a:r>
            <a:r>
              <a:rPr sz="1350" spc="20" dirty="0">
                <a:latin typeface="Calibri"/>
                <a:cs typeface="Calibri"/>
              </a:rPr>
              <a:t>for</a:t>
            </a:r>
            <a:r>
              <a:rPr sz="1350" spc="-22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page </a:t>
            </a:r>
            <a:r>
              <a:rPr sz="1350" spc="10" dirty="0">
                <a:latin typeface="Calibri"/>
                <a:cs typeface="Calibri"/>
              </a:rPr>
              <a:t>load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5" dirty="0">
                <a:latin typeface="Calibri"/>
                <a:cs typeface="Calibri"/>
              </a:rPr>
              <a:t>complete </a:t>
            </a:r>
            <a:r>
              <a:rPr sz="1350" dirty="0">
                <a:latin typeface="Calibri"/>
                <a:cs typeface="Calibri"/>
              </a:rPr>
              <a:t>before </a:t>
            </a:r>
            <a:r>
              <a:rPr sz="1350" spc="-10" dirty="0">
                <a:latin typeface="Calibri"/>
                <a:cs typeface="Calibri"/>
              </a:rPr>
              <a:t>proceeding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next </a:t>
            </a:r>
            <a:r>
              <a:rPr sz="1350" spc="-5" dirty="0">
                <a:latin typeface="Calibri"/>
                <a:cs typeface="Calibri"/>
              </a:rPr>
              <a:t>command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1400">
              <a:latin typeface="Times New Roman"/>
              <a:cs typeface="Times New Roman"/>
            </a:endParaRPr>
          </a:p>
          <a:p>
            <a:pPr marL="641985" indent="-287020">
              <a:lnSpc>
                <a:spcPct val="100000"/>
              </a:lnSpc>
              <a:buFont typeface="Wingdings"/>
              <a:buChar char=""/>
              <a:tabLst>
                <a:tab pos="641350" algn="l"/>
                <a:tab pos="642620" algn="l"/>
              </a:tabLst>
            </a:pPr>
            <a:r>
              <a:rPr sz="1350" b="1" spc="5" dirty="0">
                <a:latin typeface="Calibri"/>
                <a:cs typeface="Calibri"/>
              </a:rPr>
              <a:t>sendKeys()</a:t>
            </a:r>
            <a:r>
              <a:rPr sz="1350" spc="5" dirty="0">
                <a:latin typeface="Calibri"/>
                <a:cs typeface="Calibri"/>
              </a:rPr>
              <a:t>:</a:t>
            </a:r>
            <a:r>
              <a:rPr sz="1350" spc="-7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Used</a:t>
            </a:r>
            <a:r>
              <a:rPr sz="1350" spc="-1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to</a:t>
            </a:r>
            <a:r>
              <a:rPr sz="1350" spc="-5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enter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values</a:t>
            </a:r>
            <a:r>
              <a:rPr sz="1350" spc="6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onto</a:t>
            </a:r>
            <a:r>
              <a:rPr sz="1350" spc="-5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text</a:t>
            </a:r>
            <a:r>
              <a:rPr sz="1350" spc="-9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boxes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1400">
              <a:latin typeface="Times New Roman"/>
              <a:cs typeface="Times New Roman"/>
            </a:endParaRPr>
          </a:p>
          <a:p>
            <a:pPr marL="64198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641350" algn="l"/>
                <a:tab pos="642620" algn="l"/>
              </a:tabLst>
            </a:pPr>
            <a:r>
              <a:rPr sz="1350" b="1" dirty="0">
                <a:latin typeface="Calibri"/>
                <a:cs typeface="Calibri"/>
              </a:rPr>
              <a:t>Clear()</a:t>
            </a:r>
            <a:r>
              <a:rPr sz="1350" dirty="0">
                <a:latin typeface="Calibri"/>
                <a:cs typeface="Calibri"/>
              </a:rPr>
              <a:t>:</a:t>
            </a:r>
            <a:r>
              <a:rPr sz="1350" spc="-7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Used</a:t>
            </a:r>
            <a:r>
              <a:rPr sz="1350" spc="-5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to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clear</a:t>
            </a:r>
            <a:r>
              <a:rPr sz="1350" spc="-10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text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boxes</a:t>
            </a:r>
            <a:r>
              <a:rPr sz="1350" spc="-8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4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its</a:t>
            </a:r>
            <a:r>
              <a:rPr sz="1350" spc="-15" dirty="0">
                <a:latin typeface="Calibri"/>
                <a:cs typeface="Calibri"/>
              </a:rPr>
              <a:t> current</a:t>
            </a:r>
            <a:r>
              <a:rPr sz="1350" spc="6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value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"/>
            </a:pPr>
            <a:endParaRPr sz="1450">
              <a:latin typeface="Times New Roman"/>
              <a:cs typeface="Times New Roman"/>
            </a:endParaRPr>
          </a:p>
          <a:p>
            <a:pPr marL="641985" indent="-287020">
              <a:lnSpc>
                <a:spcPct val="100000"/>
              </a:lnSpc>
              <a:buFont typeface="Wingdings"/>
              <a:buChar char=""/>
              <a:tabLst>
                <a:tab pos="641350" algn="l"/>
                <a:tab pos="642620" algn="l"/>
              </a:tabLst>
            </a:pPr>
            <a:r>
              <a:rPr sz="1350" b="1" spc="10" dirty="0">
                <a:latin typeface="Calibri"/>
                <a:cs typeface="Calibri"/>
              </a:rPr>
              <a:t>Submit()</a:t>
            </a:r>
            <a:r>
              <a:rPr sz="1350" spc="10" dirty="0">
                <a:latin typeface="Calibri"/>
                <a:cs typeface="Calibri"/>
              </a:rPr>
              <a:t>: </a:t>
            </a:r>
            <a:r>
              <a:rPr sz="1350" spc="-20" dirty="0">
                <a:latin typeface="Calibri"/>
                <a:cs typeface="Calibri"/>
              </a:rPr>
              <a:t>WebDriver </a:t>
            </a:r>
            <a:r>
              <a:rPr sz="1350" spc="-10" dirty="0">
                <a:latin typeface="Calibri"/>
                <a:cs typeface="Calibri"/>
              </a:rPr>
              <a:t>will </a:t>
            </a:r>
            <a:r>
              <a:rPr sz="1350" dirty="0">
                <a:latin typeface="Calibri"/>
                <a:cs typeface="Calibri"/>
              </a:rPr>
              <a:t>automatically </a:t>
            </a:r>
            <a:r>
              <a:rPr sz="1350" spc="-20" dirty="0">
                <a:latin typeface="Calibri"/>
                <a:cs typeface="Calibri"/>
              </a:rPr>
              <a:t>trigger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25" dirty="0">
                <a:latin typeface="Calibri"/>
                <a:cs typeface="Calibri"/>
              </a:rPr>
              <a:t>submit </a:t>
            </a:r>
            <a:r>
              <a:rPr sz="1350" dirty="0">
                <a:latin typeface="Calibri"/>
                <a:cs typeface="Calibri"/>
              </a:rPr>
              <a:t>function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form </a:t>
            </a:r>
            <a:r>
              <a:rPr sz="1350" spc="-10" dirty="0">
                <a:latin typeface="Calibri"/>
                <a:cs typeface="Calibri"/>
              </a:rPr>
              <a:t>where </a:t>
            </a:r>
            <a:r>
              <a:rPr sz="1350" spc="-5" dirty="0">
                <a:latin typeface="Calibri"/>
                <a:cs typeface="Calibri"/>
              </a:rPr>
              <a:t>that </a:t>
            </a:r>
            <a:r>
              <a:rPr sz="1350" spc="-10" dirty="0">
                <a:latin typeface="Calibri"/>
                <a:cs typeface="Calibri"/>
              </a:rPr>
              <a:t>element </a:t>
            </a:r>
            <a:r>
              <a:rPr sz="1350" spc="-15" dirty="0">
                <a:latin typeface="Calibri"/>
                <a:cs typeface="Calibri"/>
              </a:rPr>
              <a:t>belongs</a:t>
            </a:r>
            <a:r>
              <a:rPr sz="1350" spc="7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to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0700" y="3448050"/>
            <a:ext cx="5438759" cy="971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08607" y="3467992"/>
            <a:ext cx="5347970" cy="875665"/>
          </a:xfrm>
          <a:custGeom>
            <a:avLst/>
            <a:gdLst/>
            <a:ahLst/>
            <a:cxnLst/>
            <a:rect l="l" t="t" r="r" b="b"/>
            <a:pathLst>
              <a:path w="5347970" h="875664">
                <a:moveTo>
                  <a:pt x="5201915" y="0"/>
                </a:moveTo>
                <a:lnTo>
                  <a:pt x="0" y="0"/>
                </a:lnTo>
                <a:lnTo>
                  <a:pt x="0" y="729496"/>
                </a:lnTo>
                <a:lnTo>
                  <a:pt x="145923" y="875382"/>
                </a:lnTo>
                <a:lnTo>
                  <a:pt x="5347853" y="875382"/>
                </a:lnTo>
                <a:lnTo>
                  <a:pt x="5347853" y="145923"/>
                </a:lnTo>
                <a:lnTo>
                  <a:pt x="52019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08607" y="3467992"/>
            <a:ext cx="5347970" cy="875665"/>
          </a:xfrm>
          <a:custGeom>
            <a:avLst/>
            <a:gdLst/>
            <a:ahLst/>
            <a:cxnLst/>
            <a:rect l="l" t="t" r="r" b="b"/>
            <a:pathLst>
              <a:path w="5347970" h="875664">
                <a:moveTo>
                  <a:pt x="0" y="0"/>
                </a:moveTo>
                <a:lnTo>
                  <a:pt x="5201914" y="0"/>
                </a:lnTo>
                <a:lnTo>
                  <a:pt x="5347853" y="145922"/>
                </a:lnTo>
                <a:lnTo>
                  <a:pt x="5347853" y="875382"/>
                </a:lnTo>
                <a:lnTo>
                  <a:pt x="145922" y="875382"/>
                </a:lnTo>
                <a:lnTo>
                  <a:pt x="0" y="72949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24050" y="3276600"/>
            <a:ext cx="1628775" cy="447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90775" y="3314700"/>
            <a:ext cx="723900" cy="4286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66472" y="3314544"/>
            <a:ext cx="1490345" cy="316865"/>
          </a:xfrm>
          <a:custGeom>
            <a:avLst/>
            <a:gdLst/>
            <a:ahLst/>
            <a:cxnLst/>
            <a:rect l="l" t="t" r="r" b="b"/>
            <a:pathLst>
              <a:path w="1490345" h="316864">
                <a:moveTo>
                  <a:pt x="0" y="316516"/>
                </a:moveTo>
                <a:lnTo>
                  <a:pt x="1490340" y="316516"/>
                </a:lnTo>
                <a:lnTo>
                  <a:pt x="1490340" y="0"/>
                </a:lnTo>
                <a:lnTo>
                  <a:pt x="0" y="0"/>
                </a:lnTo>
                <a:lnTo>
                  <a:pt x="0" y="316516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66472" y="3372801"/>
            <a:ext cx="4847590" cy="6000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118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</a:pPr>
            <a:r>
              <a:rPr sz="1350" spc="-20" dirty="0">
                <a:latin typeface="Calibri"/>
                <a:cs typeface="Calibri"/>
              </a:rPr>
              <a:t>WebElement </a:t>
            </a:r>
            <a:r>
              <a:rPr sz="1350" spc="-10" dirty="0">
                <a:latin typeface="Calibri"/>
                <a:cs typeface="Calibri"/>
              </a:rPr>
              <a:t>button </a:t>
            </a:r>
            <a:r>
              <a:rPr sz="1350" dirty="0">
                <a:latin typeface="Calibri"/>
                <a:cs typeface="Calibri"/>
              </a:rPr>
              <a:t>=</a:t>
            </a:r>
            <a:r>
              <a:rPr sz="1350" spc="-10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driver.findElement(By.class(“CwaK9")).click();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048140" y="2276475"/>
            <a:ext cx="771525" cy="771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72175" y="2095500"/>
            <a:ext cx="1104900" cy="1104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7965" y="2281558"/>
            <a:ext cx="728345" cy="730250"/>
          </a:xfrm>
          <a:custGeom>
            <a:avLst/>
            <a:gdLst/>
            <a:ahLst/>
            <a:cxnLst/>
            <a:rect l="l" t="t" r="r" b="b"/>
            <a:pathLst>
              <a:path w="728345" h="730250">
                <a:moveTo>
                  <a:pt x="363992" y="0"/>
                </a:moveTo>
                <a:lnTo>
                  <a:pt x="314596" y="3332"/>
                </a:lnTo>
                <a:lnTo>
                  <a:pt x="267222" y="13040"/>
                </a:lnTo>
                <a:lnTo>
                  <a:pt x="222302" y="28689"/>
                </a:lnTo>
                <a:lnTo>
                  <a:pt x="180270" y="49844"/>
                </a:lnTo>
                <a:lnTo>
                  <a:pt x="141559" y="76070"/>
                </a:lnTo>
                <a:lnTo>
                  <a:pt x="106603" y="106932"/>
                </a:lnTo>
                <a:lnTo>
                  <a:pt x="75836" y="141996"/>
                </a:lnTo>
                <a:lnTo>
                  <a:pt x="49691" y="180826"/>
                </a:lnTo>
                <a:lnTo>
                  <a:pt x="28601" y="222988"/>
                </a:lnTo>
                <a:lnTo>
                  <a:pt x="13000" y="268047"/>
                </a:lnTo>
                <a:lnTo>
                  <a:pt x="3322" y="315568"/>
                </a:lnTo>
                <a:lnTo>
                  <a:pt x="0" y="365116"/>
                </a:lnTo>
                <a:lnTo>
                  <a:pt x="3322" y="414637"/>
                </a:lnTo>
                <a:lnTo>
                  <a:pt x="13000" y="462136"/>
                </a:lnTo>
                <a:lnTo>
                  <a:pt x="28601" y="507176"/>
                </a:lnTo>
                <a:lnTo>
                  <a:pt x="49691" y="549323"/>
                </a:lnTo>
                <a:lnTo>
                  <a:pt x="75836" y="588141"/>
                </a:lnTo>
                <a:lnTo>
                  <a:pt x="106603" y="623196"/>
                </a:lnTo>
                <a:lnTo>
                  <a:pt x="141559" y="654052"/>
                </a:lnTo>
                <a:lnTo>
                  <a:pt x="180270" y="680274"/>
                </a:lnTo>
                <a:lnTo>
                  <a:pt x="222302" y="701426"/>
                </a:lnTo>
                <a:lnTo>
                  <a:pt x="267222" y="717074"/>
                </a:lnTo>
                <a:lnTo>
                  <a:pt x="314596" y="726782"/>
                </a:lnTo>
                <a:lnTo>
                  <a:pt x="363992" y="730114"/>
                </a:lnTo>
                <a:lnTo>
                  <a:pt x="413415" y="726782"/>
                </a:lnTo>
                <a:lnTo>
                  <a:pt x="460813" y="717074"/>
                </a:lnTo>
                <a:lnTo>
                  <a:pt x="505752" y="701426"/>
                </a:lnTo>
                <a:lnTo>
                  <a:pt x="547800" y="680274"/>
                </a:lnTo>
                <a:lnTo>
                  <a:pt x="586522" y="654052"/>
                </a:lnTo>
                <a:lnTo>
                  <a:pt x="621487" y="623196"/>
                </a:lnTo>
                <a:lnTo>
                  <a:pt x="652260" y="588141"/>
                </a:lnTo>
                <a:lnTo>
                  <a:pt x="678410" y="549323"/>
                </a:lnTo>
                <a:lnTo>
                  <a:pt x="699502" y="507176"/>
                </a:lnTo>
                <a:lnTo>
                  <a:pt x="715104" y="462136"/>
                </a:lnTo>
                <a:lnTo>
                  <a:pt x="724783" y="414637"/>
                </a:lnTo>
                <a:lnTo>
                  <a:pt x="728106" y="365116"/>
                </a:lnTo>
                <a:lnTo>
                  <a:pt x="724783" y="315568"/>
                </a:lnTo>
                <a:lnTo>
                  <a:pt x="715104" y="268047"/>
                </a:lnTo>
                <a:lnTo>
                  <a:pt x="699502" y="222988"/>
                </a:lnTo>
                <a:lnTo>
                  <a:pt x="678410" y="180826"/>
                </a:lnTo>
                <a:lnTo>
                  <a:pt x="652260" y="141996"/>
                </a:lnTo>
                <a:lnTo>
                  <a:pt x="621487" y="106932"/>
                </a:lnTo>
                <a:lnTo>
                  <a:pt x="586522" y="76070"/>
                </a:lnTo>
                <a:lnTo>
                  <a:pt x="547800" y="49844"/>
                </a:lnTo>
                <a:lnTo>
                  <a:pt x="505752" y="28689"/>
                </a:lnTo>
                <a:lnTo>
                  <a:pt x="460813" y="13040"/>
                </a:lnTo>
                <a:lnTo>
                  <a:pt x="413415" y="3332"/>
                </a:lnTo>
                <a:lnTo>
                  <a:pt x="3639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81175" y="2276475"/>
            <a:ext cx="771525" cy="7715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1140" y="1613957"/>
            <a:ext cx="3492713" cy="18931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57388" y="1613972"/>
            <a:ext cx="3584069" cy="19158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03348" y="2470022"/>
            <a:ext cx="370840" cy="370840"/>
          </a:xfrm>
          <a:custGeom>
            <a:avLst/>
            <a:gdLst/>
            <a:ahLst/>
            <a:cxnLst/>
            <a:rect l="l" t="t" r="r" b="b"/>
            <a:pathLst>
              <a:path w="370839" h="370839">
                <a:moveTo>
                  <a:pt x="185297" y="0"/>
                </a:moveTo>
                <a:lnTo>
                  <a:pt x="136026" y="6616"/>
                </a:lnTo>
                <a:lnTo>
                  <a:pt x="91759" y="25291"/>
                </a:lnTo>
                <a:lnTo>
                  <a:pt x="54259" y="54259"/>
                </a:lnTo>
                <a:lnTo>
                  <a:pt x="25291" y="91759"/>
                </a:lnTo>
                <a:lnTo>
                  <a:pt x="6616" y="136026"/>
                </a:lnTo>
                <a:lnTo>
                  <a:pt x="0" y="185297"/>
                </a:lnTo>
                <a:lnTo>
                  <a:pt x="6616" y="234572"/>
                </a:lnTo>
                <a:lnTo>
                  <a:pt x="25291" y="278860"/>
                </a:lnTo>
                <a:lnTo>
                  <a:pt x="54259" y="316389"/>
                </a:lnTo>
                <a:lnTo>
                  <a:pt x="91759" y="345388"/>
                </a:lnTo>
                <a:lnTo>
                  <a:pt x="136026" y="364086"/>
                </a:lnTo>
                <a:lnTo>
                  <a:pt x="185297" y="370713"/>
                </a:lnTo>
                <a:lnTo>
                  <a:pt x="234562" y="364086"/>
                </a:lnTo>
                <a:lnTo>
                  <a:pt x="278826" y="345388"/>
                </a:lnTo>
                <a:lnTo>
                  <a:pt x="316323" y="316389"/>
                </a:lnTo>
                <a:lnTo>
                  <a:pt x="345291" y="278860"/>
                </a:lnTo>
                <a:lnTo>
                  <a:pt x="363965" y="234572"/>
                </a:lnTo>
                <a:lnTo>
                  <a:pt x="370581" y="185297"/>
                </a:lnTo>
                <a:lnTo>
                  <a:pt x="363965" y="136026"/>
                </a:lnTo>
                <a:lnTo>
                  <a:pt x="345291" y="91759"/>
                </a:lnTo>
                <a:lnTo>
                  <a:pt x="316323" y="54259"/>
                </a:lnTo>
                <a:lnTo>
                  <a:pt x="278826" y="25291"/>
                </a:lnTo>
                <a:lnTo>
                  <a:pt x="234562" y="6616"/>
                </a:lnTo>
                <a:lnTo>
                  <a:pt x="185297" y="0"/>
                </a:lnTo>
                <a:close/>
              </a:path>
            </a:pathLst>
          </a:custGeom>
          <a:solidFill>
            <a:srgbClr val="002A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13967" y="2553904"/>
            <a:ext cx="15938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-40" dirty="0">
                <a:solidFill>
                  <a:srgbClr val="FFFFFF"/>
                </a:solidFill>
                <a:latin typeface="Calibri"/>
                <a:cs typeface="Calibri"/>
              </a:rPr>
              <a:t>01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74504" y="2473320"/>
            <a:ext cx="370840" cy="370840"/>
          </a:xfrm>
          <a:custGeom>
            <a:avLst/>
            <a:gdLst/>
            <a:ahLst/>
            <a:cxnLst/>
            <a:rect l="l" t="t" r="r" b="b"/>
            <a:pathLst>
              <a:path w="370839" h="370839">
                <a:moveTo>
                  <a:pt x="185287" y="0"/>
                </a:moveTo>
                <a:lnTo>
                  <a:pt x="136013" y="6626"/>
                </a:lnTo>
                <a:lnTo>
                  <a:pt x="91747" y="25325"/>
                </a:lnTo>
                <a:lnTo>
                  <a:pt x="54250" y="54325"/>
                </a:lnTo>
                <a:lnTo>
                  <a:pt x="25285" y="91856"/>
                </a:lnTo>
                <a:lnTo>
                  <a:pt x="6615" y="136147"/>
                </a:lnTo>
                <a:lnTo>
                  <a:pt x="0" y="185428"/>
                </a:lnTo>
                <a:lnTo>
                  <a:pt x="6615" y="234693"/>
                </a:lnTo>
                <a:lnTo>
                  <a:pt x="25285" y="278957"/>
                </a:lnTo>
                <a:lnTo>
                  <a:pt x="54250" y="316454"/>
                </a:lnTo>
                <a:lnTo>
                  <a:pt x="91747" y="345422"/>
                </a:lnTo>
                <a:lnTo>
                  <a:pt x="136013" y="364096"/>
                </a:lnTo>
                <a:lnTo>
                  <a:pt x="185287" y="370713"/>
                </a:lnTo>
                <a:lnTo>
                  <a:pt x="234551" y="364096"/>
                </a:lnTo>
                <a:lnTo>
                  <a:pt x="278815" y="345422"/>
                </a:lnTo>
                <a:lnTo>
                  <a:pt x="316313" y="316454"/>
                </a:lnTo>
                <a:lnTo>
                  <a:pt x="345283" y="278957"/>
                </a:lnTo>
                <a:lnTo>
                  <a:pt x="363958" y="234693"/>
                </a:lnTo>
                <a:lnTo>
                  <a:pt x="370575" y="185428"/>
                </a:lnTo>
                <a:lnTo>
                  <a:pt x="363958" y="136147"/>
                </a:lnTo>
                <a:lnTo>
                  <a:pt x="345283" y="91856"/>
                </a:lnTo>
                <a:lnTo>
                  <a:pt x="316313" y="54325"/>
                </a:lnTo>
                <a:lnTo>
                  <a:pt x="278815" y="25325"/>
                </a:lnTo>
                <a:lnTo>
                  <a:pt x="234551" y="6626"/>
                </a:lnTo>
                <a:lnTo>
                  <a:pt x="185287" y="0"/>
                </a:lnTo>
                <a:close/>
              </a:path>
            </a:pathLst>
          </a:custGeom>
          <a:solidFill>
            <a:srgbClr val="783F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87650" y="2557396"/>
            <a:ext cx="15875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-40" dirty="0">
                <a:solidFill>
                  <a:srgbClr val="FFFFFF"/>
                </a:solidFill>
                <a:latin typeface="Calibri"/>
                <a:cs typeface="Calibri"/>
              </a:rPr>
              <a:t>02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34100" y="2266950"/>
            <a:ext cx="771525" cy="7715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94754" y="2457830"/>
            <a:ext cx="370840" cy="370840"/>
          </a:xfrm>
          <a:custGeom>
            <a:avLst/>
            <a:gdLst/>
            <a:ahLst/>
            <a:cxnLst/>
            <a:rect l="l" t="t" r="r" b="b"/>
            <a:pathLst>
              <a:path w="370840" h="370839">
                <a:moveTo>
                  <a:pt x="185287" y="0"/>
                </a:moveTo>
                <a:lnTo>
                  <a:pt x="136024" y="6616"/>
                </a:lnTo>
                <a:lnTo>
                  <a:pt x="91760" y="25291"/>
                </a:lnTo>
                <a:lnTo>
                  <a:pt x="54262" y="54259"/>
                </a:lnTo>
                <a:lnTo>
                  <a:pt x="25292" y="91759"/>
                </a:lnTo>
                <a:lnTo>
                  <a:pt x="6617" y="136026"/>
                </a:lnTo>
                <a:lnTo>
                  <a:pt x="0" y="185297"/>
                </a:lnTo>
                <a:lnTo>
                  <a:pt x="6617" y="234572"/>
                </a:lnTo>
                <a:lnTo>
                  <a:pt x="25292" y="278860"/>
                </a:lnTo>
                <a:lnTo>
                  <a:pt x="54262" y="316389"/>
                </a:lnTo>
                <a:lnTo>
                  <a:pt x="91760" y="345388"/>
                </a:lnTo>
                <a:lnTo>
                  <a:pt x="136024" y="364086"/>
                </a:lnTo>
                <a:lnTo>
                  <a:pt x="185287" y="370713"/>
                </a:lnTo>
                <a:lnTo>
                  <a:pt x="234562" y="364086"/>
                </a:lnTo>
                <a:lnTo>
                  <a:pt x="278828" y="345388"/>
                </a:lnTo>
                <a:lnTo>
                  <a:pt x="316325" y="316389"/>
                </a:lnTo>
                <a:lnTo>
                  <a:pt x="345289" y="278860"/>
                </a:lnTo>
                <a:lnTo>
                  <a:pt x="363960" y="234572"/>
                </a:lnTo>
                <a:lnTo>
                  <a:pt x="370575" y="185297"/>
                </a:lnTo>
                <a:lnTo>
                  <a:pt x="363960" y="136026"/>
                </a:lnTo>
                <a:lnTo>
                  <a:pt x="345289" y="91759"/>
                </a:lnTo>
                <a:lnTo>
                  <a:pt x="316325" y="54259"/>
                </a:lnTo>
                <a:lnTo>
                  <a:pt x="278828" y="25291"/>
                </a:lnTo>
                <a:lnTo>
                  <a:pt x="234562" y="6616"/>
                </a:lnTo>
                <a:lnTo>
                  <a:pt x="185287" y="0"/>
                </a:lnTo>
                <a:close/>
              </a:path>
            </a:pathLst>
          </a:custGeom>
          <a:solidFill>
            <a:srgbClr val="2F2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910075" y="2541902"/>
            <a:ext cx="15875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-40" dirty="0">
                <a:solidFill>
                  <a:srgbClr val="FFFFFF"/>
                </a:solidFill>
                <a:latin typeface="Calibri"/>
                <a:cs typeface="Calibri"/>
              </a:rPr>
              <a:t>03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28368" y="2428518"/>
            <a:ext cx="415518" cy="4155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92646" y="2428545"/>
            <a:ext cx="370661" cy="3706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94120" y="2422257"/>
            <a:ext cx="406158" cy="4061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79187" y="2501326"/>
            <a:ext cx="618490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142875">
              <a:lnSpc>
                <a:spcPts val="1580"/>
              </a:lnSpc>
              <a:spcBef>
                <a:spcPts val="185"/>
              </a:spcBef>
            </a:pPr>
            <a:r>
              <a:rPr sz="1350" b="1" spc="-10" dirty="0">
                <a:latin typeface="Calibri"/>
                <a:cs typeface="Calibri"/>
              </a:rPr>
              <a:t>Find  </a:t>
            </a:r>
            <a:r>
              <a:rPr sz="1350" b="1" spc="10" dirty="0">
                <a:latin typeface="Calibri"/>
                <a:cs typeface="Calibri"/>
              </a:rPr>
              <a:t>E</a:t>
            </a:r>
            <a:r>
              <a:rPr sz="1350" b="1" spc="-35" dirty="0">
                <a:latin typeface="Calibri"/>
                <a:cs typeface="Calibri"/>
              </a:rPr>
              <a:t>l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20" dirty="0">
                <a:latin typeface="Calibri"/>
                <a:cs typeface="Calibri"/>
              </a:rPr>
              <a:t>m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20" dirty="0">
                <a:latin typeface="Calibri"/>
                <a:cs typeface="Calibri"/>
              </a:rPr>
              <a:t>n</a:t>
            </a:r>
            <a:r>
              <a:rPr sz="1350" b="1" dirty="0"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477266" y="2141150"/>
            <a:ext cx="612775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79375" marR="5080" indent="-66675">
              <a:lnSpc>
                <a:spcPts val="1580"/>
              </a:lnSpc>
              <a:spcBef>
                <a:spcPts val="185"/>
              </a:spcBef>
            </a:pPr>
            <a:r>
              <a:rPr sz="1350" spc="25" dirty="0">
                <a:solidFill>
                  <a:srgbClr val="000000"/>
                </a:solidFill>
              </a:rPr>
              <a:t>P</a:t>
            </a:r>
            <a:r>
              <a:rPr sz="1350" spc="-10" dirty="0">
                <a:solidFill>
                  <a:srgbClr val="000000"/>
                </a:solidFill>
              </a:rPr>
              <a:t>e</a:t>
            </a:r>
            <a:r>
              <a:rPr sz="1350" spc="-35" dirty="0">
                <a:solidFill>
                  <a:srgbClr val="000000"/>
                </a:solidFill>
              </a:rPr>
              <a:t>r</a:t>
            </a:r>
            <a:r>
              <a:rPr sz="1350" spc="20" dirty="0">
                <a:solidFill>
                  <a:srgbClr val="000000"/>
                </a:solidFill>
              </a:rPr>
              <a:t>fo</a:t>
            </a:r>
            <a:r>
              <a:rPr sz="1350" spc="-35" dirty="0">
                <a:solidFill>
                  <a:srgbClr val="000000"/>
                </a:solidFill>
              </a:rPr>
              <a:t>r</a:t>
            </a:r>
            <a:r>
              <a:rPr sz="1350" dirty="0">
                <a:solidFill>
                  <a:srgbClr val="000000"/>
                </a:solidFill>
              </a:rPr>
              <a:t>m </a:t>
            </a:r>
            <a:r>
              <a:rPr sz="1350"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000000"/>
                </a:solidFill>
              </a:rPr>
              <a:t>Action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29179" y="2386002"/>
            <a:ext cx="725805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>
              <a:lnSpc>
                <a:spcPts val="1600"/>
              </a:lnSpc>
              <a:spcBef>
                <a:spcPts val="100"/>
              </a:spcBef>
            </a:pPr>
            <a:r>
              <a:rPr sz="1350" b="1" spc="-30" dirty="0">
                <a:latin typeface="Calibri"/>
                <a:cs typeface="Calibri"/>
              </a:rPr>
              <a:t>Testing</a:t>
            </a:r>
            <a:r>
              <a:rPr sz="1350" b="1" spc="-60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&amp;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sz="1350" b="1" spc="-10" dirty="0">
                <a:latin typeface="Calibri"/>
                <a:cs typeface="Calibri"/>
              </a:rPr>
              <a:t>R</a:t>
            </a:r>
            <a:r>
              <a:rPr sz="1350" b="1" spc="-5" dirty="0">
                <a:latin typeface="Calibri"/>
                <a:cs typeface="Calibri"/>
              </a:rPr>
              <a:t>e</a:t>
            </a:r>
            <a:r>
              <a:rPr sz="1350" b="1" spc="20" dirty="0">
                <a:latin typeface="Calibri"/>
                <a:cs typeface="Calibri"/>
              </a:rPr>
              <a:t>po</a:t>
            </a:r>
            <a:r>
              <a:rPr sz="1350" b="1" spc="-35" dirty="0">
                <a:latin typeface="Calibri"/>
                <a:cs typeface="Calibri"/>
              </a:rPr>
              <a:t>r</a:t>
            </a:r>
            <a:r>
              <a:rPr sz="1350" b="1" spc="-20" dirty="0">
                <a:latin typeface="Calibri"/>
                <a:cs typeface="Calibri"/>
              </a:rPr>
              <a:t>t</a:t>
            </a:r>
            <a:r>
              <a:rPr sz="1350" b="1" spc="-35" dirty="0">
                <a:latin typeface="Calibri"/>
                <a:cs typeface="Calibri"/>
              </a:rPr>
              <a:t>i</a:t>
            </a:r>
            <a:r>
              <a:rPr sz="1350" b="1" spc="20" dirty="0">
                <a:latin typeface="Calibri"/>
                <a:cs typeface="Calibri"/>
              </a:rPr>
              <a:t>n</a:t>
            </a:r>
            <a:r>
              <a:rPr sz="1350" b="1" dirty="0">
                <a:latin typeface="Calibri"/>
                <a:cs typeface="Calibri"/>
              </a:rPr>
              <a:t>g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628834"/>
            <a:ext cx="5361940" cy="11861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sz="3950" b="0" spc="-10" dirty="0">
                <a:solidFill>
                  <a:srgbClr val="7F7F7F"/>
                </a:solidFill>
                <a:latin typeface="Arial"/>
                <a:cs typeface="Arial"/>
              </a:rPr>
              <a:t>Introduction </a:t>
            </a:r>
            <a:r>
              <a:rPr sz="3950" b="0" spc="15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3950" b="0" spc="-10" dirty="0">
                <a:solidFill>
                  <a:srgbClr val="7F7F7F"/>
                </a:solidFill>
                <a:latin typeface="Arial"/>
                <a:cs typeface="Arial"/>
              </a:rPr>
              <a:t>Software  </a:t>
            </a:r>
            <a:r>
              <a:rPr sz="3950" b="0" spc="-70" dirty="0">
                <a:solidFill>
                  <a:srgbClr val="7F7F7F"/>
                </a:solidFill>
                <a:latin typeface="Arial"/>
                <a:cs typeface="Arial"/>
              </a:rPr>
              <a:t>Testing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434" y="2619055"/>
            <a:ext cx="7197090" cy="11861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sz="3950" b="0" spc="-75" dirty="0">
                <a:solidFill>
                  <a:srgbClr val="7F7F7F"/>
                </a:solidFill>
                <a:latin typeface="Arial"/>
                <a:cs typeface="Arial"/>
              </a:rPr>
              <a:t>Testing </a:t>
            </a:r>
            <a:r>
              <a:rPr sz="3950" b="0" spc="20" dirty="0">
                <a:solidFill>
                  <a:srgbClr val="7F7F7F"/>
                </a:solidFill>
                <a:latin typeface="Arial"/>
                <a:cs typeface="Arial"/>
              </a:rPr>
              <a:t>&amp; </a:t>
            </a: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Reporting in </a:t>
            </a:r>
            <a:r>
              <a:rPr sz="3950" b="0" spc="-35" dirty="0">
                <a:solidFill>
                  <a:srgbClr val="7F7F7F"/>
                </a:solidFill>
                <a:latin typeface="Arial"/>
                <a:cs typeface="Arial"/>
              </a:rPr>
              <a:t>Selenium  </a:t>
            </a: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Using</a:t>
            </a:r>
            <a:r>
              <a:rPr sz="3950" b="0" spc="1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-55" dirty="0">
                <a:solidFill>
                  <a:srgbClr val="7F7F7F"/>
                </a:solidFill>
                <a:latin typeface="Arial"/>
                <a:cs typeface="Arial"/>
              </a:rPr>
              <a:t>TestNG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8175" y="885825"/>
            <a:ext cx="8134350" cy="1238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5975" y="904493"/>
            <a:ext cx="8041005" cy="1143000"/>
          </a:xfrm>
          <a:custGeom>
            <a:avLst/>
            <a:gdLst/>
            <a:ahLst/>
            <a:cxnLst/>
            <a:rect l="l" t="t" r="r" b="b"/>
            <a:pathLst>
              <a:path w="8041005" h="1143000">
                <a:moveTo>
                  <a:pt x="7850230" y="0"/>
                </a:moveTo>
                <a:lnTo>
                  <a:pt x="190524" y="0"/>
                </a:lnTo>
                <a:lnTo>
                  <a:pt x="146837" y="5027"/>
                </a:lnTo>
                <a:lnTo>
                  <a:pt x="106734" y="19350"/>
                </a:lnTo>
                <a:lnTo>
                  <a:pt x="71358" y="41829"/>
                </a:lnTo>
                <a:lnTo>
                  <a:pt x="41854" y="71323"/>
                </a:lnTo>
                <a:lnTo>
                  <a:pt x="19364" y="106693"/>
                </a:lnTo>
                <a:lnTo>
                  <a:pt x="5031" y="146798"/>
                </a:lnTo>
                <a:lnTo>
                  <a:pt x="0" y="190500"/>
                </a:lnTo>
                <a:lnTo>
                  <a:pt x="0" y="952500"/>
                </a:lnTo>
                <a:lnTo>
                  <a:pt x="5031" y="996162"/>
                </a:lnTo>
                <a:lnTo>
                  <a:pt x="19364" y="1036253"/>
                </a:lnTo>
                <a:lnTo>
                  <a:pt x="41854" y="1071625"/>
                </a:lnTo>
                <a:lnTo>
                  <a:pt x="71358" y="1101132"/>
                </a:lnTo>
                <a:lnTo>
                  <a:pt x="106734" y="1123627"/>
                </a:lnTo>
                <a:lnTo>
                  <a:pt x="146837" y="1137965"/>
                </a:lnTo>
                <a:lnTo>
                  <a:pt x="190524" y="1143000"/>
                </a:lnTo>
                <a:lnTo>
                  <a:pt x="7850230" y="1143000"/>
                </a:lnTo>
                <a:lnTo>
                  <a:pt x="7893932" y="1137965"/>
                </a:lnTo>
                <a:lnTo>
                  <a:pt x="7934037" y="1123627"/>
                </a:lnTo>
                <a:lnTo>
                  <a:pt x="7969407" y="1101132"/>
                </a:lnTo>
                <a:lnTo>
                  <a:pt x="7998901" y="1071625"/>
                </a:lnTo>
                <a:lnTo>
                  <a:pt x="8021380" y="1036253"/>
                </a:lnTo>
                <a:lnTo>
                  <a:pt x="8035703" y="996162"/>
                </a:lnTo>
                <a:lnTo>
                  <a:pt x="8040730" y="952500"/>
                </a:lnTo>
                <a:lnTo>
                  <a:pt x="8040730" y="190500"/>
                </a:lnTo>
                <a:lnTo>
                  <a:pt x="8035703" y="146798"/>
                </a:lnTo>
                <a:lnTo>
                  <a:pt x="8021380" y="106693"/>
                </a:lnTo>
                <a:lnTo>
                  <a:pt x="7998901" y="71323"/>
                </a:lnTo>
                <a:lnTo>
                  <a:pt x="7969407" y="41829"/>
                </a:lnTo>
                <a:lnTo>
                  <a:pt x="7934037" y="19350"/>
                </a:lnTo>
                <a:lnTo>
                  <a:pt x="7893932" y="5027"/>
                </a:lnTo>
                <a:lnTo>
                  <a:pt x="78502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975" y="904494"/>
            <a:ext cx="8041005" cy="1143000"/>
          </a:xfrm>
          <a:custGeom>
            <a:avLst/>
            <a:gdLst/>
            <a:ahLst/>
            <a:cxnLst/>
            <a:rect l="l" t="t" r="r" b="b"/>
            <a:pathLst>
              <a:path w="8041005" h="1143000">
                <a:moveTo>
                  <a:pt x="0" y="190499"/>
                </a:moveTo>
                <a:lnTo>
                  <a:pt x="5031" y="146798"/>
                </a:lnTo>
                <a:lnTo>
                  <a:pt x="19364" y="106693"/>
                </a:lnTo>
                <a:lnTo>
                  <a:pt x="41854" y="71323"/>
                </a:lnTo>
                <a:lnTo>
                  <a:pt x="71358" y="41829"/>
                </a:lnTo>
                <a:lnTo>
                  <a:pt x="106734" y="19350"/>
                </a:lnTo>
                <a:lnTo>
                  <a:pt x="146837" y="5027"/>
                </a:lnTo>
                <a:lnTo>
                  <a:pt x="190524" y="0"/>
                </a:lnTo>
                <a:lnTo>
                  <a:pt x="7850230" y="0"/>
                </a:lnTo>
                <a:lnTo>
                  <a:pt x="7893931" y="5027"/>
                </a:lnTo>
                <a:lnTo>
                  <a:pt x="7934037" y="19350"/>
                </a:lnTo>
                <a:lnTo>
                  <a:pt x="7969406" y="41829"/>
                </a:lnTo>
                <a:lnTo>
                  <a:pt x="7998901" y="71323"/>
                </a:lnTo>
                <a:lnTo>
                  <a:pt x="8021379" y="106693"/>
                </a:lnTo>
                <a:lnTo>
                  <a:pt x="8035702" y="146798"/>
                </a:lnTo>
                <a:lnTo>
                  <a:pt x="8040730" y="190499"/>
                </a:lnTo>
                <a:lnTo>
                  <a:pt x="8040730" y="952499"/>
                </a:lnTo>
                <a:lnTo>
                  <a:pt x="8035702" y="996162"/>
                </a:lnTo>
                <a:lnTo>
                  <a:pt x="8021379" y="1036253"/>
                </a:lnTo>
                <a:lnTo>
                  <a:pt x="7998901" y="1071625"/>
                </a:lnTo>
                <a:lnTo>
                  <a:pt x="7969406" y="1101132"/>
                </a:lnTo>
                <a:lnTo>
                  <a:pt x="7934037" y="1123627"/>
                </a:lnTo>
                <a:lnTo>
                  <a:pt x="7893931" y="1137965"/>
                </a:lnTo>
                <a:lnTo>
                  <a:pt x="7850230" y="1142999"/>
                </a:lnTo>
                <a:lnTo>
                  <a:pt x="190524" y="1142999"/>
                </a:lnTo>
                <a:lnTo>
                  <a:pt x="146837" y="1137965"/>
                </a:lnTo>
                <a:lnTo>
                  <a:pt x="106734" y="1123627"/>
                </a:lnTo>
                <a:lnTo>
                  <a:pt x="71358" y="1101132"/>
                </a:lnTo>
                <a:lnTo>
                  <a:pt x="41854" y="1071625"/>
                </a:lnTo>
                <a:lnTo>
                  <a:pt x="19364" y="1036253"/>
                </a:lnTo>
                <a:lnTo>
                  <a:pt x="5031" y="996162"/>
                </a:lnTo>
                <a:lnTo>
                  <a:pt x="0" y="952499"/>
                </a:lnTo>
                <a:lnTo>
                  <a:pt x="0" y="190499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5905" y="183256"/>
            <a:ext cx="243522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What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is</a:t>
            </a:r>
            <a:r>
              <a:rPr sz="2750" b="1" spc="-3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-20" dirty="0">
                <a:solidFill>
                  <a:srgbClr val="5F4778"/>
                </a:solidFill>
                <a:latin typeface="Calibri"/>
                <a:cs typeface="Calibri"/>
              </a:rPr>
              <a:t>TestNG?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91" y="1139186"/>
            <a:ext cx="7547609" cy="641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3335" algn="ctr">
              <a:lnSpc>
                <a:spcPct val="99800"/>
              </a:lnSpc>
              <a:spcBef>
                <a:spcPts val="100"/>
              </a:spcBef>
            </a:pPr>
            <a:r>
              <a:rPr sz="1350" spc="-20" dirty="0">
                <a:latin typeface="Calibri"/>
                <a:cs typeface="Calibri"/>
              </a:rPr>
              <a:t>TestNG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10" dirty="0">
                <a:latin typeface="Calibri"/>
                <a:cs typeface="Calibri"/>
              </a:rPr>
              <a:t>an </a:t>
            </a:r>
            <a:r>
              <a:rPr sz="1350" spc="-5" dirty="0">
                <a:latin typeface="Calibri"/>
                <a:cs typeface="Calibri"/>
              </a:rPr>
              <a:t>open-source </a:t>
            </a:r>
            <a:r>
              <a:rPr sz="1350" dirty="0">
                <a:latin typeface="Calibri"/>
                <a:cs typeface="Calibri"/>
              </a:rPr>
              <a:t>automated </a:t>
            </a:r>
            <a:r>
              <a:rPr sz="1350" spc="-10" dirty="0">
                <a:latin typeface="Calibri"/>
                <a:cs typeface="Calibri"/>
              </a:rPr>
              <a:t>testing </a:t>
            </a:r>
            <a:r>
              <a:rPr sz="1350" dirty="0">
                <a:latin typeface="Calibri"/>
                <a:cs typeface="Calibri"/>
              </a:rPr>
              <a:t>framework, </a:t>
            </a:r>
            <a:r>
              <a:rPr sz="1350" spc="-10" dirty="0">
                <a:latin typeface="Calibri"/>
                <a:cs typeface="Calibri"/>
              </a:rPr>
              <a:t>where </a:t>
            </a:r>
            <a:r>
              <a:rPr sz="1350" b="1" spc="5" dirty="0">
                <a:latin typeface="Calibri"/>
                <a:cs typeface="Calibri"/>
              </a:rPr>
              <a:t>NG </a:t>
            </a:r>
            <a:r>
              <a:rPr sz="1350" spc="-10" dirty="0">
                <a:latin typeface="Calibri"/>
                <a:cs typeface="Calibri"/>
              </a:rPr>
              <a:t>means </a:t>
            </a:r>
            <a:r>
              <a:rPr sz="1350" spc="10" dirty="0">
                <a:latin typeface="Calibri"/>
                <a:cs typeface="Calibri"/>
              </a:rPr>
              <a:t>”</a:t>
            </a:r>
            <a:r>
              <a:rPr sz="1350" b="1" spc="10" dirty="0">
                <a:latin typeface="Calibri"/>
                <a:cs typeface="Calibri"/>
              </a:rPr>
              <a:t>N</a:t>
            </a:r>
            <a:r>
              <a:rPr sz="1350" spc="10" dirty="0">
                <a:latin typeface="Calibri"/>
                <a:cs typeface="Calibri"/>
              </a:rPr>
              <a:t>ext </a:t>
            </a:r>
            <a:r>
              <a:rPr sz="1350" b="1" spc="-20" dirty="0">
                <a:latin typeface="Calibri"/>
                <a:cs typeface="Calibri"/>
              </a:rPr>
              <a:t>G</a:t>
            </a:r>
            <a:r>
              <a:rPr sz="1350" spc="-20" dirty="0">
                <a:latin typeface="Calibri"/>
                <a:cs typeface="Calibri"/>
              </a:rPr>
              <a:t>eneration”. </a:t>
            </a:r>
            <a:r>
              <a:rPr sz="1350" spc="15" dirty="0">
                <a:latin typeface="Calibri"/>
                <a:cs typeface="Calibri"/>
              </a:rPr>
              <a:t>It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10" dirty="0">
                <a:latin typeface="Calibri"/>
                <a:cs typeface="Calibri"/>
              </a:rPr>
              <a:t>testing  </a:t>
            </a:r>
            <a:r>
              <a:rPr sz="1350" dirty="0">
                <a:latin typeface="Calibri"/>
                <a:cs typeface="Calibri"/>
              </a:rPr>
              <a:t>framework </a:t>
            </a:r>
            <a:r>
              <a:rPr sz="1350" spc="-20" dirty="0">
                <a:latin typeface="Calibri"/>
                <a:cs typeface="Calibri"/>
              </a:rPr>
              <a:t>inspired </a:t>
            </a:r>
            <a:r>
              <a:rPr sz="1350" spc="10" dirty="0">
                <a:latin typeface="Calibri"/>
                <a:cs typeface="Calibri"/>
              </a:rPr>
              <a:t>from </a:t>
            </a:r>
            <a:r>
              <a:rPr sz="1350" dirty="0">
                <a:latin typeface="Calibri"/>
                <a:cs typeface="Calibri"/>
              </a:rPr>
              <a:t>JUnit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dirty="0">
                <a:latin typeface="Calibri"/>
                <a:cs typeface="Calibri"/>
              </a:rPr>
              <a:t>NUnit, </a:t>
            </a:r>
            <a:r>
              <a:rPr sz="1350" spc="-25" dirty="0">
                <a:latin typeface="Calibri"/>
                <a:cs typeface="Calibri"/>
              </a:rPr>
              <a:t>but </a:t>
            </a:r>
            <a:r>
              <a:rPr sz="1350" spc="-15" dirty="0">
                <a:latin typeface="Calibri"/>
                <a:cs typeface="Calibri"/>
              </a:rPr>
              <a:t>introducing </a:t>
            </a:r>
            <a:r>
              <a:rPr sz="1350" dirty="0">
                <a:latin typeface="Calibri"/>
                <a:cs typeface="Calibri"/>
              </a:rPr>
              <a:t>some </a:t>
            </a:r>
            <a:r>
              <a:rPr sz="1350" spc="-15" dirty="0">
                <a:latin typeface="Calibri"/>
                <a:cs typeface="Calibri"/>
              </a:rPr>
              <a:t>new </a:t>
            </a:r>
            <a:r>
              <a:rPr sz="1350" spc="-5" dirty="0">
                <a:latin typeface="Calibri"/>
                <a:cs typeface="Calibri"/>
              </a:rPr>
              <a:t>functionalities </a:t>
            </a:r>
            <a:r>
              <a:rPr sz="1350" spc="-20" dirty="0">
                <a:latin typeface="Calibri"/>
                <a:cs typeface="Calibri"/>
              </a:rPr>
              <a:t>makes </a:t>
            </a:r>
            <a:r>
              <a:rPr sz="1350" spc="-10" dirty="0">
                <a:latin typeface="Calibri"/>
                <a:cs typeface="Calibri"/>
              </a:rPr>
              <a:t>it </a:t>
            </a:r>
            <a:r>
              <a:rPr sz="1350" spc="-5" dirty="0">
                <a:latin typeface="Calibri"/>
                <a:cs typeface="Calibri"/>
              </a:rPr>
              <a:t>more powerful  and </a:t>
            </a:r>
            <a:r>
              <a:rPr sz="1350" dirty="0">
                <a:latin typeface="Calibri"/>
                <a:cs typeface="Calibri"/>
              </a:rPr>
              <a:t>easier to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use.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39862" y="3207867"/>
            <a:ext cx="3067813" cy="7553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80225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Features </a:t>
            </a:r>
            <a:r>
              <a:rPr spc="10" dirty="0"/>
              <a:t>of</a:t>
            </a:r>
            <a:r>
              <a:rPr spc="-5" dirty="0"/>
              <a:t> </a:t>
            </a:r>
            <a:r>
              <a:rPr spc="-30" dirty="0"/>
              <a:t>TestNG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7501" y="932232"/>
            <a:ext cx="7706995" cy="250698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350" spc="-20" dirty="0">
                <a:solidFill>
                  <a:srgbClr val="323232"/>
                </a:solidFill>
                <a:latin typeface="Arial"/>
                <a:cs typeface="Arial"/>
              </a:rPr>
              <a:t>TestNG 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annotations are easy </a:t>
            </a:r>
            <a:r>
              <a:rPr sz="1350" dirty="0">
                <a:solidFill>
                  <a:srgbClr val="323232"/>
                </a:solidFill>
                <a:latin typeface="Arial"/>
                <a:cs typeface="Arial"/>
              </a:rPr>
              <a:t>to 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create test</a:t>
            </a:r>
            <a:r>
              <a:rPr sz="1350" spc="-7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cases.</a:t>
            </a:r>
            <a:endParaRPr sz="135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860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350" spc="-25" dirty="0">
                <a:solidFill>
                  <a:srgbClr val="323232"/>
                </a:solidFill>
                <a:latin typeface="Arial"/>
                <a:cs typeface="Arial"/>
              </a:rPr>
              <a:t>Test 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cases </a:t>
            </a:r>
            <a:r>
              <a:rPr sz="1350" dirty="0">
                <a:solidFill>
                  <a:srgbClr val="323232"/>
                </a:solidFill>
                <a:latin typeface="Arial"/>
                <a:cs typeface="Arial"/>
              </a:rPr>
              <a:t>can 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be grouped and </a:t>
            </a:r>
            <a:r>
              <a:rPr sz="1350" spc="-10" dirty="0">
                <a:solidFill>
                  <a:srgbClr val="323232"/>
                </a:solidFill>
                <a:latin typeface="Arial"/>
                <a:cs typeface="Arial"/>
              </a:rPr>
              <a:t>prioritized </a:t>
            </a:r>
            <a:r>
              <a:rPr sz="1350" spc="-25" dirty="0">
                <a:solidFill>
                  <a:srgbClr val="323232"/>
                </a:solidFill>
                <a:latin typeface="Arial"/>
                <a:cs typeface="Arial"/>
              </a:rPr>
              <a:t>more</a:t>
            </a:r>
            <a:r>
              <a:rPr sz="1350" spc="7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350" spc="-15" dirty="0">
                <a:solidFill>
                  <a:srgbClr val="323232"/>
                </a:solidFill>
                <a:latin typeface="Arial"/>
                <a:cs typeface="Arial"/>
              </a:rPr>
              <a:t>easily.</a:t>
            </a:r>
            <a:endParaRPr sz="135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785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350" spc="-40" dirty="0">
                <a:solidFill>
                  <a:srgbClr val="323232"/>
                </a:solidFill>
                <a:latin typeface="Arial"/>
                <a:cs typeface="Arial"/>
              </a:rPr>
              <a:t>It 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supports</a:t>
            </a:r>
            <a:r>
              <a:rPr sz="1350" spc="-229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350" spc="-15" dirty="0">
                <a:solidFill>
                  <a:srgbClr val="323232"/>
                </a:solidFill>
                <a:latin typeface="Arial"/>
                <a:cs typeface="Arial"/>
              </a:rPr>
              <a:t>parameterization.</a:t>
            </a:r>
            <a:endParaRPr sz="135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860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350" spc="-40" dirty="0">
                <a:solidFill>
                  <a:srgbClr val="323232"/>
                </a:solidFill>
                <a:latin typeface="Arial"/>
                <a:cs typeface="Arial"/>
              </a:rPr>
              <a:t>It 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supports data-driven testing using</a:t>
            </a:r>
            <a:r>
              <a:rPr sz="1350" spc="-22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DataProviders.</a:t>
            </a:r>
            <a:endParaRPr sz="135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785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350" spc="-40" dirty="0">
                <a:solidFill>
                  <a:srgbClr val="323232"/>
                </a:solidFill>
                <a:latin typeface="Arial"/>
                <a:cs typeface="Arial"/>
              </a:rPr>
              <a:t>It 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generates </a:t>
            </a:r>
            <a:r>
              <a:rPr sz="1350" spc="15" dirty="0">
                <a:solidFill>
                  <a:srgbClr val="323232"/>
                </a:solidFill>
                <a:latin typeface="Arial"/>
                <a:cs typeface="Arial"/>
              </a:rPr>
              <a:t>HTML</a:t>
            </a:r>
            <a:r>
              <a:rPr sz="1350" spc="-5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reports.</a:t>
            </a:r>
            <a:endParaRPr sz="135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780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Parallel test </a:t>
            </a:r>
            <a:r>
              <a:rPr sz="1350" spc="-15" dirty="0">
                <a:solidFill>
                  <a:srgbClr val="323232"/>
                </a:solidFill>
                <a:latin typeface="Arial"/>
                <a:cs typeface="Arial"/>
              </a:rPr>
              <a:t>execution 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is</a:t>
            </a:r>
            <a:r>
              <a:rPr sz="1350" spc="8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possible.</a:t>
            </a:r>
            <a:endParaRPr sz="1350">
              <a:latin typeface="Arial"/>
              <a:cs typeface="Arial"/>
            </a:endParaRPr>
          </a:p>
          <a:p>
            <a:pPr marL="298450" marR="5080" indent="-286385">
              <a:lnSpc>
                <a:spcPct val="148500"/>
              </a:lnSpc>
              <a:spcBef>
                <a:spcPts val="75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350" spc="-40" dirty="0">
                <a:solidFill>
                  <a:srgbClr val="323232"/>
                </a:solidFill>
                <a:latin typeface="Arial"/>
                <a:cs typeface="Arial"/>
              </a:rPr>
              <a:t>It 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readily supports integration with other tools and </a:t>
            </a:r>
            <a:r>
              <a:rPr sz="1350" dirty="0">
                <a:solidFill>
                  <a:srgbClr val="323232"/>
                </a:solidFill>
                <a:latin typeface="Arial"/>
                <a:cs typeface="Arial"/>
              </a:rPr>
              <a:t>plug-ins 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like Eclipse </a:t>
            </a:r>
            <a:r>
              <a:rPr sz="1350" spc="-25" dirty="0">
                <a:solidFill>
                  <a:srgbClr val="323232"/>
                </a:solidFill>
                <a:latin typeface="Arial"/>
                <a:cs typeface="Arial"/>
              </a:rPr>
              <a:t>IDE, 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build tools </a:t>
            </a:r>
            <a:r>
              <a:rPr sz="1350" spc="-25" dirty="0">
                <a:solidFill>
                  <a:srgbClr val="323232"/>
                </a:solidFill>
                <a:latin typeface="Arial"/>
                <a:cs typeface="Arial"/>
              </a:rPr>
              <a:t>Ant, 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Maven  etc.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14711" y="3983594"/>
            <a:ext cx="2399658" cy="590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434" y="2893629"/>
            <a:ext cx="661797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499360" algn="l"/>
              </a:tabLst>
            </a:pP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Hands-on:</a:t>
            </a:r>
            <a:r>
              <a:rPr sz="3950" b="0" spc="-20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Setting </a:t>
            </a:r>
            <a:r>
              <a:rPr sz="3950" b="0" spc="-45" dirty="0">
                <a:solidFill>
                  <a:srgbClr val="7F7F7F"/>
                </a:solidFill>
                <a:latin typeface="Arial"/>
                <a:cs typeface="Arial"/>
              </a:rPr>
              <a:t>up</a:t>
            </a:r>
            <a:r>
              <a:rPr sz="3950" b="0" spc="2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-55" dirty="0">
                <a:solidFill>
                  <a:srgbClr val="7F7F7F"/>
                </a:solidFill>
                <a:latin typeface="Arial"/>
                <a:cs typeface="Arial"/>
              </a:rPr>
              <a:t>TestNG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434" y="2893629"/>
            <a:ext cx="506412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spc="-15" dirty="0">
                <a:solidFill>
                  <a:srgbClr val="7F7F7F"/>
                </a:solidFill>
                <a:latin typeface="Arial"/>
                <a:cs typeface="Arial"/>
              </a:rPr>
              <a:t>Annotations </a:t>
            </a: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in</a:t>
            </a:r>
            <a:r>
              <a:rPr sz="3950" b="0" spc="3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-55" dirty="0">
                <a:solidFill>
                  <a:srgbClr val="7F7F7F"/>
                </a:solidFill>
                <a:latin typeface="Arial"/>
                <a:cs typeface="Arial"/>
              </a:rPr>
              <a:t>TestNG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3248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Annotations </a:t>
            </a:r>
            <a:r>
              <a:rPr spc="5" dirty="0"/>
              <a:t>in</a:t>
            </a:r>
            <a:r>
              <a:rPr spc="35" dirty="0"/>
              <a:t> </a:t>
            </a:r>
            <a:r>
              <a:rPr spc="-30" dirty="0"/>
              <a:t>TestNG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2410" y="1029903"/>
            <a:ext cx="8359140" cy="270383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349250">
              <a:lnSpc>
                <a:spcPts val="1580"/>
              </a:lnSpc>
              <a:spcBef>
                <a:spcPts val="185"/>
              </a:spcBef>
            </a:pPr>
            <a:r>
              <a:rPr sz="1350" spc="-10" dirty="0">
                <a:latin typeface="Calibri"/>
                <a:cs typeface="Calibri"/>
              </a:rPr>
              <a:t>Annotations in </a:t>
            </a:r>
            <a:r>
              <a:rPr sz="1350" spc="-20" dirty="0">
                <a:latin typeface="Calibri"/>
                <a:cs typeface="Calibri"/>
              </a:rPr>
              <a:t>TestNG </a:t>
            </a:r>
            <a:r>
              <a:rPr sz="1350" dirty="0">
                <a:latin typeface="Calibri"/>
                <a:cs typeface="Calibri"/>
              </a:rPr>
              <a:t>are </a:t>
            </a:r>
            <a:r>
              <a:rPr sz="1350" spc="-15" dirty="0">
                <a:latin typeface="Calibri"/>
                <a:cs typeface="Calibri"/>
              </a:rPr>
              <a:t>used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5" dirty="0">
                <a:latin typeface="Calibri"/>
                <a:cs typeface="Calibri"/>
              </a:rPr>
              <a:t>decide the </a:t>
            </a:r>
            <a:r>
              <a:rPr sz="1350" spc="10" dirty="0">
                <a:latin typeface="Calibri"/>
                <a:cs typeface="Calibri"/>
              </a:rPr>
              <a:t>flow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5" dirty="0">
                <a:latin typeface="Calibri"/>
                <a:cs typeface="Calibri"/>
              </a:rPr>
              <a:t>the program. </a:t>
            </a:r>
            <a:r>
              <a:rPr sz="1350" spc="-10" dirty="0">
                <a:latin typeface="Calibri"/>
                <a:cs typeface="Calibri"/>
              </a:rPr>
              <a:t>There </a:t>
            </a:r>
            <a:r>
              <a:rPr sz="1350" dirty="0">
                <a:latin typeface="Calibri"/>
                <a:cs typeface="Calibri"/>
              </a:rPr>
              <a:t>are a </a:t>
            </a:r>
            <a:r>
              <a:rPr sz="1350" spc="5" dirty="0">
                <a:latin typeface="Calibri"/>
                <a:cs typeface="Calibri"/>
              </a:rPr>
              <a:t>lot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5" dirty="0">
                <a:latin typeface="Calibri"/>
                <a:cs typeface="Calibri"/>
              </a:rPr>
              <a:t>annotations </a:t>
            </a:r>
            <a:r>
              <a:rPr sz="1350" spc="-10" dirty="0">
                <a:latin typeface="Calibri"/>
                <a:cs typeface="Calibri"/>
              </a:rPr>
              <a:t>in </a:t>
            </a:r>
            <a:r>
              <a:rPr sz="1350" spc="-20" dirty="0">
                <a:latin typeface="Calibri"/>
                <a:cs typeface="Calibri"/>
              </a:rPr>
              <a:t>TestNG, </a:t>
            </a:r>
            <a:r>
              <a:rPr sz="1350" dirty="0">
                <a:latin typeface="Calibri"/>
                <a:cs typeface="Calibri"/>
              </a:rPr>
              <a:t>we </a:t>
            </a:r>
            <a:r>
              <a:rPr sz="1350" spc="-10" dirty="0">
                <a:latin typeface="Calibri"/>
                <a:cs typeface="Calibri"/>
              </a:rPr>
              <a:t>will  </a:t>
            </a:r>
            <a:r>
              <a:rPr sz="1350" spc="10" dirty="0">
                <a:latin typeface="Calibri"/>
                <a:cs typeface="Calibri"/>
              </a:rPr>
              <a:t>focus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most </a:t>
            </a:r>
            <a:r>
              <a:rPr sz="1350" spc="-15" dirty="0">
                <a:latin typeface="Calibri"/>
                <a:cs typeface="Calibri"/>
              </a:rPr>
              <a:t>used </a:t>
            </a:r>
            <a:r>
              <a:rPr sz="1350" dirty="0">
                <a:latin typeface="Calibri"/>
                <a:cs typeface="Calibri"/>
              </a:rPr>
              <a:t>ones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dirty="0">
                <a:latin typeface="Calibri"/>
                <a:cs typeface="Calibri"/>
              </a:rPr>
              <a:t>following are </a:t>
            </a:r>
            <a:r>
              <a:rPr sz="1350" spc="-15" dirty="0">
                <a:latin typeface="Calibri"/>
                <a:cs typeface="Calibri"/>
              </a:rPr>
              <a:t>the</a:t>
            </a:r>
            <a:r>
              <a:rPr sz="1350" spc="-21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same: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b="1" spc="-5" dirty="0">
                <a:latin typeface="Calibri"/>
                <a:cs typeface="Calibri"/>
              </a:rPr>
              <a:t>@BeforeSuite</a:t>
            </a:r>
            <a:r>
              <a:rPr sz="1350" spc="-5" dirty="0">
                <a:latin typeface="Calibri"/>
                <a:cs typeface="Calibri"/>
              </a:rPr>
              <a:t>: </a:t>
            </a: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annotated </a:t>
            </a:r>
            <a:r>
              <a:rPr sz="1350" spc="-10" dirty="0">
                <a:latin typeface="Calibri"/>
                <a:cs typeface="Calibri"/>
              </a:rPr>
              <a:t>method will </a:t>
            </a:r>
            <a:r>
              <a:rPr sz="1350" spc="-20" dirty="0">
                <a:latin typeface="Calibri"/>
                <a:cs typeface="Calibri"/>
              </a:rPr>
              <a:t>be </a:t>
            </a:r>
            <a:r>
              <a:rPr sz="1350" spc="-25" dirty="0">
                <a:latin typeface="Calibri"/>
                <a:cs typeface="Calibri"/>
              </a:rPr>
              <a:t>run </a:t>
            </a:r>
            <a:r>
              <a:rPr sz="1350" spc="-5" dirty="0">
                <a:latin typeface="Calibri"/>
                <a:cs typeface="Calibri"/>
              </a:rPr>
              <a:t>only </a:t>
            </a:r>
            <a:r>
              <a:rPr sz="1350" spc="5" dirty="0">
                <a:latin typeface="Calibri"/>
                <a:cs typeface="Calibri"/>
              </a:rPr>
              <a:t>once </a:t>
            </a:r>
            <a:r>
              <a:rPr sz="1350" dirty="0">
                <a:latin typeface="Calibri"/>
                <a:cs typeface="Calibri"/>
              </a:rPr>
              <a:t>before all </a:t>
            </a:r>
            <a:r>
              <a:rPr sz="1350" spc="-5" dirty="0">
                <a:latin typeface="Calibri"/>
                <a:cs typeface="Calibri"/>
              </a:rPr>
              <a:t>tests </a:t>
            </a:r>
            <a:r>
              <a:rPr sz="1350" spc="-10" dirty="0">
                <a:latin typeface="Calibri"/>
                <a:cs typeface="Calibri"/>
              </a:rPr>
              <a:t>in </a:t>
            </a:r>
            <a:r>
              <a:rPr sz="1350" spc="-15" dirty="0">
                <a:latin typeface="Calibri"/>
                <a:cs typeface="Calibri"/>
              </a:rPr>
              <a:t>this suite </a:t>
            </a:r>
            <a:r>
              <a:rPr sz="1350" spc="-10" dirty="0">
                <a:latin typeface="Calibri"/>
                <a:cs typeface="Calibri"/>
              </a:rPr>
              <a:t>have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spc="-30" dirty="0">
                <a:latin typeface="Calibri"/>
                <a:cs typeface="Calibri"/>
              </a:rPr>
              <a:t>run.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ts val="1580"/>
              </a:lnSpc>
            </a:pPr>
            <a:r>
              <a:rPr sz="1350" b="1" spc="-20" dirty="0">
                <a:latin typeface="Calibri"/>
                <a:cs typeface="Calibri"/>
              </a:rPr>
              <a:t>@BeforeTest</a:t>
            </a:r>
            <a:r>
              <a:rPr sz="1350" spc="-20" dirty="0">
                <a:latin typeface="Calibri"/>
                <a:cs typeface="Calibri"/>
              </a:rPr>
              <a:t>: </a:t>
            </a: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annotated </a:t>
            </a:r>
            <a:r>
              <a:rPr sz="1350" spc="-10" dirty="0">
                <a:latin typeface="Calibri"/>
                <a:cs typeface="Calibri"/>
              </a:rPr>
              <a:t>method will </a:t>
            </a:r>
            <a:r>
              <a:rPr sz="1350" spc="-20" dirty="0">
                <a:latin typeface="Calibri"/>
                <a:cs typeface="Calibri"/>
              </a:rPr>
              <a:t>be </a:t>
            </a:r>
            <a:r>
              <a:rPr sz="1350" spc="-25" dirty="0">
                <a:latin typeface="Calibri"/>
                <a:cs typeface="Calibri"/>
              </a:rPr>
              <a:t>run </a:t>
            </a:r>
            <a:r>
              <a:rPr sz="1350" dirty="0">
                <a:latin typeface="Calibri"/>
                <a:cs typeface="Calibri"/>
              </a:rPr>
              <a:t>before </a:t>
            </a:r>
            <a:r>
              <a:rPr sz="1350" spc="-5" dirty="0">
                <a:latin typeface="Calibri"/>
                <a:cs typeface="Calibri"/>
              </a:rPr>
              <a:t>any test </a:t>
            </a:r>
            <a:r>
              <a:rPr sz="1350" spc="-10" dirty="0">
                <a:latin typeface="Calibri"/>
                <a:cs typeface="Calibri"/>
              </a:rPr>
              <a:t>method </a:t>
            </a:r>
            <a:r>
              <a:rPr sz="1350" spc="-20" dirty="0">
                <a:latin typeface="Calibri"/>
                <a:cs typeface="Calibri"/>
              </a:rPr>
              <a:t>belonging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classes </a:t>
            </a:r>
            <a:r>
              <a:rPr sz="1350" spc="-20" dirty="0">
                <a:latin typeface="Calibri"/>
                <a:cs typeface="Calibri"/>
              </a:rPr>
              <a:t>inside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&lt;test&gt; </a:t>
            </a:r>
            <a:r>
              <a:rPr sz="1350" spc="5" dirty="0">
                <a:latin typeface="Calibri"/>
                <a:cs typeface="Calibri"/>
              </a:rPr>
              <a:t>tag </a:t>
            </a:r>
            <a:r>
              <a:rPr sz="1350" spc="-10" dirty="0">
                <a:latin typeface="Calibri"/>
                <a:cs typeface="Calibri"/>
              </a:rPr>
              <a:t>is  </a:t>
            </a:r>
            <a:r>
              <a:rPr sz="1350" spc="-30" dirty="0">
                <a:latin typeface="Calibri"/>
                <a:cs typeface="Calibri"/>
              </a:rPr>
              <a:t>run.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b="1" spc="-5" dirty="0">
                <a:latin typeface="Calibri"/>
                <a:cs typeface="Calibri"/>
              </a:rPr>
              <a:t>@BeforeClass</a:t>
            </a:r>
            <a:r>
              <a:rPr sz="1350" spc="-5" dirty="0">
                <a:latin typeface="Calibri"/>
                <a:cs typeface="Calibri"/>
              </a:rPr>
              <a:t>: </a:t>
            </a: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annotated </a:t>
            </a:r>
            <a:r>
              <a:rPr sz="1350" spc="-10" dirty="0">
                <a:latin typeface="Calibri"/>
                <a:cs typeface="Calibri"/>
              </a:rPr>
              <a:t>method will </a:t>
            </a:r>
            <a:r>
              <a:rPr sz="1350" spc="-20" dirty="0">
                <a:latin typeface="Calibri"/>
                <a:cs typeface="Calibri"/>
              </a:rPr>
              <a:t>be </a:t>
            </a:r>
            <a:r>
              <a:rPr sz="1350" spc="-25" dirty="0">
                <a:latin typeface="Calibri"/>
                <a:cs typeface="Calibri"/>
              </a:rPr>
              <a:t>run </a:t>
            </a:r>
            <a:r>
              <a:rPr sz="1350" spc="-5" dirty="0">
                <a:latin typeface="Calibri"/>
                <a:cs typeface="Calibri"/>
              </a:rPr>
              <a:t>only </a:t>
            </a:r>
            <a:r>
              <a:rPr sz="1350" spc="5" dirty="0">
                <a:latin typeface="Calibri"/>
                <a:cs typeface="Calibri"/>
              </a:rPr>
              <a:t>once </a:t>
            </a:r>
            <a:r>
              <a:rPr sz="1350" dirty="0">
                <a:latin typeface="Calibri"/>
                <a:cs typeface="Calibri"/>
              </a:rPr>
              <a:t>before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first test </a:t>
            </a:r>
            <a:r>
              <a:rPr sz="1350" spc="-10" dirty="0">
                <a:latin typeface="Calibri"/>
                <a:cs typeface="Calibri"/>
              </a:rPr>
              <a:t>method in </a:t>
            </a:r>
            <a:r>
              <a:rPr sz="1350" spc="-15" dirty="0">
                <a:latin typeface="Calibri"/>
                <a:cs typeface="Calibri"/>
              </a:rPr>
              <a:t>the current </a:t>
            </a:r>
            <a:r>
              <a:rPr sz="1350" spc="5" dirty="0">
                <a:latin typeface="Calibri"/>
                <a:cs typeface="Calibri"/>
              </a:rPr>
              <a:t>class </a:t>
            </a:r>
            <a:r>
              <a:rPr sz="1350" spc="-10" dirty="0">
                <a:latin typeface="Calibri"/>
                <a:cs typeface="Calibri"/>
              </a:rPr>
              <a:t>is</a:t>
            </a:r>
            <a:r>
              <a:rPr sz="1350" spc="195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invoked.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b="1" dirty="0">
                <a:latin typeface="Calibri"/>
                <a:cs typeface="Calibri"/>
              </a:rPr>
              <a:t>@BeforeMethod</a:t>
            </a:r>
            <a:r>
              <a:rPr sz="1350" dirty="0">
                <a:latin typeface="Calibri"/>
                <a:cs typeface="Calibri"/>
              </a:rPr>
              <a:t>: </a:t>
            </a: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annotated </a:t>
            </a:r>
            <a:r>
              <a:rPr sz="1350" spc="-10" dirty="0">
                <a:latin typeface="Calibri"/>
                <a:cs typeface="Calibri"/>
              </a:rPr>
              <a:t>method will </a:t>
            </a:r>
            <a:r>
              <a:rPr sz="1350" spc="-20" dirty="0">
                <a:latin typeface="Calibri"/>
                <a:cs typeface="Calibri"/>
              </a:rPr>
              <a:t>be </a:t>
            </a:r>
            <a:r>
              <a:rPr sz="1350" spc="-25" dirty="0">
                <a:latin typeface="Calibri"/>
                <a:cs typeface="Calibri"/>
              </a:rPr>
              <a:t>run </a:t>
            </a:r>
            <a:r>
              <a:rPr sz="1350" dirty="0">
                <a:latin typeface="Calibri"/>
                <a:cs typeface="Calibri"/>
              </a:rPr>
              <a:t>before </a:t>
            </a:r>
            <a:r>
              <a:rPr sz="1350" spc="10" dirty="0">
                <a:latin typeface="Calibri"/>
                <a:cs typeface="Calibri"/>
              </a:rPr>
              <a:t>each </a:t>
            </a:r>
            <a:r>
              <a:rPr sz="1350" spc="-5" dirty="0">
                <a:latin typeface="Calibri"/>
                <a:cs typeface="Calibri"/>
              </a:rPr>
              <a:t>test</a:t>
            </a:r>
            <a:r>
              <a:rPr sz="1350" spc="-225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method.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b="1" spc="-35" dirty="0">
                <a:latin typeface="Calibri"/>
                <a:cs typeface="Calibri"/>
              </a:rPr>
              <a:t>@Test</a:t>
            </a:r>
            <a:r>
              <a:rPr sz="1350" spc="-35" dirty="0">
                <a:latin typeface="Calibri"/>
                <a:cs typeface="Calibri"/>
              </a:rPr>
              <a:t>: </a:t>
            </a:r>
            <a:r>
              <a:rPr sz="1350" spc="-15" dirty="0">
                <a:latin typeface="Calibri"/>
                <a:cs typeface="Calibri"/>
              </a:rPr>
              <a:t>This </a:t>
            </a:r>
            <a:r>
              <a:rPr sz="1350" spc="-10" dirty="0">
                <a:latin typeface="Calibri"/>
                <a:cs typeface="Calibri"/>
              </a:rPr>
              <a:t>marks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5" dirty="0">
                <a:latin typeface="Calibri"/>
                <a:cs typeface="Calibri"/>
              </a:rPr>
              <a:t>class </a:t>
            </a:r>
            <a:r>
              <a:rPr sz="1350" spc="15" dirty="0">
                <a:latin typeface="Calibri"/>
                <a:cs typeface="Calibri"/>
              </a:rPr>
              <a:t>or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10" dirty="0">
                <a:latin typeface="Calibri"/>
                <a:cs typeface="Calibri"/>
              </a:rPr>
              <a:t>method </a:t>
            </a:r>
            <a:r>
              <a:rPr sz="1350" spc="10" dirty="0">
                <a:latin typeface="Calibri"/>
                <a:cs typeface="Calibri"/>
              </a:rPr>
              <a:t>as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10" dirty="0">
                <a:latin typeface="Calibri"/>
                <a:cs typeface="Calibri"/>
              </a:rPr>
              <a:t>part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5" dirty="0">
                <a:latin typeface="Calibri"/>
                <a:cs typeface="Calibri"/>
              </a:rPr>
              <a:t>the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test.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969" y="2708590"/>
            <a:ext cx="5391785" cy="11861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  <a:tabLst>
                <a:tab pos="2499360" algn="l"/>
              </a:tabLst>
            </a:pP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Hands-on:</a:t>
            </a:r>
            <a:r>
              <a:rPr sz="3950" b="0" spc="-20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3950" b="0" spc="-5" dirty="0">
                <a:solidFill>
                  <a:srgbClr val="7F7F7F"/>
                </a:solidFill>
                <a:latin typeface="Arial"/>
                <a:cs typeface="Arial"/>
              </a:rPr>
              <a:t>Working </a:t>
            </a:r>
            <a:r>
              <a:rPr sz="3950" b="0" spc="-30" dirty="0">
                <a:solidFill>
                  <a:srgbClr val="7F7F7F"/>
                </a:solidFill>
                <a:latin typeface="Arial"/>
                <a:cs typeface="Arial"/>
              </a:rPr>
              <a:t>with  </a:t>
            </a:r>
            <a:r>
              <a:rPr sz="3950" b="0" spc="-15" dirty="0">
                <a:solidFill>
                  <a:srgbClr val="7F7F7F"/>
                </a:solidFill>
                <a:latin typeface="Arial"/>
                <a:cs typeface="Arial"/>
              </a:rPr>
              <a:t>Annotations </a:t>
            </a: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in</a:t>
            </a:r>
            <a:r>
              <a:rPr sz="3950" b="0" spc="-70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-55" dirty="0">
                <a:solidFill>
                  <a:srgbClr val="7F7F7F"/>
                </a:solidFill>
                <a:latin typeface="Arial"/>
                <a:cs typeface="Arial"/>
              </a:rPr>
              <a:t>TestNG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969" y="2708590"/>
            <a:ext cx="6974205" cy="11861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  <a:tabLst>
                <a:tab pos="2499360" algn="l"/>
              </a:tabLst>
            </a:pP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Hands-on:</a:t>
            </a:r>
            <a:r>
              <a:rPr sz="3950" b="0" spc="-20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Creating </a:t>
            </a:r>
            <a:r>
              <a:rPr sz="3950" b="0" spc="-5" dirty="0">
                <a:solidFill>
                  <a:srgbClr val="7F7F7F"/>
                </a:solidFill>
                <a:latin typeface="Arial"/>
                <a:cs typeface="Arial"/>
              </a:rPr>
              <a:t>Automated  </a:t>
            </a:r>
            <a:r>
              <a:rPr sz="3950" b="0" spc="-95" dirty="0">
                <a:solidFill>
                  <a:srgbClr val="7F7F7F"/>
                </a:solidFill>
                <a:latin typeface="Arial"/>
                <a:cs typeface="Arial"/>
              </a:rPr>
              <a:t>Test </a:t>
            </a:r>
            <a:r>
              <a:rPr sz="3950" b="0" spc="-30" dirty="0">
                <a:solidFill>
                  <a:srgbClr val="7F7F7F"/>
                </a:solidFill>
                <a:latin typeface="Arial"/>
                <a:cs typeface="Arial"/>
              </a:rPr>
              <a:t>with</a:t>
            </a:r>
            <a:r>
              <a:rPr sz="3950" b="0" spc="1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-55" dirty="0">
                <a:solidFill>
                  <a:srgbClr val="7F7F7F"/>
                </a:solidFill>
                <a:latin typeface="Arial"/>
                <a:cs typeface="Arial"/>
              </a:rPr>
              <a:t>TestNG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63054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Hands-on: </a:t>
            </a:r>
            <a:r>
              <a:rPr spc="10" dirty="0"/>
              <a:t>Creating Our </a:t>
            </a:r>
            <a:r>
              <a:rPr spc="5" dirty="0"/>
              <a:t>First </a:t>
            </a:r>
            <a:r>
              <a:rPr spc="-45" dirty="0"/>
              <a:t>Test</a:t>
            </a:r>
            <a:r>
              <a:rPr spc="90" dirty="0"/>
              <a:t> </a:t>
            </a:r>
            <a:r>
              <a:rPr spc="15"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8931" y="1020124"/>
            <a:ext cx="6206490" cy="1882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350" spc="-10" dirty="0">
                <a:latin typeface="Calibri"/>
                <a:cs typeface="Calibri"/>
              </a:rPr>
              <a:t>Open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Intellipaat </a:t>
            </a:r>
            <a:r>
              <a:rPr sz="1350" spc="-10" dirty="0">
                <a:latin typeface="Calibri"/>
                <a:cs typeface="Calibri"/>
              </a:rPr>
              <a:t>website, </a:t>
            </a:r>
            <a:r>
              <a:rPr sz="1350" spc="-20" dirty="0">
                <a:latin typeface="Calibri"/>
                <a:cs typeface="Calibri"/>
              </a:rPr>
              <a:t>by </a:t>
            </a:r>
            <a:r>
              <a:rPr sz="1350" spc="-15" dirty="0">
                <a:latin typeface="Calibri"/>
                <a:cs typeface="Calibri"/>
              </a:rPr>
              <a:t>visiting</a:t>
            </a:r>
            <a:r>
              <a:rPr sz="1350" spc="22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b="1" u="sng" spc="-15" dirty="0">
                <a:solidFill>
                  <a:srgbClr val="1B577B"/>
                </a:solidFill>
                <a:uFill>
                  <a:solidFill>
                    <a:srgbClr val="1B577B"/>
                  </a:solidFill>
                </a:uFill>
                <a:latin typeface="Calibri"/>
                <a:cs typeface="Calibri"/>
                <a:hlinkClick r:id="rId2"/>
              </a:rPr>
              <a:t>www.intellipaat.com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14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350" spc="-5" dirty="0">
                <a:latin typeface="Calibri"/>
                <a:cs typeface="Calibri"/>
              </a:rPr>
              <a:t>Enter “DevOps” </a:t>
            </a:r>
            <a:r>
              <a:rPr sz="1350" spc="-10" dirty="0">
                <a:latin typeface="Calibri"/>
                <a:cs typeface="Calibri"/>
              </a:rPr>
              <a:t>term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dirty="0">
                <a:latin typeface="Calibri"/>
                <a:cs typeface="Calibri"/>
              </a:rPr>
              <a:t>click</a:t>
            </a:r>
            <a:r>
              <a:rPr sz="1350" spc="-1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search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14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350" dirty="0">
                <a:latin typeface="Calibri"/>
                <a:cs typeface="Calibri"/>
              </a:rPr>
              <a:t>On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the</a:t>
            </a:r>
            <a:r>
              <a:rPr sz="1350" spc="8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search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page,</a:t>
            </a:r>
            <a:r>
              <a:rPr sz="1350" spc="3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check</a:t>
            </a:r>
            <a:r>
              <a:rPr sz="1350" spc="-10" dirty="0">
                <a:latin typeface="Calibri"/>
                <a:cs typeface="Calibri"/>
              </a:rPr>
              <a:t> </a:t>
            </a:r>
            <a:r>
              <a:rPr sz="1350" spc="20" dirty="0">
                <a:latin typeface="Calibri"/>
                <a:cs typeface="Calibri"/>
              </a:rPr>
              <a:t>for</a:t>
            </a:r>
            <a:r>
              <a:rPr sz="1350" spc="-10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“DevOps </a:t>
            </a:r>
            <a:r>
              <a:rPr sz="1350" spc="5" dirty="0">
                <a:latin typeface="Calibri"/>
                <a:cs typeface="Calibri"/>
              </a:rPr>
              <a:t>Certification</a:t>
            </a:r>
            <a:r>
              <a:rPr sz="1350" spc="-114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Course”.</a:t>
            </a:r>
            <a:r>
              <a:rPr sz="1350" spc="-4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If</a:t>
            </a:r>
            <a:r>
              <a:rPr sz="1350" spc="-4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it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exists,</a:t>
            </a:r>
            <a:r>
              <a:rPr sz="1350" spc="-4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click</a:t>
            </a:r>
            <a:r>
              <a:rPr sz="1350" spc="-1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on</a:t>
            </a:r>
            <a:r>
              <a:rPr sz="1350" spc="-35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the</a:t>
            </a:r>
            <a:endParaRPr sz="135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  <a:spcBef>
                <a:spcPts val="30"/>
              </a:spcBef>
            </a:pPr>
            <a:r>
              <a:rPr sz="1350" spc="-5" dirty="0">
                <a:latin typeface="Calibri"/>
                <a:cs typeface="Calibri"/>
              </a:rPr>
              <a:t>course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350" dirty="0">
                <a:latin typeface="Calibri"/>
                <a:cs typeface="Calibri"/>
              </a:rPr>
              <a:t>On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course </a:t>
            </a:r>
            <a:r>
              <a:rPr sz="1350" spc="-10" dirty="0">
                <a:latin typeface="Calibri"/>
                <a:cs typeface="Calibri"/>
              </a:rPr>
              <a:t>page, </a:t>
            </a:r>
            <a:r>
              <a:rPr sz="1350" spc="-5" dirty="0">
                <a:latin typeface="Calibri"/>
                <a:cs typeface="Calibri"/>
              </a:rPr>
              <a:t>verify </a:t>
            </a:r>
            <a:r>
              <a:rPr sz="1350" spc="-10" dirty="0">
                <a:latin typeface="Calibri"/>
                <a:cs typeface="Calibri"/>
              </a:rPr>
              <a:t>if in </a:t>
            </a:r>
            <a:r>
              <a:rPr sz="1350" spc="-15" dirty="0">
                <a:latin typeface="Calibri"/>
                <a:cs typeface="Calibri"/>
              </a:rPr>
              <a:t>the page </a:t>
            </a:r>
            <a:r>
              <a:rPr sz="1350" spc="-5" dirty="0">
                <a:latin typeface="Calibri"/>
                <a:cs typeface="Calibri"/>
              </a:rPr>
              <a:t>“DevOps </a:t>
            </a:r>
            <a:r>
              <a:rPr sz="1350" spc="5" dirty="0">
                <a:latin typeface="Calibri"/>
                <a:cs typeface="Calibri"/>
              </a:rPr>
              <a:t>Certification </a:t>
            </a:r>
            <a:r>
              <a:rPr sz="1350" spc="-15" dirty="0">
                <a:latin typeface="Calibri"/>
                <a:cs typeface="Calibri"/>
              </a:rPr>
              <a:t>Training”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-15" dirty="0">
                <a:latin typeface="Calibri"/>
                <a:cs typeface="Calibri"/>
              </a:rPr>
              <a:t>present </a:t>
            </a:r>
            <a:r>
              <a:rPr sz="1350" spc="10" dirty="0">
                <a:latin typeface="Calibri"/>
                <a:cs typeface="Calibri"/>
              </a:rPr>
              <a:t>as</a:t>
            </a:r>
            <a:endParaRPr sz="135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  <a:spcBef>
                <a:spcPts val="35"/>
              </a:spcBef>
            </a:pPr>
            <a:r>
              <a:rPr sz="1350" spc="-15" dirty="0">
                <a:latin typeface="Calibri"/>
                <a:cs typeface="Calibri"/>
              </a:rPr>
              <a:t>the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header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879024"/>
            <a:ext cx="7054215" cy="11861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  <a:tabLst>
                <a:tab pos="2499360" algn="l"/>
              </a:tabLst>
            </a:pP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Hands-on:</a:t>
            </a:r>
            <a:r>
              <a:rPr sz="3950" b="0" spc="-20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3950" b="0" spc="-30" dirty="0">
                <a:solidFill>
                  <a:srgbClr val="7F7F7F"/>
                </a:solidFill>
                <a:latin typeface="Arial"/>
                <a:cs typeface="Arial"/>
              </a:rPr>
              <a:t>Running </a:t>
            </a:r>
            <a:r>
              <a:rPr sz="3950" b="0" spc="15" dirty="0">
                <a:solidFill>
                  <a:srgbClr val="7F7F7F"/>
                </a:solidFill>
                <a:latin typeface="Arial"/>
                <a:cs typeface="Arial"/>
              </a:rPr>
              <a:t>a </a:t>
            </a:r>
            <a:r>
              <a:rPr sz="3950" b="0" spc="-15" dirty="0">
                <a:solidFill>
                  <a:srgbClr val="7F7F7F"/>
                </a:solidFill>
                <a:latin typeface="Arial"/>
                <a:cs typeface="Arial"/>
              </a:rPr>
              <a:t>Headless  </a:t>
            </a:r>
            <a:r>
              <a:rPr sz="3950" b="0" spc="-90" dirty="0">
                <a:solidFill>
                  <a:srgbClr val="7F7F7F"/>
                </a:solidFill>
                <a:latin typeface="Arial"/>
                <a:cs typeface="Arial"/>
              </a:rPr>
              <a:t>Test </a:t>
            </a: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in</a:t>
            </a:r>
            <a:r>
              <a:rPr sz="3950" b="0" spc="1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-25" dirty="0">
                <a:solidFill>
                  <a:srgbClr val="7F7F7F"/>
                </a:solidFill>
                <a:latin typeface="Arial"/>
                <a:cs typeface="Arial"/>
              </a:rPr>
              <a:t>Selenium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7300" y="1019175"/>
            <a:ext cx="6657975" cy="971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66825" y="1295400"/>
            <a:ext cx="81915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80160" y="1042293"/>
            <a:ext cx="6559550" cy="878205"/>
          </a:xfrm>
          <a:custGeom>
            <a:avLst/>
            <a:gdLst/>
            <a:ahLst/>
            <a:cxnLst/>
            <a:rect l="l" t="t" r="r" b="b"/>
            <a:pathLst>
              <a:path w="6559550" h="878205">
                <a:moveTo>
                  <a:pt x="6412992" y="0"/>
                </a:moveTo>
                <a:lnTo>
                  <a:pt x="146304" y="0"/>
                </a:lnTo>
                <a:lnTo>
                  <a:pt x="100071" y="7449"/>
                </a:lnTo>
                <a:lnTo>
                  <a:pt x="59911" y="28201"/>
                </a:lnTo>
                <a:lnTo>
                  <a:pt x="28236" y="59858"/>
                </a:lnTo>
                <a:lnTo>
                  <a:pt x="7461" y="100025"/>
                </a:lnTo>
                <a:lnTo>
                  <a:pt x="0" y="146304"/>
                </a:lnTo>
                <a:lnTo>
                  <a:pt x="0" y="731641"/>
                </a:lnTo>
                <a:lnTo>
                  <a:pt x="7461" y="777874"/>
                </a:lnTo>
                <a:lnTo>
                  <a:pt x="28236" y="818034"/>
                </a:lnTo>
                <a:lnTo>
                  <a:pt x="59911" y="849709"/>
                </a:lnTo>
                <a:lnTo>
                  <a:pt x="100071" y="870484"/>
                </a:lnTo>
                <a:lnTo>
                  <a:pt x="146304" y="877945"/>
                </a:lnTo>
                <a:lnTo>
                  <a:pt x="6412992" y="877945"/>
                </a:lnTo>
                <a:lnTo>
                  <a:pt x="6459224" y="870484"/>
                </a:lnTo>
                <a:lnTo>
                  <a:pt x="6499384" y="849709"/>
                </a:lnTo>
                <a:lnTo>
                  <a:pt x="6531059" y="818034"/>
                </a:lnTo>
                <a:lnTo>
                  <a:pt x="6551834" y="777874"/>
                </a:lnTo>
                <a:lnTo>
                  <a:pt x="6559296" y="731641"/>
                </a:lnTo>
                <a:lnTo>
                  <a:pt x="6559296" y="146304"/>
                </a:lnTo>
                <a:lnTo>
                  <a:pt x="6551834" y="100025"/>
                </a:lnTo>
                <a:lnTo>
                  <a:pt x="6531059" y="59858"/>
                </a:lnTo>
                <a:lnTo>
                  <a:pt x="6499384" y="28201"/>
                </a:lnTo>
                <a:lnTo>
                  <a:pt x="6459224" y="7449"/>
                </a:lnTo>
                <a:lnTo>
                  <a:pt x="64129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80159" y="1042294"/>
            <a:ext cx="6559550" cy="878205"/>
          </a:xfrm>
          <a:custGeom>
            <a:avLst/>
            <a:gdLst/>
            <a:ahLst/>
            <a:cxnLst/>
            <a:rect l="l" t="t" r="r" b="b"/>
            <a:pathLst>
              <a:path w="6559550" h="878205">
                <a:moveTo>
                  <a:pt x="0" y="146303"/>
                </a:moveTo>
                <a:lnTo>
                  <a:pt x="7461" y="100025"/>
                </a:lnTo>
                <a:lnTo>
                  <a:pt x="28236" y="59858"/>
                </a:lnTo>
                <a:lnTo>
                  <a:pt x="59911" y="28201"/>
                </a:lnTo>
                <a:lnTo>
                  <a:pt x="100071" y="7449"/>
                </a:lnTo>
                <a:lnTo>
                  <a:pt x="146303" y="0"/>
                </a:lnTo>
                <a:lnTo>
                  <a:pt x="6412991" y="0"/>
                </a:lnTo>
                <a:lnTo>
                  <a:pt x="6459223" y="7449"/>
                </a:lnTo>
                <a:lnTo>
                  <a:pt x="6499384" y="28201"/>
                </a:lnTo>
                <a:lnTo>
                  <a:pt x="6531059" y="59858"/>
                </a:lnTo>
                <a:lnTo>
                  <a:pt x="6551834" y="100025"/>
                </a:lnTo>
                <a:lnTo>
                  <a:pt x="6559295" y="146303"/>
                </a:lnTo>
                <a:lnTo>
                  <a:pt x="6559295" y="731641"/>
                </a:lnTo>
                <a:lnTo>
                  <a:pt x="6551834" y="777873"/>
                </a:lnTo>
                <a:lnTo>
                  <a:pt x="6531059" y="818034"/>
                </a:lnTo>
                <a:lnTo>
                  <a:pt x="6499384" y="849709"/>
                </a:lnTo>
                <a:lnTo>
                  <a:pt x="6459223" y="870484"/>
                </a:lnTo>
                <a:lnTo>
                  <a:pt x="6412991" y="877945"/>
                </a:lnTo>
                <a:lnTo>
                  <a:pt x="146303" y="877945"/>
                </a:lnTo>
                <a:lnTo>
                  <a:pt x="100071" y="870484"/>
                </a:lnTo>
                <a:lnTo>
                  <a:pt x="59911" y="849709"/>
                </a:lnTo>
                <a:lnTo>
                  <a:pt x="28236" y="818034"/>
                </a:lnTo>
                <a:lnTo>
                  <a:pt x="7461" y="777873"/>
                </a:lnTo>
                <a:lnTo>
                  <a:pt x="0" y="731641"/>
                </a:lnTo>
                <a:lnTo>
                  <a:pt x="0" y="146303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5905" y="183256"/>
            <a:ext cx="47891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Introduction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to </a:t>
            </a:r>
            <a:r>
              <a:rPr sz="2750" b="1" spc="5" dirty="0">
                <a:solidFill>
                  <a:srgbClr val="5F4778"/>
                </a:solidFill>
                <a:latin typeface="Calibri"/>
                <a:cs typeface="Calibri"/>
              </a:rPr>
              <a:t>Software</a:t>
            </a:r>
            <a:r>
              <a:rPr sz="2750" b="1" spc="3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-20" dirty="0">
                <a:solidFill>
                  <a:srgbClr val="5F4778"/>
                </a:solidFill>
                <a:latin typeface="Calibri"/>
                <a:cs typeface="Calibri"/>
              </a:rPr>
              <a:t>Testing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6655" y="1255709"/>
            <a:ext cx="5814695" cy="4318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6525" marR="5080" indent="-123825">
              <a:lnSpc>
                <a:spcPts val="1580"/>
              </a:lnSpc>
              <a:spcBef>
                <a:spcPts val="185"/>
              </a:spcBef>
            </a:pPr>
            <a:r>
              <a:rPr sz="1350" spc="5" dirty="0">
                <a:latin typeface="Calibri"/>
                <a:cs typeface="Calibri"/>
              </a:rPr>
              <a:t>Software </a:t>
            </a:r>
            <a:r>
              <a:rPr sz="1350" spc="-10" dirty="0">
                <a:latin typeface="Calibri"/>
                <a:cs typeface="Calibri"/>
              </a:rPr>
              <a:t>testing is </a:t>
            </a:r>
            <a:r>
              <a:rPr sz="1350" spc="-5" dirty="0">
                <a:latin typeface="Calibri"/>
                <a:cs typeface="Calibri"/>
              </a:rPr>
              <a:t>defined </a:t>
            </a:r>
            <a:r>
              <a:rPr sz="1350" spc="10" dirty="0">
                <a:latin typeface="Calibri"/>
                <a:cs typeface="Calibri"/>
              </a:rPr>
              <a:t>as an </a:t>
            </a:r>
            <a:r>
              <a:rPr sz="1350" dirty="0">
                <a:latin typeface="Calibri"/>
                <a:cs typeface="Calibri"/>
              </a:rPr>
              <a:t>activity to </a:t>
            </a:r>
            <a:r>
              <a:rPr sz="1350" spc="5" dirty="0">
                <a:latin typeface="Calibri"/>
                <a:cs typeface="Calibri"/>
              </a:rPr>
              <a:t>check </a:t>
            </a:r>
            <a:r>
              <a:rPr sz="1350" spc="-10" dirty="0">
                <a:latin typeface="Calibri"/>
                <a:cs typeface="Calibri"/>
              </a:rPr>
              <a:t>whether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actual </a:t>
            </a:r>
            <a:r>
              <a:rPr sz="1350" spc="-10" dirty="0">
                <a:latin typeface="Calibri"/>
                <a:cs typeface="Calibri"/>
              </a:rPr>
              <a:t>results </a:t>
            </a:r>
            <a:r>
              <a:rPr sz="1350" dirty="0">
                <a:latin typeface="Calibri"/>
                <a:cs typeface="Calibri"/>
              </a:rPr>
              <a:t>match  </a:t>
            </a:r>
            <a:r>
              <a:rPr sz="1350" spc="-5" dirty="0">
                <a:latin typeface="Calibri"/>
                <a:cs typeface="Calibri"/>
              </a:rPr>
              <a:t>with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expected </a:t>
            </a:r>
            <a:r>
              <a:rPr sz="1350" spc="-10" dirty="0">
                <a:latin typeface="Calibri"/>
                <a:cs typeface="Calibri"/>
              </a:rPr>
              <a:t>results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5" dirty="0">
                <a:latin typeface="Calibri"/>
                <a:cs typeface="Calibri"/>
              </a:rPr>
              <a:t>ensure </a:t>
            </a:r>
            <a:r>
              <a:rPr sz="1350" spc="-5" dirty="0">
                <a:latin typeface="Calibri"/>
                <a:cs typeface="Calibri"/>
              </a:rPr>
              <a:t>that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10" dirty="0">
                <a:latin typeface="Calibri"/>
                <a:cs typeface="Calibri"/>
              </a:rPr>
              <a:t>software </a:t>
            </a:r>
            <a:r>
              <a:rPr sz="1350" spc="-5" dirty="0">
                <a:latin typeface="Calibri"/>
                <a:cs typeface="Calibri"/>
              </a:rPr>
              <a:t>system is </a:t>
            </a:r>
            <a:r>
              <a:rPr sz="1350" spc="5" dirty="0">
                <a:latin typeface="Calibri"/>
                <a:cs typeface="Calibri"/>
              </a:rPr>
              <a:t>defect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free.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81375" y="2809875"/>
            <a:ext cx="1609725" cy="1609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31585" y="2771128"/>
            <a:ext cx="1634109" cy="16341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628834"/>
            <a:ext cx="4318000" cy="11861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sz="3950" b="0" spc="-10" dirty="0">
                <a:solidFill>
                  <a:srgbClr val="7F7F7F"/>
                </a:solidFill>
                <a:latin typeface="Arial"/>
                <a:cs typeface="Arial"/>
              </a:rPr>
              <a:t>Introduction </a:t>
            </a:r>
            <a:r>
              <a:rPr sz="3950" b="0" spc="15" dirty="0">
                <a:solidFill>
                  <a:srgbClr val="7F7F7F"/>
                </a:solidFill>
                <a:latin typeface="Arial"/>
                <a:cs typeface="Arial"/>
              </a:rPr>
              <a:t>to  </a:t>
            </a: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Continuous</a:t>
            </a:r>
            <a:r>
              <a:rPr sz="3950" b="0" spc="30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-70" dirty="0">
                <a:solidFill>
                  <a:srgbClr val="7F7F7F"/>
                </a:solidFill>
                <a:latin typeface="Arial"/>
                <a:cs typeface="Arial"/>
              </a:rPr>
              <a:t>Testing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7300" y="876300"/>
            <a:ext cx="6657975" cy="1171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80160" y="895989"/>
            <a:ext cx="6559550" cy="1077595"/>
          </a:xfrm>
          <a:custGeom>
            <a:avLst/>
            <a:gdLst/>
            <a:ahLst/>
            <a:cxnLst/>
            <a:rect l="l" t="t" r="r" b="b"/>
            <a:pathLst>
              <a:path w="6559550" h="1077595">
                <a:moveTo>
                  <a:pt x="6379708" y="0"/>
                </a:moveTo>
                <a:lnTo>
                  <a:pt x="179582" y="0"/>
                </a:lnTo>
                <a:lnTo>
                  <a:pt x="131838" y="6403"/>
                </a:lnTo>
                <a:lnTo>
                  <a:pt x="88938" y="24479"/>
                </a:lnTo>
                <a:lnTo>
                  <a:pt x="52594" y="52524"/>
                </a:lnTo>
                <a:lnTo>
                  <a:pt x="24515" y="88834"/>
                </a:lnTo>
                <a:lnTo>
                  <a:pt x="6414" y="131706"/>
                </a:lnTo>
                <a:lnTo>
                  <a:pt x="0" y="179435"/>
                </a:lnTo>
                <a:lnTo>
                  <a:pt x="0" y="897514"/>
                </a:lnTo>
                <a:lnTo>
                  <a:pt x="6414" y="945252"/>
                </a:lnTo>
                <a:lnTo>
                  <a:pt x="24515" y="988146"/>
                </a:lnTo>
                <a:lnTo>
                  <a:pt x="52594" y="1024486"/>
                </a:lnTo>
                <a:lnTo>
                  <a:pt x="88938" y="1052560"/>
                </a:lnTo>
                <a:lnTo>
                  <a:pt x="131838" y="1070658"/>
                </a:lnTo>
                <a:lnTo>
                  <a:pt x="179582" y="1077071"/>
                </a:lnTo>
                <a:lnTo>
                  <a:pt x="6379708" y="1077071"/>
                </a:lnTo>
                <a:lnTo>
                  <a:pt x="6427459" y="1070658"/>
                </a:lnTo>
                <a:lnTo>
                  <a:pt x="6470362" y="1052560"/>
                </a:lnTo>
                <a:lnTo>
                  <a:pt x="6506706" y="1024486"/>
                </a:lnTo>
                <a:lnTo>
                  <a:pt x="6534783" y="988146"/>
                </a:lnTo>
                <a:lnTo>
                  <a:pt x="6552883" y="945252"/>
                </a:lnTo>
                <a:lnTo>
                  <a:pt x="6559296" y="897514"/>
                </a:lnTo>
                <a:lnTo>
                  <a:pt x="6559296" y="179435"/>
                </a:lnTo>
                <a:lnTo>
                  <a:pt x="6552883" y="131706"/>
                </a:lnTo>
                <a:lnTo>
                  <a:pt x="6534783" y="88834"/>
                </a:lnTo>
                <a:lnTo>
                  <a:pt x="6506706" y="52524"/>
                </a:lnTo>
                <a:lnTo>
                  <a:pt x="6470362" y="24479"/>
                </a:lnTo>
                <a:lnTo>
                  <a:pt x="6427459" y="6403"/>
                </a:lnTo>
                <a:lnTo>
                  <a:pt x="63797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80159" y="895990"/>
            <a:ext cx="6559550" cy="1077595"/>
          </a:xfrm>
          <a:custGeom>
            <a:avLst/>
            <a:gdLst/>
            <a:ahLst/>
            <a:cxnLst/>
            <a:rect l="l" t="t" r="r" b="b"/>
            <a:pathLst>
              <a:path w="6559550" h="1077595">
                <a:moveTo>
                  <a:pt x="0" y="179435"/>
                </a:moveTo>
                <a:lnTo>
                  <a:pt x="6414" y="131706"/>
                </a:lnTo>
                <a:lnTo>
                  <a:pt x="24515" y="88834"/>
                </a:lnTo>
                <a:lnTo>
                  <a:pt x="52594" y="52524"/>
                </a:lnTo>
                <a:lnTo>
                  <a:pt x="88938" y="24479"/>
                </a:lnTo>
                <a:lnTo>
                  <a:pt x="131838" y="6403"/>
                </a:lnTo>
                <a:lnTo>
                  <a:pt x="179582" y="0"/>
                </a:lnTo>
                <a:lnTo>
                  <a:pt x="6379707" y="0"/>
                </a:lnTo>
                <a:lnTo>
                  <a:pt x="6427459" y="6403"/>
                </a:lnTo>
                <a:lnTo>
                  <a:pt x="6470361" y="24479"/>
                </a:lnTo>
                <a:lnTo>
                  <a:pt x="6506706" y="52524"/>
                </a:lnTo>
                <a:lnTo>
                  <a:pt x="6534783" y="88834"/>
                </a:lnTo>
                <a:lnTo>
                  <a:pt x="6552882" y="131706"/>
                </a:lnTo>
                <a:lnTo>
                  <a:pt x="6559295" y="179435"/>
                </a:lnTo>
                <a:lnTo>
                  <a:pt x="6559295" y="897514"/>
                </a:lnTo>
                <a:lnTo>
                  <a:pt x="6552882" y="945252"/>
                </a:lnTo>
                <a:lnTo>
                  <a:pt x="6534783" y="988146"/>
                </a:lnTo>
                <a:lnTo>
                  <a:pt x="6506706" y="1024486"/>
                </a:lnTo>
                <a:lnTo>
                  <a:pt x="6470361" y="1052560"/>
                </a:lnTo>
                <a:lnTo>
                  <a:pt x="6427459" y="1070658"/>
                </a:lnTo>
                <a:lnTo>
                  <a:pt x="6379707" y="1077071"/>
                </a:lnTo>
                <a:lnTo>
                  <a:pt x="179582" y="1077071"/>
                </a:lnTo>
                <a:lnTo>
                  <a:pt x="131838" y="1070658"/>
                </a:lnTo>
                <a:lnTo>
                  <a:pt x="88938" y="1052560"/>
                </a:lnTo>
                <a:lnTo>
                  <a:pt x="52594" y="1024486"/>
                </a:lnTo>
                <a:lnTo>
                  <a:pt x="24515" y="988146"/>
                </a:lnTo>
                <a:lnTo>
                  <a:pt x="6414" y="945252"/>
                </a:lnTo>
                <a:lnTo>
                  <a:pt x="0" y="897514"/>
                </a:lnTo>
                <a:lnTo>
                  <a:pt x="0" y="179435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5905" y="183256"/>
            <a:ext cx="51314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Introduction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to Continuous</a:t>
            </a:r>
            <a:r>
              <a:rPr sz="2750" b="1" spc="-5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-20" dirty="0">
                <a:solidFill>
                  <a:srgbClr val="5F4778"/>
                </a:solidFill>
                <a:latin typeface="Calibri"/>
                <a:cs typeface="Calibri"/>
              </a:rPr>
              <a:t>Testing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7526" y="1105912"/>
            <a:ext cx="5410200" cy="641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99800"/>
              </a:lnSpc>
              <a:spcBef>
                <a:spcPts val="100"/>
              </a:spcBef>
            </a:pPr>
            <a:r>
              <a:rPr sz="1350" b="1" spc="5" dirty="0">
                <a:latin typeface="Calibri"/>
                <a:cs typeface="Calibri"/>
              </a:rPr>
              <a:t>Continuous </a:t>
            </a:r>
            <a:r>
              <a:rPr sz="1350" b="1" spc="-30" dirty="0">
                <a:latin typeface="Calibri"/>
                <a:cs typeface="Calibri"/>
              </a:rPr>
              <a:t>Testing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process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5" dirty="0">
                <a:latin typeface="Calibri"/>
                <a:cs typeface="Calibri"/>
              </a:rPr>
              <a:t>executing </a:t>
            </a:r>
            <a:r>
              <a:rPr sz="1350" b="1" dirty="0">
                <a:latin typeface="Calibri"/>
                <a:cs typeface="Calibri"/>
              </a:rPr>
              <a:t>automated </a:t>
            </a:r>
            <a:r>
              <a:rPr sz="1350" b="1" spc="-15" dirty="0">
                <a:latin typeface="Calibri"/>
                <a:cs typeface="Calibri"/>
              </a:rPr>
              <a:t>tests </a:t>
            </a:r>
            <a:r>
              <a:rPr sz="1350" spc="10" dirty="0">
                <a:latin typeface="Calibri"/>
                <a:cs typeface="Calibri"/>
              </a:rPr>
              <a:t>as </a:t>
            </a:r>
            <a:r>
              <a:rPr sz="1350" spc="-10" dirty="0">
                <a:latin typeface="Calibri"/>
                <a:cs typeface="Calibri"/>
              </a:rPr>
              <a:t>part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195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the  </a:t>
            </a:r>
            <a:r>
              <a:rPr sz="1350" spc="5" dirty="0">
                <a:latin typeface="Calibri"/>
                <a:cs typeface="Calibri"/>
              </a:rPr>
              <a:t>software </a:t>
            </a:r>
            <a:r>
              <a:rPr sz="1350" spc="-15" dirty="0">
                <a:latin typeface="Calibri"/>
                <a:cs typeface="Calibri"/>
              </a:rPr>
              <a:t>delivery </a:t>
            </a:r>
            <a:r>
              <a:rPr sz="1350" spc="-20" dirty="0">
                <a:latin typeface="Calibri"/>
                <a:cs typeface="Calibri"/>
              </a:rPr>
              <a:t>pipeline </a:t>
            </a:r>
            <a:r>
              <a:rPr sz="1350" spc="-10" dirty="0">
                <a:latin typeface="Calibri"/>
                <a:cs typeface="Calibri"/>
              </a:rPr>
              <a:t>in </a:t>
            </a:r>
            <a:r>
              <a:rPr sz="1350" spc="-5" dirty="0">
                <a:latin typeface="Calibri"/>
                <a:cs typeface="Calibri"/>
              </a:rPr>
              <a:t>order </a:t>
            </a:r>
            <a:r>
              <a:rPr sz="1350" dirty="0">
                <a:latin typeface="Calibri"/>
                <a:cs typeface="Calibri"/>
              </a:rPr>
              <a:t>to obtain feedback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20" dirty="0">
                <a:latin typeface="Calibri"/>
                <a:cs typeface="Calibri"/>
              </a:rPr>
              <a:t>business </a:t>
            </a:r>
            <a:r>
              <a:rPr sz="1350" spc="-15" dirty="0">
                <a:latin typeface="Calibri"/>
                <a:cs typeface="Calibri"/>
              </a:rPr>
              <a:t>risks  </a:t>
            </a:r>
            <a:r>
              <a:rPr sz="1350" spc="5" dirty="0">
                <a:latin typeface="Calibri"/>
                <a:cs typeface="Calibri"/>
              </a:rPr>
              <a:t>associated</a:t>
            </a:r>
            <a:r>
              <a:rPr sz="1350" spc="-24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with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5" dirty="0">
                <a:latin typeface="Calibri"/>
                <a:cs typeface="Calibri"/>
              </a:rPr>
              <a:t>software </a:t>
            </a:r>
            <a:r>
              <a:rPr sz="1350" spc="-5" dirty="0">
                <a:latin typeface="Calibri"/>
                <a:cs typeface="Calibri"/>
              </a:rPr>
              <a:t>release </a:t>
            </a:r>
            <a:r>
              <a:rPr sz="1350" spc="-10" dirty="0">
                <a:latin typeface="Calibri"/>
                <a:cs typeface="Calibri"/>
              </a:rPr>
              <a:t>candidate </a:t>
            </a:r>
            <a:r>
              <a:rPr sz="1350" spc="10" dirty="0">
                <a:latin typeface="Calibri"/>
                <a:cs typeface="Calibri"/>
              </a:rPr>
              <a:t>as </a:t>
            </a:r>
            <a:r>
              <a:rPr sz="1350" spc="-15" dirty="0">
                <a:latin typeface="Calibri"/>
                <a:cs typeface="Calibri"/>
              </a:rPr>
              <a:t>rapidly </a:t>
            </a:r>
            <a:r>
              <a:rPr sz="1350" spc="10" dirty="0">
                <a:latin typeface="Calibri"/>
                <a:cs typeface="Calibri"/>
              </a:rPr>
              <a:t>as </a:t>
            </a:r>
            <a:r>
              <a:rPr sz="1350" spc="-10" dirty="0">
                <a:latin typeface="Calibri"/>
                <a:cs typeface="Calibri"/>
              </a:rPr>
              <a:t>possible.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57497" y="2638425"/>
            <a:ext cx="3467089" cy="1657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58237" y="2425485"/>
            <a:ext cx="4827391" cy="20345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905" y="183256"/>
            <a:ext cx="51314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Introduction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to Continuous</a:t>
            </a:r>
            <a:r>
              <a:rPr sz="2750" b="1" spc="-5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-20" dirty="0">
                <a:solidFill>
                  <a:srgbClr val="5F4778"/>
                </a:solidFill>
                <a:latin typeface="Calibri"/>
                <a:cs typeface="Calibri"/>
              </a:rPr>
              <a:t>Testing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885825"/>
            <a:ext cx="6953265" cy="3762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665" y="908181"/>
            <a:ext cx="6853555" cy="3669029"/>
          </a:xfrm>
          <a:custGeom>
            <a:avLst/>
            <a:gdLst/>
            <a:ahLst/>
            <a:cxnLst/>
            <a:rect l="l" t="t" r="r" b="b"/>
            <a:pathLst>
              <a:path w="6853555" h="3669029">
                <a:moveTo>
                  <a:pt x="6241490" y="0"/>
                </a:moveTo>
                <a:lnTo>
                  <a:pt x="611444" y="0"/>
                </a:lnTo>
                <a:lnTo>
                  <a:pt x="563662" y="1839"/>
                </a:lnTo>
                <a:lnTo>
                  <a:pt x="516886" y="7269"/>
                </a:lnTo>
                <a:lnTo>
                  <a:pt x="471251" y="16151"/>
                </a:lnTo>
                <a:lnTo>
                  <a:pt x="426893" y="28350"/>
                </a:lnTo>
                <a:lnTo>
                  <a:pt x="383949" y="43731"/>
                </a:lnTo>
                <a:lnTo>
                  <a:pt x="342554" y="62157"/>
                </a:lnTo>
                <a:lnTo>
                  <a:pt x="302844" y="83492"/>
                </a:lnTo>
                <a:lnTo>
                  <a:pt x="264956" y="107600"/>
                </a:lnTo>
                <a:lnTo>
                  <a:pt x="229024" y="134346"/>
                </a:lnTo>
                <a:lnTo>
                  <a:pt x="195186" y="163593"/>
                </a:lnTo>
                <a:lnTo>
                  <a:pt x="163577" y="195205"/>
                </a:lnTo>
                <a:lnTo>
                  <a:pt x="134333" y="229046"/>
                </a:lnTo>
                <a:lnTo>
                  <a:pt x="107590" y="264980"/>
                </a:lnTo>
                <a:lnTo>
                  <a:pt x="83484" y="302871"/>
                </a:lnTo>
                <a:lnTo>
                  <a:pt x="62151" y="342584"/>
                </a:lnTo>
                <a:lnTo>
                  <a:pt x="43727" y="383982"/>
                </a:lnTo>
                <a:lnTo>
                  <a:pt x="28347" y="426929"/>
                </a:lnTo>
                <a:lnTo>
                  <a:pt x="16149" y="471289"/>
                </a:lnTo>
                <a:lnTo>
                  <a:pt x="7268" y="516927"/>
                </a:lnTo>
                <a:lnTo>
                  <a:pt x="1839" y="563705"/>
                </a:lnTo>
                <a:lnTo>
                  <a:pt x="0" y="611489"/>
                </a:lnTo>
                <a:lnTo>
                  <a:pt x="0" y="3057384"/>
                </a:lnTo>
                <a:lnTo>
                  <a:pt x="1839" y="3105171"/>
                </a:lnTo>
                <a:lnTo>
                  <a:pt x="7268" y="3151952"/>
                </a:lnTo>
                <a:lnTo>
                  <a:pt x="16149" y="3197591"/>
                </a:lnTo>
                <a:lnTo>
                  <a:pt x="28347" y="3241953"/>
                </a:lnTo>
                <a:lnTo>
                  <a:pt x="43727" y="3284901"/>
                </a:lnTo>
                <a:lnTo>
                  <a:pt x="62151" y="3326300"/>
                </a:lnTo>
                <a:lnTo>
                  <a:pt x="83484" y="3366013"/>
                </a:lnTo>
                <a:lnTo>
                  <a:pt x="107590" y="3403904"/>
                </a:lnTo>
                <a:lnTo>
                  <a:pt x="134333" y="3439838"/>
                </a:lnTo>
                <a:lnTo>
                  <a:pt x="163577" y="3473679"/>
                </a:lnTo>
                <a:lnTo>
                  <a:pt x="195186" y="3505290"/>
                </a:lnTo>
                <a:lnTo>
                  <a:pt x="229024" y="3534536"/>
                </a:lnTo>
                <a:lnTo>
                  <a:pt x="264956" y="3561281"/>
                </a:lnTo>
                <a:lnTo>
                  <a:pt x="302844" y="3585389"/>
                </a:lnTo>
                <a:lnTo>
                  <a:pt x="342554" y="3606723"/>
                </a:lnTo>
                <a:lnTo>
                  <a:pt x="383949" y="3625148"/>
                </a:lnTo>
                <a:lnTo>
                  <a:pt x="426893" y="3640528"/>
                </a:lnTo>
                <a:lnTo>
                  <a:pt x="471251" y="3652727"/>
                </a:lnTo>
                <a:lnTo>
                  <a:pt x="516886" y="3661609"/>
                </a:lnTo>
                <a:lnTo>
                  <a:pt x="563662" y="3667037"/>
                </a:lnTo>
                <a:lnTo>
                  <a:pt x="611444" y="3668877"/>
                </a:lnTo>
                <a:lnTo>
                  <a:pt x="6241490" y="3668877"/>
                </a:lnTo>
                <a:lnTo>
                  <a:pt x="6289290" y="3667037"/>
                </a:lnTo>
                <a:lnTo>
                  <a:pt x="6336081" y="3661609"/>
                </a:lnTo>
                <a:lnTo>
                  <a:pt x="6381728" y="3652727"/>
                </a:lnTo>
                <a:lnTo>
                  <a:pt x="6426096" y="3640528"/>
                </a:lnTo>
                <a:lnTo>
                  <a:pt x="6469048" y="3625148"/>
                </a:lnTo>
                <a:lnTo>
                  <a:pt x="6510448" y="3606723"/>
                </a:lnTo>
                <a:lnTo>
                  <a:pt x="6550162" y="3585389"/>
                </a:lnTo>
                <a:lnTo>
                  <a:pt x="6588053" y="3561281"/>
                </a:lnTo>
                <a:lnTo>
                  <a:pt x="6623985" y="3534536"/>
                </a:lnTo>
                <a:lnTo>
                  <a:pt x="6657822" y="3505290"/>
                </a:lnTo>
                <a:lnTo>
                  <a:pt x="6689430" y="3473679"/>
                </a:lnTo>
                <a:lnTo>
                  <a:pt x="6718672" y="3439838"/>
                </a:lnTo>
                <a:lnTo>
                  <a:pt x="6745412" y="3403904"/>
                </a:lnTo>
                <a:lnTo>
                  <a:pt x="6769514" y="3366013"/>
                </a:lnTo>
                <a:lnTo>
                  <a:pt x="6790843" y="3326300"/>
                </a:lnTo>
                <a:lnTo>
                  <a:pt x="6809264" y="3284901"/>
                </a:lnTo>
                <a:lnTo>
                  <a:pt x="6824640" y="3241953"/>
                </a:lnTo>
                <a:lnTo>
                  <a:pt x="6836835" y="3197591"/>
                </a:lnTo>
                <a:lnTo>
                  <a:pt x="6845714" y="3151952"/>
                </a:lnTo>
                <a:lnTo>
                  <a:pt x="6851141" y="3105171"/>
                </a:lnTo>
                <a:lnTo>
                  <a:pt x="6852980" y="3057384"/>
                </a:lnTo>
                <a:lnTo>
                  <a:pt x="6852980" y="611489"/>
                </a:lnTo>
                <a:lnTo>
                  <a:pt x="6851141" y="563705"/>
                </a:lnTo>
                <a:lnTo>
                  <a:pt x="6845714" y="516927"/>
                </a:lnTo>
                <a:lnTo>
                  <a:pt x="6836835" y="471289"/>
                </a:lnTo>
                <a:lnTo>
                  <a:pt x="6824640" y="426929"/>
                </a:lnTo>
                <a:lnTo>
                  <a:pt x="6809264" y="383982"/>
                </a:lnTo>
                <a:lnTo>
                  <a:pt x="6790843" y="342584"/>
                </a:lnTo>
                <a:lnTo>
                  <a:pt x="6769514" y="302871"/>
                </a:lnTo>
                <a:lnTo>
                  <a:pt x="6745412" y="264980"/>
                </a:lnTo>
                <a:lnTo>
                  <a:pt x="6718672" y="229046"/>
                </a:lnTo>
                <a:lnTo>
                  <a:pt x="6689430" y="195205"/>
                </a:lnTo>
                <a:lnTo>
                  <a:pt x="6657822" y="163593"/>
                </a:lnTo>
                <a:lnTo>
                  <a:pt x="6623985" y="134346"/>
                </a:lnTo>
                <a:lnTo>
                  <a:pt x="6588053" y="107600"/>
                </a:lnTo>
                <a:lnTo>
                  <a:pt x="6550162" y="83492"/>
                </a:lnTo>
                <a:lnTo>
                  <a:pt x="6510448" y="62157"/>
                </a:lnTo>
                <a:lnTo>
                  <a:pt x="6469048" y="43731"/>
                </a:lnTo>
                <a:lnTo>
                  <a:pt x="6426096" y="28350"/>
                </a:lnTo>
                <a:lnTo>
                  <a:pt x="6381728" y="16151"/>
                </a:lnTo>
                <a:lnTo>
                  <a:pt x="6336081" y="7269"/>
                </a:lnTo>
                <a:lnTo>
                  <a:pt x="6289290" y="1839"/>
                </a:lnTo>
                <a:lnTo>
                  <a:pt x="6241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665" y="908182"/>
            <a:ext cx="6853555" cy="3669029"/>
          </a:xfrm>
          <a:custGeom>
            <a:avLst/>
            <a:gdLst/>
            <a:ahLst/>
            <a:cxnLst/>
            <a:rect l="l" t="t" r="r" b="b"/>
            <a:pathLst>
              <a:path w="6853555" h="3669029">
                <a:moveTo>
                  <a:pt x="0" y="611489"/>
                </a:moveTo>
                <a:lnTo>
                  <a:pt x="1839" y="563705"/>
                </a:lnTo>
                <a:lnTo>
                  <a:pt x="7268" y="516927"/>
                </a:lnTo>
                <a:lnTo>
                  <a:pt x="16149" y="471289"/>
                </a:lnTo>
                <a:lnTo>
                  <a:pt x="28347" y="426929"/>
                </a:lnTo>
                <a:lnTo>
                  <a:pt x="43727" y="383982"/>
                </a:lnTo>
                <a:lnTo>
                  <a:pt x="62151" y="342584"/>
                </a:lnTo>
                <a:lnTo>
                  <a:pt x="83484" y="302871"/>
                </a:lnTo>
                <a:lnTo>
                  <a:pt x="107590" y="264980"/>
                </a:lnTo>
                <a:lnTo>
                  <a:pt x="134333" y="229046"/>
                </a:lnTo>
                <a:lnTo>
                  <a:pt x="163577" y="195205"/>
                </a:lnTo>
                <a:lnTo>
                  <a:pt x="195186" y="163593"/>
                </a:lnTo>
                <a:lnTo>
                  <a:pt x="229024" y="134346"/>
                </a:lnTo>
                <a:lnTo>
                  <a:pt x="264956" y="107600"/>
                </a:lnTo>
                <a:lnTo>
                  <a:pt x="302844" y="83492"/>
                </a:lnTo>
                <a:lnTo>
                  <a:pt x="342554" y="62157"/>
                </a:lnTo>
                <a:lnTo>
                  <a:pt x="383949" y="43731"/>
                </a:lnTo>
                <a:lnTo>
                  <a:pt x="426893" y="28350"/>
                </a:lnTo>
                <a:lnTo>
                  <a:pt x="471251" y="16151"/>
                </a:lnTo>
                <a:lnTo>
                  <a:pt x="516886" y="7269"/>
                </a:lnTo>
                <a:lnTo>
                  <a:pt x="563662" y="1839"/>
                </a:lnTo>
                <a:lnTo>
                  <a:pt x="611444" y="0"/>
                </a:lnTo>
                <a:lnTo>
                  <a:pt x="6241490" y="0"/>
                </a:lnTo>
                <a:lnTo>
                  <a:pt x="6289289" y="1839"/>
                </a:lnTo>
                <a:lnTo>
                  <a:pt x="6336081" y="7269"/>
                </a:lnTo>
                <a:lnTo>
                  <a:pt x="6381728" y="16151"/>
                </a:lnTo>
                <a:lnTo>
                  <a:pt x="6426095" y="28350"/>
                </a:lnTo>
                <a:lnTo>
                  <a:pt x="6469047" y="43731"/>
                </a:lnTo>
                <a:lnTo>
                  <a:pt x="6510448" y="62157"/>
                </a:lnTo>
                <a:lnTo>
                  <a:pt x="6550162" y="83492"/>
                </a:lnTo>
                <a:lnTo>
                  <a:pt x="6588052" y="107600"/>
                </a:lnTo>
                <a:lnTo>
                  <a:pt x="6623984" y="134346"/>
                </a:lnTo>
                <a:lnTo>
                  <a:pt x="6657822" y="163593"/>
                </a:lnTo>
                <a:lnTo>
                  <a:pt x="6689430" y="195205"/>
                </a:lnTo>
                <a:lnTo>
                  <a:pt x="6718671" y="229046"/>
                </a:lnTo>
                <a:lnTo>
                  <a:pt x="6745411" y="264980"/>
                </a:lnTo>
                <a:lnTo>
                  <a:pt x="6769514" y="302871"/>
                </a:lnTo>
                <a:lnTo>
                  <a:pt x="6790843" y="342584"/>
                </a:lnTo>
                <a:lnTo>
                  <a:pt x="6809263" y="383982"/>
                </a:lnTo>
                <a:lnTo>
                  <a:pt x="6824639" y="426929"/>
                </a:lnTo>
                <a:lnTo>
                  <a:pt x="6836834" y="471289"/>
                </a:lnTo>
                <a:lnTo>
                  <a:pt x="6845713" y="516927"/>
                </a:lnTo>
                <a:lnTo>
                  <a:pt x="6851140" y="563705"/>
                </a:lnTo>
                <a:lnTo>
                  <a:pt x="6852979" y="611489"/>
                </a:lnTo>
                <a:lnTo>
                  <a:pt x="6852979" y="3057384"/>
                </a:lnTo>
                <a:lnTo>
                  <a:pt x="6851140" y="3105171"/>
                </a:lnTo>
                <a:lnTo>
                  <a:pt x="6845713" y="3151952"/>
                </a:lnTo>
                <a:lnTo>
                  <a:pt x="6836834" y="3197591"/>
                </a:lnTo>
                <a:lnTo>
                  <a:pt x="6824639" y="3241953"/>
                </a:lnTo>
                <a:lnTo>
                  <a:pt x="6809263" y="3284901"/>
                </a:lnTo>
                <a:lnTo>
                  <a:pt x="6790843" y="3326299"/>
                </a:lnTo>
                <a:lnTo>
                  <a:pt x="6769514" y="3366012"/>
                </a:lnTo>
                <a:lnTo>
                  <a:pt x="6745411" y="3403904"/>
                </a:lnTo>
                <a:lnTo>
                  <a:pt x="6718671" y="3439838"/>
                </a:lnTo>
                <a:lnTo>
                  <a:pt x="6689430" y="3473679"/>
                </a:lnTo>
                <a:lnTo>
                  <a:pt x="6657822" y="3505290"/>
                </a:lnTo>
                <a:lnTo>
                  <a:pt x="6623984" y="3534536"/>
                </a:lnTo>
                <a:lnTo>
                  <a:pt x="6588052" y="3561281"/>
                </a:lnTo>
                <a:lnTo>
                  <a:pt x="6550162" y="3585388"/>
                </a:lnTo>
                <a:lnTo>
                  <a:pt x="6510448" y="3606723"/>
                </a:lnTo>
                <a:lnTo>
                  <a:pt x="6469047" y="3625148"/>
                </a:lnTo>
                <a:lnTo>
                  <a:pt x="6426095" y="3640528"/>
                </a:lnTo>
                <a:lnTo>
                  <a:pt x="6381728" y="3652727"/>
                </a:lnTo>
                <a:lnTo>
                  <a:pt x="6336081" y="3661608"/>
                </a:lnTo>
                <a:lnTo>
                  <a:pt x="6289289" y="3667037"/>
                </a:lnTo>
                <a:lnTo>
                  <a:pt x="6241490" y="3668877"/>
                </a:lnTo>
                <a:lnTo>
                  <a:pt x="611444" y="3668877"/>
                </a:lnTo>
                <a:lnTo>
                  <a:pt x="563662" y="3667037"/>
                </a:lnTo>
                <a:lnTo>
                  <a:pt x="516886" y="3661608"/>
                </a:lnTo>
                <a:lnTo>
                  <a:pt x="471251" y="3652727"/>
                </a:lnTo>
                <a:lnTo>
                  <a:pt x="426893" y="3640528"/>
                </a:lnTo>
                <a:lnTo>
                  <a:pt x="383949" y="3625148"/>
                </a:lnTo>
                <a:lnTo>
                  <a:pt x="342554" y="3606723"/>
                </a:lnTo>
                <a:lnTo>
                  <a:pt x="302844" y="3585388"/>
                </a:lnTo>
                <a:lnTo>
                  <a:pt x="264956" y="3561281"/>
                </a:lnTo>
                <a:lnTo>
                  <a:pt x="229024" y="3534536"/>
                </a:lnTo>
                <a:lnTo>
                  <a:pt x="195186" y="3505290"/>
                </a:lnTo>
                <a:lnTo>
                  <a:pt x="163577" y="3473679"/>
                </a:lnTo>
                <a:lnTo>
                  <a:pt x="134333" y="3439838"/>
                </a:lnTo>
                <a:lnTo>
                  <a:pt x="107590" y="3403904"/>
                </a:lnTo>
                <a:lnTo>
                  <a:pt x="83484" y="3366012"/>
                </a:lnTo>
                <a:lnTo>
                  <a:pt x="62151" y="3326299"/>
                </a:lnTo>
                <a:lnTo>
                  <a:pt x="43727" y="3284901"/>
                </a:lnTo>
                <a:lnTo>
                  <a:pt x="28347" y="3241953"/>
                </a:lnTo>
                <a:lnTo>
                  <a:pt x="16149" y="3197591"/>
                </a:lnTo>
                <a:lnTo>
                  <a:pt x="7268" y="3151952"/>
                </a:lnTo>
                <a:lnTo>
                  <a:pt x="1839" y="3105171"/>
                </a:lnTo>
                <a:lnTo>
                  <a:pt x="0" y="3057384"/>
                </a:lnTo>
                <a:lnTo>
                  <a:pt x="0" y="611489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85975" y="1209675"/>
            <a:ext cx="904875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24203" y="1250265"/>
            <a:ext cx="774280" cy="8602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67586" y="2157410"/>
            <a:ext cx="56451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-5" dirty="0">
                <a:solidFill>
                  <a:srgbClr val="1B577B"/>
                </a:solidFill>
                <a:latin typeface="Calibri"/>
                <a:cs typeface="Calibri"/>
              </a:rPr>
              <a:t>D</a:t>
            </a:r>
            <a:r>
              <a:rPr sz="950" b="1" spc="40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sz="950" b="1" spc="-5" dirty="0">
                <a:solidFill>
                  <a:srgbClr val="1B577B"/>
                </a:solidFill>
                <a:latin typeface="Calibri"/>
                <a:cs typeface="Calibri"/>
              </a:rPr>
              <a:t>v</a:t>
            </a:r>
            <a:r>
              <a:rPr sz="950" b="1" spc="40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sz="950" b="1" spc="-15" dirty="0">
                <a:solidFill>
                  <a:srgbClr val="1B577B"/>
                </a:solidFill>
                <a:latin typeface="Calibri"/>
                <a:cs typeface="Calibri"/>
              </a:rPr>
              <a:t>l</a:t>
            </a: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op</a:t>
            </a:r>
            <a:r>
              <a:rPr sz="950" b="1" spc="40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sz="950" b="1" spc="5" dirty="0">
                <a:solidFill>
                  <a:srgbClr val="1B577B"/>
                </a:solidFill>
                <a:latin typeface="Calibri"/>
                <a:cs typeface="Calibri"/>
              </a:rPr>
              <a:t>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52750" y="1647809"/>
            <a:ext cx="866775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89838" y="1733549"/>
            <a:ext cx="652780" cy="85725"/>
          </a:xfrm>
          <a:custGeom>
            <a:avLst/>
            <a:gdLst/>
            <a:ahLst/>
            <a:cxnLst/>
            <a:rect l="l" t="t" r="r" b="b"/>
            <a:pathLst>
              <a:path w="652779" h="85725">
                <a:moveTo>
                  <a:pt x="566537" y="0"/>
                </a:moveTo>
                <a:lnTo>
                  <a:pt x="566537" y="85709"/>
                </a:lnTo>
                <a:lnTo>
                  <a:pt x="623789" y="57134"/>
                </a:lnTo>
                <a:lnTo>
                  <a:pt x="580893" y="57134"/>
                </a:lnTo>
                <a:lnTo>
                  <a:pt x="580893" y="28559"/>
                </a:lnTo>
                <a:lnTo>
                  <a:pt x="623596" y="28559"/>
                </a:lnTo>
                <a:lnTo>
                  <a:pt x="566537" y="0"/>
                </a:lnTo>
                <a:close/>
              </a:path>
              <a:path w="652779" h="85725">
                <a:moveTo>
                  <a:pt x="566537" y="28559"/>
                </a:moveTo>
                <a:lnTo>
                  <a:pt x="0" y="28559"/>
                </a:lnTo>
                <a:lnTo>
                  <a:pt x="0" y="57134"/>
                </a:lnTo>
                <a:lnTo>
                  <a:pt x="566537" y="57134"/>
                </a:lnTo>
                <a:lnTo>
                  <a:pt x="566537" y="28559"/>
                </a:lnTo>
                <a:close/>
              </a:path>
              <a:path w="652779" h="85725">
                <a:moveTo>
                  <a:pt x="623596" y="28559"/>
                </a:moveTo>
                <a:lnTo>
                  <a:pt x="580893" y="28559"/>
                </a:lnTo>
                <a:lnTo>
                  <a:pt x="580893" y="57134"/>
                </a:lnTo>
                <a:lnTo>
                  <a:pt x="623789" y="57134"/>
                </a:lnTo>
                <a:lnTo>
                  <a:pt x="652278" y="42915"/>
                </a:lnTo>
                <a:lnTo>
                  <a:pt x="623596" y="2855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43340" y="1390650"/>
            <a:ext cx="733425" cy="8096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79276" y="1434352"/>
            <a:ext cx="601269" cy="6680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9600" y="1676400"/>
            <a:ext cx="800100" cy="304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58096" y="1758695"/>
            <a:ext cx="578485" cy="85725"/>
          </a:xfrm>
          <a:custGeom>
            <a:avLst/>
            <a:gdLst/>
            <a:ahLst/>
            <a:cxnLst/>
            <a:rect l="l" t="t" r="r" b="b"/>
            <a:pathLst>
              <a:path w="578485" h="85725">
                <a:moveTo>
                  <a:pt x="492739" y="0"/>
                </a:moveTo>
                <a:lnTo>
                  <a:pt x="492739" y="85709"/>
                </a:lnTo>
                <a:lnTo>
                  <a:pt x="549991" y="57134"/>
                </a:lnTo>
                <a:lnTo>
                  <a:pt x="506979" y="57134"/>
                </a:lnTo>
                <a:lnTo>
                  <a:pt x="506979" y="28559"/>
                </a:lnTo>
                <a:lnTo>
                  <a:pt x="549798" y="28559"/>
                </a:lnTo>
                <a:lnTo>
                  <a:pt x="492739" y="0"/>
                </a:lnTo>
                <a:close/>
              </a:path>
              <a:path w="578485" h="85725">
                <a:moveTo>
                  <a:pt x="492739" y="28559"/>
                </a:moveTo>
                <a:lnTo>
                  <a:pt x="0" y="28559"/>
                </a:lnTo>
                <a:lnTo>
                  <a:pt x="0" y="57134"/>
                </a:lnTo>
                <a:lnTo>
                  <a:pt x="492739" y="57134"/>
                </a:lnTo>
                <a:lnTo>
                  <a:pt x="492739" y="28559"/>
                </a:lnTo>
                <a:close/>
              </a:path>
              <a:path w="578485" h="85725">
                <a:moveTo>
                  <a:pt x="549798" y="28559"/>
                </a:moveTo>
                <a:lnTo>
                  <a:pt x="506979" y="28559"/>
                </a:lnTo>
                <a:lnTo>
                  <a:pt x="506979" y="57134"/>
                </a:lnTo>
                <a:lnTo>
                  <a:pt x="549991" y="57134"/>
                </a:lnTo>
                <a:lnTo>
                  <a:pt x="578479" y="42915"/>
                </a:lnTo>
                <a:lnTo>
                  <a:pt x="549798" y="2855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918839" y="1635375"/>
            <a:ext cx="773430" cy="38989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2225" marR="5080" indent="-9525">
              <a:lnSpc>
                <a:spcPts val="1430"/>
              </a:lnSpc>
              <a:spcBef>
                <a:spcPts val="155"/>
              </a:spcBef>
            </a:pPr>
            <a:r>
              <a:rPr sz="1200" b="1" spc="-40" dirty="0">
                <a:solidFill>
                  <a:srgbClr val="1B577B"/>
                </a:solidFill>
                <a:latin typeface="Calibri"/>
                <a:cs typeface="Calibri"/>
              </a:rPr>
              <a:t>C</a:t>
            </a:r>
            <a:r>
              <a:rPr sz="1200" b="1" spc="30" dirty="0">
                <a:solidFill>
                  <a:srgbClr val="1B577B"/>
                </a:solidFill>
                <a:latin typeface="Calibri"/>
                <a:cs typeface="Calibri"/>
              </a:rPr>
              <a:t>ont</a:t>
            </a:r>
            <a:r>
              <a:rPr sz="1200" b="1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1200" b="1" spc="30" dirty="0">
                <a:solidFill>
                  <a:srgbClr val="1B577B"/>
                </a:solidFill>
                <a:latin typeface="Calibri"/>
                <a:cs typeface="Calibri"/>
              </a:rPr>
              <a:t>nuou</a:t>
            </a:r>
            <a:r>
              <a:rPr sz="1200" b="1" dirty="0">
                <a:solidFill>
                  <a:srgbClr val="1B577B"/>
                </a:solidFill>
                <a:latin typeface="Calibri"/>
                <a:cs typeface="Calibri"/>
              </a:rPr>
              <a:t>s </a:t>
            </a:r>
            <a:r>
              <a:rPr sz="1200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1200" b="1" spc="10" dirty="0">
                <a:solidFill>
                  <a:srgbClr val="1B577B"/>
                </a:solidFill>
                <a:latin typeface="Calibri"/>
                <a:cs typeface="Calibri"/>
              </a:rPr>
              <a:t>Integration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19590" y="2686050"/>
            <a:ext cx="904875" cy="11239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57537" y="2729227"/>
            <a:ext cx="778066" cy="9888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329433" y="3676013"/>
            <a:ext cx="774065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Testing</a:t>
            </a:r>
            <a:r>
              <a:rPr sz="950" b="1" spc="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950" b="1" spc="20" dirty="0">
                <a:solidFill>
                  <a:srgbClr val="1B577B"/>
                </a:solidFill>
                <a:latin typeface="Calibri"/>
                <a:cs typeface="Calibri"/>
              </a:rPr>
              <a:t>Server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24459" y="1524000"/>
            <a:ext cx="600075" cy="6477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61553" y="1560515"/>
            <a:ext cx="468172" cy="52014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57859" y="2143125"/>
            <a:ext cx="742950" cy="723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95228" y="2185665"/>
            <a:ext cx="528955" cy="499109"/>
          </a:xfrm>
          <a:custGeom>
            <a:avLst/>
            <a:gdLst/>
            <a:ahLst/>
            <a:cxnLst/>
            <a:rect l="l" t="t" r="r" b="b"/>
            <a:pathLst>
              <a:path w="528954" h="499110">
                <a:moveTo>
                  <a:pt x="456338" y="450739"/>
                </a:moveTo>
                <a:lnTo>
                  <a:pt x="436747" y="471559"/>
                </a:lnTo>
                <a:lnTo>
                  <a:pt x="528553" y="499110"/>
                </a:lnTo>
                <a:lnTo>
                  <a:pt x="514401" y="460510"/>
                </a:lnTo>
                <a:lnTo>
                  <a:pt x="466709" y="460510"/>
                </a:lnTo>
                <a:lnTo>
                  <a:pt x="456338" y="450739"/>
                </a:lnTo>
                <a:close/>
              </a:path>
              <a:path w="528954" h="499110">
                <a:moveTo>
                  <a:pt x="475926" y="429922"/>
                </a:moveTo>
                <a:lnTo>
                  <a:pt x="456338" y="450739"/>
                </a:lnTo>
                <a:lnTo>
                  <a:pt x="466709" y="460510"/>
                </a:lnTo>
                <a:lnTo>
                  <a:pt x="486277" y="439674"/>
                </a:lnTo>
                <a:lnTo>
                  <a:pt x="475926" y="429922"/>
                </a:lnTo>
                <a:close/>
              </a:path>
              <a:path w="528954" h="499110">
                <a:moveTo>
                  <a:pt x="495543" y="409075"/>
                </a:moveTo>
                <a:lnTo>
                  <a:pt x="475926" y="429922"/>
                </a:lnTo>
                <a:lnTo>
                  <a:pt x="486277" y="439674"/>
                </a:lnTo>
                <a:lnTo>
                  <a:pt x="466709" y="460510"/>
                </a:lnTo>
                <a:lnTo>
                  <a:pt x="514401" y="460510"/>
                </a:lnTo>
                <a:lnTo>
                  <a:pt x="495543" y="409075"/>
                </a:lnTo>
                <a:close/>
              </a:path>
              <a:path w="528954" h="499110">
                <a:moveTo>
                  <a:pt x="19537" y="0"/>
                </a:moveTo>
                <a:lnTo>
                  <a:pt x="0" y="20836"/>
                </a:lnTo>
                <a:lnTo>
                  <a:pt x="456338" y="450739"/>
                </a:lnTo>
                <a:lnTo>
                  <a:pt x="475926" y="429922"/>
                </a:lnTo>
                <a:lnTo>
                  <a:pt x="19537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76990" y="2686050"/>
            <a:ext cx="904874" cy="11239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12042" y="2729648"/>
            <a:ext cx="778066" cy="98840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290950" y="3670044"/>
            <a:ext cx="975994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Production</a:t>
            </a:r>
            <a:r>
              <a:rPr sz="950" b="1" spc="4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950" b="1" spc="20" dirty="0">
                <a:solidFill>
                  <a:srgbClr val="1B577B"/>
                </a:solidFill>
                <a:latin typeface="Calibri"/>
                <a:cs typeface="Calibri"/>
              </a:rPr>
              <a:t>Server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50668" y="2129787"/>
            <a:ext cx="847725" cy="32702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31775" marR="5080" indent="-219075">
              <a:lnSpc>
                <a:spcPct val="105500"/>
              </a:lnSpc>
              <a:spcBef>
                <a:spcPts val="60"/>
              </a:spcBef>
            </a:pPr>
            <a:r>
              <a:rPr sz="950" b="1" spc="15" dirty="0">
                <a:solidFill>
                  <a:srgbClr val="1B577B"/>
                </a:solidFill>
                <a:latin typeface="Calibri"/>
                <a:cs typeface="Calibri"/>
              </a:rPr>
              <a:t>Version</a:t>
            </a:r>
            <a:r>
              <a:rPr sz="950" b="1" spc="-4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950" b="1" spc="20" dirty="0">
                <a:solidFill>
                  <a:srgbClr val="1B577B"/>
                </a:solidFill>
                <a:latin typeface="Calibri"/>
                <a:cs typeface="Calibri"/>
              </a:rPr>
              <a:t>Control  </a:t>
            </a:r>
            <a:r>
              <a:rPr sz="950" b="1" spc="15" dirty="0">
                <a:solidFill>
                  <a:srgbClr val="1B577B"/>
                </a:solidFill>
                <a:latin typeface="Calibri"/>
                <a:cs typeface="Calibri"/>
              </a:rPr>
              <a:t>System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752990" y="2143125"/>
            <a:ext cx="695325" cy="7524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82774" y="2184903"/>
            <a:ext cx="474345" cy="531495"/>
          </a:xfrm>
          <a:custGeom>
            <a:avLst/>
            <a:gdLst/>
            <a:ahLst/>
            <a:cxnLst/>
            <a:rect l="l" t="t" r="r" b="b"/>
            <a:pathLst>
              <a:path w="474345" h="531494">
                <a:moveTo>
                  <a:pt x="24902" y="438793"/>
                </a:moveTo>
                <a:lnTo>
                  <a:pt x="0" y="531376"/>
                </a:lnTo>
                <a:lnTo>
                  <a:pt x="89032" y="495681"/>
                </a:lnTo>
                <a:lnTo>
                  <a:pt x="79583" y="487299"/>
                </a:lnTo>
                <a:lnTo>
                  <a:pt x="58155" y="487299"/>
                </a:lnTo>
                <a:lnTo>
                  <a:pt x="36697" y="468380"/>
                </a:lnTo>
                <a:lnTo>
                  <a:pt x="46193" y="457680"/>
                </a:lnTo>
                <a:lnTo>
                  <a:pt x="24902" y="438793"/>
                </a:lnTo>
                <a:close/>
              </a:path>
              <a:path w="474345" h="531494">
                <a:moveTo>
                  <a:pt x="46193" y="457680"/>
                </a:moveTo>
                <a:lnTo>
                  <a:pt x="36697" y="468380"/>
                </a:lnTo>
                <a:lnTo>
                  <a:pt x="58155" y="487299"/>
                </a:lnTo>
                <a:lnTo>
                  <a:pt x="67594" y="476664"/>
                </a:lnTo>
                <a:lnTo>
                  <a:pt x="46193" y="457680"/>
                </a:lnTo>
                <a:close/>
              </a:path>
              <a:path w="474345" h="531494">
                <a:moveTo>
                  <a:pt x="67594" y="476664"/>
                </a:moveTo>
                <a:lnTo>
                  <a:pt x="58155" y="487299"/>
                </a:lnTo>
                <a:lnTo>
                  <a:pt x="79583" y="487299"/>
                </a:lnTo>
                <a:lnTo>
                  <a:pt x="67594" y="476664"/>
                </a:lnTo>
                <a:close/>
              </a:path>
              <a:path w="474345" h="531494">
                <a:moveTo>
                  <a:pt x="452384" y="0"/>
                </a:moveTo>
                <a:lnTo>
                  <a:pt x="46193" y="457680"/>
                </a:lnTo>
                <a:lnTo>
                  <a:pt x="67594" y="476664"/>
                </a:lnTo>
                <a:lnTo>
                  <a:pt x="473842" y="18931"/>
                </a:lnTo>
                <a:lnTo>
                  <a:pt x="452384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256280" y="2330130"/>
            <a:ext cx="770890" cy="38989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55575" marR="5080" indent="-143510">
              <a:lnSpc>
                <a:spcPts val="1430"/>
              </a:lnSpc>
              <a:spcBef>
                <a:spcPts val="155"/>
              </a:spcBef>
            </a:pPr>
            <a:r>
              <a:rPr sz="1200" b="1" spc="-40" dirty="0">
                <a:solidFill>
                  <a:srgbClr val="1B577B"/>
                </a:solidFill>
                <a:latin typeface="Calibri"/>
                <a:cs typeface="Calibri"/>
              </a:rPr>
              <a:t>C</a:t>
            </a:r>
            <a:r>
              <a:rPr sz="1200" b="1" spc="25" dirty="0">
                <a:solidFill>
                  <a:srgbClr val="1B577B"/>
                </a:solidFill>
                <a:latin typeface="Calibri"/>
                <a:cs typeface="Calibri"/>
              </a:rPr>
              <a:t>on</a:t>
            </a:r>
            <a:r>
              <a:rPr sz="1200" b="1" spc="30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1200" b="1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1200" b="1" spc="25" dirty="0">
                <a:solidFill>
                  <a:srgbClr val="1B577B"/>
                </a:solidFill>
                <a:latin typeface="Calibri"/>
                <a:cs typeface="Calibri"/>
              </a:rPr>
              <a:t>nuou</a:t>
            </a:r>
            <a:r>
              <a:rPr sz="1200" b="1" dirty="0">
                <a:solidFill>
                  <a:srgbClr val="1B577B"/>
                </a:solidFill>
                <a:latin typeface="Calibri"/>
                <a:cs typeface="Calibri"/>
              </a:rPr>
              <a:t>s </a:t>
            </a:r>
            <a:r>
              <a:rPr sz="1200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B577B"/>
                </a:solidFill>
                <a:latin typeface="Calibri"/>
                <a:cs typeface="Calibri"/>
              </a:rPr>
              <a:t>Testing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12743" y="1164265"/>
            <a:ext cx="898525" cy="39052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66675">
              <a:lnSpc>
                <a:spcPts val="1430"/>
              </a:lnSpc>
              <a:spcBef>
                <a:spcPts val="155"/>
              </a:spcBef>
            </a:pPr>
            <a:r>
              <a:rPr sz="1200" b="1" spc="15" dirty="0">
                <a:solidFill>
                  <a:srgbClr val="1B577B"/>
                </a:solidFill>
                <a:latin typeface="Calibri"/>
                <a:cs typeface="Calibri"/>
              </a:rPr>
              <a:t>Continuous  </a:t>
            </a:r>
            <a:r>
              <a:rPr sz="1200" b="1" spc="-10" dirty="0">
                <a:solidFill>
                  <a:srgbClr val="1B577B"/>
                </a:solidFill>
                <a:latin typeface="Calibri"/>
                <a:cs typeface="Calibri"/>
              </a:rPr>
              <a:t>De</a:t>
            </a:r>
            <a:r>
              <a:rPr sz="1200" b="1" spc="25" dirty="0">
                <a:solidFill>
                  <a:srgbClr val="1B577B"/>
                </a:solidFill>
                <a:latin typeface="Calibri"/>
                <a:cs typeface="Calibri"/>
              </a:rPr>
              <a:t>v</a:t>
            </a:r>
            <a:r>
              <a:rPr sz="1200" b="1" spc="-10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1B577B"/>
                </a:solidFill>
                <a:latin typeface="Calibri"/>
                <a:cs typeface="Calibri"/>
              </a:rPr>
              <a:t>l</a:t>
            </a:r>
            <a:r>
              <a:rPr sz="1200" b="1" spc="25" dirty="0">
                <a:solidFill>
                  <a:srgbClr val="1B577B"/>
                </a:solidFill>
                <a:latin typeface="Calibri"/>
                <a:cs typeface="Calibri"/>
              </a:rPr>
              <a:t>o</a:t>
            </a:r>
            <a:r>
              <a:rPr sz="1200" b="1" spc="30" dirty="0">
                <a:solidFill>
                  <a:srgbClr val="1B577B"/>
                </a:solidFill>
                <a:latin typeface="Calibri"/>
                <a:cs typeface="Calibri"/>
              </a:rPr>
              <a:t>p</a:t>
            </a:r>
            <a:r>
              <a:rPr sz="1200" b="1" spc="-5" dirty="0">
                <a:solidFill>
                  <a:srgbClr val="1B577B"/>
                </a:solidFill>
                <a:latin typeface="Calibri"/>
                <a:cs typeface="Calibri"/>
              </a:rPr>
              <a:t>m</a:t>
            </a:r>
            <a:r>
              <a:rPr sz="1200" b="1" spc="-10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sz="1200" b="1" spc="30" dirty="0">
                <a:solidFill>
                  <a:srgbClr val="1B577B"/>
                </a:solidFill>
                <a:latin typeface="Calibri"/>
                <a:cs typeface="Calibri"/>
              </a:rPr>
              <a:t>n</a:t>
            </a:r>
            <a:r>
              <a:rPr sz="1200" b="1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105025" y="2571750"/>
            <a:ext cx="1781175" cy="17335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43744" y="2616076"/>
            <a:ext cx="406400" cy="1325245"/>
          </a:xfrm>
          <a:custGeom>
            <a:avLst/>
            <a:gdLst/>
            <a:ahLst/>
            <a:cxnLst/>
            <a:rect l="l" t="t" r="r" b="b"/>
            <a:pathLst>
              <a:path w="406400" h="1325245">
                <a:moveTo>
                  <a:pt x="339101" y="0"/>
                </a:moveTo>
                <a:lnTo>
                  <a:pt x="49160" y="15870"/>
                </a:lnTo>
                <a:lnTo>
                  <a:pt x="125491" y="94356"/>
                </a:lnTo>
                <a:lnTo>
                  <a:pt x="101924" y="135874"/>
                </a:lnTo>
                <a:lnTo>
                  <a:pt x="80837" y="178250"/>
                </a:lnTo>
                <a:lnTo>
                  <a:pt x="62217" y="221388"/>
                </a:lnTo>
                <a:lnTo>
                  <a:pt x="46053" y="265192"/>
                </a:lnTo>
                <a:lnTo>
                  <a:pt x="32333" y="309565"/>
                </a:lnTo>
                <a:lnTo>
                  <a:pt x="21047" y="354410"/>
                </a:lnTo>
                <a:lnTo>
                  <a:pt x="12182" y="399632"/>
                </a:lnTo>
                <a:lnTo>
                  <a:pt x="5727" y="445134"/>
                </a:lnTo>
                <a:lnTo>
                  <a:pt x="1670" y="490820"/>
                </a:lnTo>
                <a:lnTo>
                  <a:pt x="0" y="536593"/>
                </a:lnTo>
                <a:lnTo>
                  <a:pt x="705" y="582357"/>
                </a:lnTo>
                <a:lnTo>
                  <a:pt x="3773" y="628016"/>
                </a:lnTo>
                <a:lnTo>
                  <a:pt x="9194" y="673473"/>
                </a:lnTo>
                <a:lnTo>
                  <a:pt x="16956" y="718632"/>
                </a:lnTo>
                <a:lnTo>
                  <a:pt x="27046" y="763396"/>
                </a:lnTo>
                <a:lnTo>
                  <a:pt x="39454" y="807670"/>
                </a:lnTo>
                <a:lnTo>
                  <a:pt x="54168" y="851356"/>
                </a:lnTo>
                <a:lnTo>
                  <a:pt x="71176" y="894359"/>
                </a:lnTo>
                <a:lnTo>
                  <a:pt x="90468" y="936582"/>
                </a:lnTo>
                <a:lnTo>
                  <a:pt x="112030" y="977929"/>
                </a:lnTo>
                <a:lnTo>
                  <a:pt x="135852" y="1018303"/>
                </a:lnTo>
                <a:lnTo>
                  <a:pt x="161923" y="1057608"/>
                </a:lnTo>
                <a:lnTo>
                  <a:pt x="190230" y="1095748"/>
                </a:lnTo>
                <a:lnTo>
                  <a:pt x="220762" y="1132626"/>
                </a:lnTo>
                <a:lnTo>
                  <a:pt x="253507" y="1168146"/>
                </a:lnTo>
                <a:lnTo>
                  <a:pt x="406157" y="1325023"/>
                </a:lnTo>
                <a:lnTo>
                  <a:pt x="373413" y="1289514"/>
                </a:lnTo>
                <a:lnTo>
                  <a:pt x="342882" y="1252646"/>
                </a:lnTo>
                <a:lnTo>
                  <a:pt x="314576" y="1214516"/>
                </a:lnTo>
                <a:lnTo>
                  <a:pt x="288506" y="1175219"/>
                </a:lnTo>
                <a:lnTo>
                  <a:pt x="264684" y="1134853"/>
                </a:lnTo>
                <a:lnTo>
                  <a:pt x="243121" y="1093513"/>
                </a:lnTo>
                <a:lnTo>
                  <a:pt x="223829" y="1051296"/>
                </a:lnTo>
                <a:lnTo>
                  <a:pt x="206820" y="1008299"/>
                </a:lnTo>
                <a:lnTo>
                  <a:pt x="192104" y="964617"/>
                </a:lnTo>
                <a:lnTo>
                  <a:pt x="179694" y="920348"/>
                </a:lnTo>
                <a:lnTo>
                  <a:pt x="169601" y="875587"/>
                </a:lnTo>
                <a:lnTo>
                  <a:pt x="161836" y="830432"/>
                </a:lnTo>
                <a:lnTo>
                  <a:pt x="156411" y="784978"/>
                </a:lnTo>
                <a:lnTo>
                  <a:pt x="153338" y="739321"/>
                </a:lnTo>
                <a:lnTo>
                  <a:pt x="152627" y="693559"/>
                </a:lnTo>
                <a:lnTo>
                  <a:pt x="154291" y="647788"/>
                </a:lnTo>
                <a:lnTo>
                  <a:pt x="158342" y="602103"/>
                </a:lnTo>
                <a:lnTo>
                  <a:pt x="164789" y="556602"/>
                </a:lnTo>
                <a:lnTo>
                  <a:pt x="173646" y="511381"/>
                </a:lnTo>
                <a:lnTo>
                  <a:pt x="184924" y="466536"/>
                </a:lnTo>
                <a:lnTo>
                  <a:pt x="198633" y="422163"/>
                </a:lnTo>
                <a:lnTo>
                  <a:pt x="214786" y="378360"/>
                </a:lnTo>
                <a:lnTo>
                  <a:pt x="233394" y="335222"/>
                </a:lnTo>
                <a:lnTo>
                  <a:pt x="254469" y="292846"/>
                </a:lnTo>
                <a:lnTo>
                  <a:pt x="278022" y="251328"/>
                </a:lnTo>
                <a:lnTo>
                  <a:pt x="350714" y="251328"/>
                </a:lnTo>
                <a:lnTo>
                  <a:pt x="339101" y="0"/>
                </a:lnTo>
                <a:close/>
              </a:path>
              <a:path w="406400" h="1325245">
                <a:moveTo>
                  <a:pt x="350714" y="251328"/>
                </a:moveTo>
                <a:lnTo>
                  <a:pt x="278022" y="251328"/>
                </a:lnTo>
                <a:lnTo>
                  <a:pt x="354341" y="329814"/>
                </a:lnTo>
                <a:lnTo>
                  <a:pt x="350714" y="251328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78405" y="3809488"/>
            <a:ext cx="1318260" cy="402590"/>
          </a:xfrm>
          <a:custGeom>
            <a:avLst/>
            <a:gdLst/>
            <a:ahLst/>
            <a:cxnLst/>
            <a:rect l="l" t="t" r="r" b="b"/>
            <a:pathLst>
              <a:path w="1318260" h="402589">
                <a:moveTo>
                  <a:pt x="0" y="48518"/>
                </a:moveTo>
                <a:lnTo>
                  <a:pt x="34462" y="91145"/>
                </a:lnTo>
                <a:lnTo>
                  <a:pt x="71496" y="131612"/>
                </a:lnTo>
                <a:lnTo>
                  <a:pt x="106366" y="165602"/>
                </a:lnTo>
                <a:lnTo>
                  <a:pt x="142583" y="197325"/>
                </a:lnTo>
                <a:lnTo>
                  <a:pt x="180052" y="226777"/>
                </a:lnTo>
                <a:lnTo>
                  <a:pt x="218679" y="253958"/>
                </a:lnTo>
                <a:lnTo>
                  <a:pt x="258368" y="278866"/>
                </a:lnTo>
                <a:lnTo>
                  <a:pt x="299025" y="301498"/>
                </a:lnTo>
                <a:lnTo>
                  <a:pt x="340554" y="321852"/>
                </a:lnTo>
                <a:lnTo>
                  <a:pt x="382861" y="339927"/>
                </a:lnTo>
                <a:lnTo>
                  <a:pt x="425849" y="355721"/>
                </a:lnTo>
                <a:lnTo>
                  <a:pt x="469425" y="369232"/>
                </a:lnTo>
                <a:lnTo>
                  <a:pt x="513493" y="380457"/>
                </a:lnTo>
                <a:lnTo>
                  <a:pt x="557958" y="389396"/>
                </a:lnTo>
                <a:lnTo>
                  <a:pt x="602725" y="396045"/>
                </a:lnTo>
                <a:lnTo>
                  <a:pt x="647699" y="400403"/>
                </a:lnTo>
                <a:lnTo>
                  <a:pt x="692786" y="402468"/>
                </a:lnTo>
                <a:lnTo>
                  <a:pt x="737889" y="402239"/>
                </a:lnTo>
                <a:lnTo>
                  <a:pt x="782913" y="399713"/>
                </a:lnTo>
                <a:lnTo>
                  <a:pt x="827765" y="394888"/>
                </a:lnTo>
                <a:lnTo>
                  <a:pt x="872349" y="387762"/>
                </a:lnTo>
                <a:lnTo>
                  <a:pt x="916569" y="378334"/>
                </a:lnTo>
                <a:lnTo>
                  <a:pt x="960331" y="366601"/>
                </a:lnTo>
                <a:lnTo>
                  <a:pt x="1003539" y="352562"/>
                </a:lnTo>
                <a:lnTo>
                  <a:pt x="1046099" y="336214"/>
                </a:lnTo>
                <a:lnTo>
                  <a:pt x="1087915" y="317557"/>
                </a:lnTo>
                <a:lnTo>
                  <a:pt x="1128893" y="296586"/>
                </a:lnTo>
                <a:lnTo>
                  <a:pt x="1168938" y="273302"/>
                </a:lnTo>
                <a:lnTo>
                  <a:pt x="1207954" y="247701"/>
                </a:lnTo>
                <a:lnTo>
                  <a:pt x="1210791" y="245611"/>
                </a:lnTo>
                <a:lnTo>
                  <a:pt x="571523" y="245611"/>
                </a:lnTo>
                <a:lnTo>
                  <a:pt x="525200" y="245111"/>
                </a:lnTo>
                <a:lnTo>
                  <a:pt x="478898" y="242183"/>
                </a:lnTo>
                <a:lnTo>
                  <a:pt x="432717" y="236823"/>
                </a:lnTo>
                <a:lnTo>
                  <a:pt x="386760" y="229026"/>
                </a:lnTo>
                <a:lnTo>
                  <a:pt x="341129" y="218789"/>
                </a:lnTo>
                <a:lnTo>
                  <a:pt x="295925" y="206106"/>
                </a:lnTo>
                <a:lnTo>
                  <a:pt x="251249" y="190975"/>
                </a:lnTo>
                <a:lnTo>
                  <a:pt x="207205" y="173390"/>
                </a:lnTo>
                <a:lnTo>
                  <a:pt x="163892" y="153347"/>
                </a:lnTo>
                <a:lnTo>
                  <a:pt x="121414" y="130843"/>
                </a:lnTo>
                <a:lnTo>
                  <a:pt x="79871" y="105873"/>
                </a:lnTo>
                <a:lnTo>
                  <a:pt x="39366" y="78432"/>
                </a:lnTo>
                <a:lnTo>
                  <a:pt x="0" y="48518"/>
                </a:lnTo>
                <a:close/>
              </a:path>
              <a:path w="1318260" h="402589">
                <a:moveTo>
                  <a:pt x="1165235" y="0"/>
                </a:moveTo>
                <a:lnTo>
                  <a:pt x="1129305" y="33053"/>
                </a:lnTo>
                <a:lnTo>
                  <a:pt x="1091972" y="63738"/>
                </a:lnTo>
                <a:lnTo>
                  <a:pt x="1053337" y="92049"/>
                </a:lnTo>
                <a:lnTo>
                  <a:pt x="1013501" y="117982"/>
                </a:lnTo>
                <a:lnTo>
                  <a:pt x="972568" y="141533"/>
                </a:lnTo>
                <a:lnTo>
                  <a:pt x="930638" y="162698"/>
                </a:lnTo>
                <a:lnTo>
                  <a:pt x="887813" y="181472"/>
                </a:lnTo>
                <a:lnTo>
                  <a:pt x="844195" y="197852"/>
                </a:lnTo>
                <a:lnTo>
                  <a:pt x="799885" y="211833"/>
                </a:lnTo>
                <a:lnTo>
                  <a:pt x="754986" y="223412"/>
                </a:lnTo>
                <a:lnTo>
                  <a:pt x="709598" y="232583"/>
                </a:lnTo>
                <a:lnTo>
                  <a:pt x="663824" y="239342"/>
                </a:lnTo>
                <a:lnTo>
                  <a:pt x="617765" y="243686"/>
                </a:lnTo>
                <a:lnTo>
                  <a:pt x="571523" y="245611"/>
                </a:lnTo>
                <a:lnTo>
                  <a:pt x="1210791" y="245611"/>
                </a:lnTo>
                <a:lnTo>
                  <a:pt x="1245846" y="219783"/>
                </a:lnTo>
                <a:lnTo>
                  <a:pt x="1282519" y="189544"/>
                </a:lnTo>
                <a:lnTo>
                  <a:pt x="1317879" y="156984"/>
                </a:lnTo>
                <a:lnTo>
                  <a:pt x="1165235" y="0"/>
                </a:lnTo>
                <a:close/>
              </a:path>
            </a:pathLst>
          </a:custGeom>
          <a:solidFill>
            <a:srgbClr val="1546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770253" y="4226559"/>
            <a:ext cx="2566035" cy="659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Feedback</a:t>
            </a:r>
            <a:endParaRPr sz="9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marL="845185">
              <a:lnSpc>
                <a:spcPct val="100000"/>
              </a:lnSpc>
            </a:pPr>
            <a:r>
              <a:rPr sz="1200" b="1" spc="10" dirty="0">
                <a:solidFill>
                  <a:srgbClr val="1B577B"/>
                </a:solidFill>
                <a:latin typeface="Calibri"/>
                <a:cs typeface="Calibri"/>
              </a:rPr>
              <a:t>Software </a:t>
            </a:r>
            <a:r>
              <a:rPr sz="1200" b="1" dirty="0">
                <a:solidFill>
                  <a:srgbClr val="1B577B"/>
                </a:solidFill>
                <a:latin typeface="Calibri"/>
                <a:cs typeface="Calibri"/>
              </a:rPr>
              <a:t>Delivery</a:t>
            </a:r>
            <a:r>
              <a:rPr sz="1200" b="1" spc="-10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1B577B"/>
                </a:solidFill>
                <a:latin typeface="Calibri"/>
                <a:cs typeface="Calibri"/>
              </a:rPr>
              <a:t>Pipeline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45871" y="3110930"/>
            <a:ext cx="770890" cy="38989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b="1" spc="-40" dirty="0">
                <a:solidFill>
                  <a:srgbClr val="1B577B"/>
                </a:solidFill>
                <a:latin typeface="Calibri"/>
                <a:cs typeface="Calibri"/>
              </a:rPr>
              <a:t>C</a:t>
            </a:r>
            <a:r>
              <a:rPr sz="1200" b="1" spc="25" dirty="0">
                <a:solidFill>
                  <a:srgbClr val="1B577B"/>
                </a:solidFill>
                <a:latin typeface="Calibri"/>
                <a:cs typeface="Calibri"/>
              </a:rPr>
              <a:t>on</a:t>
            </a:r>
            <a:r>
              <a:rPr sz="1200" b="1" spc="30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1200" b="1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1200" b="1" spc="25" dirty="0">
                <a:solidFill>
                  <a:srgbClr val="1B577B"/>
                </a:solidFill>
                <a:latin typeface="Calibri"/>
                <a:cs typeface="Calibri"/>
              </a:rPr>
              <a:t>nuou</a:t>
            </a:r>
            <a:r>
              <a:rPr sz="1200" b="1" dirty="0">
                <a:solidFill>
                  <a:srgbClr val="1B577B"/>
                </a:solidFill>
                <a:latin typeface="Calibri"/>
                <a:cs typeface="Calibri"/>
              </a:rPr>
              <a:t>s </a:t>
            </a:r>
            <a:r>
              <a:rPr sz="1200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B577B"/>
                </a:solidFill>
                <a:latin typeface="Calibri"/>
                <a:cs typeface="Calibri"/>
              </a:rPr>
              <a:t>M</a:t>
            </a:r>
            <a:r>
              <a:rPr sz="1200" b="1" spc="25" dirty="0">
                <a:solidFill>
                  <a:srgbClr val="1B577B"/>
                </a:solidFill>
                <a:latin typeface="Calibri"/>
                <a:cs typeface="Calibri"/>
              </a:rPr>
              <a:t>on</a:t>
            </a:r>
            <a:r>
              <a:rPr sz="1200" b="1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1200" b="1" spc="30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1200" b="1" spc="25" dirty="0">
                <a:solidFill>
                  <a:srgbClr val="1B577B"/>
                </a:solidFill>
                <a:latin typeface="Calibri"/>
                <a:cs typeface="Calibri"/>
              </a:rPr>
              <a:t>o</a:t>
            </a:r>
            <a:r>
              <a:rPr sz="1200" b="1" spc="20" dirty="0">
                <a:solidFill>
                  <a:srgbClr val="1B577B"/>
                </a:solidFill>
                <a:latin typeface="Calibri"/>
                <a:cs typeface="Calibri"/>
              </a:rPr>
              <a:t>r</a:t>
            </a:r>
            <a:r>
              <a:rPr sz="1200" b="1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1200" b="1" spc="25" dirty="0">
                <a:solidFill>
                  <a:srgbClr val="1B577B"/>
                </a:solidFill>
                <a:latin typeface="Calibri"/>
                <a:cs typeface="Calibri"/>
              </a:rPr>
              <a:t>n</a:t>
            </a:r>
            <a:r>
              <a:rPr sz="1200" b="1" dirty="0">
                <a:solidFill>
                  <a:srgbClr val="1B577B"/>
                </a:solidFill>
                <a:latin typeface="Calibri"/>
                <a:cs typeface="Calibri"/>
              </a:rPr>
              <a:t>g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85950" y="933434"/>
            <a:ext cx="5572109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07798" y="954663"/>
            <a:ext cx="5479415" cy="779780"/>
          </a:xfrm>
          <a:custGeom>
            <a:avLst/>
            <a:gdLst/>
            <a:ahLst/>
            <a:cxnLst/>
            <a:rect l="l" t="t" r="r" b="b"/>
            <a:pathLst>
              <a:path w="5479415" h="779780">
                <a:moveTo>
                  <a:pt x="5348971" y="0"/>
                </a:moveTo>
                <a:lnTo>
                  <a:pt x="129921" y="0"/>
                </a:lnTo>
                <a:lnTo>
                  <a:pt x="79347" y="10207"/>
                </a:lnTo>
                <a:lnTo>
                  <a:pt x="38050" y="38046"/>
                </a:lnTo>
                <a:lnTo>
                  <a:pt x="10209" y="79338"/>
                </a:lnTo>
                <a:lnTo>
                  <a:pt x="0" y="129905"/>
                </a:lnTo>
                <a:lnTo>
                  <a:pt x="0" y="649467"/>
                </a:lnTo>
                <a:lnTo>
                  <a:pt x="10209" y="700039"/>
                </a:lnTo>
                <a:lnTo>
                  <a:pt x="38050" y="741342"/>
                </a:lnTo>
                <a:lnTo>
                  <a:pt x="79347" y="769191"/>
                </a:lnTo>
                <a:lnTo>
                  <a:pt x="129921" y="779404"/>
                </a:lnTo>
                <a:lnTo>
                  <a:pt x="5348971" y="779404"/>
                </a:lnTo>
                <a:lnTo>
                  <a:pt x="5399556" y="769191"/>
                </a:lnTo>
                <a:lnTo>
                  <a:pt x="5440857" y="741342"/>
                </a:lnTo>
                <a:lnTo>
                  <a:pt x="5468699" y="700039"/>
                </a:lnTo>
                <a:lnTo>
                  <a:pt x="5478908" y="649467"/>
                </a:lnTo>
                <a:lnTo>
                  <a:pt x="5478908" y="129905"/>
                </a:lnTo>
                <a:lnTo>
                  <a:pt x="5468699" y="79338"/>
                </a:lnTo>
                <a:lnTo>
                  <a:pt x="5440857" y="38046"/>
                </a:lnTo>
                <a:lnTo>
                  <a:pt x="5399556" y="10207"/>
                </a:lnTo>
                <a:lnTo>
                  <a:pt x="53489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7798" y="954664"/>
            <a:ext cx="5479415" cy="779780"/>
          </a:xfrm>
          <a:custGeom>
            <a:avLst/>
            <a:gdLst/>
            <a:ahLst/>
            <a:cxnLst/>
            <a:rect l="l" t="t" r="r" b="b"/>
            <a:pathLst>
              <a:path w="5479415" h="779780">
                <a:moveTo>
                  <a:pt x="0" y="129905"/>
                </a:moveTo>
                <a:lnTo>
                  <a:pt x="10209" y="79338"/>
                </a:lnTo>
                <a:lnTo>
                  <a:pt x="38050" y="38046"/>
                </a:lnTo>
                <a:lnTo>
                  <a:pt x="79347" y="10207"/>
                </a:lnTo>
                <a:lnTo>
                  <a:pt x="129920" y="0"/>
                </a:lnTo>
                <a:lnTo>
                  <a:pt x="5348971" y="0"/>
                </a:lnTo>
                <a:lnTo>
                  <a:pt x="5399556" y="10207"/>
                </a:lnTo>
                <a:lnTo>
                  <a:pt x="5440857" y="38046"/>
                </a:lnTo>
                <a:lnTo>
                  <a:pt x="5468699" y="79338"/>
                </a:lnTo>
                <a:lnTo>
                  <a:pt x="5478907" y="129905"/>
                </a:lnTo>
                <a:lnTo>
                  <a:pt x="5478907" y="649467"/>
                </a:lnTo>
                <a:lnTo>
                  <a:pt x="5468699" y="700039"/>
                </a:lnTo>
                <a:lnTo>
                  <a:pt x="5440857" y="741342"/>
                </a:lnTo>
                <a:lnTo>
                  <a:pt x="5399556" y="769191"/>
                </a:lnTo>
                <a:lnTo>
                  <a:pt x="5348971" y="779404"/>
                </a:lnTo>
                <a:lnTo>
                  <a:pt x="129920" y="779404"/>
                </a:lnTo>
                <a:lnTo>
                  <a:pt x="79347" y="769191"/>
                </a:lnTo>
                <a:lnTo>
                  <a:pt x="38050" y="741342"/>
                </a:lnTo>
                <a:lnTo>
                  <a:pt x="10209" y="700039"/>
                </a:lnTo>
                <a:lnTo>
                  <a:pt x="0" y="649467"/>
                </a:lnTo>
                <a:lnTo>
                  <a:pt x="0" y="129905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1314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Introduction </a:t>
            </a:r>
            <a:r>
              <a:rPr spc="15" dirty="0"/>
              <a:t>to Continuous</a:t>
            </a:r>
            <a:r>
              <a:rPr spc="-55" dirty="0"/>
              <a:t> </a:t>
            </a:r>
            <a:r>
              <a:rPr spc="-20" dirty="0"/>
              <a:t>Testing</a:t>
            </a:r>
          </a:p>
        </p:txBody>
      </p:sp>
      <p:sp>
        <p:nvSpPr>
          <p:cNvPr id="6" name="object 6"/>
          <p:cNvSpPr/>
          <p:nvPr/>
        </p:nvSpPr>
        <p:spPr>
          <a:xfrm>
            <a:off x="6884547" y="2163753"/>
            <a:ext cx="634797" cy="532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1025" y="3286125"/>
            <a:ext cx="2343150" cy="1400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1157" y="3301364"/>
            <a:ext cx="2247265" cy="1310640"/>
          </a:xfrm>
          <a:custGeom>
            <a:avLst/>
            <a:gdLst/>
            <a:ahLst/>
            <a:cxnLst/>
            <a:rect l="l" t="t" r="r" b="b"/>
            <a:pathLst>
              <a:path w="2247265" h="1310639">
                <a:moveTo>
                  <a:pt x="2028886" y="0"/>
                </a:moveTo>
                <a:lnTo>
                  <a:pt x="0" y="0"/>
                </a:lnTo>
                <a:lnTo>
                  <a:pt x="0" y="1091720"/>
                </a:lnTo>
                <a:lnTo>
                  <a:pt x="218361" y="1310079"/>
                </a:lnTo>
                <a:lnTo>
                  <a:pt x="2247199" y="1310079"/>
                </a:lnTo>
                <a:lnTo>
                  <a:pt x="2247199" y="218313"/>
                </a:lnTo>
                <a:lnTo>
                  <a:pt x="20288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1157" y="3301365"/>
            <a:ext cx="2247265" cy="1310640"/>
          </a:xfrm>
          <a:custGeom>
            <a:avLst/>
            <a:gdLst/>
            <a:ahLst/>
            <a:cxnLst/>
            <a:rect l="l" t="t" r="r" b="b"/>
            <a:pathLst>
              <a:path w="2247265" h="1310639">
                <a:moveTo>
                  <a:pt x="0" y="0"/>
                </a:moveTo>
                <a:lnTo>
                  <a:pt x="2028885" y="0"/>
                </a:lnTo>
                <a:lnTo>
                  <a:pt x="2247198" y="218312"/>
                </a:lnTo>
                <a:lnTo>
                  <a:pt x="2247198" y="1310079"/>
                </a:lnTo>
                <a:lnTo>
                  <a:pt x="218361" y="1310079"/>
                </a:lnTo>
                <a:lnTo>
                  <a:pt x="0" y="109172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57884" y="3286125"/>
            <a:ext cx="2343150" cy="14001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78352" y="3301364"/>
            <a:ext cx="2247265" cy="1310640"/>
          </a:xfrm>
          <a:custGeom>
            <a:avLst/>
            <a:gdLst/>
            <a:ahLst/>
            <a:cxnLst/>
            <a:rect l="l" t="t" r="r" b="b"/>
            <a:pathLst>
              <a:path w="2247265" h="1310639">
                <a:moveTo>
                  <a:pt x="2028809" y="0"/>
                </a:moveTo>
                <a:lnTo>
                  <a:pt x="0" y="0"/>
                </a:lnTo>
                <a:lnTo>
                  <a:pt x="0" y="1091720"/>
                </a:lnTo>
                <a:lnTo>
                  <a:pt x="218297" y="1310079"/>
                </a:lnTo>
                <a:lnTo>
                  <a:pt x="2247138" y="1310079"/>
                </a:lnTo>
                <a:lnTo>
                  <a:pt x="2247138" y="218313"/>
                </a:lnTo>
                <a:lnTo>
                  <a:pt x="20288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78351" y="3301365"/>
            <a:ext cx="2247265" cy="1310640"/>
          </a:xfrm>
          <a:custGeom>
            <a:avLst/>
            <a:gdLst/>
            <a:ahLst/>
            <a:cxnLst/>
            <a:rect l="l" t="t" r="r" b="b"/>
            <a:pathLst>
              <a:path w="2247265" h="1310639">
                <a:moveTo>
                  <a:pt x="0" y="0"/>
                </a:moveTo>
                <a:lnTo>
                  <a:pt x="2028809" y="0"/>
                </a:lnTo>
                <a:lnTo>
                  <a:pt x="2247137" y="218312"/>
                </a:lnTo>
                <a:lnTo>
                  <a:pt x="2247137" y="1310079"/>
                </a:lnTo>
                <a:lnTo>
                  <a:pt x="218297" y="1310079"/>
                </a:lnTo>
                <a:lnTo>
                  <a:pt x="0" y="109172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5325" y="3114675"/>
            <a:ext cx="1438275" cy="4476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2000" y="3152775"/>
            <a:ext cx="1323975" cy="4286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1401" y="3155359"/>
            <a:ext cx="1309370" cy="311785"/>
          </a:xfrm>
          <a:custGeom>
            <a:avLst/>
            <a:gdLst/>
            <a:ahLst/>
            <a:cxnLst/>
            <a:rect l="l" t="t" r="r" b="b"/>
            <a:pathLst>
              <a:path w="1309370" h="311785">
                <a:moveTo>
                  <a:pt x="0" y="311609"/>
                </a:moveTo>
                <a:lnTo>
                  <a:pt x="1309116" y="311609"/>
                </a:lnTo>
                <a:lnTo>
                  <a:pt x="1309116" y="0"/>
                </a:lnTo>
                <a:lnTo>
                  <a:pt x="0" y="0"/>
                </a:lnTo>
                <a:lnTo>
                  <a:pt x="0" y="311609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1401" y="3211193"/>
            <a:ext cx="130937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125"/>
              </a:spcBef>
            </a:pPr>
            <a:r>
              <a:rPr sz="1100" spc="5" dirty="0">
                <a:solidFill>
                  <a:srgbClr val="FFFFFF"/>
                </a:solidFill>
                <a:latin typeface="Calibri"/>
                <a:cs typeface="Calibri"/>
              </a:rPr>
              <a:t>Product</a:t>
            </a:r>
            <a:r>
              <a:rPr sz="11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72200" y="3114675"/>
            <a:ext cx="1076325" cy="4476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76990" y="3152775"/>
            <a:ext cx="904874" cy="4286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15634" y="3153119"/>
            <a:ext cx="941069" cy="316865"/>
          </a:xfrm>
          <a:custGeom>
            <a:avLst/>
            <a:gdLst/>
            <a:ahLst/>
            <a:cxnLst/>
            <a:rect l="l" t="t" r="r" b="b"/>
            <a:pathLst>
              <a:path w="941070" h="316864">
                <a:moveTo>
                  <a:pt x="0" y="316647"/>
                </a:moveTo>
                <a:lnTo>
                  <a:pt x="941021" y="316647"/>
                </a:lnTo>
                <a:lnTo>
                  <a:pt x="941021" y="0"/>
                </a:lnTo>
                <a:lnTo>
                  <a:pt x="0" y="0"/>
                </a:lnTo>
                <a:lnTo>
                  <a:pt x="0" y="316647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215634" y="3211129"/>
            <a:ext cx="941069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9304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sz="11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Calibri"/>
                <a:cs typeface="Calibri"/>
              </a:rPr>
              <a:t>Suite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04416" y="2137400"/>
            <a:ext cx="736091" cy="5495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58554" y="2738689"/>
            <a:ext cx="107442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latin typeface="Calibri"/>
                <a:cs typeface="Calibri"/>
              </a:rPr>
              <a:t>Production</a:t>
            </a:r>
            <a:r>
              <a:rPr sz="1100" spc="-12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Server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81166" y="2761930"/>
            <a:ext cx="85598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Calibri"/>
                <a:cs typeface="Calibri"/>
              </a:rPr>
              <a:t>Testing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Server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0891" y="3576890"/>
            <a:ext cx="5842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latin typeface="Calibri"/>
                <a:cs typeface="Calibri"/>
              </a:rPr>
              <a:t>Feature</a:t>
            </a:r>
            <a:r>
              <a:rPr sz="1100" spc="-114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59285" y="3562662"/>
            <a:ext cx="136017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Calibri"/>
                <a:cs typeface="Calibri"/>
              </a:rPr>
              <a:t>Test</a:t>
            </a:r>
            <a:r>
              <a:rPr sz="1100" spc="-11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suite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for</a:t>
            </a:r>
            <a:r>
              <a:rPr sz="1100" spc="-12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Feature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09327" y="1158804"/>
            <a:ext cx="3474085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55600" marR="5080" indent="-343535">
              <a:lnSpc>
                <a:spcPts val="1580"/>
              </a:lnSpc>
              <a:spcBef>
                <a:spcPts val="185"/>
              </a:spcBef>
            </a:pPr>
            <a:r>
              <a:rPr sz="1350" spc="-10" dirty="0">
                <a:latin typeface="Calibri"/>
                <a:cs typeface="Calibri"/>
              </a:rPr>
              <a:t>Products </a:t>
            </a:r>
            <a:r>
              <a:rPr sz="1350" dirty="0">
                <a:latin typeface="Calibri"/>
                <a:cs typeface="Calibri"/>
              </a:rPr>
              <a:t>are </a:t>
            </a:r>
            <a:r>
              <a:rPr sz="1350" spc="-25" dirty="0">
                <a:latin typeface="Calibri"/>
                <a:cs typeface="Calibri"/>
              </a:rPr>
              <a:t>built </a:t>
            </a:r>
            <a:r>
              <a:rPr sz="1350" spc="-5" dirty="0">
                <a:latin typeface="Calibri"/>
                <a:cs typeface="Calibri"/>
              </a:rPr>
              <a:t>with </a:t>
            </a:r>
            <a:r>
              <a:rPr sz="1350" spc="-10" dirty="0">
                <a:latin typeface="Calibri"/>
                <a:cs typeface="Calibri"/>
              </a:rPr>
              <a:t>their respective </a:t>
            </a:r>
            <a:r>
              <a:rPr sz="1350" spc="-5" dirty="0">
                <a:latin typeface="Calibri"/>
                <a:cs typeface="Calibri"/>
              </a:rPr>
              <a:t>test </a:t>
            </a:r>
            <a:r>
              <a:rPr sz="1350" spc="-10" dirty="0">
                <a:latin typeface="Calibri"/>
                <a:cs typeface="Calibri"/>
              </a:rPr>
              <a:t>suites  </a:t>
            </a:r>
            <a:r>
              <a:rPr sz="1350" spc="-15" dirty="0">
                <a:latin typeface="Calibri"/>
                <a:cs typeface="Calibri"/>
              </a:rPr>
              <a:t>while the </a:t>
            </a:r>
            <a:r>
              <a:rPr sz="1350" dirty="0">
                <a:latin typeface="Calibri"/>
                <a:cs typeface="Calibri"/>
              </a:rPr>
              <a:t>features are </a:t>
            </a:r>
            <a:r>
              <a:rPr sz="1350" spc="-20" dirty="0">
                <a:latin typeface="Calibri"/>
                <a:cs typeface="Calibri"/>
              </a:rPr>
              <a:t>being</a:t>
            </a:r>
            <a:r>
              <a:rPr sz="1350" spc="10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developed.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85950" y="933434"/>
            <a:ext cx="5572109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07798" y="954663"/>
            <a:ext cx="5479415" cy="779780"/>
          </a:xfrm>
          <a:custGeom>
            <a:avLst/>
            <a:gdLst/>
            <a:ahLst/>
            <a:cxnLst/>
            <a:rect l="l" t="t" r="r" b="b"/>
            <a:pathLst>
              <a:path w="5479415" h="779780">
                <a:moveTo>
                  <a:pt x="5348971" y="0"/>
                </a:moveTo>
                <a:lnTo>
                  <a:pt x="129921" y="0"/>
                </a:lnTo>
                <a:lnTo>
                  <a:pt x="79347" y="10207"/>
                </a:lnTo>
                <a:lnTo>
                  <a:pt x="38050" y="38046"/>
                </a:lnTo>
                <a:lnTo>
                  <a:pt x="10209" y="79338"/>
                </a:lnTo>
                <a:lnTo>
                  <a:pt x="0" y="129905"/>
                </a:lnTo>
                <a:lnTo>
                  <a:pt x="0" y="649467"/>
                </a:lnTo>
                <a:lnTo>
                  <a:pt x="10209" y="700039"/>
                </a:lnTo>
                <a:lnTo>
                  <a:pt x="38050" y="741342"/>
                </a:lnTo>
                <a:lnTo>
                  <a:pt x="79347" y="769191"/>
                </a:lnTo>
                <a:lnTo>
                  <a:pt x="129921" y="779404"/>
                </a:lnTo>
                <a:lnTo>
                  <a:pt x="5348971" y="779404"/>
                </a:lnTo>
                <a:lnTo>
                  <a:pt x="5399556" y="769191"/>
                </a:lnTo>
                <a:lnTo>
                  <a:pt x="5440857" y="741342"/>
                </a:lnTo>
                <a:lnTo>
                  <a:pt x="5468699" y="700039"/>
                </a:lnTo>
                <a:lnTo>
                  <a:pt x="5478908" y="649467"/>
                </a:lnTo>
                <a:lnTo>
                  <a:pt x="5478908" y="129905"/>
                </a:lnTo>
                <a:lnTo>
                  <a:pt x="5468699" y="79338"/>
                </a:lnTo>
                <a:lnTo>
                  <a:pt x="5440857" y="38046"/>
                </a:lnTo>
                <a:lnTo>
                  <a:pt x="5399556" y="10207"/>
                </a:lnTo>
                <a:lnTo>
                  <a:pt x="53489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7798" y="954664"/>
            <a:ext cx="5479415" cy="779780"/>
          </a:xfrm>
          <a:custGeom>
            <a:avLst/>
            <a:gdLst/>
            <a:ahLst/>
            <a:cxnLst/>
            <a:rect l="l" t="t" r="r" b="b"/>
            <a:pathLst>
              <a:path w="5479415" h="779780">
                <a:moveTo>
                  <a:pt x="0" y="129905"/>
                </a:moveTo>
                <a:lnTo>
                  <a:pt x="10209" y="79338"/>
                </a:lnTo>
                <a:lnTo>
                  <a:pt x="38050" y="38046"/>
                </a:lnTo>
                <a:lnTo>
                  <a:pt x="79347" y="10207"/>
                </a:lnTo>
                <a:lnTo>
                  <a:pt x="129920" y="0"/>
                </a:lnTo>
                <a:lnTo>
                  <a:pt x="5348971" y="0"/>
                </a:lnTo>
                <a:lnTo>
                  <a:pt x="5399556" y="10207"/>
                </a:lnTo>
                <a:lnTo>
                  <a:pt x="5440857" y="38046"/>
                </a:lnTo>
                <a:lnTo>
                  <a:pt x="5468699" y="79338"/>
                </a:lnTo>
                <a:lnTo>
                  <a:pt x="5478907" y="129905"/>
                </a:lnTo>
                <a:lnTo>
                  <a:pt x="5478907" y="649467"/>
                </a:lnTo>
                <a:lnTo>
                  <a:pt x="5468699" y="700039"/>
                </a:lnTo>
                <a:lnTo>
                  <a:pt x="5440857" y="741342"/>
                </a:lnTo>
                <a:lnTo>
                  <a:pt x="5399556" y="769191"/>
                </a:lnTo>
                <a:lnTo>
                  <a:pt x="5348971" y="779404"/>
                </a:lnTo>
                <a:lnTo>
                  <a:pt x="129920" y="779404"/>
                </a:lnTo>
                <a:lnTo>
                  <a:pt x="79347" y="769191"/>
                </a:lnTo>
                <a:lnTo>
                  <a:pt x="38050" y="741342"/>
                </a:lnTo>
                <a:lnTo>
                  <a:pt x="10209" y="700039"/>
                </a:lnTo>
                <a:lnTo>
                  <a:pt x="0" y="649467"/>
                </a:lnTo>
                <a:lnTo>
                  <a:pt x="0" y="129905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1314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Introduction </a:t>
            </a:r>
            <a:r>
              <a:rPr spc="15" dirty="0"/>
              <a:t>to Continuous</a:t>
            </a:r>
            <a:r>
              <a:rPr spc="-55" dirty="0"/>
              <a:t> </a:t>
            </a:r>
            <a:r>
              <a:rPr spc="-20" dirty="0"/>
              <a:t>Testing</a:t>
            </a:r>
          </a:p>
        </p:txBody>
      </p:sp>
      <p:sp>
        <p:nvSpPr>
          <p:cNvPr id="6" name="object 6"/>
          <p:cNvSpPr/>
          <p:nvPr/>
        </p:nvSpPr>
        <p:spPr>
          <a:xfrm>
            <a:off x="6884547" y="2163753"/>
            <a:ext cx="634797" cy="532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1025" y="3286125"/>
            <a:ext cx="2343150" cy="1400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1157" y="3301364"/>
            <a:ext cx="2247265" cy="1310640"/>
          </a:xfrm>
          <a:custGeom>
            <a:avLst/>
            <a:gdLst/>
            <a:ahLst/>
            <a:cxnLst/>
            <a:rect l="l" t="t" r="r" b="b"/>
            <a:pathLst>
              <a:path w="2247265" h="1310639">
                <a:moveTo>
                  <a:pt x="2028886" y="0"/>
                </a:moveTo>
                <a:lnTo>
                  <a:pt x="0" y="0"/>
                </a:lnTo>
                <a:lnTo>
                  <a:pt x="0" y="1091720"/>
                </a:lnTo>
                <a:lnTo>
                  <a:pt x="218361" y="1310079"/>
                </a:lnTo>
                <a:lnTo>
                  <a:pt x="2247199" y="1310079"/>
                </a:lnTo>
                <a:lnTo>
                  <a:pt x="2247199" y="218313"/>
                </a:lnTo>
                <a:lnTo>
                  <a:pt x="20288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1157" y="3301365"/>
            <a:ext cx="2247265" cy="1310640"/>
          </a:xfrm>
          <a:custGeom>
            <a:avLst/>
            <a:gdLst/>
            <a:ahLst/>
            <a:cxnLst/>
            <a:rect l="l" t="t" r="r" b="b"/>
            <a:pathLst>
              <a:path w="2247265" h="1310639">
                <a:moveTo>
                  <a:pt x="0" y="0"/>
                </a:moveTo>
                <a:lnTo>
                  <a:pt x="2028885" y="0"/>
                </a:lnTo>
                <a:lnTo>
                  <a:pt x="2247198" y="218312"/>
                </a:lnTo>
                <a:lnTo>
                  <a:pt x="2247198" y="1310079"/>
                </a:lnTo>
                <a:lnTo>
                  <a:pt x="218361" y="1310079"/>
                </a:lnTo>
                <a:lnTo>
                  <a:pt x="0" y="109172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57884" y="3286125"/>
            <a:ext cx="2343150" cy="14001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78352" y="3301364"/>
            <a:ext cx="2247265" cy="1310640"/>
          </a:xfrm>
          <a:custGeom>
            <a:avLst/>
            <a:gdLst/>
            <a:ahLst/>
            <a:cxnLst/>
            <a:rect l="l" t="t" r="r" b="b"/>
            <a:pathLst>
              <a:path w="2247265" h="1310639">
                <a:moveTo>
                  <a:pt x="2028809" y="0"/>
                </a:moveTo>
                <a:lnTo>
                  <a:pt x="0" y="0"/>
                </a:lnTo>
                <a:lnTo>
                  <a:pt x="0" y="1091720"/>
                </a:lnTo>
                <a:lnTo>
                  <a:pt x="218297" y="1310079"/>
                </a:lnTo>
                <a:lnTo>
                  <a:pt x="2247138" y="1310079"/>
                </a:lnTo>
                <a:lnTo>
                  <a:pt x="2247138" y="218313"/>
                </a:lnTo>
                <a:lnTo>
                  <a:pt x="20288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78351" y="3301365"/>
            <a:ext cx="2247265" cy="1310640"/>
          </a:xfrm>
          <a:custGeom>
            <a:avLst/>
            <a:gdLst/>
            <a:ahLst/>
            <a:cxnLst/>
            <a:rect l="l" t="t" r="r" b="b"/>
            <a:pathLst>
              <a:path w="2247265" h="1310639">
                <a:moveTo>
                  <a:pt x="0" y="0"/>
                </a:moveTo>
                <a:lnTo>
                  <a:pt x="2028809" y="0"/>
                </a:lnTo>
                <a:lnTo>
                  <a:pt x="2247137" y="218312"/>
                </a:lnTo>
                <a:lnTo>
                  <a:pt x="2247137" y="1310079"/>
                </a:lnTo>
                <a:lnTo>
                  <a:pt x="218297" y="1310079"/>
                </a:lnTo>
                <a:lnTo>
                  <a:pt x="0" y="109172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5325" y="3114675"/>
            <a:ext cx="1438275" cy="4476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2000" y="3152775"/>
            <a:ext cx="1323975" cy="4286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1401" y="3155359"/>
            <a:ext cx="1309370" cy="311785"/>
          </a:xfrm>
          <a:custGeom>
            <a:avLst/>
            <a:gdLst/>
            <a:ahLst/>
            <a:cxnLst/>
            <a:rect l="l" t="t" r="r" b="b"/>
            <a:pathLst>
              <a:path w="1309370" h="311785">
                <a:moveTo>
                  <a:pt x="0" y="311609"/>
                </a:moveTo>
                <a:lnTo>
                  <a:pt x="1309116" y="311609"/>
                </a:lnTo>
                <a:lnTo>
                  <a:pt x="1309116" y="0"/>
                </a:lnTo>
                <a:lnTo>
                  <a:pt x="0" y="0"/>
                </a:lnTo>
                <a:lnTo>
                  <a:pt x="0" y="311609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1401" y="3211193"/>
            <a:ext cx="130937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125"/>
              </a:spcBef>
            </a:pPr>
            <a:r>
              <a:rPr sz="1100" spc="5" dirty="0">
                <a:solidFill>
                  <a:srgbClr val="FFFFFF"/>
                </a:solidFill>
                <a:latin typeface="Calibri"/>
                <a:cs typeface="Calibri"/>
              </a:rPr>
              <a:t>Product</a:t>
            </a:r>
            <a:r>
              <a:rPr sz="11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72200" y="3114675"/>
            <a:ext cx="1076325" cy="4476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76990" y="3152775"/>
            <a:ext cx="904874" cy="4286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15634" y="3153119"/>
            <a:ext cx="941069" cy="316865"/>
          </a:xfrm>
          <a:custGeom>
            <a:avLst/>
            <a:gdLst/>
            <a:ahLst/>
            <a:cxnLst/>
            <a:rect l="l" t="t" r="r" b="b"/>
            <a:pathLst>
              <a:path w="941070" h="316864">
                <a:moveTo>
                  <a:pt x="0" y="316647"/>
                </a:moveTo>
                <a:lnTo>
                  <a:pt x="941021" y="316647"/>
                </a:lnTo>
                <a:lnTo>
                  <a:pt x="941021" y="0"/>
                </a:lnTo>
                <a:lnTo>
                  <a:pt x="0" y="0"/>
                </a:lnTo>
                <a:lnTo>
                  <a:pt x="0" y="316647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215634" y="3211129"/>
            <a:ext cx="941069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9304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sz="11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Calibri"/>
                <a:cs typeface="Calibri"/>
              </a:rPr>
              <a:t>Suite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04416" y="2137400"/>
            <a:ext cx="736091" cy="5495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58554" y="2738689"/>
            <a:ext cx="107442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latin typeface="Calibri"/>
                <a:cs typeface="Calibri"/>
              </a:rPr>
              <a:t>Production</a:t>
            </a:r>
            <a:r>
              <a:rPr sz="1100" spc="-12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Server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81166" y="2761930"/>
            <a:ext cx="85598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Calibri"/>
                <a:cs typeface="Calibri"/>
              </a:rPr>
              <a:t>Testing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Server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0891" y="3568008"/>
            <a:ext cx="584200" cy="387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800"/>
              </a:lnSpc>
              <a:spcBef>
                <a:spcPts val="95"/>
              </a:spcBef>
            </a:pPr>
            <a:r>
              <a:rPr sz="1100" spc="10" dirty="0">
                <a:latin typeface="Calibri"/>
                <a:cs typeface="Calibri"/>
              </a:rPr>
              <a:t>Feature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A  </a:t>
            </a:r>
            <a:r>
              <a:rPr sz="1100" spc="10" dirty="0">
                <a:latin typeface="Calibri"/>
                <a:cs typeface="Calibri"/>
              </a:rPr>
              <a:t>Feature</a:t>
            </a:r>
            <a:r>
              <a:rPr sz="1100" spc="-12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B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59285" y="3553839"/>
            <a:ext cx="1360170" cy="386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800"/>
              </a:lnSpc>
              <a:spcBef>
                <a:spcPts val="95"/>
              </a:spcBef>
            </a:pPr>
            <a:r>
              <a:rPr sz="1100" spc="15" dirty="0">
                <a:latin typeface="Calibri"/>
                <a:cs typeface="Calibri"/>
              </a:rPr>
              <a:t>Test</a:t>
            </a:r>
            <a:r>
              <a:rPr sz="1100" spc="-11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suite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for</a:t>
            </a:r>
            <a:r>
              <a:rPr sz="1100" spc="-12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Feature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A  Test</a:t>
            </a:r>
            <a:r>
              <a:rPr sz="1100" spc="-11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suite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for</a:t>
            </a:r>
            <a:r>
              <a:rPr sz="1100" spc="-13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Feature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B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09327" y="1158800"/>
            <a:ext cx="3474085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55600" marR="5080" indent="-343535">
              <a:lnSpc>
                <a:spcPts val="1580"/>
              </a:lnSpc>
              <a:spcBef>
                <a:spcPts val="185"/>
              </a:spcBef>
            </a:pPr>
            <a:r>
              <a:rPr sz="1350" spc="-10" dirty="0">
                <a:latin typeface="Calibri"/>
                <a:cs typeface="Calibri"/>
              </a:rPr>
              <a:t>Products </a:t>
            </a:r>
            <a:r>
              <a:rPr sz="1350" dirty="0">
                <a:latin typeface="Calibri"/>
                <a:cs typeface="Calibri"/>
              </a:rPr>
              <a:t>are </a:t>
            </a:r>
            <a:r>
              <a:rPr sz="1350" spc="-25" dirty="0">
                <a:latin typeface="Calibri"/>
                <a:cs typeface="Calibri"/>
              </a:rPr>
              <a:t>built </a:t>
            </a:r>
            <a:r>
              <a:rPr sz="1350" spc="-5" dirty="0">
                <a:latin typeface="Calibri"/>
                <a:cs typeface="Calibri"/>
              </a:rPr>
              <a:t>with </a:t>
            </a:r>
            <a:r>
              <a:rPr sz="1350" spc="-10" dirty="0">
                <a:latin typeface="Calibri"/>
                <a:cs typeface="Calibri"/>
              </a:rPr>
              <a:t>their respective </a:t>
            </a:r>
            <a:r>
              <a:rPr sz="1350" spc="-5" dirty="0">
                <a:latin typeface="Calibri"/>
                <a:cs typeface="Calibri"/>
              </a:rPr>
              <a:t>test </a:t>
            </a:r>
            <a:r>
              <a:rPr sz="1350" spc="-10" dirty="0">
                <a:latin typeface="Calibri"/>
                <a:cs typeface="Calibri"/>
              </a:rPr>
              <a:t>suites  </a:t>
            </a:r>
            <a:r>
              <a:rPr sz="1350" spc="-15" dirty="0">
                <a:latin typeface="Calibri"/>
                <a:cs typeface="Calibri"/>
              </a:rPr>
              <a:t>while the </a:t>
            </a:r>
            <a:r>
              <a:rPr sz="1350" dirty="0">
                <a:latin typeface="Calibri"/>
                <a:cs typeface="Calibri"/>
              </a:rPr>
              <a:t>features are </a:t>
            </a:r>
            <a:r>
              <a:rPr sz="1350" spc="-20" dirty="0">
                <a:latin typeface="Calibri"/>
                <a:cs typeface="Calibri"/>
              </a:rPr>
              <a:t>being</a:t>
            </a:r>
            <a:r>
              <a:rPr sz="1350" spc="10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developed.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1314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Introduction </a:t>
            </a:r>
            <a:r>
              <a:rPr spc="15" dirty="0"/>
              <a:t>to Continuous</a:t>
            </a:r>
            <a:r>
              <a:rPr spc="-55" dirty="0"/>
              <a:t> </a:t>
            </a:r>
            <a:r>
              <a:rPr spc="-20" dirty="0"/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1685925" y="1285875"/>
            <a:ext cx="800100" cy="790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4555" y="1185748"/>
            <a:ext cx="774280" cy="8602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97305" y="2092957"/>
            <a:ext cx="56642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15" dirty="0">
                <a:solidFill>
                  <a:srgbClr val="1B577B"/>
                </a:solidFill>
                <a:latin typeface="Calibri"/>
                <a:cs typeface="Calibri"/>
              </a:rPr>
              <a:t>Developer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24175" y="1638300"/>
            <a:ext cx="7239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35224" y="1640067"/>
            <a:ext cx="652780" cy="86360"/>
          </a:xfrm>
          <a:custGeom>
            <a:avLst/>
            <a:gdLst/>
            <a:ahLst/>
            <a:cxnLst/>
            <a:rect l="l" t="t" r="r" b="b"/>
            <a:pathLst>
              <a:path w="652779" h="86360">
                <a:moveTo>
                  <a:pt x="566562" y="0"/>
                </a:moveTo>
                <a:lnTo>
                  <a:pt x="566562" y="85740"/>
                </a:lnTo>
                <a:lnTo>
                  <a:pt x="623590" y="57165"/>
                </a:lnTo>
                <a:lnTo>
                  <a:pt x="580893" y="57165"/>
                </a:lnTo>
                <a:lnTo>
                  <a:pt x="580893" y="28590"/>
                </a:lnTo>
                <a:lnTo>
                  <a:pt x="623824" y="28590"/>
                </a:lnTo>
                <a:lnTo>
                  <a:pt x="566562" y="0"/>
                </a:lnTo>
                <a:close/>
              </a:path>
              <a:path w="652779" h="86360">
                <a:moveTo>
                  <a:pt x="566562" y="28590"/>
                </a:moveTo>
                <a:lnTo>
                  <a:pt x="0" y="28590"/>
                </a:lnTo>
                <a:lnTo>
                  <a:pt x="0" y="57165"/>
                </a:lnTo>
                <a:lnTo>
                  <a:pt x="566562" y="57165"/>
                </a:lnTo>
                <a:lnTo>
                  <a:pt x="566562" y="28590"/>
                </a:lnTo>
                <a:close/>
              </a:path>
              <a:path w="652779" h="86360">
                <a:moveTo>
                  <a:pt x="623824" y="28590"/>
                </a:moveTo>
                <a:lnTo>
                  <a:pt x="580893" y="28590"/>
                </a:lnTo>
                <a:lnTo>
                  <a:pt x="580893" y="57165"/>
                </a:lnTo>
                <a:lnTo>
                  <a:pt x="623590" y="57165"/>
                </a:lnTo>
                <a:lnTo>
                  <a:pt x="652272" y="42793"/>
                </a:lnTo>
                <a:lnTo>
                  <a:pt x="623824" y="2859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00500" y="1333500"/>
            <a:ext cx="733425" cy="800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38234" y="1368454"/>
            <a:ext cx="601269" cy="6680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62534" y="1638300"/>
            <a:ext cx="647700" cy="152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75138" y="1640067"/>
            <a:ext cx="578485" cy="86360"/>
          </a:xfrm>
          <a:custGeom>
            <a:avLst/>
            <a:gdLst/>
            <a:ahLst/>
            <a:cxnLst/>
            <a:rect l="l" t="t" r="r" b="b"/>
            <a:pathLst>
              <a:path w="578485" h="86360">
                <a:moveTo>
                  <a:pt x="492617" y="0"/>
                </a:moveTo>
                <a:lnTo>
                  <a:pt x="492617" y="85740"/>
                </a:lnTo>
                <a:lnTo>
                  <a:pt x="549666" y="57165"/>
                </a:lnTo>
                <a:lnTo>
                  <a:pt x="506861" y="57165"/>
                </a:lnTo>
                <a:lnTo>
                  <a:pt x="506861" y="28590"/>
                </a:lnTo>
                <a:lnTo>
                  <a:pt x="549900" y="28590"/>
                </a:lnTo>
                <a:lnTo>
                  <a:pt x="492617" y="0"/>
                </a:lnTo>
                <a:close/>
              </a:path>
              <a:path w="578485" h="86360">
                <a:moveTo>
                  <a:pt x="492617" y="28590"/>
                </a:moveTo>
                <a:lnTo>
                  <a:pt x="0" y="28590"/>
                </a:lnTo>
                <a:lnTo>
                  <a:pt x="0" y="57165"/>
                </a:lnTo>
                <a:lnTo>
                  <a:pt x="492617" y="57165"/>
                </a:lnTo>
                <a:lnTo>
                  <a:pt x="492617" y="28590"/>
                </a:lnTo>
                <a:close/>
              </a:path>
              <a:path w="578485" h="86360">
                <a:moveTo>
                  <a:pt x="549900" y="28590"/>
                </a:moveTo>
                <a:lnTo>
                  <a:pt x="506861" y="28590"/>
                </a:lnTo>
                <a:lnTo>
                  <a:pt x="506861" y="57165"/>
                </a:lnTo>
                <a:lnTo>
                  <a:pt x="549666" y="57165"/>
                </a:lnTo>
                <a:lnTo>
                  <a:pt x="578358" y="42793"/>
                </a:lnTo>
                <a:lnTo>
                  <a:pt x="549900" y="2859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53586" y="1544253"/>
            <a:ext cx="770890" cy="39052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2225" marR="5080" indent="-9525">
              <a:lnSpc>
                <a:spcPts val="1430"/>
              </a:lnSpc>
              <a:spcBef>
                <a:spcPts val="155"/>
              </a:spcBef>
            </a:pPr>
            <a:r>
              <a:rPr sz="1200" b="1" spc="-40" dirty="0">
                <a:solidFill>
                  <a:srgbClr val="1B577B"/>
                </a:solidFill>
                <a:latin typeface="Calibri"/>
                <a:cs typeface="Calibri"/>
              </a:rPr>
              <a:t>C</a:t>
            </a:r>
            <a:r>
              <a:rPr sz="1200" b="1" spc="25" dirty="0">
                <a:solidFill>
                  <a:srgbClr val="1B577B"/>
                </a:solidFill>
                <a:latin typeface="Calibri"/>
                <a:cs typeface="Calibri"/>
              </a:rPr>
              <a:t>on</a:t>
            </a:r>
            <a:r>
              <a:rPr sz="1200" b="1" spc="30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1200" b="1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1200" b="1" spc="25" dirty="0">
                <a:solidFill>
                  <a:srgbClr val="1B577B"/>
                </a:solidFill>
                <a:latin typeface="Calibri"/>
                <a:cs typeface="Calibri"/>
              </a:rPr>
              <a:t>nuou</a:t>
            </a:r>
            <a:r>
              <a:rPr sz="1200" b="1" dirty="0">
                <a:solidFill>
                  <a:srgbClr val="1B577B"/>
                </a:solidFill>
                <a:latin typeface="Calibri"/>
                <a:cs typeface="Calibri"/>
              </a:rPr>
              <a:t>s </a:t>
            </a:r>
            <a:r>
              <a:rPr sz="1200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1200" b="1" spc="25" dirty="0">
                <a:solidFill>
                  <a:srgbClr val="1B577B"/>
                </a:solidFill>
                <a:latin typeface="Calibri"/>
                <a:cs typeface="Calibri"/>
              </a:rPr>
              <a:t>n</a:t>
            </a:r>
            <a:r>
              <a:rPr sz="1200" b="1" spc="30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1200" b="1" spc="-10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sz="1200" b="1" spc="25" dirty="0">
                <a:solidFill>
                  <a:srgbClr val="1B577B"/>
                </a:solidFill>
                <a:latin typeface="Calibri"/>
                <a:cs typeface="Calibri"/>
              </a:rPr>
              <a:t>g</a:t>
            </a:r>
            <a:r>
              <a:rPr sz="1200" b="1" spc="20" dirty="0">
                <a:solidFill>
                  <a:srgbClr val="1B577B"/>
                </a:solidFill>
                <a:latin typeface="Calibri"/>
                <a:cs typeface="Calibri"/>
              </a:rPr>
              <a:t>r</a:t>
            </a:r>
            <a:r>
              <a:rPr sz="1200" b="1" spc="5" dirty="0">
                <a:solidFill>
                  <a:srgbClr val="1B577B"/>
                </a:solidFill>
                <a:latin typeface="Calibri"/>
                <a:cs typeface="Calibri"/>
              </a:rPr>
              <a:t>a</a:t>
            </a:r>
            <a:r>
              <a:rPr sz="1200" b="1" spc="30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1200" b="1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1200" b="1" spc="25" dirty="0">
                <a:solidFill>
                  <a:srgbClr val="1B577B"/>
                </a:solidFill>
                <a:latin typeface="Calibri"/>
                <a:cs typeface="Calibri"/>
              </a:rPr>
              <a:t>o</a:t>
            </a:r>
            <a:r>
              <a:rPr sz="1200" b="1" dirty="0">
                <a:solidFill>
                  <a:srgbClr val="1B577B"/>
                </a:solidFill>
                <a:latin typeface="Calibri"/>
                <a:cs typeface="Calibri"/>
              </a:rPr>
              <a:t>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91209" y="1447800"/>
            <a:ext cx="600075" cy="6572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33637" y="1488612"/>
            <a:ext cx="468172" cy="52014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00224" y="2063684"/>
            <a:ext cx="846455" cy="3276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31775" marR="5080" indent="-219710">
              <a:lnSpc>
                <a:spcPct val="105500"/>
              </a:lnSpc>
              <a:spcBef>
                <a:spcPts val="65"/>
              </a:spcBef>
            </a:pPr>
            <a:r>
              <a:rPr sz="950" b="1" spc="15" dirty="0">
                <a:solidFill>
                  <a:srgbClr val="1B577B"/>
                </a:solidFill>
                <a:latin typeface="Calibri"/>
                <a:cs typeface="Calibri"/>
              </a:rPr>
              <a:t>Version</a:t>
            </a:r>
            <a:r>
              <a:rPr sz="950" b="1" spc="-5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950" b="1" spc="20" dirty="0">
                <a:solidFill>
                  <a:srgbClr val="1B577B"/>
                </a:solidFill>
                <a:latin typeface="Calibri"/>
                <a:cs typeface="Calibri"/>
              </a:rPr>
              <a:t>Control  </a:t>
            </a:r>
            <a:r>
              <a:rPr sz="950" b="1" spc="15" dirty="0">
                <a:solidFill>
                  <a:srgbClr val="1B577B"/>
                </a:solidFill>
                <a:latin typeface="Calibri"/>
                <a:cs typeface="Calibri"/>
              </a:rPr>
              <a:t>System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10200" y="2019300"/>
            <a:ext cx="752475" cy="1047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39740" y="2057917"/>
            <a:ext cx="526415" cy="825500"/>
          </a:xfrm>
          <a:custGeom>
            <a:avLst/>
            <a:gdLst/>
            <a:ahLst/>
            <a:cxnLst/>
            <a:rect l="l" t="t" r="r" b="b"/>
            <a:pathLst>
              <a:path w="526414" h="825500">
                <a:moveTo>
                  <a:pt x="9387" y="729727"/>
                </a:moveTo>
                <a:lnTo>
                  <a:pt x="0" y="825108"/>
                </a:lnTo>
                <a:lnTo>
                  <a:pt x="81930" y="775328"/>
                </a:lnTo>
                <a:lnTo>
                  <a:pt x="77081" y="772280"/>
                </a:lnTo>
                <a:lnTo>
                  <a:pt x="50170" y="772280"/>
                </a:lnTo>
                <a:lnTo>
                  <a:pt x="25908" y="757040"/>
                </a:lnTo>
                <a:lnTo>
                  <a:pt x="33539" y="744909"/>
                </a:lnTo>
                <a:lnTo>
                  <a:pt x="9387" y="729727"/>
                </a:lnTo>
                <a:close/>
              </a:path>
              <a:path w="526414" h="825500">
                <a:moveTo>
                  <a:pt x="33539" y="744909"/>
                </a:moveTo>
                <a:lnTo>
                  <a:pt x="25908" y="757040"/>
                </a:lnTo>
                <a:lnTo>
                  <a:pt x="50170" y="772280"/>
                </a:lnTo>
                <a:lnTo>
                  <a:pt x="57796" y="760158"/>
                </a:lnTo>
                <a:lnTo>
                  <a:pt x="33539" y="744909"/>
                </a:lnTo>
                <a:close/>
              </a:path>
              <a:path w="526414" h="825500">
                <a:moveTo>
                  <a:pt x="57796" y="760158"/>
                </a:moveTo>
                <a:lnTo>
                  <a:pt x="50170" y="772280"/>
                </a:lnTo>
                <a:lnTo>
                  <a:pt x="77081" y="772280"/>
                </a:lnTo>
                <a:lnTo>
                  <a:pt x="57796" y="760158"/>
                </a:lnTo>
                <a:close/>
              </a:path>
              <a:path w="526414" h="825500">
                <a:moveTo>
                  <a:pt x="502158" y="0"/>
                </a:moveTo>
                <a:lnTo>
                  <a:pt x="33539" y="744909"/>
                </a:lnTo>
                <a:lnTo>
                  <a:pt x="57796" y="760158"/>
                </a:lnTo>
                <a:lnTo>
                  <a:pt x="526420" y="15240"/>
                </a:lnTo>
                <a:lnTo>
                  <a:pt x="502158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91300" y="2019300"/>
            <a:ext cx="819150" cy="10477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29522" y="2057156"/>
            <a:ext cx="596900" cy="826135"/>
          </a:xfrm>
          <a:custGeom>
            <a:avLst/>
            <a:gdLst/>
            <a:ahLst/>
            <a:cxnLst/>
            <a:rect l="l" t="t" r="r" b="b"/>
            <a:pathLst>
              <a:path w="596900" h="826135">
                <a:moveTo>
                  <a:pt x="534761" y="764482"/>
                </a:moveTo>
                <a:lnTo>
                  <a:pt x="511576" y="781043"/>
                </a:lnTo>
                <a:lnTo>
                  <a:pt x="596280" y="825870"/>
                </a:lnTo>
                <a:lnTo>
                  <a:pt x="588390" y="776090"/>
                </a:lnTo>
                <a:lnTo>
                  <a:pt x="543062" y="776090"/>
                </a:lnTo>
                <a:lnTo>
                  <a:pt x="534761" y="764482"/>
                </a:lnTo>
                <a:close/>
              </a:path>
              <a:path w="596900" h="826135">
                <a:moveTo>
                  <a:pt x="558112" y="747802"/>
                </a:moveTo>
                <a:lnTo>
                  <a:pt x="534761" y="764482"/>
                </a:lnTo>
                <a:lnTo>
                  <a:pt x="543062" y="776090"/>
                </a:lnTo>
                <a:lnTo>
                  <a:pt x="566440" y="759445"/>
                </a:lnTo>
                <a:lnTo>
                  <a:pt x="558112" y="747802"/>
                </a:lnTo>
                <a:close/>
              </a:path>
              <a:path w="596900" h="826135">
                <a:moveTo>
                  <a:pt x="581284" y="731251"/>
                </a:moveTo>
                <a:lnTo>
                  <a:pt x="558112" y="747802"/>
                </a:lnTo>
                <a:lnTo>
                  <a:pt x="566440" y="759445"/>
                </a:lnTo>
                <a:lnTo>
                  <a:pt x="543062" y="776090"/>
                </a:lnTo>
                <a:lnTo>
                  <a:pt x="588390" y="776090"/>
                </a:lnTo>
                <a:lnTo>
                  <a:pt x="581284" y="731251"/>
                </a:lnTo>
                <a:close/>
              </a:path>
              <a:path w="596900" h="826135">
                <a:moveTo>
                  <a:pt x="23256" y="0"/>
                </a:moveTo>
                <a:lnTo>
                  <a:pt x="0" y="16611"/>
                </a:lnTo>
                <a:lnTo>
                  <a:pt x="534761" y="764482"/>
                </a:lnTo>
                <a:lnTo>
                  <a:pt x="558112" y="747802"/>
                </a:lnTo>
                <a:lnTo>
                  <a:pt x="23256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33950" y="2895600"/>
            <a:ext cx="914400" cy="11239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75341" y="2939719"/>
            <a:ext cx="778066" cy="9888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999994" y="3892870"/>
            <a:ext cx="774065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Testing</a:t>
            </a:r>
            <a:r>
              <a:rPr sz="950" b="1" spc="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950" b="1" spc="20" dirty="0">
                <a:solidFill>
                  <a:srgbClr val="1B577B"/>
                </a:solidFill>
                <a:latin typeface="Calibri"/>
                <a:cs typeface="Calibri"/>
              </a:rPr>
              <a:t>Server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877050" y="2895600"/>
            <a:ext cx="914400" cy="11239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15028" y="2939719"/>
            <a:ext cx="778066" cy="9888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847845" y="3892870"/>
            <a:ext cx="97409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Production</a:t>
            </a:r>
            <a:r>
              <a:rPr sz="950" b="1" spc="3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950" b="1" spc="20" dirty="0">
                <a:solidFill>
                  <a:srgbClr val="1B577B"/>
                </a:solidFill>
                <a:latin typeface="Calibri"/>
                <a:cs typeface="Calibri"/>
              </a:rPr>
              <a:t>Server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73047" y="1820224"/>
            <a:ext cx="107061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20" dirty="0">
                <a:latin typeface="Calibri"/>
                <a:cs typeface="Calibri"/>
              </a:rPr>
              <a:t>Developer</a:t>
            </a:r>
            <a:r>
              <a:rPr sz="1100" spc="-16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pushes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73047" y="1982411"/>
            <a:ext cx="5842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latin typeface="Calibri"/>
                <a:cs typeface="Calibri"/>
              </a:rPr>
              <a:t>Feature</a:t>
            </a:r>
            <a:r>
              <a:rPr sz="1100" spc="-114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13486" y="3275018"/>
            <a:ext cx="985519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latin typeface="Calibri"/>
                <a:cs typeface="Calibri"/>
              </a:rPr>
              <a:t>Feature </a:t>
            </a:r>
            <a:r>
              <a:rPr sz="1100" spc="15" dirty="0">
                <a:latin typeface="Calibri"/>
                <a:cs typeface="Calibri"/>
              </a:rPr>
              <a:t>A</a:t>
            </a:r>
            <a:r>
              <a:rPr sz="1100" spc="-19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tested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1314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Introduction </a:t>
            </a:r>
            <a:r>
              <a:rPr spc="15" dirty="0"/>
              <a:t>to Continuous</a:t>
            </a:r>
            <a:r>
              <a:rPr spc="-55" dirty="0"/>
              <a:t> </a:t>
            </a:r>
            <a:r>
              <a:rPr spc="-20" dirty="0"/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1685925" y="1285875"/>
            <a:ext cx="800100" cy="790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4555" y="1185748"/>
            <a:ext cx="774280" cy="8602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97305" y="2092957"/>
            <a:ext cx="56642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15" dirty="0">
                <a:solidFill>
                  <a:srgbClr val="1B577B"/>
                </a:solidFill>
                <a:latin typeface="Calibri"/>
                <a:cs typeface="Calibri"/>
              </a:rPr>
              <a:t>Developer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24175" y="1638300"/>
            <a:ext cx="7239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35224" y="1640067"/>
            <a:ext cx="652780" cy="86360"/>
          </a:xfrm>
          <a:custGeom>
            <a:avLst/>
            <a:gdLst/>
            <a:ahLst/>
            <a:cxnLst/>
            <a:rect l="l" t="t" r="r" b="b"/>
            <a:pathLst>
              <a:path w="652779" h="86360">
                <a:moveTo>
                  <a:pt x="566562" y="0"/>
                </a:moveTo>
                <a:lnTo>
                  <a:pt x="566562" y="85740"/>
                </a:lnTo>
                <a:lnTo>
                  <a:pt x="623590" y="57165"/>
                </a:lnTo>
                <a:lnTo>
                  <a:pt x="580893" y="57165"/>
                </a:lnTo>
                <a:lnTo>
                  <a:pt x="580893" y="28590"/>
                </a:lnTo>
                <a:lnTo>
                  <a:pt x="623824" y="28590"/>
                </a:lnTo>
                <a:lnTo>
                  <a:pt x="566562" y="0"/>
                </a:lnTo>
                <a:close/>
              </a:path>
              <a:path w="652779" h="86360">
                <a:moveTo>
                  <a:pt x="566562" y="28590"/>
                </a:moveTo>
                <a:lnTo>
                  <a:pt x="0" y="28590"/>
                </a:lnTo>
                <a:lnTo>
                  <a:pt x="0" y="57165"/>
                </a:lnTo>
                <a:lnTo>
                  <a:pt x="566562" y="57165"/>
                </a:lnTo>
                <a:lnTo>
                  <a:pt x="566562" y="28590"/>
                </a:lnTo>
                <a:close/>
              </a:path>
              <a:path w="652779" h="86360">
                <a:moveTo>
                  <a:pt x="623824" y="28590"/>
                </a:moveTo>
                <a:lnTo>
                  <a:pt x="580893" y="28590"/>
                </a:lnTo>
                <a:lnTo>
                  <a:pt x="580893" y="57165"/>
                </a:lnTo>
                <a:lnTo>
                  <a:pt x="623590" y="57165"/>
                </a:lnTo>
                <a:lnTo>
                  <a:pt x="652272" y="42793"/>
                </a:lnTo>
                <a:lnTo>
                  <a:pt x="623824" y="2859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00500" y="1333500"/>
            <a:ext cx="733425" cy="800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38234" y="1368454"/>
            <a:ext cx="601269" cy="6680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62534" y="1638300"/>
            <a:ext cx="647700" cy="152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75138" y="1640067"/>
            <a:ext cx="578485" cy="86360"/>
          </a:xfrm>
          <a:custGeom>
            <a:avLst/>
            <a:gdLst/>
            <a:ahLst/>
            <a:cxnLst/>
            <a:rect l="l" t="t" r="r" b="b"/>
            <a:pathLst>
              <a:path w="578485" h="86360">
                <a:moveTo>
                  <a:pt x="492617" y="0"/>
                </a:moveTo>
                <a:lnTo>
                  <a:pt x="492617" y="85740"/>
                </a:lnTo>
                <a:lnTo>
                  <a:pt x="549666" y="57165"/>
                </a:lnTo>
                <a:lnTo>
                  <a:pt x="506861" y="57165"/>
                </a:lnTo>
                <a:lnTo>
                  <a:pt x="506861" y="28590"/>
                </a:lnTo>
                <a:lnTo>
                  <a:pt x="549900" y="28590"/>
                </a:lnTo>
                <a:lnTo>
                  <a:pt x="492617" y="0"/>
                </a:lnTo>
                <a:close/>
              </a:path>
              <a:path w="578485" h="86360">
                <a:moveTo>
                  <a:pt x="492617" y="28590"/>
                </a:moveTo>
                <a:lnTo>
                  <a:pt x="0" y="28590"/>
                </a:lnTo>
                <a:lnTo>
                  <a:pt x="0" y="57165"/>
                </a:lnTo>
                <a:lnTo>
                  <a:pt x="492617" y="57165"/>
                </a:lnTo>
                <a:lnTo>
                  <a:pt x="492617" y="28590"/>
                </a:lnTo>
                <a:close/>
              </a:path>
              <a:path w="578485" h="86360">
                <a:moveTo>
                  <a:pt x="549900" y="28590"/>
                </a:moveTo>
                <a:lnTo>
                  <a:pt x="506861" y="28590"/>
                </a:lnTo>
                <a:lnTo>
                  <a:pt x="506861" y="57165"/>
                </a:lnTo>
                <a:lnTo>
                  <a:pt x="549666" y="57165"/>
                </a:lnTo>
                <a:lnTo>
                  <a:pt x="578358" y="42793"/>
                </a:lnTo>
                <a:lnTo>
                  <a:pt x="549900" y="2859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53586" y="1544253"/>
            <a:ext cx="770890" cy="39052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2225" marR="5080" indent="-9525">
              <a:lnSpc>
                <a:spcPts val="1430"/>
              </a:lnSpc>
              <a:spcBef>
                <a:spcPts val="155"/>
              </a:spcBef>
            </a:pPr>
            <a:r>
              <a:rPr sz="1200" b="1" spc="-40" dirty="0">
                <a:solidFill>
                  <a:srgbClr val="1B577B"/>
                </a:solidFill>
                <a:latin typeface="Calibri"/>
                <a:cs typeface="Calibri"/>
              </a:rPr>
              <a:t>C</a:t>
            </a:r>
            <a:r>
              <a:rPr sz="1200" b="1" spc="25" dirty="0">
                <a:solidFill>
                  <a:srgbClr val="1B577B"/>
                </a:solidFill>
                <a:latin typeface="Calibri"/>
                <a:cs typeface="Calibri"/>
              </a:rPr>
              <a:t>on</a:t>
            </a:r>
            <a:r>
              <a:rPr sz="1200" b="1" spc="30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1200" b="1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1200" b="1" spc="25" dirty="0">
                <a:solidFill>
                  <a:srgbClr val="1B577B"/>
                </a:solidFill>
                <a:latin typeface="Calibri"/>
                <a:cs typeface="Calibri"/>
              </a:rPr>
              <a:t>nuou</a:t>
            </a:r>
            <a:r>
              <a:rPr sz="1200" b="1" dirty="0">
                <a:solidFill>
                  <a:srgbClr val="1B577B"/>
                </a:solidFill>
                <a:latin typeface="Calibri"/>
                <a:cs typeface="Calibri"/>
              </a:rPr>
              <a:t>s </a:t>
            </a:r>
            <a:r>
              <a:rPr sz="1200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1200" b="1" spc="25" dirty="0">
                <a:solidFill>
                  <a:srgbClr val="1B577B"/>
                </a:solidFill>
                <a:latin typeface="Calibri"/>
                <a:cs typeface="Calibri"/>
              </a:rPr>
              <a:t>n</a:t>
            </a:r>
            <a:r>
              <a:rPr sz="1200" b="1" spc="30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1200" b="1" spc="-10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sz="1200" b="1" spc="25" dirty="0">
                <a:solidFill>
                  <a:srgbClr val="1B577B"/>
                </a:solidFill>
                <a:latin typeface="Calibri"/>
                <a:cs typeface="Calibri"/>
              </a:rPr>
              <a:t>g</a:t>
            </a:r>
            <a:r>
              <a:rPr sz="1200" b="1" spc="20" dirty="0">
                <a:solidFill>
                  <a:srgbClr val="1B577B"/>
                </a:solidFill>
                <a:latin typeface="Calibri"/>
                <a:cs typeface="Calibri"/>
              </a:rPr>
              <a:t>r</a:t>
            </a:r>
            <a:r>
              <a:rPr sz="1200" b="1" spc="5" dirty="0">
                <a:solidFill>
                  <a:srgbClr val="1B577B"/>
                </a:solidFill>
                <a:latin typeface="Calibri"/>
                <a:cs typeface="Calibri"/>
              </a:rPr>
              <a:t>a</a:t>
            </a:r>
            <a:r>
              <a:rPr sz="1200" b="1" spc="30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1200" b="1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1200" b="1" spc="25" dirty="0">
                <a:solidFill>
                  <a:srgbClr val="1B577B"/>
                </a:solidFill>
                <a:latin typeface="Calibri"/>
                <a:cs typeface="Calibri"/>
              </a:rPr>
              <a:t>o</a:t>
            </a:r>
            <a:r>
              <a:rPr sz="1200" b="1" dirty="0">
                <a:solidFill>
                  <a:srgbClr val="1B577B"/>
                </a:solidFill>
                <a:latin typeface="Calibri"/>
                <a:cs typeface="Calibri"/>
              </a:rPr>
              <a:t>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91209" y="1447800"/>
            <a:ext cx="600075" cy="6572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33637" y="1488612"/>
            <a:ext cx="468172" cy="52014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00224" y="2063684"/>
            <a:ext cx="846455" cy="3276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31775" marR="5080" indent="-219710">
              <a:lnSpc>
                <a:spcPct val="105500"/>
              </a:lnSpc>
              <a:spcBef>
                <a:spcPts val="65"/>
              </a:spcBef>
            </a:pPr>
            <a:r>
              <a:rPr sz="950" b="1" spc="15" dirty="0">
                <a:solidFill>
                  <a:srgbClr val="1B577B"/>
                </a:solidFill>
                <a:latin typeface="Calibri"/>
                <a:cs typeface="Calibri"/>
              </a:rPr>
              <a:t>Version</a:t>
            </a:r>
            <a:r>
              <a:rPr sz="950" b="1" spc="-5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950" b="1" spc="20" dirty="0">
                <a:solidFill>
                  <a:srgbClr val="1B577B"/>
                </a:solidFill>
                <a:latin typeface="Calibri"/>
                <a:cs typeface="Calibri"/>
              </a:rPr>
              <a:t>Control  </a:t>
            </a:r>
            <a:r>
              <a:rPr sz="950" b="1" spc="15" dirty="0">
                <a:solidFill>
                  <a:srgbClr val="1B577B"/>
                </a:solidFill>
                <a:latin typeface="Calibri"/>
                <a:cs typeface="Calibri"/>
              </a:rPr>
              <a:t>System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10200" y="2019300"/>
            <a:ext cx="752475" cy="1047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39740" y="2057917"/>
            <a:ext cx="526415" cy="825500"/>
          </a:xfrm>
          <a:custGeom>
            <a:avLst/>
            <a:gdLst/>
            <a:ahLst/>
            <a:cxnLst/>
            <a:rect l="l" t="t" r="r" b="b"/>
            <a:pathLst>
              <a:path w="526414" h="825500">
                <a:moveTo>
                  <a:pt x="9387" y="729727"/>
                </a:moveTo>
                <a:lnTo>
                  <a:pt x="0" y="825108"/>
                </a:lnTo>
                <a:lnTo>
                  <a:pt x="81930" y="775328"/>
                </a:lnTo>
                <a:lnTo>
                  <a:pt x="77081" y="772280"/>
                </a:lnTo>
                <a:lnTo>
                  <a:pt x="50170" y="772280"/>
                </a:lnTo>
                <a:lnTo>
                  <a:pt x="25908" y="757040"/>
                </a:lnTo>
                <a:lnTo>
                  <a:pt x="33539" y="744909"/>
                </a:lnTo>
                <a:lnTo>
                  <a:pt x="9387" y="729727"/>
                </a:lnTo>
                <a:close/>
              </a:path>
              <a:path w="526414" h="825500">
                <a:moveTo>
                  <a:pt x="33539" y="744909"/>
                </a:moveTo>
                <a:lnTo>
                  <a:pt x="25908" y="757040"/>
                </a:lnTo>
                <a:lnTo>
                  <a:pt x="50170" y="772280"/>
                </a:lnTo>
                <a:lnTo>
                  <a:pt x="57796" y="760158"/>
                </a:lnTo>
                <a:lnTo>
                  <a:pt x="33539" y="744909"/>
                </a:lnTo>
                <a:close/>
              </a:path>
              <a:path w="526414" h="825500">
                <a:moveTo>
                  <a:pt x="57796" y="760158"/>
                </a:moveTo>
                <a:lnTo>
                  <a:pt x="50170" y="772280"/>
                </a:lnTo>
                <a:lnTo>
                  <a:pt x="77081" y="772280"/>
                </a:lnTo>
                <a:lnTo>
                  <a:pt x="57796" y="760158"/>
                </a:lnTo>
                <a:close/>
              </a:path>
              <a:path w="526414" h="825500">
                <a:moveTo>
                  <a:pt x="502158" y="0"/>
                </a:moveTo>
                <a:lnTo>
                  <a:pt x="33539" y="744909"/>
                </a:lnTo>
                <a:lnTo>
                  <a:pt x="57796" y="760158"/>
                </a:lnTo>
                <a:lnTo>
                  <a:pt x="526420" y="15240"/>
                </a:lnTo>
                <a:lnTo>
                  <a:pt x="502158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91300" y="2019300"/>
            <a:ext cx="819150" cy="10477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29522" y="2057156"/>
            <a:ext cx="596900" cy="826135"/>
          </a:xfrm>
          <a:custGeom>
            <a:avLst/>
            <a:gdLst/>
            <a:ahLst/>
            <a:cxnLst/>
            <a:rect l="l" t="t" r="r" b="b"/>
            <a:pathLst>
              <a:path w="596900" h="826135">
                <a:moveTo>
                  <a:pt x="534761" y="764482"/>
                </a:moveTo>
                <a:lnTo>
                  <a:pt x="511576" y="781043"/>
                </a:lnTo>
                <a:lnTo>
                  <a:pt x="596280" y="825870"/>
                </a:lnTo>
                <a:lnTo>
                  <a:pt x="588390" y="776090"/>
                </a:lnTo>
                <a:lnTo>
                  <a:pt x="543062" y="776090"/>
                </a:lnTo>
                <a:lnTo>
                  <a:pt x="534761" y="764482"/>
                </a:lnTo>
                <a:close/>
              </a:path>
              <a:path w="596900" h="826135">
                <a:moveTo>
                  <a:pt x="558112" y="747802"/>
                </a:moveTo>
                <a:lnTo>
                  <a:pt x="534761" y="764482"/>
                </a:lnTo>
                <a:lnTo>
                  <a:pt x="543062" y="776090"/>
                </a:lnTo>
                <a:lnTo>
                  <a:pt x="566440" y="759445"/>
                </a:lnTo>
                <a:lnTo>
                  <a:pt x="558112" y="747802"/>
                </a:lnTo>
                <a:close/>
              </a:path>
              <a:path w="596900" h="826135">
                <a:moveTo>
                  <a:pt x="581284" y="731251"/>
                </a:moveTo>
                <a:lnTo>
                  <a:pt x="558112" y="747802"/>
                </a:lnTo>
                <a:lnTo>
                  <a:pt x="566440" y="759445"/>
                </a:lnTo>
                <a:lnTo>
                  <a:pt x="543062" y="776090"/>
                </a:lnTo>
                <a:lnTo>
                  <a:pt x="588390" y="776090"/>
                </a:lnTo>
                <a:lnTo>
                  <a:pt x="581284" y="731251"/>
                </a:lnTo>
                <a:close/>
              </a:path>
              <a:path w="596900" h="826135">
                <a:moveTo>
                  <a:pt x="23256" y="0"/>
                </a:moveTo>
                <a:lnTo>
                  <a:pt x="0" y="16611"/>
                </a:lnTo>
                <a:lnTo>
                  <a:pt x="534761" y="764482"/>
                </a:lnTo>
                <a:lnTo>
                  <a:pt x="558112" y="747802"/>
                </a:lnTo>
                <a:lnTo>
                  <a:pt x="23256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33950" y="2895600"/>
            <a:ext cx="914400" cy="11239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75341" y="2939719"/>
            <a:ext cx="778066" cy="9888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999994" y="3892870"/>
            <a:ext cx="774065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Testing</a:t>
            </a:r>
            <a:r>
              <a:rPr sz="950" b="1" spc="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950" b="1" spc="20" dirty="0">
                <a:solidFill>
                  <a:srgbClr val="1B577B"/>
                </a:solidFill>
                <a:latin typeface="Calibri"/>
                <a:cs typeface="Calibri"/>
              </a:rPr>
              <a:t>Server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877050" y="2895600"/>
            <a:ext cx="914400" cy="11239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15028" y="2939719"/>
            <a:ext cx="778066" cy="9888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847845" y="3892870"/>
            <a:ext cx="97409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Production</a:t>
            </a:r>
            <a:r>
              <a:rPr sz="950" b="1" spc="3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950" b="1" spc="20" dirty="0">
                <a:solidFill>
                  <a:srgbClr val="1B577B"/>
                </a:solidFill>
                <a:latin typeface="Calibri"/>
                <a:cs typeface="Calibri"/>
              </a:rPr>
              <a:t>Server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73047" y="1820224"/>
            <a:ext cx="107061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20" dirty="0">
                <a:latin typeface="Calibri"/>
                <a:cs typeface="Calibri"/>
              </a:rPr>
              <a:t>Developer</a:t>
            </a:r>
            <a:r>
              <a:rPr sz="1100" spc="-16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pushes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73047" y="1982411"/>
            <a:ext cx="57975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latin typeface="Calibri"/>
                <a:cs typeface="Calibri"/>
              </a:rPr>
              <a:t>Feature</a:t>
            </a:r>
            <a:r>
              <a:rPr sz="1100" spc="-114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B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13486" y="3275018"/>
            <a:ext cx="986155" cy="3594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200"/>
              </a:spcBef>
            </a:pPr>
            <a:r>
              <a:rPr sz="1100" spc="10" dirty="0">
                <a:latin typeface="Calibri"/>
                <a:cs typeface="Calibri"/>
              </a:rPr>
              <a:t>Feature </a:t>
            </a:r>
            <a:r>
              <a:rPr sz="1100" spc="15" dirty="0">
                <a:latin typeface="Calibri"/>
                <a:cs typeface="Calibri"/>
              </a:rPr>
              <a:t>A</a:t>
            </a:r>
            <a:r>
              <a:rPr sz="1100" spc="-20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tested  </a:t>
            </a:r>
            <a:r>
              <a:rPr sz="1100" spc="10" dirty="0">
                <a:latin typeface="Calibri"/>
                <a:cs typeface="Calibri"/>
              </a:rPr>
              <a:t>Feature </a:t>
            </a:r>
            <a:r>
              <a:rPr sz="1100" spc="15" dirty="0">
                <a:latin typeface="Calibri"/>
                <a:cs typeface="Calibri"/>
              </a:rPr>
              <a:t>B</a:t>
            </a:r>
            <a:r>
              <a:rPr sz="1100" spc="-16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tested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454" y="3339400"/>
            <a:ext cx="10407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spc="5" dirty="0">
                <a:solidFill>
                  <a:srgbClr val="7F7F7F"/>
                </a:solidFill>
                <a:latin typeface="Arial"/>
                <a:cs typeface="Arial"/>
              </a:rPr>
              <a:t>Q</a:t>
            </a:r>
            <a:r>
              <a:rPr sz="3950" b="0" spc="-105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3950" b="0" spc="-6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3950" b="0" spc="15" dirty="0">
                <a:solidFill>
                  <a:srgbClr val="7F7F7F"/>
                </a:solidFill>
                <a:latin typeface="Arial"/>
                <a:cs typeface="Arial"/>
              </a:rPr>
              <a:t>z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46901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1. </a:t>
            </a:r>
            <a:r>
              <a:rPr sz="1800" b="1" spc="5" dirty="0">
                <a:latin typeface="Calibri"/>
                <a:cs typeface="Calibri"/>
              </a:rPr>
              <a:t>Can </a:t>
            </a:r>
            <a:r>
              <a:rPr sz="1800" b="1" spc="-5" dirty="0">
                <a:latin typeface="Calibri"/>
                <a:cs typeface="Calibri"/>
              </a:rPr>
              <a:t>Selenium </a:t>
            </a:r>
            <a:r>
              <a:rPr sz="1800" b="1" dirty="0">
                <a:latin typeface="Calibri"/>
                <a:cs typeface="Calibri"/>
              </a:rPr>
              <a:t>automate Desktop</a:t>
            </a:r>
            <a:r>
              <a:rPr sz="1800" b="1" spc="-24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Applications?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4350" y="1704975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4825" y="1771650"/>
            <a:ext cx="77152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0"/>
                </a:lnTo>
                <a:lnTo>
                  <a:pt x="6143" y="47783"/>
                </a:lnTo>
                <a:lnTo>
                  <a:pt x="0" y="78211"/>
                </a:lnTo>
                <a:lnTo>
                  <a:pt x="0" y="390896"/>
                </a:lnTo>
                <a:lnTo>
                  <a:pt x="6143" y="421319"/>
                </a:lnTo>
                <a:lnTo>
                  <a:pt x="22896" y="446143"/>
                </a:lnTo>
                <a:lnTo>
                  <a:pt x="47743" y="462870"/>
                </a:lnTo>
                <a:lnTo>
                  <a:pt x="78165" y="469001"/>
                </a:lnTo>
                <a:lnTo>
                  <a:pt x="2942478" y="469001"/>
                </a:lnTo>
                <a:lnTo>
                  <a:pt x="2972887" y="462870"/>
                </a:lnTo>
                <a:lnTo>
                  <a:pt x="2997708" y="446143"/>
                </a:lnTo>
                <a:lnTo>
                  <a:pt x="3014435" y="421319"/>
                </a:lnTo>
                <a:lnTo>
                  <a:pt x="3020568" y="390896"/>
                </a:lnTo>
                <a:lnTo>
                  <a:pt x="3020568" y="78211"/>
                </a:lnTo>
                <a:lnTo>
                  <a:pt x="3014435" y="47783"/>
                </a:lnTo>
                <a:lnTo>
                  <a:pt x="2997708" y="22920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11"/>
                </a:moveTo>
                <a:lnTo>
                  <a:pt x="6143" y="47783"/>
                </a:lnTo>
                <a:lnTo>
                  <a:pt x="22896" y="22920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0"/>
                </a:lnTo>
                <a:lnTo>
                  <a:pt x="3014435" y="47783"/>
                </a:lnTo>
                <a:lnTo>
                  <a:pt x="3020567" y="78211"/>
                </a:lnTo>
                <a:lnTo>
                  <a:pt x="3020567" y="390896"/>
                </a:lnTo>
                <a:lnTo>
                  <a:pt x="3014435" y="421319"/>
                </a:lnTo>
                <a:lnTo>
                  <a:pt x="2997707" y="446143"/>
                </a:lnTo>
                <a:lnTo>
                  <a:pt x="2972887" y="462870"/>
                </a:lnTo>
                <a:lnTo>
                  <a:pt x="2942478" y="469001"/>
                </a:lnTo>
                <a:lnTo>
                  <a:pt x="78165" y="469001"/>
                </a:lnTo>
                <a:lnTo>
                  <a:pt x="47743" y="462870"/>
                </a:lnTo>
                <a:lnTo>
                  <a:pt x="22896" y="446143"/>
                </a:lnTo>
                <a:lnTo>
                  <a:pt x="6143" y="421319"/>
                </a:lnTo>
                <a:lnTo>
                  <a:pt x="0" y="390896"/>
                </a:lnTo>
                <a:lnTo>
                  <a:pt x="0" y="7821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5775" y="2228850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4825" y="2314575"/>
            <a:ext cx="78105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1113" y="227075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1113" y="227076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5775" y="2771775"/>
            <a:ext cx="31623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4825" y="2857500"/>
            <a:ext cx="24765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1113" y="281635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4"/>
                </a:lnTo>
                <a:lnTo>
                  <a:pt x="6143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3" y="421328"/>
                </a:lnTo>
                <a:lnTo>
                  <a:pt x="22896" y="446152"/>
                </a:lnTo>
                <a:lnTo>
                  <a:pt x="47743" y="46287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79"/>
                </a:lnTo>
                <a:lnTo>
                  <a:pt x="2997708" y="446152"/>
                </a:lnTo>
                <a:lnTo>
                  <a:pt x="3014435" y="421328"/>
                </a:lnTo>
                <a:lnTo>
                  <a:pt x="3020568" y="390906"/>
                </a:lnTo>
                <a:lnTo>
                  <a:pt x="3020568" y="78236"/>
                </a:lnTo>
                <a:lnTo>
                  <a:pt x="3014435" y="47793"/>
                </a:lnTo>
                <a:lnTo>
                  <a:pt x="2997708" y="22924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1113" y="281635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3" y="47793"/>
                </a:lnTo>
                <a:lnTo>
                  <a:pt x="22896" y="22924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4"/>
                </a:lnTo>
                <a:lnTo>
                  <a:pt x="3014435" y="47793"/>
                </a:lnTo>
                <a:lnTo>
                  <a:pt x="3020567" y="78236"/>
                </a:lnTo>
                <a:lnTo>
                  <a:pt x="3020567" y="390905"/>
                </a:lnTo>
                <a:lnTo>
                  <a:pt x="3014435" y="421328"/>
                </a:lnTo>
                <a:lnTo>
                  <a:pt x="2997707" y="446152"/>
                </a:lnTo>
                <a:lnTo>
                  <a:pt x="2972887" y="46287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79"/>
                </a:lnTo>
                <a:lnTo>
                  <a:pt x="22896" y="446152"/>
                </a:lnTo>
                <a:lnTo>
                  <a:pt x="6143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5775" y="3314700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4825" y="3409950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33416" y="1838639"/>
            <a:ext cx="2120265" cy="1871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040" indent="-18097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3675" algn="l"/>
              </a:tabLst>
            </a:pPr>
            <a:r>
              <a:rPr sz="1350" spc="10" dirty="0">
                <a:latin typeface="Calibri"/>
                <a:cs typeface="Calibri"/>
              </a:rPr>
              <a:t>No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184150" algn="l"/>
              </a:tabLst>
            </a:pPr>
            <a:r>
              <a:rPr sz="1350" spc="-20" dirty="0">
                <a:latin typeface="Calibri"/>
                <a:cs typeface="Calibri"/>
              </a:rPr>
              <a:t>Yes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sz="1350" spc="-15" dirty="0">
                <a:latin typeface="Calibri"/>
                <a:cs typeface="Calibri"/>
              </a:rPr>
              <a:t>Only </a:t>
            </a:r>
            <a:r>
              <a:rPr sz="1350" spc="5" dirty="0">
                <a:latin typeface="Calibri"/>
                <a:cs typeface="Calibri"/>
              </a:rPr>
              <a:t>Microsoft</a:t>
            </a:r>
            <a:r>
              <a:rPr sz="1350" spc="-7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Applications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buAutoNum type="alphaUcPeriod"/>
              <a:tabLst>
                <a:tab pos="193675" algn="l"/>
              </a:tabLst>
            </a:pP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6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46901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1. </a:t>
            </a:r>
            <a:r>
              <a:rPr sz="1800" b="1" spc="5" dirty="0">
                <a:latin typeface="Calibri"/>
                <a:cs typeface="Calibri"/>
              </a:rPr>
              <a:t>Can </a:t>
            </a:r>
            <a:r>
              <a:rPr sz="1800" b="1" spc="-5" dirty="0">
                <a:latin typeface="Calibri"/>
                <a:cs typeface="Calibri"/>
              </a:rPr>
              <a:t>Selenium </a:t>
            </a:r>
            <a:r>
              <a:rPr sz="1800" b="1" dirty="0">
                <a:latin typeface="Calibri"/>
                <a:cs typeface="Calibri"/>
              </a:rPr>
              <a:t>automate Desktop</a:t>
            </a:r>
            <a:r>
              <a:rPr sz="1800" b="1" spc="-24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Applications?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4350" y="1704975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4825" y="1771650"/>
            <a:ext cx="78105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0"/>
                </a:lnTo>
                <a:lnTo>
                  <a:pt x="6143" y="47783"/>
                </a:lnTo>
                <a:lnTo>
                  <a:pt x="0" y="78211"/>
                </a:lnTo>
                <a:lnTo>
                  <a:pt x="0" y="390896"/>
                </a:lnTo>
                <a:lnTo>
                  <a:pt x="6143" y="421319"/>
                </a:lnTo>
                <a:lnTo>
                  <a:pt x="22896" y="446143"/>
                </a:lnTo>
                <a:lnTo>
                  <a:pt x="47743" y="462870"/>
                </a:lnTo>
                <a:lnTo>
                  <a:pt x="78165" y="469001"/>
                </a:lnTo>
                <a:lnTo>
                  <a:pt x="2942478" y="469001"/>
                </a:lnTo>
                <a:lnTo>
                  <a:pt x="2972887" y="462870"/>
                </a:lnTo>
                <a:lnTo>
                  <a:pt x="2997708" y="446143"/>
                </a:lnTo>
                <a:lnTo>
                  <a:pt x="3014435" y="421319"/>
                </a:lnTo>
                <a:lnTo>
                  <a:pt x="3020568" y="390896"/>
                </a:lnTo>
                <a:lnTo>
                  <a:pt x="3020568" y="78211"/>
                </a:lnTo>
                <a:lnTo>
                  <a:pt x="3014435" y="47783"/>
                </a:lnTo>
                <a:lnTo>
                  <a:pt x="2997708" y="22920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11"/>
                </a:moveTo>
                <a:lnTo>
                  <a:pt x="6143" y="47783"/>
                </a:lnTo>
                <a:lnTo>
                  <a:pt x="22896" y="22920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0"/>
                </a:lnTo>
                <a:lnTo>
                  <a:pt x="3014435" y="47783"/>
                </a:lnTo>
                <a:lnTo>
                  <a:pt x="3020567" y="78211"/>
                </a:lnTo>
                <a:lnTo>
                  <a:pt x="3020567" y="390896"/>
                </a:lnTo>
                <a:lnTo>
                  <a:pt x="3014435" y="421319"/>
                </a:lnTo>
                <a:lnTo>
                  <a:pt x="2997707" y="446143"/>
                </a:lnTo>
                <a:lnTo>
                  <a:pt x="2972887" y="462870"/>
                </a:lnTo>
                <a:lnTo>
                  <a:pt x="2942478" y="469001"/>
                </a:lnTo>
                <a:lnTo>
                  <a:pt x="78165" y="469001"/>
                </a:lnTo>
                <a:lnTo>
                  <a:pt x="47743" y="462870"/>
                </a:lnTo>
                <a:lnTo>
                  <a:pt x="22896" y="446143"/>
                </a:lnTo>
                <a:lnTo>
                  <a:pt x="6143" y="421319"/>
                </a:lnTo>
                <a:lnTo>
                  <a:pt x="0" y="390896"/>
                </a:lnTo>
                <a:lnTo>
                  <a:pt x="0" y="7821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3416" y="1838639"/>
            <a:ext cx="42227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A.</a:t>
            </a:r>
            <a:r>
              <a:rPr sz="135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5775" y="2228850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4825" y="2314575"/>
            <a:ext cx="78105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1113" y="227075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1113" y="227076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5775" y="2771775"/>
            <a:ext cx="3162300" cy="60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4825" y="2857500"/>
            <a:ext cx="2476500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1113" y="281635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4"/>
                </a:lnTo>
                <a:lnTo>
                  <a:pt x="6143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3" y="421328"/>
                </a:lnTo>
                <a:lnTo>
                  <a:pt x="22896" y="446152"/>
                </a:lnTo>
                <a:lnTo>
                  <a:pt x="47743" y="46287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79"/>
                </a:lnTo>
                <a:lnTo>
                  <a:pt x="2997708" y="446152"/>
                </a:lnTo>
                <a:lnTo>
                  <a:pt x="3014435" y="421328"/>
                </a:lnTo>
                <a:lnTo>
                  <a:pt x="3020568" y="390906"/>
                </a:lnTo>
                <a:lnTo>
                  <a:pt x="3020568" y="78236"/>
                </a:lnTo>
                <a:lnTo>
                  <a:pt x="3014435" y="47793"/>
                </a:lnTo>
                <a:lnTo>
                  <a:pt x="2997708" y="22924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1113" y="281635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3" y="47793"/>
                </a:lnTo>
                <a:lnTo>
                  <a:pt x="22896" y="22924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4"/>
                </a:lnTo>
                <a:lnTo>
                  <a:pt x="3014435" y="47793"/>
                </a:lnTo>
                <a:lnTo>
                  <a:pt x="3020567" y="78236"/>
                </a:lnTo>
                <a:lnTo>
                  <a:pt x="3020567" y="390905"/>
                </a:lnTo>
                <a:lnTo>
                  <a:pt x="3014435" y="421328"/>
                </a:lnTo>
                <a:lnTo>
                  <a:pt x="2997707" y="446152"/>
                </a:lnTo>
                <a:lnTo>
                  <a:pt x="2972887" y="46287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79"/>
                </a:lnTo>
                <a:lnTo>
                  <a:pt x="22896" y="446152"/>
                </a:lnTo>
                <a:lnTo>
                  <a:pt x="6143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5775" y="3314700"/>
            <a:ext cx="3162300" cy="6191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4825" y="3409950"/>
            <a:ext cx="1543050" cy="495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33416" y="2384359"/>
            <a:ext cx="2120265" cy="1325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100"/>
              </a:spcBef>
              <a:buAutoNum type="alphaUcPeriod" startAt="2"/>
              <a:tabLst>
                <a:tab pos="184150" algn="l"/>
              </a:tabLst>
            </a:pPr>
            <a:r>
              <a:rPr sz="1350" spc="-20" dirty="0">
                <a:latin typeface="Calibri"/>
                <a:cs typeface="Calibri"/>
              </a:rPr>
              <a:t>Yes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 startAt="2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 startAt="2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 startAt="2"/>
              <a:tabLst>
                <a:tab pos="184150" algn="l"/>
              </a:tabLst>
            </a:pPr>
            <a:r>
              <a:rPr sz="1350" spc="-15" dirty="0">
                <a:latin typeface="Calibri"/>
                <a:cs typeface="Calibri"/>
              </a:rPr>
              <a:t>Only </a:t>
            </a:r>
            <a:r>
              <a:rPr sz="1350" spc="5" dirty="0">
                <a:latin typeface="Calibri"/>
                <a:cs typeface="Calibri"/>
              </a:rPr>
              <a:t>Microsoft</a:t>
            </a:r>
            <a:r>
              <a:rPr sz="1350" spc="-7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Applications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 startAt="2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 startAt="2"/>
            </a:pPr>
            <a:endParaRPr sz="10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buAutoNum type="alphaUcPeriod" startAt="2"/>
              <a:tabLst>
                <a:tab pos="193675" algn="l"/>
              </a:tabLst>
            </a:pP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6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628834"/>
            <a:ext cx="4058920" cy="11861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sz="3950" b="0" spc="-60" dirty="0">
                <a:solidFill>
                  <a:srgbClr val="7F7F7F"/>
                </a:solidFill>
                <a:latin typeface="Arial"/>
                <a:cs typeface="Arial"/>
              </a:rPr>
              <a:t>Types </a:t>
            </a:r>
            <a:r>
              <a:rPr sz="3950" b="0" spc="-10" dirty="0">
                <a:solidFill>
                  <a:srgbClr val="7F7F7F"/>
                </a:solidFill>
                <a:latin typeface="Arial"/>
                <a:cs typeface="Arial"/>
              </a:rPr>
              <a:t>of Software  </a:t>
            </a:r>
            <a:r>
              <a:rPr sz="3950" b="0" spc="-70" dirty="0">
                <a:solidFill>
                  <a:srgbClr val="7F7F7F"/>
                </a:solidFill>
                <a:latin typeface="Arial"/>
                <a:cs typeface="Arial"/>
              </a:rPr>
              <a:t>Testing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2387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2. </a:t>
            </a:r>
            <a:r>
              <a:rPr sz="1800" b="1" spc="5" dirty="0">
                <a:latin typeface="Calibri"/>
                <a:cs typeface="Calibri"/>
              </a:rPr>
              <a:t>What </a:t>
            </a:r>
            <a:r>
              <a:rPr sz="1800" b="1" dirty="0">
                <a:latin typeface="Calibri"/>
                <a:cs typeface="Calibri"/>
              </a:rPr>
              <a:t>does </a:t>
            </a:r>
            <a:r>
              <a:rPr sz="1800" b="1" spc="-10" dirty="0">
                <a:latin typeface="Calibri"/>
                <a:cs typeface="Calibri"/>
              </a:rPr>
              <a:t>Maven</a:t>
            </a:r>
            <a:r>
              <a:rPr sz="1800" b="1" spc="-1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do?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4350" y="1704975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4825" y="1771650"/>
            <a:ext cx="19812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0"/>
                </a:lnTo>
                <a:lnTo>
                  <a:pt x="6143" y="47783"/>
                </a:lnTo>
                <a:lnTo>
                  <a:pt x="0" y="78211"/>
                </a:lnTo>
                <a:lnTo>
                  <a:pt x="0" y="390896"/>
                </a:lnTo>
                <a:lnTo>
                  <a:pt x="6143" y="421319"/>
                </a:lnTo>
                <a:lnTo>
                  <a:pt x="22896" y="446143"/>
                </a:lnTo>
                <a:lnTo>
                  <a:pt x="47743" y="462870"/>
                </a:lnTo>
                <a:lnTo>
                  <a:pt x="78165" y="469001"/>
                </a:lnTo>
                <a:lnTo>
                  <a:pt x="2942478" y="469001"/>
                </a:lnTo>
                <a:lnTo>
                  <a:pt x="2972887" y="462870"/>
                </a:lnTo>
                <a:lnTo>
                  <a:pt x="2997708" y="446143"/>
                </a:lnTo>
                <a:lnTo>
                  <a:pt x="3014435" y="421319"/>
                </a:lnTo>
                <a:lnTo>
                  <a:pt x="3020568" y="390896"/>
                </a:lnTo>
                <a:lnTo>
                  <a:pt x="3020568" y="78211"/>
                </a:lnTo>
                <a:lnTo>
                  <a:pt x="3014435" y="47783"/>
                </a:lnTo>
                <a:lnTo>
                  <a:pt x="2997708" y="22920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11"/>
                </a:moveTo>
                <a:lnTo>
                  <a:pt x="6143" y="47783"/>
                </a:lnTo>
                <a:lnTo>
                  <a:pt x="22896" y="22920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0"/>
                </a:lnTo>
                <a:lnTo>
                  <a:pt x="3014435" y="47783"/>
                </a:lnTo>
                <a:lnTo>
                  <a:pt x="3020567" y="78211"/>
                </a:lnTo>
                <a:lnTo>
                  <a:pt x="3020567" y="390896"/>
                </a:lnTo>
                <a:lnTo>
                  <a:pt x="3014435" y="421319"/>
                </a:lnTo>
                <a:lnTo>
                  <a:pt x="2997707" y="446143"/>
                </a:lnTo>
                <a:lnTo>
                  <a:pt x="2972887" y="462870"/>
                </a:lnTo>
                <a:lnTo>
                  <a:pt x="2942478" y="469001"/>
                </a:lnTo>
                <a:lnTo>
                  <a:pt x="78165" y="469001"/>
                </a:lnTo>
                <a:lnTo>
                  <a:pt x="47743" y="462870"/>
                </a:lnTo>
                <a:lnTo>
                  <a:pt x="22896" y="446143"/>
                </a:lnTo>
                <a:lnTo>
                  <a:pt x="6143" y="421319"/>
                </a:lnTo>
                <a:lnTo>
                  <a:pt x="0" y="390896"/>
                </a:lnTo>
                <a:lnTo>
                  <a:pt x="0" y="7821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5775" y="2228850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4825" y="2314575"/>
            <a:ext cx="239077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1113" y="227075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1113" y="227076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5775" y="2771775"/>
            <a:ext cx="31623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4825" y="2857500"/>
            <a:ext cx="2524125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1113" y="281635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4"/>
                </a:lnTo>
                <a:lnTo>
                  <a:pt x="6143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3" y="421328"/>
                </a:lnTo>
                <a:lnTo>
                  <a:pt x="22896" y="446152"/>
                </a:lnTo>
                <a:lnTo>
                  <a:pt x="47743" y="46287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79"/>
                </a:lnTo>
                <a:lnTo>
                  <a:pt x="2997708" y="446152"/>
                </a:lnTo>
                <a:lnTo>
                  <a:pt x="3014435" y="421328"/>
                </a:lnTo>
                <a:lnTo>
                  <a:pt x="3020568" y="390906"/>
                </a:lnTo>
                <a:lnTo>
                  <a:pt x="3020568" y="78236"/>
                </a:lnTo>
                <a:lnTo>
                  <a:pt x="3014435" y="47793"/>
                </a:lnTo>
                <a:lnTo>
                  <a:pt x="2997708" y="22924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1113" y="281635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3" y="47793"/>
                </a:lnTo>
                <a:lnTo>
                  <a:pt x="22896" y="22924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4"/>
                </a:lnTo>
                <a:lnTo>
                  <a:pt x="3014435" y="47793"/>
                </a:lnTo>
                <a:lnTo>
                  <a:pt x="3020567" y="78236"/>
                </a:lnTo>
                <a:lnTo>
                  <a:pt x="3020567" y="390905"/>
                </a:lnTo>
                <a:lnTo>
                  <a:pt x="3014435" y="421328"/>
                </a:lnTo>
                <a:lnTo>
                  <a:pt x="2997707" y="446152"/>
                </a:lnTo>
                <a:lnTo>
                  <a:pt x="2972887" y="46287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79"/>
                </a:lnTo>
                <a:lnTo>
                  <a:pt x="22896" y="446152"/>
                </a:lnTo>
                <a:lnTo>
                  <a:pt x="6143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5775" y="3314700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4825" y="3409950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33416" y="1838639"/>
            <a:ext cx="2168525" cy="1871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040" indent="-18097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3675" algn="l"/>
              </a:tabLst>
            </a:pPr>
            <a:r>
              <a:rPr sz="1350" dirty="0">
                <a:latin typeface="Calibri"/>
                <a:cs typeface="Calibri"/>
              </a:rPr>
              <a:t>Creates </a:t>
            </a:r>
            <a:r>
              <a:rPr sz="1350" spc="-35" dirty="0">
                <a:latin typeface="Calibri"/>
                <a:cs typeface="Calibri"/>
              </a:rPr>
              <a:t>Test</a:t>
            </a:r>
            <a:r>
              <a:rPr sz="1350" spc="-10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Reports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184150" algn="l"/>
              </a:tabLst>
            </a:pPr>
            <a:r>
              <a:rPr sz="1350" spc="-15" dirty="0">
                <a:latin typeface="Calibri"/>
                <a:cs typeface="Calibri"/>
              </a:rPr>
              <a:t>Dependency</a:t>
            </a:r>
            <a:r>
              <a:rPr sz="1350" spc="114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Management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sz="1350" spc="-15" dirty="0">
                <a:latin typeface="Calibri"/>
                <a:cs typeface="Calibri"/>
              </a:rPr>
              <a:t>Helps </a:t>
            </a:r>
            <a:r>
              <a:rPr sz="1350" spc="-10" dirty="0">
                <a:latin typeface="Calibri"/>
                <a:cs typeface="Calibri"/>
              </a:rPr>
              <a:t>in </a:t>
            </a:r>
            <a:r>
              <a:rPr sz="1350" spc="-30" dirty="0">
                <a:latin typeface="Calibri"/>
                <a:cs typeface="Calibri"/>
              </a:rPr>
              <a:t>Testing</a:t>
            </a:r>
            <a:r>
              <a:rPr sz="1350" spc="11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Applications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buAutoNum type="alphaUcPeriod"/>
              <a:tabLst>
                <a:tab pos="193675" algn="l"/>
              </a:tabLst>
            </a:pP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6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2387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2. </a:t>
            </a:r>
            <a:r>
              <a:rPr sz="1800" b="1" spc="5" dirty="0">
                <a:latin typeface="Calibri"/>
                <a:cs typeface="Calibri"/>
              </a:rPr>
              <a:t>What </a:t>
            </a:r>
            <a:r>
              <a:rPr sz="1800" b="1" dirty="0">
                <a:latin typeface="Calibri"/>
                <a:cs typeface="Calibri"/>
              </a:rPr>
              <a:t>does </a:t>
            </a:r>
            <a:r>
              <a:rPr sz="1800" b="1" spc="-10" dirty="0">
                <a:latin typeface="Calibri"/>
                <a:cs typeface="Calibri"/>
              </a:rPr>
              <a:t>Maven</a:t>
            </a:r>
            <a:r>
              <a:rPr sz="1800" b="1" spc="-1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do?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4350" y="1704975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4825" y="1771650"/>
            <a:ext cx="19812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0"/>
                </a:lnTo>
                <a:lnTo>
                  <a:pt x="6143" y="47783"/>
                </a:lnTo>
                <a:lnTo>
                  <a:pt x="0" y="78211"/>
                </a:lnTo>
                <a:lnTo>
                  <a:pt x="0" y="390896"/>
                </a:lnTo>
                <a:lnTo>
                  <a:pt x="6143" y="421319"/>
                </a:lnTo>
                <a:lnTo>
                  <a:pt x="22896" y="446143"/>
                </a:lnTo>
                <a:lnTo>
                  <a:pt x="47743" y="462870"/>
                </a:lnTo>
                <a:lnTo>
                  <a:pt x="78165" y="469001"/>
                </a:lnTo>
                <a:lnTo>
                  <a:pt x="2942478" y="469001"/>
                </a:lnTo>
                <a:lnTo>
                  <a:pt x="2972887" y="462870"/>
                </a:lnTo>
                <a:lnTo>
                  <a:pt x="2997708" y="446143"/>
                </a:lnTo>
                <a:lnTo>
                  <a:pt x="3014435" y="421319"/>
                </a:lnTo>
                <a:lnTo>
                  <a:pt x="3020568" y="390896"/>
                </a:lnTo>
                <a:lnTo>
                  <a:pt x="3020568" y="78211"/>
                </a:lnTo>
                <a:lnTo>
                  <a:pt x="3014435" y="47783"/>
                </a:lnTo>
                <a:lnTo>
                  <a:pt x="2997708" y="22920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11"/>
                </a:moveTo>
                <a:lnTo>
                  <a:pt x="6143" y="47783"/>
                </a:lnTo>
                <a:lnTo>
                  <a:pt x="22896" y="22920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0"/>
                </a:lnTo>
                <a:lnTo>
                  <a:pt x="3014435" y="47783"/>
                </a:lnTo>
                <a:lnTo>
                  <a:pt x="3020567" y="78211"/>
                </a:lnTo>
                <a:lnTo>
                  <a:pt x="3020567" y="390896"/>
                </a:lnTo>
                <a:lnTo>
                  <a:pt x="3014435" y="421319"/>
                </a:lnTo>
                <a:lnTo>
                  <a:pt x="2997707" y="446143"/>
                </a:lnTo>
                <a:lnTo>
                  <a:pt x="2972887" y="462870"/>
                </a:lnTo>
                <a:lnTo>
                  <a:pt x="2942478" y="469001"/>
                </a:lnTo>
                <a:lnTo>
                  <a:pt x="78165" y="469001"/>
                </a:lnTo>
                <a:lnTo>
                  <a:pt x="47743" y="462870"/>
                </a:lnTo>
                <a:lnTo>
                  <a:pt x="22896" y="446143"/>
                </a:lnTo>
                <a:lnTo>
                  <a:pt x="6143" y="421319"/>
                </a:lnTo>
                <a:lnTo>
                  <a:pt x="0" y="390896"/>
                </a:lnTo>
                <a:lnTo>
                  <a:pt x="0" y="7821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3416" y="1838639"/>
            <a:ext cx="162687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0" dirty="0">
                <a:latin typeface="Calibri"/>
                <a:cs typeface="Calibri"/>
              </a:rPr>
              <a:t>A. </a:t>
            </a:r>
            <a:r>
              <a:rPr sz="1350" dirty="0">
                <a:latin typeface="Calibri"/>
                <a:cs typeface="Calibri"/>
              </a:rPr>
              <a:t>Creates </a:t>
            </a:r>
            <a:r>
              <a:rPr sz="1350" spc="-35" dirty="0">
                <a:latin typeface="Calibri"/>
                <a:cs typeface="Calibri"/>
              </a:rPr>
              <a:t>Test</a:t>
            </a:r>
            <a:r>
              <a:rPr sz="1350" spc="-8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Reports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5775" y="2228850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4825" y="2314575"/>
            <a:ext cx="245745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1113" y="227075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1113" y="227076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3416" y="2384359"/>
            <a:ext cx="21024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FFFFFF"/>
                </a:solidFill>
                <a:latin typeface="Calibri"/>
                <a:cs typeface="Calibri"/>
              </a:rPr>
              <a:t>B. </a:t>
            </a:r>
            <a:r>
              <a:rPr sz="1350" b="1" spc="5" dirty="0">
                <a:solidFill>
                  <a:srgbClr val="FFFFFF"/>
                </a:solidFill>
                <a:latin typeface="Calibri"/>
                <a:cs typeface="Calibri"/>
              </a:rPr>
              <a:t>Dependency</a:t>
            </a:r>
            <a:r>
              <a:rPr sz="135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5775" y="2771775"/>
            <a:ext cx="31623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4825" y="2857500"/>
            <a:ext cx="2524125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1113" y="281635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4"/>
                </a:lnTo>
                <a:lnTo>
                  <a:pt x="6143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3" y="421328"/>
                </a:lnTo>
                <a:lnTo>
                  <a:pt x="22896" y="446152"/>
                </a:lnTo>
                <a:lnTo>
                  <a:pt x="47743" y="46287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79"/>
                </a:lnTo>
                <a:lnTo>
                  <a:pt x="2997708" y="446152"/>
                </a:lnTo>
                <a:lnTo>
                  <a:pt x="3014435" y="421328"/>
                </a:lnTo>
                <a:lnTo>
                  <a:pt x="3020568" y="390906"/>
                </a:lnTo>
                <a:lnTo>
                  <a:pt x="3020568" y="78236"/>
                </a:lnTo>
                <a:lnTo>
                  <a:pt x="3014435" y="47793"/>
                </a:lnTo>
                <a:lnTo>
                  <a:pt x="2997708" y="22924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1113" y="281635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3" y="47793"/>
                </a:lnTo>
                <a:lnTo>
                  <a:pt x="22896" y="22924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4"/>
                </a:lnTo>
                <a:lnTo>
                  <a:pt x="3014435" y="47793"/>
                </a:lnTo>
                <a:lnTo>
                  <a:pt x="3020567" y="78236"/>
                </a:lnTo>
                <a:lnTo>
                  <a:pt x="3020567" y="390905"/>
                </a:lnTo>
                <a:lnTo>
                  <a:pt x="3014435" y="421328"/>
                </a:lnTo>
                <a:lnTo>
                  <a:pt x="2997707" y="446152"/>
                </a:lnTo>
                <a:lnTo>
                  <a:pt x="2972887" y="46287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79"/>
                </a:lnTo>
                <a:lnTo>
                  <a:pt x="22896" y="446152"/>
                </a:lnTo>
                <a:lnTo>
                  <a:pt x="6143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5775" y="3314700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4825" y="3409950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33416" y="2931094"/>
            <a:ext cx="2168525" cy="77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100"/>
              </a:spcBef>
              <a:buAutoNum type="alphaUcPeriod" startAt="3"/>
              <a:tabLst>
                <a:tab pos="184150" algn="l"/>
              </a:tabLst>
            </a:pPr>
            <a:r>
              <a:rPr sz="1350" spc="-15" dirty="0">
                <a:latin typeface="Calibri"/>
                <a:cs typeface="Calibri"/>
              </a:rPr>
              <a:t>Helps </a:t>
            </a:r>
            <a:r>
              <a:rPr sz="1350" spc="-10" dirty="0">
                <a:latin typeface="Calibri"/>
                <a:cs typeface="Calibri"/>
              </a:rPr>
              <a:t>in </a:t>
            </a:r>
            <a:r>
              <a:rPr sz="1350" spc="-30" dirty="0">
                <a:latin typeface="Calibri"/>
                <a:cs typeface="Calibri"/>
              </a:rPr>
              <a:t>Testing</a:t>
            </a:r>
            <a:r>
              <a:rPr sz="1350" spc="11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Applications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 startAt="3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 startAt="3"/>
            </a:pPr>
            <a:endParaRPr sz="10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buAutoNum type="alphaUcPeriod" startAt="3"/>
              <a:tabLst>
                <a:tab pos="193675" algn="l"/>
              </a:tabLst>
            </a:pP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6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61836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3.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Which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component</a:t>
            </a:r>
            <a:r>
              <a:rPr sz="1800" b="1" spc="-1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Selenium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helps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parallel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test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execution?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250" y="16954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6725" y="1762125"/>
            <a:ext cx="14382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21"/>
                </a:lnTo>
                <a:lnTo>
                  <a:pt x="6144" y="421343"/>
                </a:lnTo>
                <a:lnTo>
                  <a:pt x="22899" y="446167"/>
                </a:lnTo>
                <a:lnTo>
                  <a:pt x="47749" y="462895"/>
                </a:lnTo>
                <a:lnTo>
                  <a:pt x="78178" y="469026"/>
                </a:lnTo>
                <a:lnTo>
                  <a:pt x="2942487" y="469026"/>
                </a:lnTo>
                <a:lnTo>
                  <a:pt x="2972914" y="462895"/>
                </a:lnTo>
                <a:lnTo>
                  <a:pt x="2997743" y="446167"/>
                </a:lnTo>
                <a:lnTo>
                  <a:pt x="3014475" y="421343"/>
                </a:lnTo>
                <a:lnTo>
                  <a:pt x="3020607" y="390921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21"/>
                </a:lnTo>
                <a:lnTo>
                  <a:pt x="3014474" y="421343"/>
                </a:lnTo>
                <a:lnTo>
                  <a:pt x="2997743" y="446167"/>
                </a:lnTo>
                <a:lnTo>
                  <a:pt x="2972914" y="462895"/>
                </a:lnTo>
                <a:lnTo>
                  <a:pt x="2942487" y="469026"/>
                </a:lnTo>
                <a:lnTo>
                  <a:pt x="78178" y="469026"/>
                </a:lnTo>
                <a:lnTo>
                  <a:pt x="47749" y="462895"/>
                </a:lnTo>
                <a:lnTo>
                  <a:pt x="22899" y="446167"/>
                </a:lnTo>
                <a:lnTo>
                  <a:pt x="6144" y="421343"/>
                </a:lnTo>
                <a:lnTo>
                  <a:pt x="0" y="390921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7675" y="22193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6725" y="2305050"/>
            <a:ext cx="152400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2608" y="22628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906"/>
                </a:lnTo>
                <a:lnTo>
                  <a:pt x="6144" y="421272"/>
                </a:lnTo>
                <a:lnTo>
                  <a:pt x="22899" y="446103"/>
                </a:lnTo>
                <a:lnTo>
                  <a:pt x="47749" y="462861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61"/>
                </a:lnTo>
                <a:lnTo>
                  <a:pt x="2997743" y="446103"/>
                </a:lnTo>
                <a:lnTo>
                  <a:pt x="3014475" y="421272"/>
                </a:lnTo>
                <a:lnTo>
                  <a:pt x="3020607" y="390906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2608" y="226289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905"/>
                </a:lnTo>
                <a:lnTo>
                  <a:pt x="3014474" y="421272"/>
                </a:lnTo>
                <a:lnTo>
                  <a:pt x="2997743" y="446103"/>
                </a:lnTo>
                <a:lnTo>
                  <a:pt x="2972914" y="462861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61"/>
                </a:lnTo>
                <a:lnTo>
                  <a:pt x="22899" y="446103"/>
                </a:lnTo>
                <a:lnTo>
                  <a:pt x="6144" y="421272"/>
                </a:lnTo>
                <a:lnTo>
                  <a:pt x="0" y="390905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7675" y="2762250"/>
            <a:ext cx="3162300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6725" y="2857500"/>
            <a:ext cx="1971675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2608" y="280848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2"/>
                </a:lnTo>
                <a:lnTo>
                  <a:pt x="6144" y="47788"/>
                </a:lnTo>
                <a:lnTo>
                  <a:pt x="0" y="78223"/>
                </a:lnTo>
                <a:lnTo>
                  <a:pt x="0" y="390906"/>
                </a:lnTo>
                <a:lnTo>
                  <a:pt x="6144" y="421341"/>
                </a:lnTo>
                <a:lnTo>
                  <a:pt x="22899" y="446207"/>
                </a:lnTo>
                <a:lnTo>
                  <a:pt x="47749" y="462978"/>
                </a:lnTo>
                <a:lnTo>
                  <a:pt x="78178" y="469129"/>
                </a:lnTo>
                <a:lnTo>
                  <a:pt x="2942487" y="469129"/>
                </a:lnTo>
                <a:lnTo>
                  <a:pt x="2972914" y="462978"/>
                </a:lnTo>
                <a:lnTo>
                  <a:pt x="2997743" y="446207"/>
                </a:lnTo>
                <a:lnTo>
                  <a:pt x="3014475" y="421341"/>
                </a:lnTo>
                <a:lnTo>
                  <a:pt x="3020607" y="390906"/>
                </a:lnTo>
                <a:lnTo>
                  <a:pt x="3020607" y="78223"/>
                </a:lnTo>
                <a:lnTo>
                  <a:pt x="3014475" y="47788"/>
                </a:lnTo>
                <a:lnTo>
                  <a:pt x="2997743" y="22922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608" y="280848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23"/>
                </a:moveTo>
                <a:lnTo>
                  <a:pt x="6144" y="47788"/>
                </a:lnTo>
                <a:lnTo>
                  <a:pt x="22899" y="22922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2"/>
                </a:lnTo>
                <a:lnTo>
                  <a:pt x="3014474" y="47788"/>
                </a:lnTo>
                <a:lnTo>
                  <a:pt x="3020607" y="78223"/>
                </a:lnTo>
                <a:lnTo>
                  <a:pt x="3020607" y="390905"/>
                </a:lnTo>
                <a:lnTo>
                  <a:pt x="3014474" y="421341"/>
                </a:lnTo>
                <a:lnTo>
                  <a:pt x="2997743" y="446207"/>
                </a:lnTo>
                <a:lnTo>
                  <a:pt x="2972914" y="462978"/>
                </a:lnTo>
                <a:lnTo>
                  <a:pt x="2942487" y="469129"/>
                </a:lnTo>
                <a:lnTo>
                  <a:pt x="78178" y="469129"/>
                </a:lnTo>
                <a:lnTo>
                  <a:pt x="47749" y="462978"/>
                </a:lnTo>
                <a:lnTo>
                  <a:pt x="22899" y="446207"/>
                </a:lnTo>
                <a:lnTo>
                  <a:pt x="6144" y="421341"/>
                </a:lnTo>
                <a:lnTo>
                  <a:pt x="0" y="390905"/>
                </a:lnTo>
                <a:lnTo>
                  <a:pt x="0" y="7822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7675" y="3305175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6725" y="3400425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2608" y="335419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2"/>
                </a:lnTo>
                <a:lnTo>
                  <a:pt x="22899" y="22863"/>
                </a:lnTo>
                <a:lnTo>
                  <a:pt x="6144" y="47687"/>
                </a:lnTo>
                <a:lnTo>
                  <a:pt x="0" y="78105"/>
                </a:lnTo>
                <a:lnTo>
                  <a:pt x="0" y="390787"/>
                </a:lnTo>
                <a:lnTo>
                  <a:pt x="6144" y="421222"/>
                </a:lnTo>
                <a:lnTo>
                  <a:pt x="22899" y="446088"/>
                </a:lnTo>
                <a:lnTo>
                  <a:pt x="47749" y="46285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59"/>
                </a:lnTo>
                <a:lnTo>
                  <a:pt x="2997743" y="446088"/>
                </a:lnTo>
                <a:lnTo>
                  <a:pt x="3014475" y="421222"/>
                </a:lnTo>
                <a:lnTo>
                  <a:pt x="3020607" y="390787"/>
                </a:lnTo>
                <a:lnTo>
                  <a:pt x="3020607" y="78105"/>
                </a:lnTo>
                <a:lnTo>
                  <a:pt x="3014475" y="47687"/>
                </a:lnTo>
                <a:lnTo>
                  <a:pt x="2997743" y="22863"/>
                </a:lnTo>
                <a:lnTo>
                  <a:pt x="2972914" y="6132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2608" y="335419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7"/>
                </a:lnTo>
                <a:lnTo>
                  <a:pt x="22899" y="22863"/>
                </a:lnTo>
                <a:lnTo>
                  <a:pt x="47749" y="6132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2"/>
                </a:lnTo>
                <a:lnTo>
                  <a:pt x="2997743" y="22863"/>
                </a:lnTo>
                <a:lnTo>
                  <a:pt x="3014474" y="47687"/>
                </a:lnTo>
                <a:lnTo>
                  <a:pt x="3020607" y="78104"/>
                </a:lnTo>
                <a:lnTo>
                  <a:pt x="3020607" y="390787"/>
                </a:lnTo>
                <a:lnTo>
                  <a:pt x="3014474" y="421222"/>
                </a:lnTo>
                <a:lnTo>
                  <a:pt x="2997743" y="446088"/>
                </a:lnTo>
                <a:lnTo>
                  <a:pt x="2972914" y="46285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8"/>
                </a:lnTo>
                <a:lnTo>
                  <a:pt x="6144" y="421222"/>
                </a:lnTo>
                <a:lnTo>
                  <a:pt x="0" y="390787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94995" y="1830638"/>
            <a:ext cx="1619250" cy="1871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040" indent="-18097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3675" algn="l"/>
              </a:tabLst>
            </a:pPr>
            <a:r>
              <a:rPr sz="1350" spc="-15" dirty="0">
                <a:latin typeface="Calibri"/>
                <a:cs typeface="Calibri"/>
              </a:rPr>
              <a:t>Selenium</a:t>
            </a:r>
            <a:r>
              <a:rPr sz="1350" spc="10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RC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sz="1350" spc="-15" dirty="0">
                <a:latin typeface="Calibri"/>
                <a:cs typeface="Calibri"/>
              </a:rPr>
              <a:t>Selenium</a:t>
            </a:r>
            <a:r>
              <a:rPr sz="1350" spc="10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Grid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sz="1350" spc="-15" dirty="0">
                <a:latin typeface="Calibri"/>
                <a:cs typeface="Calibri"/>
              </a:rPr>
              <a:t>Selenium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WebDriver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buAutoNum type="alphaUcPeriod"/>
              <a:tabLst>
                <a:tab pos="193675" algn="l"/>
              </a:tabLst>
            </a:pP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7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61836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3.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Which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component</a:t>
            </a:r>
            <a:r>
              <a:rPr sz="1800" b="1" spc="-1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Selenium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helps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parallel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test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execution?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250" y="16954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6725" y="1762125"/>
            <a:ext cx="14382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21"/>
                </a:lnTo>
                <a:lnTo>
                  <a:pt x="6144" y="421343"/>
                </a:lnTo>
                <a:lnTo>
                  <a:pt x="22899" y="446167"/>
                </a:lnTo>
                <a:lnTo>
                  <a:pt x="47749" y="462895"/>
                </a:lnTo>
                <a:lnTo>
                  <a:pt x="78178" y="469026"/>
                </a:lnTo>
                <a:lnTo>
                  <a:pt x="2942487" y="469026"/>
                </a:lnTo>
                <a:lnTo>
                  <a:pt x="2972914" y="462895"/>
                </a:lnTo>
                <a:lnTo>
                  <a:pt x="2997743" y="446167"/>
                </a:lnTo>
                <a:lnTo>
                  <a:pt x="3014475" y="421343"/>
                </a:lnTo>
                <a:lnTo>
                  <a:pt x="3020607" y="390921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21"/>
                </a:lnTo>
                <a:lnTo>
                  <a:pt x="3014474" y="421343"/>
                </a:lnTo>
                <a:lnTo>
                  <a:pt x="2997743" y="446167"/>
                </a:lnTo>
                <a:lnTo>
                  <a:pt x="2972914" y="462895"/>
                </a:lnTo>
                <a:lnTo>
                  <a:pt x="2942487" y="469026"/>
                </a:lnTo>
                <a:lnTo>
                  <a:pt x="78178" y="469026"/>
                </a:lnTo>
                <a:lnTo>
                  <a:pt x="47749" y="462895"/>
                </a:lnTo>
                <a:lnTo>
                  <a:pt x="22899" y="446167"/>
                </a:lnTo>
                <a:lnTo>
                  <a:pt x="6144" y="421343"/>
                </a:lnTo>
                <a:lnTo>
                  <a:pt x="0" y="390921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4995" y="1830638"/>
            <a:ext cx="10795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0" dirty="0">
                <a:latin typeface="Calibri"/>
                <a:cs typeface="Calibri"/>
              </a:rPr>
              <a:t>A. </a:t>
            </a:r>
            <a:r>
              <a:rPr sz="1350" spc="-15" dirty="0">
                <a:latin typeface="Calibri"/>
                <a:cs typeface="Calibri"/>
              </a:rPr>
              <a:t>Selenium</a:t>
            </a:r>
            <a:r>
              <a:rPr sz="1350" spc="8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RC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7675" y="22193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6725" y="2305050"/>
            <a:ext cx="155257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2608" y="22628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906"/>
                </a:lnTo>
                <a:lnTo>
                  <a:pt x="6144" y="421272"/>
                </a:lnTo>
                <a:lnTo>
                  <a:pt x="22899" y="446103"/>
                </a:lnTo>
                <a:lnTo>
                  <a:pt x="47749" y="462861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61"/>
                </a:lnTo>
                <a:lnTo>
                  <a:pt x="2997743" y="446103"/>
                </a:lnTo>
                <a:lnTo>
                  <a:pt x="3014475" y="421272"/>
                </a:lnTo>
                <a:lnTo>
                  <a:pt x="3020607" y="390906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2608" y="226289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905"/>
                </a:lnTo>
                <a:lnTo>
                  <a:pt x="3014474" y="421272"/>
                </a:lnTo>
                <a:lnTo>
                  <a:pt x="2997743" y="446103"/>
                </a:lnTo>
                <a:lnTo>
                  <a:pt x="2972914" y="462861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61"/>
                </a:lnTo>
                <a:lnTo>
                  <a:pt x="22899" y="446103"/>
                </a:lnTo>
                <a:lnTo>
                  <a:pt x="6144" y="421272"/>
                </a:lnTo>
                <a:lnTo>
                  <a:pt x="0" y="390905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4995" y="2376802"/>
            <a:ext cx="119316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FFFFFF"/>
                </a:solidFill>
                <a:latin typeface="Calibri"/>
                <a:cs typeface="Calibri"/>
              </a:rPr>
              <a:t>B. Selenium</a:t>
            </a:r>
            <a:r>
              <a:rPr sz="135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spc="-30" dirty="0">
                <a:solidFill>
                  <a:srgbClr val="FFFFFF"/>
                </a:solidFill>
                <a:latin typeface="Calibri"/>
                <a:cs typeface="Calibri"/>
              </a:rPr>
              <a:t>Grid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7675" y="2762250"/>
            <a:ext cx="3162300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6725" y="2857500"/>
            <a:ext cx="1971675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2608" y="280848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2"/>
                </a:lnTo>
                <a:lnTo>
                  <a:pt x="6144" y="47788"/>
                </a:lnTo>
                <a:lnTo>
                  <a:pt x="0" y="78223"/>
                </a:lnTo>
                <a:lnTo>
                  <a:pt x="0" y="390906"/>
                </a:lnTo>
                <a:lnTo>
                  <a:pt x="6144" y="421341"/>
                </a:lnTo>
                <a:lnTo>
                  <a:pt x="22899" y="446207"/>
                </a:lnTo>
                <a:lnTo>
                  <a:pt x="47749" y="462978"/>
                </a:lnTo>
                <a:lnTo>
                  <a:pt x="78178" y="469129"/>
                </a:lnTo>
                <a:lnTo>
                  <a:pt x="2942487" y="469129"/>
                </a:lnTo>
                <a:lnTo>
                  <a:pt x="2972914" y="462978"/>
                </a:lnTo>
                <a:lnTo>
                  <a:pt x="2997743" y="446207"/>
                </a:lnTo>
                <a:lnTo>
                  <a:pt x="3014475" y="421341"/>
                </a:lnTo>
                <a:lnTo>
                  <a:pt x="3020607" y="390906"/>
                </a:lnTo>
                <a:lnTo>
                  <a:pt x="3020607" y="78223"/>
                </a:lnTo>
                <a:lnTo>
                  <a:pt x="3014475" y="47788"/>
                </a:lnTo>
                <a:lnTo>
                  <a:pt x="2997743" y="22922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2608" y="280848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23"/>
                </a:moveTo>
                <a:lnTo>
                  <a:pt x="6144" y="47788"/>
                </a:lnTo>
                <a:lnTo>
                  <a:pt x="22899" y="22922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2"/>
                </a:lnTo>
                <a:lnTo>
                  <a:pt x="3014474" y="47788"/>
                </a:lnTo>
                <a:lnTo>
                  <a:pt x="3020607" y="78223"/>
                </a:lnTo>
                <a:lnTo>
                  <a:pt x="3020607" y="390905"/>
                </a:lnTo>
                <a:lnTo>
                  <a:pt x="3014474" y="421341"/>
                </a:lnTo>
                <a:lnTo>
                  <a:pt x="2997743" y="446207"/>
                </a:lnTo>
                <a:lnTo>
                  <a:pt x="2972914" y="462978"/>
                </a:lnTo>
                <a:lnTo>
                  <a:pt x="2942487" y="469129"/>
                </a:lnTo>
                <a:lnTo>
                  <a:pt x="78178" y="469129"/>
                </a:lnTo>
                <a:lnTo>
                  <a:pt x="47749" y="462978"/>
                </a:lnTo>
                <a:lnTo>
                  <a:pt x="22899" y="446207"/>
                </a:lnTo>
                <a:lnTo>
                  <a:pt x="6144" y="421341"/>
                </a:lnTo>
                <a:lnTo>
                  <a:pt x="0" y="390905"/>
                </a:lnTo>
                <a:lnTo>
                  <a:pt x="0" y="7822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7675" y="3305175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6725" y="3400425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2608" y="335419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2"/>
                </a:lnTo>
                <a:lnTo>
                  <a:pt x="22899" y="22863"/>
                </a:lnTo>
                <a:lnTo>
                  <a:pt x="6144" y="47687"/>
                </a:lnTo>
                <a:lnTo>
                  <a:pt x="0" y="78105"/>
                </a:lnTo>
                <a:lnTo>
                  <a:pt x="0" y="390787"/>
                </a:lnTo>
                <a:lnTo>
                  <a:pt x="6144" y="421222"/>
                </a:lnTo>
                <a:lnTo>
                  <a:pt x="22899" y="446088"/>
                </a:lnTo>
                <a:lnTo>
                  <a:pt x="47749" y="46285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59"/>
                </a:lnTo>
                <a:lnTo>
                  <a:pt x="2997743" y="446088"/>
                </a:lnTo>
                <a:lnTo>
                  <a:pt x="3014475" y="421222"/>
                </a:lnTo>
                <a:lnTo>
                  <a:pt x="3020607" y="390787"/>
                </a:lnTo>
                <a:lnTo>
                  <a:pt x="3020607" y="78105"/>
                </a:lnTo>
                <a:lnTo>
                  <a:pt x="3014475" y="47687"/>
                </a:lnTo>
                <a:lnTo>
                  <a:pt x="2997743" y="22863"/>
                </a:lnTo>
                <a:lnTo>
                  <a:pt x="2972914" y="6132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2608" y="335419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7"/>
                </a:lnTo>
                <a:lnTo>
                  <a:pt x="22899" y="22863"/>
                </a:lnTo>
                <a:lnTo>
                  <a:pt x="47749" y="6132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2"/>
                </a:lnTo>
                <a:lnTo>
                  <a:pt x="2997743" y="22863"/>
                </a:lnTo>
                <a:lnTo>
                  <a:pt x="3014474" y="47687"/>
                </a:lnTo>
                <a:lnTo>
                  <a:pt x="3020607" y="78104"/>
                </a:lnTo>
                <a:lnTo>
                  <a:pt x="3020607" y="390787"/>
                </a:lnTo>
                <a:lnTo>
                  <a:pt x="3014474" y="421222"/>
                </a:lnTo>
                <a:lnTo>
                  <a:pt x="2997743" y="446088"/>
                </a:lnTo>
                <a:lnTo>
                  <a:pt x="2972914" y="46285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8"/>
                </a:lnTo>
                <a:lnTo>
                  <a:pt x="6144" y="421222"/>
                </a:lnTo>
                <a:lnTo>
                  <a:pt x="0" y="390787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94995" y="2923220"/>
            <a:ext cx="1619250" cy="77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100"/>
              </a:spcBef>
              <a:buAutoNum type="alphaUcPeriod" startAt="3"/>
              <a:tabLst>
                <a:tab pos="184150" algn="l"/>
              </a:tabLst>
            </a:pPr>
            <a:r>
              <a:rPr sz="1350" spc="-15" dirty="0">
                <a:latin typeface="Calibri"/>
                <a:cs typeface="Calibri"/>
              </a:rPr>
              <a:t>Selenium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WebDriver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 startAt="3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 startAt="3"/>
            </a:pPr>
            <a:endParaRPr sz="10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buAutoNum type="alphaUcPeriod" startAt="3"/>
              <a:tabLst>
                <a:tab pos="193675" algn="l"/>
              </a:tabLst>
            </a:pP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7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4330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5770" algn="l"/>
              </a:tabLst>
            </a:pPr>
            <a:r>
              <a:rPr sz="1800" b="1" spc="-15" dirty="0">
                <a:latin typeface="Calibri"/>
                <a:cs typeface="Calibri"/>
              </a:rPr>
              <a:t>4</a:t>
            </a:r>
            <a:r>
              <a:rPr sz="1800" b="1" dirty="0">
                <a:latin typeface="Calibri"/>
                <a:cs typeface="Calibri"/>
              </a:rPr>
              <a:t>.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b="1" spc="30" dirty="0">
                <a:latin typeface="Calibri"/>
                <a:cs typeface="Calibri"/>
              </a:rPr>
              <a:t>A</a:t>
            </a:r>
            <a:r>
              <a:rPr sz="1800" b="1" spc="5" dirty="0">
                <a:latin typeface="Calibri"/>
                <a:cs typeface="Calibri"/>
              </a:rPr>
              <a:t>nn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-20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10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S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5" dirty="0">
                <a:latin typeface="Calibri"/>
                <a:cs typeface="Calibri"/>
              </a:rPr>
              <a:t>l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5" dirty="0">
                <a:latin typeface="Calibri"/>
                <a:cs typeface="Calibri"/>
              </a:rPr>
              <a:t>niu</a:t>
            </a:r>
            <a:r>
              <a:rPr sz="1800" b="1" dirty="0">
                <a:latin typeface="Calibri"/>
                <a:cs typeface="Calibri"/>
              </a:rPr>
              <a:t>m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Calibri"/>
                <a:cs typeface="Calibri"/>
              </a:rPr>
              <a:t>h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5" dirty="0">
                <a:latin typeface="Calibri"/>
                <a:cs typeface="Calibri"/>
              </a:rPr>
              <a:t>l</a:t>
            </a:r>
            <a:r>
              <a:rPr sz="1800" b="1" dirty="0">
                <a:latin typeface="Calibri"/>
                <a:cs typeface="Calibri"/>
              </a:rPr>
              <a:t>p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250" y="16954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6725" y="1762125"/>
            <a:ext cx="30861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21"/>
                </a:lnTo>
                <a:lnTo>
                  <a:pt x="6144" y="421343"/>
                </a:lnTo>
                <a:lnTo>
                  <a:pt x="22899" y="446167"/>
                </a:lnTo>
                <a:lnTo>
                  <a:pt x="47749" y="462895"/>
                </a:lnTo>
                <a:lnTo>
                  <a:pt x="78178" y="469026"/>
                </a:lnTo>
                <a:lnTo>
                  <a:pt x="2942487" y="469026"/>
                </a:lnTo>
                <a:lnTo>
                  <a:pt x="2972914" y="462895"/>
                </a:lnTo>
                <a:lnTo>
                  <a:pt x="2997743" y="446167"/>
                </a:lnTo>
                <a:lnTo>
                  <a:pt x="3014475" y="421343"/>
                </a:lnTo>
                <a:lnTo>
                  <a:pt x="3020607" y="390921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21"/>
                </a:lnTo>
                <a:lnTo>
                  <a:pt x="3014474" y="421343"/>
                </a:lnTo>
                <a:lnTo>
                  <a:pt x="2997743" y="446167"/>
                </a:lnTo>
                <a:lnTo>
                  <a:pt x="2972914" y="462895"/>
                </a:lnTo>
                <a:lnTo>
                  <a:pt x="2942487" y="469026"/>
                </a:lnTo>
                <a:lnTo>
                  <a:pt x="78178" y="469026"/>
                </a:lnTo>
                <a:lnTo>
                  <a:pt x="47749" y="462895"/>
                </a:lnTo>
                <a:lnTo>
                  <a:pt x="22899" y="446167"/>
                </a:lnTo>
                <a:lnTo>
                  <a:pt x="6144" y="421343"/>
                </a:lnTo>
                <a:lnTo>
                  <a:pt x="0" y="390921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7675" y="22193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6725" y="2305050"/>
            <a:ext cx="161925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2608" y="22628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906"/>
                </a:lnTo>
                <a:lnTo>
                  <a:pt x="6144" y="421272"/>
                </a:lnTo>
                <a:lnTo>
                  <a:pt x="22899" y="446103"/>
                </a:lnTo>
                <a:lnTo>
                  <a:pt x="47749" y="462861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61"/>
                </a:lnTo>
                <a:lnTo>
                  <a:pt x="2997743" y="446103"/>
                </a:lnTo>
                <a:lnTo>
                  <a:pt x="3014475" y="421272"/>
                </a:lnTo>
                <a:lnTo>
                  <a:pt x="3020607" y="390906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2608" y="226289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905"/>
                </a:lnTo>
                <a:lnTo>
                  <a:pt x="3014474" y="421272"/>
                </a:lnTo>
                <a:lnTo>
                  <a:pt x="2997743" y="446103"/>
                </a:lnTo>
                <a:lnTo>
                  <a:pt x="2972914" y="462861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61"/>
                </a:lnTo>
                <a:lnTo>
                  <a:pt x="22899" y="446103"/>
                </a:lnTo>
                <a:lnTo>
                  <a:pt x="6144" y="421272"/>
                </a:lnTo>
                <a:lnTo>
                  <a:pt x="0" y="390905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7675" y="2762250"/>
            <a:ext cx="3162300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6725" y="2857500"/>
            <a:ext cx="1552575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2608" y="280848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2"/>
                </a:lnTo>
                <a:lnTo>
                  <a:pt x="6144" y="47788"/>
                </a:lnTo>
                <a:lnTo>
                  <a:pt x="0" y="78223"/>
                </a:lnTo>
                <a:lnTo>
                  <a:pt x="0" y="390906"/>
                </a:lnTo>
                <a:lnTo>
                  <a:pt x="6144" y="421341"/>
                </a:lnTo>
                <a:lnTo>
                  <a:pt x="22899" y="446207"/>
                </a:lnTo>
                <a:lnTo>
                  <a:pt x="47749" y="462978"/>
                </a:lnTo>
                <a:lnTo>
                  <a:pt x="78178" y="469129"/>
                </a:lnTo>
                <a:lnTo>
                  <a:pt x="2942487" y="469129"/>
                </a:lnTo>
                <a:lnTo>
                  <a:pt x="2972914" y="462978"/>
                </a:lnTo>
                <a:lnTo>
                  <a:pt x="2997743" y="446207"/>
                </a:lnTo>
                <a:lnTo>
                  <a:pt x="3014475" y="421341"/>
                </a:lnTo>
                <a:lnTo>
                  <a:pt x="3020607" y="390906"/>
                </a:lnTo>
                <a:lnTo>
                  <a:pt x="3020607" y="78223"/>
                </a:lnTo>
                <a:lnTo>
                  <a:pt x="3014475" y="47788"/>
                </a:lnTo>
                <a:lnTo>
                  <a:pt x="2997743" y="22922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608" y="280848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23"/>
                </a:moveTo>
                <a:lnTo>
                  <a:pt x="6144" y="47788"/>
                </a:lnTo>
                <a:lnTo>
                  <a:pt x="22899" y="22922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2"/>
                </a:lnTo>
                <a:lnTo>
                  <a:pt x="3014474" y="47788"/>
                </a:lnTo>
                <a:lnTo>
                  <a:pt x="3020607" y="78223"/>
                </a:lnTo>
                <a:lnTo>
                  <a:pt x="3020607" y="390905"/>
                </a:lnTo>
                <a:lnTo>
                  <a:pt x="3014474" y="421341"/>
                </a:lnTo>
                <a:lnTo>
                  <a:pt x="2997743" y="446207"/>
                </a:lnTo>
                <a:lnTo>
                  <a:pt x="2972914" y="462978"/>
                </a:lnTo>
                <a:lnTo>
                  <a:pt x="2942487" y="469129"/>
                </a:lnTo>
                <a:lnTo>
                  <a:pt x="78178" y="469129"/>
                </a:lnTo>
                <a:lnTo>
                  <a:pt x="47749" y="462978"/>
                </a:lnTo>
                <a:lnTo>
                  <a:pt x="22899" y="446207"/>
                </a:lnTo>
                <a:lnTo>
                  <a:pt x="6144" y="421341"/>
                </a:lnTo>
                <a:lnTo>
                  <a:pt x="0" y="390905"/>
                </a:lnTo>
                <a:lnTo>
                  <a:pt x="0" y="7822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7675" y="3305175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6725" y="3400425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2608" y="335419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2"/>
                </a:lnTo>
                <a:lnTo>
                  <a:pt x="22899" y="22863"/>
                </a:lnTo>
                <a:lnTo>
                  <a:pt x="6144" y="47687"/>
                </a:lnTo>
                <a:lnTo>
                  <a:pt x="0" y="78105"/>
                </a:lnTo>
                <a:lnTo>
                  <a:pt x="0" y="390787"/>
                </a:lnTo>
                <a:lnTo>
                  <a:pt x="6144" y="421222"/>
                </a:lnTo>
                <a:lnTo>
                  <a:pt x="22899" y="446088"/>
                </a:lnTo>
                <a:lnTo>
                  <a:pt x="47749" y="46285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59"/>
                </a:lnTo>
                <a:lnTo>
                  <a:pt x="2997743" y="446088"/>
                </a:lnTo>
                <a:lnTo>
                  <a:pt x="3014475" y="421222"/>
                </a:lnTo>
                <a:lnTo>
                  <a:pt x="3020607" y="390787"/>
                </a:lnTo>
                <a:lnTo>
                  <a:pt x="3020607" y="78105"/>
                </a:lnTo>
                <a:lnTo>
                  <a:pt x="3014475" y="47687"/>
                </a:lnTo>
                <a:lnTo>
                  <a:pt x="2997743" y="22863"/>
                </a:lnTo>
                <a:lnTo>
                  <a:pt x="2972914" y="6132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2608" y="335419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7"/>
                </a:lnTo>
                <a:lnTo>
                  <a:pt x="22899" y="22863"/>
                </a:lnTo>
                <a:lnTo>
                  <a:pt x="47749" y="6132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2"/>
                </a:lnTo>
                <a:lnTo>
                  <a:pt x="2997743" y="22863"/>
                </a:lnTo>
                <a:lnTo>
                  <a:pt x="3014474" y="47687"/>
                </a:lnTo>
                <a:lnTo>
                  <a:pt x="3020607" y="78104"/>
                </a:lnTo>
                <a:lnTo>
                  <a:pt x="3020607" y="390787"/>
                </a:lnTo>
                <a:lnTo>
                  <a:pt x="3014474" y="421222"/>
                </a:lnTo>
                <a:lnTo>
                  <a:pt x="2997743" y="446088"/>
                </a:lnTo>
                <a:lnTo>
                  <a:pt x="2972914" y="46285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8"/>
                </a:lnTo>
                <a:lnTo>
                  <a:pt x="6144" y="421222"/>
                </a:lnTo>
                <a:lnTo>
                  <a:pt x="0" y="390787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94995" y="1830638"/>
            <a:ext cx="2729865" cy="1871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040" indent="-18097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3675" algn="l"/>
              </a:tabLst>
            </a:pPr>
            <a:r>
              <a:rPr sz="1350" dirty="0">
                <a:latin typeface="Calibri"/>
                <a:cs typeface="Calibri"/>
              </a:rPr>
              <a:t>Follow a </a:t>
            </a:r>
            <a:r>
              <a:rPr sz="1350" spc="-15" dirty="0">
                <a:latin typeface="Calibri"/>
                <a:cs typeface="Calibri"/>
              </a:rPr>
              <a:t>sequence </a:t>
            </a:r>
            <a:r>
              <a:rPr sz="1350" spc="-10" dirty="0">
                <a:latin typeface="Calibri"/>
                <a:cs typeface="Calibri"/>
              </a:rPr>
              <a:t>in </a:t>
            </a:r>
            <a:r>
              <a:rPr sz="1350" spc="-15" dirty="0">
                <a:latin typeface="Calibri"/>
                <a:cs typeface="Calibri"/>
              </a:rPr>
              <a:t>Selenium</a:t>
            </a:r>
            <a:r>
              <a:rPr sz="1350" spc="14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code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sz="1350" spc="-5" dirty="0">
                <a:latin typeface="Calibri"/>
                <a:cs typeface="Calibri"/>
              </a:rPr>
              <a:t>Comment</a:t>
            </a:r>
            <a:r>
              <a:rPr sz="1350" spc="-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code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sz="1350" spc="5" dirty="0">
                <a:latin typeface="Calibri"/>
                <a:cs typeface="Calibri"/>
              </a:rPr>
              <a:t>Create</a:t>
            </a:r>
            <a:r>
              <a:rPr sz="1350" spc="-15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reports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buAutoNum type="alphaUcPeriod"/>
              <a:tabLst>
                <a:tab pos="193675" algn="l"/>
              </a:tabLst>
            </a:pP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13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4330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5770" algn="l"/>
              </a:tabLst>
            </a:pPr>
            <a:r>
              <a:rPr sz="1800" b="1" spc="-15" dirty="0">
                <a:latin typeface="Calibri"/>
                <a:cs typeface="Calibri"/>
              </a:rPr>
              <a:t>4</a:t>
            </a:r>
            <a:r>
              <a:rPr sz="1800" b="1" dirty="0">
                <a:latin typeface="Calibri"/>
                <a:cs typeface="Calibri"/>
              </a:rPr>
              <a:t>.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b="1" spc="30" dirty="0">
                <a:latin typeface="Calibri"/>
                <a:cs typeface="Calibri"/>
              </a:rPr>
              <a:t>A</a:t>
            </a:r>
            <a:r>
              <a:rPr sz="1800" b="1" spc="5" dirty="0">
                <a:latin typeface="Calibri"/>
                <a:cs typeface="Calibri"/>
              </a:rPr>
              <a:t>nn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-20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10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S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5" dirty="0">
                <a:latin typeface="Calibri"/>
                <a:cs typeface="Calibri"/>
              </a:rPr>
              <a:t>l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5" dirty="0">
                <a:latin typeface="Calibri"/>
                <a:cs typeface="Calibri"/>
              </a:rPr>
              <a:t>niu</a:t>
            </a:r>
            <a:r>
              <a:rPr sz="1800" b="1" dirty="0">
                <a:latin typeface="Calibri"/>
                <a:cs typeface="Calibri"/>
              </a:rPr>
              <a:t>m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Calibri"/>
                <a:cs typeface="Calibri"/>
              </a:rPr>
              <a:t>h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5" dirty="0">
                <a:latin typeface="Calibri"/>
                <a:cs typeface="Calibri"/>
              </a:rPr>
              <a:t>l</a:t>
            </a:r>
            <a:r>
              <a:rPr sz="1800" b="1" dirty="0">
                <a:latin typeface="Calibri"/>
                <a:cs typeface="Calibri"/>
              </a:rPr>
              <a:t>p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250" y="16954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6725" y="1762125"/>
            <a:ext cx="314325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21"/>
                </a:lnTo>
                <a:lnTo>
                  <a:pt x="6144" y="421343"/>
                </a:lnTo>
                <a:lnTo>
                  <a:pt x="22899" y="446167"/>
                </a:lnTo>
                <a:lnTo>
                  <a:pt x="47749" y="462895"/>
                </a:lnTo>
                <a:lnTo>
                  <a:pt x="78178" y="469026"/>
                </a:lnTo>
                <a:lnTo>
                  <a:pt x="2942487" y="469026"/>
                </a:lnTo>
                <a:lnTo>
                  <a:pt x="2972914" y="462895"/>
                </a:lnTo>
                <a:lnTo>
                  <a:pt x="2997743" y="446167"/>
                </a:lnTo>
                <a:lnTo>
                  <a:pt x="3014475" y="421343"/>
                </a:lnTo>
                <a:lnTo>
                  <a:pt x="3020607" y="390921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21"/>
                </a:lnTo>
                <a:lnTo>
                  <a:pt x="3014474" y="421343"/>
                </a:lnTo>
                <a:lnTo>
                  <a:pt x="2997743" y="446167"/>
                </a:lnTo>
                <a:lnTo>
                  <a:pt x="2972914" y="462895"/>
                </a:lnTo>
                <a:lnTo>
                  <a:pt x="2942487" y="469026"/>
                </a:lnTo>
                <a:lnTo>
                  <a:pt x="78178" y="469026"/>
                </a:lnTo>
                <a:lnTo>
                  <a:pt x="47749" y="462895"/>
                </a:lnTo>
                <a:lnTo>
                  <a:pt x="22899" y="446167"/>
                </a:lnTo>
                <a:lnTo>
                  <a:pt x="6144" y="421343"/>
                </a:lnTo>
                <a:lnTo>
                  <a:pt x="0" y="390921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4995" y="1830638"/>
            <a:ext cx="278701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A. </a:t>
            </a:r>
            <a:r>
              <a:rPr sz="1350" b="1" spc="-10" dirty="0">
                <a:solidFill>
                  <a:srgbClr val="FFFFFF"/>
                </a:solidFill>
                <a:latin typeface="Calibri"/>
                <a:cs typeface="Calibri"/>
              </a:rPr>
              <a:t>Follow </a:t>
            </a: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350" b="1" spc="5" dirty="0">
                <a:solidFill>
                  <a:srgbClr val="FFFFFF"/>
                </a:solidFill>
                <a:latin typeface="Calibri"/>
                <a:cs typeface="Calibri"/>
              </a:rPr>
              <a:t>sequence </a:t>
            </a:r>
            <a:r>
              <a:rPr sz="1350" b="1" spc="-2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350" b="1" spc="-5" dirty="0">
                <a:solidFill>
                  <a:srgbClr val="FFFFFF"/>
                </a:solidFill>
                <a:latin typeface="Calibri"/>
                <a:cs typeface="Calibri"/>
              </a:rPr>
              <a:t>Selenium</a:t>
            </a:r>
            <a:r>
              <a:rPr sz="135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spc="15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7675" y="22193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6725" y="2305050"/>
            <a:ext cx="161925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2608" y="22628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906"/>
                </a:lnTo>
                <a:lnTo>
                  <a:pt x="6144" y="421272"/>
                </a:lnTo>
                <a:lnTo>
                  <a:pt x="22899" y="446103"/>
                </a:lnTo>
                <a:lnTo>
                  <a:pt x="47749" y="462861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61"/>
                </a:lnTo>
                <a:lnTo>
                  <a:pt x="2997743" y="446103"/>
                </a:lnTo>
                <a:lnTo>
                  <a:pt x="3014475" y="421272"/>
                </a:lnTo>
                <a:lnTo>
                  <a:pt x="3020607" y="390906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2608" y="226289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905"/>
                </a:lnTo>
                <a:lnTo>
                  <a:pt x="3014474" y="421272"/>
                </a:lnTo>
                <a:lnTo>
                  <a:pt x="2997743" y="446103"/>
                </a:lnTo>
                <a:lnTo>
                  <a:pt x="2972914" y="462861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61"/>
                </a:lnTo>
                <a:lnTo>
                  <a:pt x="22899" y="446103"/>
                </a:lnTo>
                <a:lnTo>
                  <a:pt x="6144" y="421272"/>
                </a:lnTo>
                <a:lnTo>
                  <a:pt x="0" y="390905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7675" y="2762250"/>
            <a:ext cx="3162300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6725" y="2857500"/>
            <a:ext cx="1552575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608" y="280848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2"/>
                </a:lnTo>
                <a:lnTo>
                  <a:pt x="6144" y="47788"/>
                </a:lnTo>
                <a:lnTo>
                  <a:pt x="0" y="78223"/>
                </a:lnTo>
                <a:lnTo>
                  <a:pt x="0" y="390906"/>
                </a:lnTo>
                <a:lnTo>
                  <a:pt x="6144" y="421341"/>
                </a:lnTo>
                <a:lnTo>
                  <a:pt x="22899" y="446207"/>
                </a:lnTo>
                <a:lnTo>
                  <a:pt x="47749" y="462978"/>
                </a:lnTo>
                <a:lnTo>
                  <a:pt x="78178" y="469129"/>
                </a:lnTo>
                <a:lnTo>
                  <a:pt x="2942487" y="469129"/>
                </a:lnTo>
                <a:lnTo>
                  <a:pt x="2972914" y="462978"/>
                </a:lnTo>
                <a:lnTo>
                  <a:pt x="2997743" y="446207"/>
                </a:lnTo>
                <a:lnTo>
                  <a:pt x="3014475" y="421341"/>
                </a:lnTo>
                <a:lnTo>
                  <a:pt x="3020607" y="390906"/>
                </a:lnTo>
                <a:lnTo>
                  <a:pt x="3020607" y="78223"/>
                </a:lnTo>
                <a:lnTo>
                  <a:pt x="3014475" y="47788"/>
                </a:lnTo>
                <a:lnTo>
                  <a:pt x="2997743" y="22922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2608" y="280848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23"/>
                </a:moveTo>
                <a:lnTo>
                  <a:pt x="6144" y="47788"/>
                </a:lnTo>
                <a:lnTo>
                  <a:pt x="22899" y="22922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2"/>
                </a:lnTo>
                <a:lnTo>
                  <a:pt x="3014474" y="47788"/>
                </a:lnTo>
                <a:lnTo>
                  <a:pt x="3020607" y="78223"/>
                </a:lnTo>
                <a:lnTo>
                  <a:pt x="3020607" y="390905"/>
                </a:lnTo>
                <a:lnTo>
                  <a:pt x="3014474" y="421341"/>
                </a:lnTo>
                <a:lnTo>
                  <a:pt x="2997743" y="446207"/>
                </a:lnTo>
                <a:lnTo>
                  <a:pt x="2972914" y="462978"/>
                </a:lnTo>
                <a:lnTo>
                  <a:pt x="2942487" y="469129"/>
                </a:lnTo>
                <a:lnTo>
                  <a:pt x="78178" y="469129"/>
                </a:lnTo>
                <a:lnTo>
                  <a:pt x="47749" y="462978"/>
                </a:lnTo>
                <a:lnTo>
                  <a:pt x="22899" y="446207"/>
                </a:lnTo>
                <a:lnTo>
                  <a:pt x="6144" y="421341"/>
                </a:lnTo>
                <a:lnTo>
                  <a:pt x="0" y="390905"/>
                </a:lnTo>
                <a:lnTo>
                  <a:pt x="0" y="7822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7675" y="3305175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6725" y="3400425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2608" y="335419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2"/>
                </a:lnTo>
                <a:lnTo>
                  <a:pt x="22899" y="22863"/>
                </a:lnTo>
                <a:lnTo>
                  <a:pt x="6144" y="47687"/>
                </a:lnTo>
                <a:lnTo>
                  <a:pt x="0" y="78105"/>
                </a:lnTo>
                <a:lnTo>
                  <a:pt x="0" y="390787"/>
                </a:lnTo>
                <a:lnTo>
                  <a:pt x="6144" y="421222"/>
                </a:lnTo>
                <a:lnTo>
                  <a:pt x="22899" y="446088"/>
                </a:lnTo>
                <a:lnTo>
                  <a:pt x="47749" y="46285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59"/>
                </a:lnTo>
                <a:lnTo>
                  <a:pt x="2997743" y="446088"/>
                </a:lnTo>
                <a:lnTo>
                  <a:pt x="3014475" y="421222"/>
                </a:lnTo>
                <a:lnTo>
                  <a:pt x="3020607" y="390787"/>
                </a:lnTo>
                <a:lnTo>
                  <a:pt x="3020607" y="78105"/>
                </a:lnTo>
                <a:lnTo>
                  <a:pt x="3014475" y="47687"/>
                </a:lnTo>
                <a:lnTo>
                  <a:pt x="2997743" y="22863"/>
                </a:lnTo>
                <a:lnTo>
                  <a:pt x="2972914" y="6132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2608" y="335419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7"/>
                </a:lnTo>
                <a:lnTo>
                  <a:pt x="22899" y="22863"/>
                </a:lnTo>
                <a:lnTo>
                  <a:pt x="47749" y="6132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2"/>
                </a:lnTo>
                <a:lnTo>
                  <a:pt x="2997743" y="22863"/>
                </a:lnTo>
                <a:lnTo>
                  <a:pt x="3014474" y="47687"/>
                </a:lnTo>
                <a:lnTo>
                  <a:pt x="3020607" y="78104"/>
                </a:lnTo>
                <a:lnTo>
                  <a:pt x="3020607" y="390787"/>
                </a:lnTo>
                <a:lnTo>
                  <a:pt x="3014474" y="421222"/>
                </a:lnTo>
                <a:lnTo>
                  <a:pt x="2997743" y="446088"/>
                </a:lnTo>
                <a:lnTo>
                  <a:pt x="2972914" y="46285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8"/>
                </a:lnTo>
                <a:lnTo>
                  <a:pt x="6144" y="421222"/>
                </a:lnTo>
                <a:lnTo>
                  <a:pt x="0" y="390787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94995" y="2376802"/>
            <a:ext cx="1263015" cy="1325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100"/>
              </a:spcBef>
              <a:buAutoNum type="alphaUcPeriod" startAt="2"/>
              <a:tabLst>
                <a:tab pos="184150" algn="l"/>
              </a:tabLst>
            </a:pPr>
            <a:r>
              <a:rPr sz="1350" spc="-5" dirty="0">
                <a:latin typeface="Calibri"/>
                <a:cs typeface="Calibri"/>
              </a:rPr>
              <a:t>Comment</a:t>
            </a:r>
            <a:r>
              <a:rPr sz="1350" spc="-7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code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 startAt="2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 startAt="2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 startAt="2"/>
              <a:tabLst>
                <a:tab pos="184150" algn="l"/>
              </a:tabLst>
            </a:pPr>
            <a:r>
              <a:rPr sz="1350" spc="5" dirty="0">
                <a:latin typeface="Calibri"/>
                <a:cs typeface="Calibri"/>
              </a:rPr>
              <a:t>Create</a:t>
            </a:r>
            <a:r>
              <a:rPr sz="1350" spc="-10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reports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 startAt="2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 startAt="2"/>
            </a:pPr>
            <a:endParaRPr sz="10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buAutoNum type="alphaUcPeriod" startAt="2"/>
              <a:tabLst>
                <a:tab pos="193675" algn="l"/>
              </a:tabLst>
            </a:pP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9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3" name="object 3"/>
          <p:cNvSpPr/>
          <p:nvPr/>
        </p:nvSpPr>
        <p:spPr>
          <a:xfrm>
            <a:off x="381000" y="16954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1475" y="1657350"/>
            <a:ext cx="2790825" cy="695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7715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32"/>
                </a:lnTo>
                <a:lnTo>
                  <a:pt x="22895" y="22863"/>
                </a:lnTo>
                <a:lnTo>
                  <a:pt x="6142" y="47693"/>
                </a:lnTo>
                <a:lnTo>
                  <a:pt x="0" y="78120"/>
                </a:lnTo>
                <a:lnTo>
                  <a:pt x="0" y="390790"/>
                </a:lnTo>
                <a:lnTo>
                  <a:pt x="6142" y="421232"/>
                </a:lnTo>
                <a:lnTo>
                  <a:pt x="22895" y="446102"/>
                </a:lnTo>
                <a:lnTo>
                  <a:pt x="47744" y="462874"/>
                </a:lnTo>
                <a:lnTo>
                  <a:pt x="78178" y="469026"/>
                </a:lnTo>
                <a:lnTo>
                  <a:pt x="2942374" y="469026"/>
                </a:lnTo>
                <a:lnTo>
                  <a:pt x="2972820" y="462874"/>
                </a:lnTo>
                <a:lnTo>
                  <a:pt x="2997692" y="446102"/>
                </a:lnTo>
                <a:lnTo>
                  <a:pt x="3014465" y="421232"/>
                </a:lnTo>
                <a:lnTo>
                  <a:pt x="3020616" y="390790"/>
                </a:lnTo>
                <a:lnTo>
                  <a:pt x="3020616" y="78120"/>
                </a:lnTo>
                <a:lnTo>
                  <a:pt x="3014465" y="47693"/>
                </a:lnTo>
                <a:lnTo>
                  <a:pt x="2997692" y="22863"/>
                </a:lnTo>
                <a:lnTo>
                  <a:pt x="2972820" y="6132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7715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20"/>
                </a:moveTo>
                <a:lnTo>
                  <a:pt x="6142" y="47693"/>
                </a:lnTo>
                <a:lnTo>
                  <a:pt x="22895" y="22863"/>
                </a:lnTo>
                <a:lnTo>
                  <a:pt x="47744" y="6132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32"/>
                </a:lnTo>
                <a:lnTo>
                  <a:pt x="2997691" y="22863"/>
                </a:lnTo>
                <a:lnTo>
                  <a:pt x="3014464" y="47693"/>
                </a:lnTo>
                <a:lnTo>
                  <a:pt x="3020616" y="78120"/>
                </a:lnTo>
                <a:lnTo>
                  <a:pt x="3020616" y="390790"/>
                </a:lnTo>
                <a:lnTo>
                  <a:pt x="3014464" y="421232"/>
                </a:lnTo>
                <a:lnTo>
                  <a:pt x="2997691" y="446102"/>
                </a:lnTo>
                <a:lnTo>
                  <a:pt x="2972820" y="462874"/>
                </a:lnTo>
                <a:lnTo>
                  <a:pt x="2942374" y="469026"/>
                </a:lnTo>
                <a:lnTo>
                  <a:pt x="78178" y="469026"/>
                </a:lnTo>
                <a:lnTo>
                  <a:pt x="47744" y="462874"/>
                </a:lnTo>
                <a:lnTo>
                  <a:pt x="22895" y="446102"/>
                </a:lnTo>
                <a:lnTo>
                  <a:pt x="6142" y="421232"/>
                </a:lnTo>
                <a:lnTo>
                  <a:pt x="0" y="390790"/>
                </a:lnTo>
                <a:lnTo>
                  <a:pt x="0" y="7812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40676" y="1946660"/>
            <a:ext cx="0" cy="209550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550"/>
                </a:lnTo>
              </a:path>
            </a:pathLst>
          </a:custGeom>
          <a:ln w="381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2425" y="22193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1475" y="2305050"/>
            <a:ext cx="293370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7715" y="22627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51"/>
                </a:lnTo>
                <a:lnTo>
                  <a:pt x="22895" y="22924"/>
                </a:lnTo>
                <a:lnTo>
                  <a:pt x="6142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2" y="421328"/>
                </a:lnTo>
                <a:lnTo>
                  <a:pt x="22895" y="446152"/>
                </a:lnTo>
                <a:lnTo>
                  <a:pt x="47744" y="462879"/>
                </a:lnTo>
                <a:lnTo>
                  <a:pt x="78178" y="469011"/>
                </a:lnTo>
                <a:lnTo>
                  <a:pt x="2942374" y="469011"/>
                </a:lnTo>
                <a:lnTo>
                  <a:pt x="2972820" y="462879"/>
                </a:lnTo>
                <a:lnTo>
                  <a:pt x="2997692" y="446152"/>
                </a:lnTo>
                <a:lnTo>
                  <a:pt x="3014465" y="421328"/>
                </a:lnTo>
                <a:lnTo>
                  <a:pt x="3020616" y="390906"/>
                </a:lnTo>
                <a:lnTo>
                  <a:pt x="3020616" y="78236"/>
                </a:lnTo>
                <a:lnTo>
                  <a:pt x="3014465" y="47793"/>
                </a:lnTo>
                <a:lnTo>
                  <a:pt x="2997692" y="22924"/>
                </a:lnTo>
                <a:lnTo>
                  <a:pt x="2972820" y="6151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7715" y="22627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2" y="47793"/>
                </a:lnTo>
                <a:lnTo>
                  <a:pt x="22895" y="22924"/>
                </a:lnTo>
                <a:lnTo>
                  <a:pt x="47744" y="6151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51"/>
                </a:lnTo>
                <a:lnTo>
                  <a:pt x="2997691" y="22924"/>
                </a:lnTo>
                <a:lnTo>
                  <a:pt x="3014464" y="47793"/>
                </a:lnTo>
                <a:lnTo>
                  <a:pt x="3020616" y="78236"/>
                </a:lnTo>
                <a:lnTo>
                  <a:pt x="3020616" y="390905"/>
                </a:lnTo>
                <a:lnTo>
                  <a:pt x="3014464" y="421328"/>
                </a:lnTo>
                <a:lnTo>
                  <a:pt x="2997691" y="446152"/>
                </a:lnTo>
                <a:lnTo>
                  <a:pt x="2972820" y="462879"/>
                </a:lnTo>
                <a:lnTo>
                  <a:pt x="2942374" y="469010"/>
                </a:lnTo>
                <a:lnTo>
                  <a:pt x="78178" y="469010"/>
                </a:lnTo>
                <a:lnTo>
                  <a:pt x="47744" y="462879"/>
                </a:lnTo>
                <a:lnTo>
                  <a:pt x="22895" y="446152"/>
                </a:lnTo>
                <a:lnTo>
                  <a:pt x="6142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2425" y="2762250"/>
            <a:ext cx="3162300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1475" y="2847975"/>
            <a:ext cx="2962275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7715" y="280771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31"/>
                </a:lnTo>
                <a:lnTo>
                  <a:pt x="22895" y="22858"/>
                </a:lnTo>
                <a:lnTo>
                  <a:pt x="6142" y="47682"/>
                </a:lnTo>
                <a:lnTo>
                  <a:pt x="0" y="78105"/>
                </a:lnTo>
                <a:lnTo>
                  <a:pt x="0" y="390906"/>
                </a:lnTo>
                <a:lnTo>
                  <a:pt x="6142" y="421272"/>
                </a:lnTo>
                <a:lnTo>
                  <a:pt x="22895" y="446103"/>
                </a:lnTo>
                <a:lnTo>
                  <a:pt x="47744" y="462861"/>
                </a:lnTo>
                <a:lnTo>
                  <a:pt x="78178" y="469011"/>
                </a:lnTo>
                <a:lnTo>
                  <a:pt x="2942374" y="469011"/>
                </a:lnTo>
                <a:lnTo>
                  <a:pt x="2972820" y="462861"/>
                </a:lnTo>
                <a:lnTo>
                  <a:pt x="2997692" y="446103"/>
                </a:lnTo>
                <a:lnTo>
                  <a:pt x="3014465" y="421272"/>
                </a:lnTo>
                <a:lnTo>
                  <a:pt x="3020616" y="390906"/>
                </a:lnTo>
                <a:lnTo>
                  <a:pt x="3020616" y="78105"/>
                </a:lnTo>
                <a:lnTo>
                  <a:pt x="3014465" y="47682"/>
                </a:lnTo>
                <a:lnTo>
                  <a:pt x="2997692" y="22858"/>
                </a:lnTo>
                <a:lnTo>
                  <a:pt x="2972820" y="6131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7715" y="280772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2" y="47682"/>
                </a:lnTo>
                <a:lnTo>
                  <a:pt x="22895" y="22858"/>
                </a:lnTo>
                <a:lnTo>
                  <a:pt x="47744" y="6131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31"/>
                </a:lnTo>
                <a:lnTo>
                  <a:pt x="2997691" y="22858"/>
                </a:lnTo>
                <a:lnTo>
                  <a:pt x="3014464" y="47682"/>
                </a:lnTo>
                <a:lnTo>
                  <a:pt x="3020616" y="78104"/>
                </a:lnTo>
                <a:lnTo>
                  <a:pt x="3020616" y="390905"/>
                </a:lnTo>
                <a:lnTo>
                  <a:pt x="3014464" y="421272"/>
                </a:lnTo>
                <a:lnTo>
                  <a:pt x="2997691" y="446103"/>
                </a:lnTo>
                <a:lnTo>
                  <a:pt x="2972820" y="462861"/>
                </a:lnTo>
                <a:lnTo>
                  <a:pt x="2942374" y="469010"/>
                </a:lnTo>
                <a:lnTo>
                  <a:pt x="78178" y="469010"/>
                </a:lnTo>
                <a:lnTo>
                  <a:pt x="47744" y="462861"/>
                </a:lnTo>
                <a:lnTo>
                  <a:pt x="22895" y="446103"/>
                </a:lnTo>
                <a:lnTo>
                  <a:pt x="6142" y="421272"/>
                </a:lnTo>
                <a:lnTo>
                  <a:pt x="0" y="390905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2425" y="3305175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1475" y="3400425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7715" y="335255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51"/>
                </a:lnTo>
                <a:lnTo>
                  <a:pt x="22895" y="22922"/>
                </a:lnTo>
                <a:lnTo>
                  <a:pt x="6142" y="47788"/>
                </a:lnTo>
                <a:lnTo>
                  <a:pt x="0" y="78223"/>
                </a:lnTo>
                <a:lnTo>
                  <a:pt x="0" y="390906"/>
                </a:lnTo>
                <a:lnTo>
                  <a:pt x="6142" y="421341"/>
                </a:lnTo>
                <a:lnTo>
                  <a:pt x="22895" y="446207"/>
                </a:lnTo>
                <a:lnTo>
                  <a:pt x="47744" y="462978"/>
                </a:lnTo>
                <a:lnTo>
                  <a:pt x="78178" y="469129"/>
                </a:lnTo>
                <a:lnTo>
                  <a:pt x="2942374" y="469129"/>
                </a:lnTo>
                <a:lnTo>
                  <a:pt x="2972820" y="462978"/>
                </a:lnTo>
                <a:lnTo>
                  <a:pt x="2997692" y="446207"/>
                </a:lnTo>
                <a:lnTo>
                  <a:pt x="3014465" y="421341"/>
                </a:lnTo>
                <a:lnTo>
                  <a:pt x="3020616" y="390906"/>
                </a:lnTo>
                <a:lnTo>
                  <a:pt x="3020616" y="78223"/>
                </a:lnTo>
                <a:lnTo>
                  <a:pt x="3014465" y="47788"/>
                </a:lnTo>
                <a:lnTo>
                  <a:pt x="2997692" y="22922"/>
                </a:lnTo>
                <a:lnTo>
                  <a:pt x="2972820" y="6151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7715" y="335255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23"/>
                </a:moveTo>
                <a:lnTo>
                  <a:pt x="6142" y="47788"/>
                </a:lnTo>
                <a:lnTo>
                  <a:pt x="22895" y="22922"/>
                </a:lnTo>
                <a:lnTo>
                  <a:pt x="47744" y="6151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51"/>
                </a:lnTo>
                <a:lnTo>
                  <a:pt x="2997691" y="22922"/>
                </a:lnTo>
                <a:lnTo>
                  <a:pt x="3014464" y="47788"/>
                </a:lnTo>
                <a:lnTo>
                  <a:pt x="3020616" y="78223"/>
                </a:lnTo>
                <a:lnTo>
                  <a:pt x="3020616" y="390905"/>
                </a:lnTo>
                <a:lnTo>
                  <a:pt x="3014464" y="421341"/>
                </a:lnTo>
                <a:lnTo>
                  <a:pt x="2997691" y="446207"/>
                </a:lnTo>
                <a:lnTo>
                  <a:pt x="2972820" y="462978"/>
                </a:lnTo>
                <a:lnTo>
                  <a:pt x="2942374" y="469129"/>
                </a:lnTo>
                <a:lnTo>
                  <a:pt x="78178" y="469129"/>
                </a:lnTo>
                <a:lnTo>
                  <a:pt x="47744" y="462978"/>
                </a:lnTo>
                <a:lnTo>
                  <a:pt x="22895" y="446207"/>
                </a:lnTo>
                <a:lnTo>
                  <a:pt x="6142" y="421341"/>
                </a:lnTo>
                <a:lnTo>
                  <a:pt x="0" y="390905"/>
                </a:lnTo>
                <a:lnTo>
                  <a:pt x="0" y="7822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6400" y="1036253"/>
            <a:ext cx="2714625" cy="2663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241300" algn="l"/>
              </a:tabLst>
            </a:pPr>
            <a:r>
              <a:rPr sz="1800" b="1" spc="5" dirty="0">
                <a:latin typeface="Calibri"/>
                <a:cs typeface="Calibri"/>
              </a:rPr>
              <a:t>What </a:t>
            </a:r>
            <a:r>
              <a:rPr sz="1800" b="1" dirty="0">
                <a:latin typeface="Calibri"/>
                <a:cs typeface="Calibri"/>
              </a:rPr>
              <a:t>is Headless</a:t>
            </a:r>
            <a:r>
              <a:rPr sz="1800" b="1" spc="-2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Mode?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 startAt="5"/>
            </a:pPr>
            <a:endParaRPr sz="1800">
              <a:latin typeface="Times New Roman"/>
              <a:cs typeface="Times New Roman"/>
            </a:endParaRPr>
          </a:p>
          <a:p>
            <a:pPr marL="287655" lvl="1" indent="-182245">
              <a:lnSpc>
                <a:spcPts val="1600"/>
              </a:lnSpc>
              <a:spcBef>
                <a:spcPts val="1215"/>
              </a:spcBef>
              <a:buAutoNum type="alphaUcPeriod"/>
              <a:tabLst>
                <a:tab pos="288290" algn="l"/>
              </a:tabLst>
            </a:pPr>
            <a:r>
              <a:rPr sz="1350" spc="-15" dirty="0">
                <a:latin typeface="Calibri"/>
                <a:cs typeface="Calibri"/>
              </a:rPr>
              <a:t>Runs Selenium  </a:t>
            </a:r>
            <a:r>
              <a:rPr sz="1350" dirty="0">
                <a:latin typeface="Calibri"/>
                <a:cs typeface="Calibri"/>
              </a:rPr>
              <a:t>tests </a:t>
            </a:r>
            <a:r>
              <a:rPr sz="1350" spc="-5" dirty="0">
                <a:latin typeface="Calibri"/>
                <a:cs typeface="Calibri"/>
              </a:rPr>
              <a:t>in</a:t>
            </a:r>
            <a:r>
              <a:rPr sz="1350" spc="-16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Headless</a:t>
            </a:r>
            <a:endParaRPr sz="1350">
              <a:latin typeface="Calibri"/>
              <a:cs typeface="Calibri"/>
            </a:endParaRPr>
          </a:p>
          <a:p>
            <a:pPr marL="106045">
              <a:lnSpc>
                <a:spcPts val="1600"/>
              </a:lnSpc>
            </a:pPr>
            <a:r>
              <a:rPr sz="1350" spc="-10" dirty="0">
                <a:latin typeface="Calibri"/>
                <a:cs typeface="Calibri"/>
              </a:rPr>
              <a:t>Mode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imes New Roman"/>
              <a:cs typeface="Times New Roman"/>
            </a:endParaRPr>
          </a:p>
          <a:p>
            <a:pPr marL="277495" lvl="1" indent="-172085">
              <a:lnSpc>
                <a:spcPct val="100000"/>
              </a:lnSpc>
              <a:buAutoNum type="alphaUcPeriod" startAt="2"/>
              <a:tabLst>
                <a:tab pos="278130" algn="l"/>
              </a:tabLst>
            </a:pPr>
            <a:r>
              <a:rPr sz="1350" spc="-15" dirty="0">
                <a:latin typeface="Calibri"/>
                <a:cs typeface="Calibri"/>
              </a:rPr>
              <a:t>Runs Selenium </a:t>
            </a:r>
            <a:r>
              <a:rPr sz="1350" dirty="0">
                <a:latin typeface="Calibri"/>
                <a:cs typeface="Calibri"/>
              </a:rPr>
              <a:t>tests </a:t>
            </a:r>
            <a:r>
              <a:rPr sz="1350" spc="-10" dirty="0">
                <a:latin typeface="Calibri"/>
                <a:cs typeface="Calibri"/>
              </a:rPr>
              <a:t>in</a:t>
            </a:r>
            <a:r>
              <a:rPr sz="1350" spc="-13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foreground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 startAt="2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AutoNum type="alphaUcPeriod" startAt="2"/>
            </a:pPr>
            <a:endParaRPr sz="1000">
              <a:latin typeface="Times New Roman"/>
              <a:cs typeface="Times New Roman"/>
            </a:endParaRPr>
          </a:p>
          <a:p>
            <a:pPr marL="277495" lvl="1" indent="-172085">
              <a:lnSpc>
                <a:spcPct val="100000"/>
              </a:lnSpc>
              <a:buAutoNum type="alphaUcPeriod" startAt="2"/>
              <a:tabLst>
                <a:tab pos="278130" algn="l"/>
              </a:tabLst>
            </a:pPr>
            <a:r>
              <a:rPr sz="1350" spc="-15" dirty="0">
                <a:latin typeface="Calibri"/>
                <a:cs typeface="Calibri"/>
              </a:rPr>
              <a:t>Runs Selenium </a:t>
            </a:r>
            <a:r>
              <a:rPr sz="1350" dirty="0">
                <a:latin typeface="Calibri"/>
                <a:cs typeface="Calibri"/>
              </a:rPr>
              <a:t>tests </a:t>
            </a:r>
            <a:r>
              <a:rPr sz="1350" spc="-10" dirty="0">
                <a:latin typeface="Calibri"/>
                <a:cs typeface="Calibri"/>
              </a:rPr>
              <a:t>in</a:t>
            </a:r>
            <a:r>
              <a:rPr sz="1350" spc="-14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background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 startAt="2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Calibri"/>
              <a:buAutoNum type="alphaUcPeriod" startAt="2"/>
            </a:pPr>
            <a:endParaRPr sz="1000">
              <a:latin typeface="Times New Roman"/>
              <a:cs typeface="Times New Roman"/>
            </a:endParaRPr>
          </a:p>
          <a:p>
            <a:pPr marL="287655" lvl="1" indent="-182245">
              <a:lnSpc>
                <a:spcPct val="100000"/>
              </a:lnSpc>
              <a:spcBef>
                <a:spcPts val="5"/>
              </a:spcBef>
              <a:buAutoNum type="alphaUcPeriod" startAt="2"/>
              <a:tabLst>
                <a:tab pos="288290" algn="l"/>
              </a:tabLst>
            </a:pP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5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3" name="object 3"/>
          <p:cNvSpPr/>
          <p:nvPr/>
        </p:nvSpPr>
        <p:spPr>
          <a:xfrm>
            <a:off x="381000" y="16954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1475" y="1657350"/>
            <a:ext cx="2790825" cy="695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7715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32"/>
                </a:lnTo>
                <a:lnTo>
                  <a:pt x="22895" y="22863"/>
                </a:lnTo>
                <a:lnTo>
                  <a:pt x="6142" y="47693"/>
                </a:lnTo>
                <a:lnTo>
                  <a:pt x="0" y="78120"/>
                </a:lnTo>
                <a:lnTo>
                  <a:pt x="0" y="390790"/>
                </a:lnTo>
                <a:lnTo>
                  <a:pt x="6142" y="421232"/>
                </a:lnTo>
                <a:lnTo>
                  <a:pt x="22895" y="446102"/>
                </a:lnTo>
                <a:lnTo>
                  <a:pt x="47744" y="462874"/>
                </a:lnTo>
                <a:lnTo>
                  <a:pt x="78178" y="469026"/>
                </a:lnTo>
                <a:lnTo>
                  <a:pt x="2942374" y="469026"/>
                </a:lnTo>
                <a:lnTo>
                  <a:pt x="2972820" y="462874"/>
                </a:lnTo>
                <a:lnTo>
                  <a:pt x="2997692" y="446102"/>
                </a:lnTo>
                <a:lnTo>
                  <a:pt x="3014465" y="421232"/>
                </a:lnTo>
                <a:lnTo>
                  <a:pt x="3020616" y="390790"/>
                </a:lnTo>
                <a:lnTo>
                  <a:pt x="3020616" y="78120"/>
                </a:lnTo>
                <a:lnTo>
                  <a:pt x="3014465" y="47693"/>
                </a:lnTo>
                <a:lnTo>
                  <a:pt x="2997692" y="22863"/>
                </a:lnTo>
                <a:lnTo>
                  <a:pt x="2972820" y="6132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7715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20"/>
                </a:moveTo>
                <a:lnTo>
                  <a:pt x="6142" y="47693"/>
                </a:lnTo>
                <a:lnTo>
                  <a:pt x="22895" y="22863"/>
                </a:lnTo>
                <a:lnTo>
                  <a:pt x="47744" y="6132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32"/>
                </a:lnTo>
                <a:lnTo>
                  <a:pt x="2997691" y="22863"/>
                </a:lnTo>
                <a:lnTo>
                  <a:pt x="3014464" y="47693"/>
                </a:lnTo>
                <a:lnTo>
                  <a:pt x="3020616" y="78120"/>
                </a:lnTo>
                <a:lnTo>
                  <a:pt x="3020616" y="390790"/>
                </a:lnTo>
                <a:lnTo>
                  <a:pt x="3014464" y="421232"/>
                </a:lnTo>
                <a:lnTo>
                  <a:pt x="2997691" y="446102"/>
                </a:lnTo>
                <a:lnTo>
                  <a:pt x="2972820" y="462874"/>
                </a:lnTo>
                <a:lnTo>
                  <a:pt x="2942374" y="469026"/>
                </a:lnTo>
                <a:lnTo>
                  <a:pt x="78178" y="469026"/>
                </a:lnTo>
                <a:lnTo>
                  <a:pt x="47744" y="462874"/>
                </a:lnTo>
                <a:lnTo>
                  <a:pt x="22895" y="446102"/>
                </a:lnTo>
                <a:lnTo>
                  <a:pt x="6142" y="421232"/>
                </a:lnTo>
                <a:lnTo>
                  <a:pt x="0" y="390790"/>
                </a:lnTo>
                <a:lnTo>
                  <a:pt x="0" y="7812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2425" y="22193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1475" y="2305050"/>
            <a:ext cx="293370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7715" y="22627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51"/>
                </a:lnTo>
                <a:lnTo>
                  <a:pt x="22895" y="22924"/>
                </a:lnTo>
                <a:lnTo>
                  <a:pt x="6142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2" y="421328"/>
                </a:lnTo>
                <a:lnTo>
                  <a:pt x="22895" y="446152"/>
                </a:lnTo>
                <a:lnTo>
                  <a:pt x="47744" y="462879"/>
                </a:lnTo>
                <a:lnTo>
                  <a:pt x="78178" y="469011"/>
                </a:lnTo>
                <a:lnTo>
                  <a:pt x="2942374" y="469011"/>
                </a:lnTo>
                <a:lnTo>
                  <a:pt x="2972820" y="462879"/>
                </a:lnTo>
                <a:lnTo>
                  <a:pt x="2997692" y="446152"/>
                </a:lnTo>
                <a:lnTo>
                  <a:pt x="3014465" y="421328"/>
                </a:lnTo>
                <a:lnTo>
                  <a:pt x="3020616" y="390906"/>
                </a:lnTo>
                <a:lnTo>
                  <a:pt x="3020616" y="78236"/>
                </a:lnTo>
                <a:lnTo>
                  <a:pt x="3014465" y="47793"/>
                </a:lnTo>
                <a:lnTo>
                  <a:pt x="2997692" y="22924"/>
                </a:lnTo>
                <a:lnTo>
                  <a:pt x="2972820" y="6151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7715" y="22627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2" y="47793"/>
                </a:lnTo>
                <a:lnTo>
                  <a:pt x="22895" y="22924"/>
                </a:lnTo>
                <a:lnTo>
                  <a:pt x="47744" y="6151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51"/>
                </a:lnTo>
                <a:lnTo>
                  <a:pt x="2997691" y="22924"/>
                </a:lnTo>
                <a:lnTo>
                  <a:pt x="3014464" y="47793"/>
                </a:lnTo>
                <a:lnTo>
                  <a:pt x="3020616" y="78236"/>
                </a:lnTo>
                <a:lnTo>
                  <a:pt x="3020616" y="390905"/>
                </a:lnTo>
                <a:lnTo>
                  <a:pt x="3014464" y="421328"/>
                </a:lnTo>
                <a:lnTo>
                  <a:pt x="2997691" y="446152"/>
                </a:lnTo>
                <a:lnTo>
                  <a:pt x="2972820" y="462879"/>
                </a:lnTo>
                <a:lnTo>
                  <a:pt x="2942374" y="469010"/>
                </a:lnTo>
                <a:lnTo>
                  <a:pt x="78178" y="469010"/>
                </a:lnTo>
                <a:lnTo>
                  <a:pt x="47744" y="462879"/>
                </a:lnTo>
                <a:lnTo>
                  <a:pt x="22895" y="446152"/>
                </a:lnTo>
                <a:lnTo>
                  <a:pt x="6142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6400" y="1036253"/>
            <a:ext cx="2686050" cy="157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241300" algn="l"/>
              </a:tabLst>
            </a:pPr>
            <a:r>
              <a:rPr sz="1800" b="1" spc="5" dirty="0">
                <a:latin typeface="Calibri"/>
                <a:cs typeface="Calibri"/>
              </a:rPr>
              <a:t>What </a:t>
            </a:r>
            <a:r>
              <a:rPr sz="1800" b="1" dirty="0">
                <a:latin typeface="Calibri"/>
                <a:cs typeface="Calibri"/>
              </a:rPr>
              <a:t>is Headless</a:t>
            </a:r>
            <a:r>
              <a:rPr sz="1800" b="1" spc="-2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Mode?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 startAt="5"/>
            </a:pPr>
            <a:endParaRPr sz="1800">
              <a:latin typeface="Times New Roman"/>
              <a:cs typeface="Times New Roman"/>
            </a:endParaRPr>
          </a:p>
          <a:p>
            <a:pPr marL="287655" lvl="1" indent="-182245">
              <a:lnSpc>
                <a:spcPts val="1600"/>
              </a:lnSpc>
              <a:spcBef>
                <a:spcPts val="1215"/>
              </a:spcBef>
              <a:buAutoNum type="alphaUcPeriod"/>
              <a:tabLst>
                <a:tab pos="288290" algn="l"/>
              </a:tabLst>
            </a:pPr>
            <a:r>
              <a:rPr sz="1350" spc="-15" dirty="0">
                <a:latin typeface="Calibri"/>
                <a:cs typeface="Calibri"/>
              </a:rPr>
              <a:t>Runs Selenium  </a:t>
            </a:r>
            <a:r>
              <a:rPr sz="1350" dirty="0">
                <a:latin typeface="Calibri"/>
                <a:cs typeface="Calibri"/>
              </a:rPr>
              <a:t>tests </a:t>
            </a:r>
            <a:r>
              <a:rPr sz="1350" spc="-5" dirty="0">
                <a:latin typeface="Calibri"/>
                <a:cs typeface="Calibri"/>
              </a:rPr>
              <a:t>in</a:t>
            </a:r>
            <a:r>
              <a:rPr sz="1350" spc="-16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Headless</a:t>
            </a:r>
            <a:endParaRPr sz="1350">
              <a:latin typeface="Calibri"/>
              <a:cs typeface="Calibri"/>
            </a:endParaRPr>
          </a:p>
          <a:p>
            <a:pPr marL="106045">
              <a:lnSpc>
                <a:spcPts val="1600"/>
              </a:lnSpc>
            </a:pPr>
            <a:r>
              <a:rPr sz="1350" spc="-10" dirty="0">
                <a:latin typeface="Calibri"/>
                <a:cs typeface="Calibri"/>
              </a:rPr>
              <a:t>Mode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imes New Roman"/>
              <a:cs typeface="Times New Roman"/>
            </a:endParaRPr>
          </a:p>
          <a:p>
            <a:pPr marL="277495" lvl="1" indent="-172085">
              <a:lnSpc>
                <a:spcPct val="100000"/>
              </a:lnSpc>
              <a:buAutoNum type="alphaUcPeriod" startAt="2"/>
              <a:tabLst>
                <a:tab pos="278130" algn="l"/>
              </a:tabLst>
            </a:pPr>
            <a:r>
              <a:rPr sz="1350" spc="-15" dirty="0">
                <a:latin typeface="Calibri"/>
                <a:cs typeface="Calibri"/>
              </a:rPr>
              <a:t>Runs Selenium </a:t>
            </a:r>
            <a:r>
              <a:rPr sz="1350" dirty="0">
                <a:latin typeface="Calibri"/>
                <a:cs typeface="Calibri"/>
              </a:rPr>
              <a:t>tests </a:t>
            </a:r>
            <a:r>
              <a:rPr sz="1350" spc="-10" dirty="0">
                <a:latin typeface="Calibri"/>
                <a:cs typeface="Calibri"/>
              </a:rPr>
              <a:t>in</a:t>
            </a:r>
            <a:r>
              <a:rPr sz="1350" spc="-14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foreground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2425" y="2762250"/>
            <a:ext cx="3162300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1475" y="2847975"/>
            <a:ext cx="3057509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7715" y="280771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31"/>
                </a:lnTo>
                <a:lnTo>
                  <a:pt x="22895" y="22858"/>
                </a:lnTo>
                <a:lnTo>
                  <a:pt x="6142" y="47682"/>
                </a:lnTo>
                <a:lnTo>
                  <a:pt x="0" y="78105"/>
                </a:lnTo>
                <a:lnTo>
                  <a:pt x="0" y="390906"/>
                </a:lnTo>
                <a:lnTo>
                  <a:pt x="6142" y="421272"/>
                </a:lnTo>
                <a:lnTo>
                  <a:pt x="22895" y="446103"/>
                </a:lnTo>
                <a:lnTo>
                  <a:pt x="47744" y="462861"/>
                </a:lnTo>
                <a:lnTo>
                  <a:pt x="78178" y="469011"/>
                </a:lnTo>
                <a:lnTo>
                  <a:pt x="2942374" y="469011"/>
                </a:lnTo>
                <a:lnTo>
                  <a:pt x="2972820" y="462861"/>
                </a:lnTo>
                <a:lnTo>
                  <a:pt x="2997692" y="446103"/>
                </a:lnTo>
                <a:lnTo>
                  <a:pt x="3014465" y="421272"/>
                </a:lnTo>
                <a:lnTo>
                  <a:pt x="3020616" y="390906"/>
                </a:lnTo>
                <a:lnTo>
                  <a:pt x="3020616" y="78105"/>
                </a:lnTo>
                <a:lnTo>
                  <a:pt x="3014465" y="47682"/>
                </a:lnTo>
                <a:lnTo>
                  <a:pt x="2997692" y="22858"/>
                </a:lnTo>
                <a:lnTo>
                  <a:pt x="2972820" y="6131"/>
                </a:lnTo>
                <a:lnTo>
                  <a:pt x="2942374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7715" y="280772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2" y="47682"/>
                </a:lnTo>
                <a:lnTo>
                  <a:pt x="22895" y="22858"/>
                </a:lnTo>
                <a:lnTo>
                  <a:pt x="47744" y="6131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31"/>
                </a:lnTo>
                <a:lnTo>
                  <a:pt x="2997691" y="22858"/>
                </a:lnTo>
                <a:lnTo>
                  <a:pt x="3014464" y="47682"/>
                </a:lnTo>
                <a:lnTo>
                  <a:pt x="3020616" y="78104"/>
                </a:lnTo>
                <a:lnTo>
                  <a:pt x="3020616" y="390905"/>
                </a:lnTo>
                <a:lnTo>
                  <a:pt x="3014464" y="421272"/>
                </a:lnTo>
                <a:lnTo>
                  <a:pt x="2997691" y="446103"/>
                </a:lnTo>
                <a:lnTo>
                  <a:pt x="2972820" y="462861"/>
                </a:lnTo>
                <a:lnTo>
                  <a:pt x="2942374" y="469010"/>
                </a:lnTo>
                <a:lnTo>
                  <a:pt x="78178" y="469010"/>
                </a:lnTo>
                <a:lnTo>
                  <a:pt x="47744" y="462861"/>
                </a:lnTo>
                <a:lnTo>
                  <a:pt x="22895" y="446103"/>
                </a:lnTo>
                <a:lnTo>
                  <a:pt x="6142" y="421272"/>
                </a:lnTo>
                <a:lnTo>
                  <a:pt x="0" y="390905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99745" y="2922585"/>
            <a:ext cx="270637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15" dirty="0">
                <a:solidFill>
                  <a:srgbClr val="FFFFFF"/>
                </a:solidFill>
                <a:latin typeface="Calibri"/>
                <a:cs typeface="Calibri"/>
              </a:rPr>
              <a:t>C. </a:t>
            </a:r>
            <a:r>
              <a:rPr sz="1350" b="1" spc="5" dirty="0">
                <a:solidFill>
                  <a:srgbClr val="FFFFFF"/>
                </a:solidFill>
                <a:latin typeface="Calibri"/>
                <a:cs typeface="Calibri"/>
              </a:rPr>
              <a:t>Runs </a:t>
            </a: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Selenium </a:t>
            </a:r>
            <a:r>
              <a:rPr sz="1350" b="1" spc="-15" dirty="0">
                <a:solidFill>
                  <a:srgbClr val="FFFFFF"/>
                </a:solidFill>
                <a:latin typeface="Calibri"/>
                <a:cs typeface="Calibri"/>
              </a:rPr>
              <a:t>tests in</a:t>
            </a:r>
            <a:r>
              <a:rPr sz="1350" b="1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spc="15" dirty="0">
                <a:solidFill>
                  <a:srgbClr val="FFFFFF"/>
                </a:solidFill>
                <a:latin typeface="Calibri"/>
                <a:cs typeface="Calibri"/>
              </a:rPr>
              <a:t>background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2425" y="3305175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1475" y="3400425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7715" y="335255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51"/>
                </a:lnTo>
                <a:lnTo>
                  <a:pt x="22895" y="22922"/>
                </a:lnTo>
                <a:lnTo>
                  <a:pt x="6142" y="47788"/>
                </a:lnTo>
                <a:lnTo>
                  <a:pt x="0" y="78223"/>
                </a:lnTo>
                <a:lnTo>
                  <a:pt x="0" y="390906"/>
                </a:lnTo>
                <a:lnTo>
                  <a:pt x="6142" y="421341"/>
                </a:lnTo>
                <a:lnTo>
                  <a:pt x="22895" y="446207"/>
                </a:lnTo>
                <a:lnTo>
                  <a:pt x="47744" y="462978"/>
                </a:lnTo>
                <a:lnTo>
                  <a:pt x="78178" y="469129"/>
                </a:lnTo>
                <a:lnTo>
                  <a:pt x="2942374" y="469129"/>
                </a:lnTo>
                <a:lnTo>
                  <a:pt x="2972820" y="462978"/>
                </a:lnTo>
                <a:lnTo>
                  <a:pt x="2997692" y="446207"/>
                </a:lnTo>
                <a:lnTo>
                  <a:pt x="3014465" y="421341"/>
                </a:lnTo>
                <a:lnTo>
                  <a:pt x="3020616" y="390906"/>
                </a:lnTo>
                <a:lnTo>
                  <a:pt x="3020616" y="78223"/>
                </a:lnTo>
                <a:lnTo>
                  <a:pt x="3014465" y="47788"/>
                </a:lnTo>
                <a:lnTo>
                  <a:pt x="2997692" y="22922"/>
                </a:lnTo>
                <a:lnTo>
                  <a:pt x="2972820" y="6151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7715" y="335255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23"/>
                </a:moveTo>
                <a:lnTo>
                  <a:pt x="6142" y="47788"/>
                </a:lnTo>
                <a:lnTo>
                  <a:pt x="22895" y="22922"/>
                </a:lnTo>
                <a:lnTo>
                  <a:pt x="47744" y="6151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51"/>
                </a:lnTo>
                <a:lnTo>
                  <a:pt x="2997691" y="22922"/>
                </a:lnTo>
                <a:lnTo>
                  <a:pt x="3014464" y="47788"/>
                </a:lnTo>
                <a:lnTo>
                  <a:pt x="3020616" y="78223"/>
                </a:lnTo>
                <a:lnTo>
                  <a:pt x="3020616" y="390905"/>
                </a:lnTo>
                <a:lnTo>
                  <a:pt x="3014464" y="421341"/>
                </a:lnTo>
                <a:lnTo>
                  <a:pt x="2997691" y="446207"/>
                </a:lnTo>
                <a:lnTo>
                  <a:pt x="2972820" y="462978"/>
                </a:lnTo>
                <a:lnTo>
                  <a:pt x="2942374" y="469129"/>
                </a:lnTo>
                <a:lnTo>
                  <a:pt x="78178" y="469129"/>
                </a:lnTo>
                <a:lnTo>
                  <a:pt x="47744" y="462978"/>
                </a:lnTo>
                <a:lnTo>
                  <a:pt x="22895" y="446207"/>
                </a:lnTo>
                <a:lnTo>
                  <a:pt x="6142" y="421341"/>
                </a:lnTo>
                <a:lnTo>
                  <a:pt x="0" y="390905"/>
                </a:lnTo>
                <a:lnTo>
                  <a:pt x="0" y="7822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99745" y="3468432"/>
            <a:ext cx="119126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D. </a:t>
            </a: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14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3364" y="1938334"/>
            <a:ext cx="2698115" cy="11746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F07F09"/>
                </a:solidFill>
                <a:latin typeface="Arial"/>
                <a:cs typeface="Arial"/>
              </a:rPr>
              <a:t>India:</a:t>
            </a:r>
            <a:r>
              <a:rPr sz="1350" b="1" spc="-10" dirty="0">
                <a:solidFill>
                  <a:srgbClr val="F07F09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F07F09"/>
                </a:solidFill>
                <a:latin typeface="Arial"/>
                <a:cs typeface="Arial"/>
              </a:rPr>
              <a:t>+91-</a:t>
            </a:r>
            <a:r>
              <a:rPr lang="en-US" sz="1350" b="1" dirty="0">
                <a:solidFill>
                  <a:srgbClr val="F07F09"/>
                </a:solidFill>
                <a:latin typeface="Arial"/>
                <a:cs typeface="Arial"/>
              </a:rPr>
              <a:t>8248359339</a:t>
            </a:r>
            <a:endParaRPr sz="13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1350" b="1" dirty="0">
                <a:solidFill>
                  <a:srgbClr val="7670B2"/>
                </a:solidFill>
                <a:latin typeface="Arial"/>
                <a:cs typeface="Arial"/>
              </a:rPr>
              <a:t>Chinnajee.rao@gmail.com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93364" y="4009710"/>
            <a:ext cx="286321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3B8378"/>
                </a:solidFill>
                <a:latin typeface="Arial"/>
                <a:cs typeface="Arial"/>
              </a:rPr>
              <a:t>24/7 Chat </a:t>
            </a:r>
            <a:r>
              <a:rPr sz="1350" b="1" spc="20" dirty="0">
                <a:solidFill>
                  <a:srgbClr val="3B8378"/>
                </a:solidFill>
                <a:latin typeface="Arial"/>
                <a:cs typeface="Arial"/>
              </a:rPr>
              <a:t>with </a:t>
            </a:r>
            <a:r>
              <a:rPr sz="1350" b="1" dirty="0">
                <a:solidFill>
                  <a:srgbClr val="3B8378"/>
                </a:solidFill>
                <a:latin typeface="Arial"/>
                <a:cs typeface="Arial"/>
              </a:rPr>
              <a:t>Our Course</a:t>
            </a:r>
            <a:r>
              <a:rPr sz="1350" b="1" spc="-235" dirty="0">
                <a:solidFill>
                  <a:srgbClr val="3B8378"/>
                </a:solidFill>
                <a:latin typeface="Arial"/>
                <a:cs typeface="Arial"/>
              </a:rPr>
              <a:t> </a:t>
            </a:r>
            <a:r>
              <a:rPr sz="1350" b="1" spc="10" dirty="0">
                <a:solidFill>
                  <a:srgbClr val="3B8378"/>
                </a:solidFill>
                <a:latin typeface="Arial"/>
                <a:cs typeface="Arial"/>
              </a:rPr>
              <a:t>Advisor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78142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Types </a:t>
            </a:r>
            <a:r>
              <a:rPr spc="10" dirty="0"/>
              <a:t>of </a:t>
            </a:r>
            <a:r>
              <a:rPr spc="5" dirty="0"/>
              <a:t>Software</a:t>
            </a:r>
            <a:r>
              <a:rPr spc="-5" dirty="0"/>
              <a:t> </a:t>
            </a:r>
            <a:r>
              <a:rPr spc="-20" dirty="0"/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1371600" y="1076309"/>
            <a:ext cx="222885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66875" y="1162050"/>
            <a:ext cx="172402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4304" y="1091580"/>
            <a:ext cx="2145665" cy="523240"/>
          </a:xfrm>
          <a:custGeom>
            <a:avLst/>
            <a:gdLst/>
            <a:ahLst/>
            <a:cxnLst/>
            <a:rect l="l" t="t" r="r" b="b"/>
            <a:pathLst>
              <a:path w="2145665" h="523240">
                <a:moveTo>
                  <a:pt x="0" y="523219"/>
                </a:moveTo>
                <a:lnTo>
                  <a:pt x="2145529" y="523219"/>
                </a:lnTo>
                <a:lnTo>
                  <a:pt x="2145529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84304" y="1230309"/>
            <a:ext cx="214566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672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Automated</a:t>
            </a:r>
            <a:r>
              <a:rPr sz="135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-30" dirty="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48334" y="1076309"/>
            <a:ext cx="222885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67450" y="1162050"/>
            <a:ext cx="1428750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61182" y="1091580"/>
            <a:ext cx="2145665" cy="523240"/>
          </a:xfrm>
          <a:custGeom>
            <a:avLst/>
            <a:gdLst/>
            <a:ahLst/>
            <a:cxnLst/>
            <a:rect l="l" t="t" r="r" b="b"/>
            <a:pathLst>
              <a:path w="2145665" h="523240">
                <a:moveTo>
                  <a:pt x="0" y="523219"/>
                </a:moveTo>
                <a:lnTo>
                  <a:pt x="2145542" y="523219"/>
                </a:lnTo>
                <a:lnTo>
                  <a:pt x="2145542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61182" y="1230309"/>
            <a:ext cx="214566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499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Manual</a:t>
            </a:r>
            <a:r>
              <a:rPr sz="135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-30" dirty="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33915" y="1200150"/>
            <a:ext cx="142875" cy="36671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0" y="1215146"/>
            <a:ext cx="6350" cy="3579495"/>
          </a:xfrm>
          <a:custGeom>
            <a:avLst/>
            <a:gdLst/>
            <a:ahLst/>
            <a:cxnLst/>
            <a:rect l="l" t="t" r="r" b="b"/>
            <a:pathLst>
              <a:path w="6350" h="3579495">
                <a:moveTo>
                  <a:pt x="0" y="0"/>
                </a:moveTo>
                <a:lnTo>
                  <a:pt x="6217" y="3579275"/>
                </a:lnTo>
              </a:path>
            </a:pathLst>
          </a:custGeom>
          <a:ln w="57149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4166" y="2088413"/>
            <a:ext cx="260273" cy="2509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9858" y="2088413"/>
            <a:ext cx="260273" cy="2509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4166" y="2625495"/>
            <a:ext cx="260273" cy="2509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59858" y="2625495"/>
            <a:ext cx="260273" cy="2509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5943" y="3207029"/>
            <a:ext cx="260273" cy="2509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59858" y="3207029"/>
            <a:ext cx="260273" cy="2509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8763" y="3788652"/>
            <a:ext cx="260273" cy="2509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46480" y="2071303"/>
            <a:ext cx="2928620" cy="2136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z="1350" spc="-20" dirty="0">
                <a:latin typeface="Arial"/>
                <a:cs typeface="Arial"/>
              </a:rPr>
              <a:t>Test </a:t>
            </a:r>
            <a:r>
              <a:rPr sz="1350" dirty="0">
                <a:latin typeface="Arial"/>
                <a:cs typeface="Arial"/>
              </a:rPr>
              <a:t>cases </a:t>
            </a:r>
            <a:r>
              <a:rPr sz="1350" spc="-5" dirty="0">
                <a:latin typeface="Arial"/>
                <a:cs typeface="Arial"/>
              </a:rPr>
              <a:t>are </a:t>
            </a:r>
            <a:r>
              <a:rPr sz="1350" spc="-15" dirty="0">
                <a:latin typeface="Arial"/>
                <a:cs typeface="Arial"/>
              </a:rPr>
              <a:t>executed</a:t>
            </a:r>
            <a:r>
              <a:rPr sz="1350" spc="20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automatically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31115">
              <a:lnSpc>
                <a:spcPct val="100000"/>
              </a:lnSpc>
              <a:spcBef>
                <a:spcPts val="1275"/>
              </a:spcBef>
            </a:pPr>
            <a:r>
              <a:rPr sz="1350" dirty="0">
                <a:latin typeface="Arial"/>
                <a:cs typeface="Arial"/>
              </a:rPr>
              <a:t>More</a:t>
            </a:r>
            <a:r>
              <a:rPr sz="1350" spc="-10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accurate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marL="31115" marR="583565">
              <a:lnSpc>
                <a:spcPts val="1580"/>
              </a:lnSpc>
              <a:spcBef>
                <a:spcPts val="5"/>
              </a:spcBef>
            </a:pPr>
            <a:r>
              <a:rPr sz="1350" dirty="0">
                <a:latin typeface="Arial"/>
                <a:cs typeface="Arial"/>
              </a:rPr>
              <a:t>More </a:t>
            </a:r>
            <a:r>
              <a:rPr sz="1350" spc="-5" dirty="0">
                <a:latin typeface="Arial"/>
                <a:cs typeface="Arial"/>
              </a:rPr>
              <a:t>suitable when test cases  are </a:t>
            </a:r>
            <a:r>
              <a:rPr sz="1350" dirty="0">
                <a:latin typeface="Arial"/>
                <a:cs typeface="Arial"/>
              </a:rPr>
              <a:t>run</a:t>
            </a:r>
            <a:r>
              <a:rPr sz="1350" spc="-20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repeatedly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78105">
              <a:lnSpc>
                <a:spcPts val="1580"/>
              </a:lnSpc>
              <a:spcBef>
                <a:spcPts val="5"/>
              </a:spcBef>
            </a:pPr>
            <a:r>
              <a:rPr sz="1350" spc="-5" dirty="0">
                <a:latin typeface="Arial"/>
                <a:cs typeface="Arial"/>
              </a:rPr>
              <a:t>Suitable for scenarios when </a:t>
            </a:r>
            <a:r>
              <a:rPr sz="1350" dirty="0">
                <a:latin typeface="Arial"/>
                <a:cs typeface="Arial"/>
              </a:rPr>
              <a:t>testing </a:t>
            </a:r>
            <a:r>
              <a:rPr sz="1350" spc="-5" dirty="0">
                <a:latin typeface="Arial"/>
                <a:cs typeface="Arial"/>
              </a:rPr>
              <a:t>is  functionality based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74974" y="2076130"/>
            <a:ext cx="2710815" cy="2131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0" dirty="0">
                <a:latin typeface="Calibri"/>
                <a:cs typeface="Calibri"/>
              </a:rPr>
              <a:t>Tests </a:t>
            </a:r>
            <a:r>
              <a:rPr sz="1350" spc="5" dirty="0">
                <a:latin typeface="Calibri"/>
                <a:cs typeface="Calibri"/>
              </a:rPr>
              <a:t>cases </a:t>
            </a:r>
            <a:r>
              <a:rPr sz="1350" dirty="0">
                <a:latin typeface="Calibri"/>
                <a:cs typeface="Calibri"/>
              </a:rPr>
              <a:t>are executed</a:t>
            </a:r>
            <a:r>
              <a:rPr sz="1350" spc="-10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manually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marL="41910">
              <a:lnSpc>
                <a:spcPct val="100000"/>
              </a:lnSpc>
            </a:pPr>
            <a:r>
              <a:rPr sz="1350" spc="-5" dirty="0">
                <a:latin typeface="Arial"/>
                <a:cs typeface="Arial"/>
              </a:rPr>
              <a:t>Less </a:t>
            </a:r>
            <a:r>
              <a:rPr sz="1350" dirty="0">
                <a:latin typeface="Arial"/>
                <a:cs typeface="Arial"/>
              </a:rPr>
              <a:t>accurate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41910" marR="5080">
              <a:lnSpc>
                <a:spcPts val="1580"/>
              </a:lnSpc>
            </a:pPr>
            <a:r>
              <a:rPr sz="1350" dirty="0">
                <a:latin typeface="Arial"/>
                <a:cs typeface="Arial"/>
              </a:rPr>
              <a:t>More suitable </a:t>
            </a:r>
            <a:r>
              <a:rPr sz="1350" spc="-5" dirty="0">
                <a:latin typeface="Arial"/>
                <a:cs typeface="Arial"/>
              </a:rPr>
              <a:t>when </a:t>
            </a:r>
            <a:r>
              <a:rPr sz="1350" dirty="0">
                <a:latin typeface="Arial"/>
                <a:cs typeface="Arial"/>
              </a:rPr>
              <a:t>test cases </a:t>
            </a:r>
            <a:r>
              <a:rPr sz="1350" spc="-5" dirty="0">
                <a:latin typeface="Arial"/>
                <a:cs typeface="Arial"/>
              </a:rPr>
              <a:t>are  </a:t>
            </a:r>
            <a:r>
              <a:rPr sz="1350" dirty="0">
                <a:latin typeface="Arial"/>
                <a:cs typeface="Arial"/>
              </a:rPr>
              <a:t>supposed </a:t>
            </a:r>
            <a:r>
              <a:rPr sz="1350" spc="-5" dirty="0">
                <a:latin typeface="Arial"/>
                <a:cs typeface="Arial"/>
              </a:rPr>
              <a:t>to run only </a:t>
            </a:r>
            <a:r>
              <a:rPr sz="1350" dirty="0">
                <a:latin typeface="Arial"/>
                <a:cs typeface="Arial"/>
              </a:rPr>
              <a:t>once or</a:t>
            </a:r>
            <a:r>
              <a:rPr sz="1350" spc="-3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twice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41910" marR="196850">
              <a:lnSpc>
                <a:spcPts val="1580"/>
              </a:lnSpc>
            </a:pPr>
            <a:r>
              <a:rPr sz="1350" dirty="0">
                <a:latin typeface="Arial"/>
                <a:cs typeface="Arial"/>
              </a:rPr>
              <a:t>More suitable </a:t>
            </a:r>
            <a:r>
              <a:rPr sz="1350" spc="-5" dirty="0">
                <a:latin typeface="Arial"/>
                <a:cs typeface="Arial"/>
              </a:rPr>
              <a:t>when </a:t>
            </a:r>
            <a:r>
              <a:rPr sz="1350" dirty="0">
                <a:latin typeface="Arial"/>
                <a:cs typeface="Arial"/>
              </a:rPr>
              <a:t>testing </a:t>
            </a:r>
            <a:r>
              <a:rPr sz="1350" spc="-5" dirty="0">
                <a:latin typeface="Arial"/>
                <a:cs typeface="Arial"/>
              </a:rPr>
              <a:t>is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for  </a:t>
            </a:r>
            <a:r>
              <a:rPr sz="1350" spc="-5" dirty="0">
                <a:latin typeface="Arial"/>
                <a:cs typeface="Arial"/>
              </a:rPr>
              <a:t>user </a:t>
            </a:r>
            <a:r>
              <a:rPr sz="1350" spc="-15" dirty="0">
                <a:latin typeface="Arial"/>
                <a:cs typeface="Arial"/>
              </a:rPr>
              <a:t>experience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59492" y="3788652"/>
            <a:ext cx="260273" cy="2509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628834"/>
            <a:ext cx="4203065" cy="11861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sz="3950" b="0" spc="-5" dirty="0">
                <a:solidFill>
                  <a:srgbClr val="7F7F7F"/>
                </a:solidFill>
                <a:latin typeface="Arial"/>
                <a:cs typeface="Arial"/>
              </a:rPr>
              <a:t>Automated </a:t>
            </a:r>
            <a:r>
              <a:rPr sz="3950" b="0" spc="-70" dirty="0">
                <a:solidFill>
                  <a:srgbClr val="7F7F7F"/>
                </a:solidFill>
                <a:latin typeface="Arial"/>
                <a:cs typeface="Arial"/>
              </a:rPr>
              <a:t>Testing  </a:t>
            </a:r>
            <a:r>
              <a:rPr sz="3950" b="0" spc="-100" dirty="0">
                <a:solidFill>
                  <a:srgbClr val="7F7F7F"/>
                </a:solidFill>
                <a:latin typeface="Arial"/>
                <a:cs typeface="Arial"/>
              </a:rPr>
              <a:t>Tools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3628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Types </a:t>
            </a:r>
            <a:r>
              <a:rPr spc="10" dirty="0"/>
              <a:t>of</a:t>
            </a:r>
            <a:r>
              <a:rPr spc="-100" dirty="0"/>
              <a:t> </a:t>
            </a:r>
            <a:r>
              <a:rPr spc="-20" dirty="0"/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1207359" y="1200498"/>
            <a:ext cx="1300161" cy="1202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39546" y="2600005"/>
            <a:ext cx="6584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l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35" dirty="0">
                <a:latin typeface="Calibri"/>
                <a:cs typeface="Calibri"/>
              </a:rPr>
              <a:t>n</a:t>
            </a:r>
            <a:r>
              <a:rPr sz="1350" spc="-15" dirty="0">
                <a:latin typeface="Calibri"/>
                <a:cs typeface="Calibri"/>
              </a:rPr>
              <a:t>i</a:t>
            </a:r>
            <a:r>
              <a:rPr sz="1350" spc="-40" dirty="0">
                <a:latin typeface="Calibri"/>
                <a:cs typeface="Calibri"/>
              </a:rPr>
              <a:t>u</a:t>
            </a:r>
            <a:r>
              <a:rPr sz="1350" dirty="0">
                <a:latin typeface="Calibri"/>
                <a:cs typeface="Calibri"/>
              </a:rPr>
              <a:t>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07215" y="1215618"/>
            <a:ext cx="1158643" cy="11663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99258" y="2596830"/>
            <a:ext cx="5537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0" dirty="0">
                <a:latin typeface="Calibri"/>
                <a:cs typeface="Calibri"/>
              </a:rPr>
              <a:t>Appium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17571" y="1482410"/>
            <a:ext cx="2191946" cy="5447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85920" y="2600005"/>
            <a:ext cx="7346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5" dirty="0">
                <a:latin typeface="Calibri"/>
                <a:cs typeface="Calibri"/>
              </a:rPr>
              <a:t>C</a:t>
            </a:r>
            <a:r>
              <a:rPr sz="1350" spc="-35" dirty="0">
                <a:latin typeface="Calibri"/>
                <a:cs typeface="Calibri"/>
              </a:rPr>
              <a:t>u</a:t>
            </a:r>
            <a:r>
              <a:rPr sz="1350" spc="25" dirty="0">
                <a:latin typeface="Calibri"/>
                <a:cs typeface="Calibri"/>
              </a:rPr>
              <a:t>c</a:t>
            </a:r>
            <a:r>
              <a:rPr sz="1350" spc="-35" dirty="0">
                <a:latin typeface="Calibri"/>
                <a:cs typeface="Calibri"/>
              </a:rPr>
              <a:t>u</a:t>
            </a:r>
            <a:r>
              <a:rPr sz="1350" spc="-30" dirty="0">
                <a:latin typeface="Calibri"/>
                <a:cs typeface="Calibri"/>
              </a:rPr>
              <a:t>m</a:t>
            </a:r>
            <a:r>
              <a:rPr sz="1350" spc="-35" dirty="0">
                <a:latin typeface="Calibri"/>
                <a:cs typeface="Calibri"/>
              </a:rPr>
              <a:t>b</a:t>
            </a:r>
            <a:r>
              <a:rPr sz="1350" dirty="0">
                <a:latin typeface="Calibri"/>
                <a:cs typeface="Calibri"/>
              </a:rPr>
              <a:t>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74166" y="3406088"/>
            <a:ext cx="3178818" cy="7324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69438" y="4402450"/>
            <a:ext cx="77660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5" dirty="0">
                <a:latin typeface="Calibri"/>
                <a:cs typeface="Calibri"/>
              </a:rPr>
              <a:t>Test</a:t>
            </a:r>
            <a:r>
              <a:rPr sz="1350" spc="-6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Studio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628834"/>
            <a:ext cx="3248025" cy="11861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sz="3950" b="0" spc="-10" dirty="0">
                <a:solidFill>
                  <a:srgbClr val="7F7F7F"/>
                </a:solidFill>
                <a:latin typeface="Arial"/>
                <a:cs typeface="Arial"/>
              </a:rPr>
              <a:t>Introduction </a:t>
            </a:r>
            <a:r>
              <a:rPr sz="3950" b="0" spc="15" dirty="0">
                <a:solidFill>
                  <a:srgbClr val="7F7F7F"/>
                </a:solidFill>
                <a:latin typeface="Arial"/>
                <a:cs typeface="Arial"/>
              </a:rPr>
              <a:t>to  </a:t>
            </a:r>
            <a:r>
              <a:rPr sz="3950" b="0" spc="-25" dirty="0">
                <a:solidFill>
                  <a:srgbClr val="7F7F7F"/>
                </a:solidFill>
                <a:latin typeface="Arial"/>
                <a:cs typeface="Arial"/>
              </a:rPr>
              <a:t>Selenium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2AA6060E3B5347A8EAE41FFD6098A6" ma:contentTypeVersion="13" ma:contentTypeDescription="Create a new document." ma:contentTypeScope="" ma:versionID="f309967ccd698a1df8ba2aed43cdbf4d">
  <xsd:schema xmlns:xsd="http://www.w3.org/2001/XMLSchema" xmlns:xs="http://www.w3.org/2001/XMLSchema" xmlns:p="http://schemas.microsoft.com/office/2006/metadata/properties" xmlns:ns1="http://schemas.microsoft.com/sharepoint/v3" xmlns:ns3="85468ddd-4c8b-4f08-99e7-aa011d4aba4b" xmlns:ns4="76ee7174-3c50-41df-85f9-fe3878f20b09" targetNamespace="http://schemas.microsoft.com/office/2006/metadata/properties" ma:root="true" ma:fieldsID="9e5636f00195291f936f5abf73ddeaec" ns1:_="" ns3:_="" ns4:_="">
    <xsd:import namespace="http://schemas.microsoft.com/sharepoint/v3"/>
    <xsd:import namespace="85468ddd-4c8b-4f08-99e7-aa011d4aba4b"/>
    <xsd:import namespace="76ee7174-3c50-41df-85f9-fe3878f20b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468ddd-4c8b-4f08-99e7-aa011d4aba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ee7174-3c50-41df-85f9-fe3878f20b0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C9DBE39-DF23-4F47-9A9D-FFC5DA81CC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5468ddd-4c8b-4f08-99e7-aa011d4aba4b"/>
    <ds:schemaRef ds:uri="76ee7174-3c50-41df-85f9-fe3878f20b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88CC83-5348-4832-86A3-BAEFD003B4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BFB51A-4134-4362-AF88-C5BDF9799E91}">
  <ds:schemaRefs>
    <ds:schemaRef ds:uri="http://purl.org/dc/elements/1.1/"/>
    <ds:schemaRef ds:uri="http://schemas.openxmlformats.org/package/2006/metadata/core-properties"/>
    <ds:schemaRef ds:uri="http://purl.org/dc/terms/"/>
    <ds:schemaRef ds:uri="85468ddd-4c8b-4f08-99e7-aa011d4aba4b"/>
    <ds:schemaRef ds:uri="76ee7174-3c50-41df-85f9-fe3878f20b09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sharepoint/v3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2780</TotalTime>
  <Words>1706</Words>
  <Application>Microsoft Office PowerPoint</Application>
  <PresentationFormat>On-screen Show (16:9)</PresentationFormat>
  <Paragraphs>404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Gill Sans MT</vt:lpstr>
      <vt:lpstr>Times New Roman</vt:lpstr>
      <vt:lpstr>Wingdings</vt:lpstr>
      <vt:lpstr>Office Theme</vt:lpstr>
      <vt:lpstr>PowerPoint Presentation</vt:lpstr>
      <vt:lpstr>Agenda</vt:lpstr>
      <vt:lpstr>Introduction to Software  Testing</vt:lpstr>
      <vt:lpstr>PowerPoint Presentation</vt:lpstr>
      <vt:lpstr>Types of Software  Testing</vt:lpstr>
      <vt:lpstr>Types of Software Testing</vt:lpstr>
      <vt:lpstr>Automated Testing  Tools</vt:lpstr>
      <vt:lpstr>Types of Testing</vt:lpstr>
      <vt:lpstr>Introduction to  Selenium</vt:lpstr>
      <vt:lpstr>PowerPoint Presentation</vt:lpstr>
      <vt:lpstr>What is Selenium?</vt:lpstr>
      <vt:lpstr>Components of Selenium</vt:lpstr>
      <vt:lpstr>Components of Selenium</vt:lpstr>
      <vt:lpstr>Components of Selenium</vt:lpstr>
      <vt:lpstr>Components of Selenium</vt:lpstr>
      <vt:lpstr>Components of Selenium</vt:lpstr>
      <vt:lpstr>History of Selenium</vt:lpstr>
      <vt:lpstr>What is Maven?</vt:lpstr>
      <vt:lpstr>PowerPoint Presentation</vt:lpstr>
      <vt:lpstr>Why do we need Maven?</vt:lpstr>
      <vt:lpstr>Hands-on: Setting up  Selenium with Maven</vt:lpstr>
      <vt:lpstr>Setting up Selenium with Maven</vt:lpstr>
      <vt:lpstr>Creating Automated  Tests</vt:lpstr>
      <vt:lpstr>Creating Automated Tests</vt:lpstr>
      <vt:lpstr>Perform  Action</vt:lpstr>
      <vt:lpstr>Finding Elements in Selenium</vt:lpstr>
      <vt:lpstr>Perform  Action</vt:lpstr>
      <vt:lpstr>Performing Action on Elements</vt:lpstr>
      <vt:lpstr>Perform  Action</vt:lpstr>
      <vt:lpstr>Testing &amp; Reporting in Selenium  Using TestNG</vt:lpstr>
      <vt:lpstr>PowerPoint Presentation</vt:lpstr>
      <vt:lpstr>Features of TestNG</vt:lpstr>
      <vt:lpstr>Hands-on: Setting up TestNG</vt:lpstr>
      <vt:lpstr>Annotations in TestNG</vt:lpstr>
      <vt:lpstr>Annotations in TestNG</vt:lpstr>
      <vt:lpstr>Hands-on: Working with  Annotations in TestNG</vt:lpstr>
      <vt:lpstr>Hands-on: Creating Automated  Test with TestNG</vt:lpstr>
      <vt:lpstr>Hands-on: Creating Our First Test Case</vt:lpstr>
      <vt:lpstr>Hands-on: Running a Headless  Test in Selenium</vt:lpstr>
      <vt:lpstr>Introduction to  Continuous Testing</vt:lpstr>
      <vt:lpstr>PowerPoint Presentation</vt:lpstr>
      <vt:lpstr>PowerPoint Presentation</vt:lpstr>
      <vt:lpstr>Introduction to Continuous Testing</vt:lpstr>
      <vt:lpstr>Introduction to Continuous Testing</vt:lpstr>
      <vt:lpstr>Introduction to Continuous Testing</vt:lpstr>
      <vt:lpstr>Introduction to Continuous Testing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Chinnajee Rao</dc:creator>
  <cp:lastModifiedBy>Chinnajee Rao</cp:lastModifiedBy>
  <cp:revision>1</cp:revision>
  <dcterms:created xsi:type="dcterms:W3CDTF">2019-10-11T12:22:46Z</dcterms:created>
  <dcterms:modified xsi:type="dcterms:W3CDTF">2019-10-13T10:47:05Z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2019-10-11T00:00:00Z</vt:filetime>
  </property>
  <property fmtid="{D5CDD505-2E9C-101B-9397-08002B2CF9AE}" pid="3" name="ContentTypeId">
    <vt:lpwstr>0x010100E22AA6060E3B5347A8EAE41FFD6098A6</vt:lpwstr>
  </property>
</Properties>
</file>