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476" y="-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najee Rao" userId="49983844-979a-4064-bc28-8953d721f77d" providerId="ADAL" clId="{9D1733B8-632F-4DD4-B80F-A5D3D9069F7F}"/>
    <pc:docChg chg="custSel modSld">
      <pc:chgData name="Chinnajee Rao" userId="49983844-979a-4064-bc28-8953d721f77d" providerId="ADAL" clId="{9D1733B8-632F-4DD4-B80F-A5D3D9069F7F}" dt="2019-10-13T10:47:56.143" v="1" actId="478"/>
      <pc:docMkLst>
        <pc:docMk/>
      </pc:docMkLst>
      <pc:sldChg chg="delSp">
        <pc:chgData name="Chinnajee Rao" userId="49983844-979a-4064-bc28-8953d721f77d" providerId="ADAL" clId="{9D1733B8-632F-4DD4-B80F-A5D3D9069F7F}" dt="2019-10-13T10:47:56.143" v="1" actId="478"/>
        <pc:sldMkLst>
          <pc:docMk/>
          <pc:sldMk cId="0" sldId="256"/>
        </pc:sldMkLst>
        <pc:spChg chg="del">
          <ac:chgData name="Chinnajee Rao" userId="49983844-979a-4064-bc28-8953d721f77d" providerId="ADAL" clId="{9D1733B8-632F-4DD4-B80F-A5D3D9069F7F}" dt="2019-10-13T10:47:56.143" v="1" actId="478"/>
          <ac:spMkLst>
            <pc:docMk/>
            <pc:sldMk cId="0" sldId="256"/>
            <ac:spMk id="2" creationId="{00000000-0000-0000-0000-000000000000}"/>
          </ac:spMkLst>
        </pc:spChg>
        <pc:spChg chg="del">
          <ac:chgData name="Chinnajee Rao" userId="49983844-979a-4064-bc28-8953d721f77d" providerId="ADAL" clId="{9D1733B8-632F-4DD4-B80F-A5D3D9069F7F}" dt="2019-10-13T10:47:43.894" v="0" actId="478"/>
          <ac:spMkLst>
            <pc:docMk/>
            <pc:sldMk cId="0" sldId="256"/>
            <ac:spMk id="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5905" y="183256"/>
            <a:ext cx="8632189" cy="44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5A5A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5A5A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5A5A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390119" y="117585"/>
            <a:ext cx="1665351" cy="580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5A5A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301989" y="357402"/>
            <a:ext cx="2539998" cy="885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313571" y="1806664"/>
            <a:ext cx="3607868" cy="2850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5A5A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484881" y="120444"/>
            <a:ext cx="1360551" cy="4742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905" y="183256"/>
            <a:ext cx="8632189" cy="44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269" y="1203639"/>
            <a:ext cx="8967460" cy="1472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399534" y="4906724"/>
            <a:ext cx="2608579" cy="159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A5A5A5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2.png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9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://pkg.jenkins.io/debian-stable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0.png"/><Relationship Id="rId7" Type="http://schemas.openxmlformats.org/officeDocument/2006/relationships/image" Target="../media/image6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62.png"/><Relationship Id="rId10" Type="http://schemas.openxmlformats.org/officeDocument/2006/relationships/image" Target="../media/image9.png"/><Relationship Id="rId4" Type="http://schemas.openxmlformats.org/officeDocument/2006/relationships/image" Target="../media/image61.png"/><Relationship Id="rId9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42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9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4.png"/><Relationship Id="rId7" Type="http://schemas.openxmlformats.org/officeDocument/2006/relationships/image" Target="../media/image71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67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42.png"/><Relationship Id="rId7" Type="http://schemas.openxmlformats.org/officeDocument/2006/relationships/image" Target="../media/image80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jpeg"/><Relationship Id="rId10" Type="http://schemas.openxmlformats.org/officeDocument/2006/relationships/image" Target="../media/image9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jpe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jpe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.png"/><Relationship Id="rId5" Type="http://schemas.openxmlformats.org/officeDocument/2006/relationships/image" Target="../media/image86.png"/><Relationship Id="rId10" Type="http://schemas.openxmlformats.org/officeDocument/2006/relationships/image" Target="../media/image94.png"/><Relationship Id="rId4" Type="http://schemas.openxmlformats.org/officeDocument/2006/relationships/image" Target="../media/image93.png"/><Relationship Id="rId9" Type="http://schemas.openxmlformats.org/officeDocument/2006/relationships/image" Target="../media/image9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11" Type="http://schemas.openxmlformats.org/officeDocument/2006/relationships/image" Target="../media/image9.png"/><Relationship Id="rId5" Type="http://schemas.openxmlformats.org/officeDocument/2006/relationships/image" Target="../media/image101.png"/><Relationship Id="rId10" Type="http://schemas.openxmlformats.org/officeDocument/2006/relationships/image" Target="../media/image105.png"/><Relationship Id="rId4" Type="http://schemas.openxmlformats.org/officeDocument/2006/relationships/image" Target="../media/image100.png"/><Relationship Id="rId9" Type="http://schemas.openxmlformats.org/officeDocument/2006/relationships/image" Target="../media/image10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9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10" Type="http://schemas.openxmlformats.org/officeDocument/2006/relationships/image" Target="../media/image9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25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10" Type="http://schemas.openxmlformats.org/officeDocument/2006/relationships/image" Target="../media/image9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Relationship Id="rId9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4.png"/><Relationship Id="rId7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Relationship Id="rId9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10" Type="http://schemas.openxmlformats.org/officeDocument/2006/relationships/image" Target="../media/image9.png"/><Relationship Id="rId4" Type="http://schemas.openxmlformats.org/officeDocument/2006/relationships/image" Target="../media/image134.png"/><Relationship Id="rId9" Type="http://schemas.openxmlformats.org/officeDocument/2006/relationships/image" Target="../media/image12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9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10" Type="http://schemas.openxmlformats.org/officeDocument/2006/relationships/image" Target="../media/image9.png"/><Relationship Id="rId4" Type="http://schemas.openxmlformats.org/officeDocument/2006/relationships/image" Target="../media/image134.png"/><Relationship Id="rId9" Type="http://schemas.openxmlformats.org/officeDocument/2006/relationships/image" Target="../media/image12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10" Type="http://schemas.openxmlformats.org/officeDocument/2006/relationships/image" Target="../media/image9.png"/><Relationship Id="rId4" Type="http://schemas.openxmlformats.org/officeDocument/2006/relationships/image" Target="../media/image142.png"/><Relationship Id="rId9" Type="http://schemas.openxmlformats.org/officeDocument/2006/relationships/image" Target="../media/image1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41.png"/><Relationship Id="rId7" Type="http://schemas.openxmlformats.org/officeDocument/2006/relationships/image" Target="../media/image12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10" Type="http://schemas.openxmlformats.org/officeDocument/2006/relationships/image" Target="../media/image9.png"/><Relationship Id="rId4" Type="http://schemas.openxmlformats.org/officeDocument/2006/relationships/image" Target="../media/image142.png"/><Relationship Id="rId9" Type="http://schemas.openxmlformats.org/officeDocument/2006/relationships/image" Target="../media/image1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0.png"/><Relationship Id="rId4" Type="http://schemas.openxmlformats.org/officeDocument/2006/relationships/image" Target="../media/image14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mailto:support@intellipaat.com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jpe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2.png"/><Relationship Id="rId4" Type="http://schemas.openxmlformats.org/officeDocument/2006/relationships/image" Target="../media/image14.jpe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9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19100" y="2667000"/>
            <a:ext cx="3333762" cy="361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4875" y="2838450"/>
            <a:ext cx="2381250" cy="809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90825" y="2838450"/>
            <a:ext cx="590550" cy="8096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1481" y="2552317"/>
            <a:ext cx="3363595" cy="84074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746760" marR="5080" indent="-734695">
              <a:lnSpc>
                <a:spcPts val="3080"/>
              </a:lnSpc>
              <a:spcBef>
                <a:spcPts val="415"/>
              </a:spcBef>
            </a:pPr>
            <a:r>
              <a:rPr sz="2750" spc="10" dirty="0">
                <a:solidFill>
                  <a:srgbClr val="2F233B"/>
                </a:solidFill>
                <a:latin typeface="Gill Sans MT"/>
                <a:cs typeface="Gill Sans MT"/>
              </a:rPr>
              <a:t>Continuous </a:t>
            </a:r>
            <a:r>
              <a:rPr sz="2750" spc="5" dirty="0">
                <a:solidFill>
                  <a:srgbClr val="2F233B"/>
                </a:solidFill>
                <a:latin typeface="Gill Sans MT"/>
                <a:cs typeface="Gill Sans MT"/>
              </a:rPr>
              <a:t>Integration  Using</a:t>
            </a:r>
            <a:r>
              <a:rPr sz="2750" spc="60" dirty="0">
                <a:solidFill>
                  <a:srgbClr val="2F233B"/>
                </a:solidFill>
                <a:latin typeface="Gill Sans MT"/>
                <a:cs typeface="Gill Sans MT"/>
              </a:rPr>
              <a:t> </a:t>
            </a:r>
            <a:r>
              <a:rPr sz="2750" spc="5" dirty="0">
                <a:solidFill>
                  <a:srgbClr val="2F233B"/>
                </a:solidFill>
                <a:latin typeface="Gill Sans MT"/>
                <a:cs typeface="Gill Sans MT"/>
              </a:rPr>
              <a:t>Jenkins</a:t>
            </a:r>
            <a:endParaRPr sz="275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84040" y="1630881"/>
            <a:ext cx="4223911" cy="26132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6019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Advantages </a:t>
            </a:r>
            <a:r>
              <a:rPr spc="10" dirty="0"/>
              <a:t>of </a:t>
            </a:r>
            <a:r>
              <a:rPr spc="15" dirty="0"/>
              <a:t>Continuous</a:t>
            </a:r>
            <a:r>
              <a:rPr spc="40" dirty="0"/>
              <a:t> </a:t>
            </a:r>
            <a:r>
              <a:rPr spc="5" dirty="0"/>
              <a:t>Integration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724415" y="1466850"/>
            <a:ext cx="3981450" cy="2609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42169" y="1486905"/>
            <a:ext cx="3888104" cy="2516505"/>
          </a:xfrm>
          <a:custGeom>
            <a:avLst/>
            <a:gdLst/>
            <a:ahLst/>
            <a:cxnLst/>
            <a:rect l="l" t="t" r="r" b="b"/>
            <a:pathLst>
              <a:path w="3888104" h="2516504">
                <a:moveTo>
                  <a:pt x="3468258" y="0"/>
                </a:moveTo>
                <a:lnTo>
                  <a:pt x="419374" y="0"/>
                </a:lnTo>
                <a:lnTo>
                  <a:pt x="370460" y="2820"/>
                </a:lnTo>
                <a:lnTo>
                  <a:pt x="323204" y="11074"/>
                </a:lnTo>
                <a:lnTo>
                  <a:pt x="277923" y="24445"/>
                </a:lnTo>
                <a:lnTo>
                  <a:pt x="234929" y="42619"/>
                </a:lnTo>
                <a:lnTo>
                  <a:pt x="194537" y="65283"/>
                </a:lnTo>
                <a:lnTo>
                  <a:pt x="157062" y="92121"/>
                </a:lnTo>
                <a:lnTo>
                  <a:pt x="122819" y="122819"/>
                </a:lnTo>
                <a:lnTo>
                  <a:pt x="92121" y="157062"/>
                </a:lnTo>
                <a:lnTo>
                  <a:pt x="65283" y="194537"/>
                </a:lnTo>
                <a:lnTo>
                  <a:pt x="42619" y="234929"/>
                </a:lnTo>
                <a:lnTo>
                  <a:pt x="24445" y="277923"/>
                </a:lnTo>
                <a:lnTo>
                  <a:pt x="11074" y="323204"/>
                </a:lnTo>
                <a:lnTo>
                  <a:pt x="2820" y="370460"/>
                </a:lnTo>
                <a:lnTo>
                  <a:pt x="0" y="419374"/>
                </a:lnTo>
                <a:lnTo>
                  <a:pt x="0" y="2096649"/>
                </a:lnTo>
                <a:lnTo>
                  <a:pt x="2820" y="2145563"/>
                </a:lnTo>
                <a:lnTo>
                  <a:pt x="11074" y="2192819"/>
                </a:lnTo>
                <a:lnTo>
                  <a:pt x="24445" y="2238101"/>
                </a:lnTo>
                <a:lnTo>
                  <a:pt x="42619" y="2281096"/>
                </a:lnTo>
                <a:lnTo>
                  <a:pt x="65283" y="2321489"/>
                </a:lnTo>
                <a:lnTo>
                  <a:pt x="92121" y="2358965"/>
                </a:lnTo>
                <a:lnTo>
                  <a:pt x="122819" y="2393210"/>
                </a:lnTo>
                <a:lnTo>
                  <a:pt x="157062" y="2423909"/>
                </a:lnTo>
                <a:lnTo>
                  <a:pt x="194537" y="2450748"/>
                </a:lnTo>
                <a:lnTo>
                  <a:pt x="234929" y="2473413"/>
                </a:lnTo>
                <a:lnTo>
                  <a:pt x="277923" y="2491588"/>
                </a:lnTo>
                <a:lnTo>
                  <a:pt x="323204" y="2504960"/>
                </a:lnTo>
                <a:lnTo>
                  <a:pt x="370460" y="2513214"/>
                </a:lnTo>
                <a:lnTo>
                  <a:pt x="419374" y="2516035"/>
                </a:lnTo>
                <a:lnTo>
                  <a:pt x="3468258" y="2516035"/>
                </a:lnTo>
                <a:lnTo>
                  <a:pt x="3517172" y="2513214"/>
                </a:lnTo>
                <a:lnTo>
                  <a:pt x="3564426" y="2504960"/>
                </a:lnTo>
                <a:lnTo>
                  <a:pt x="3609705" y="2491588"/>
                </a:lnTo>
                <a:lnTo>
                  <a:pt x="3652697" y="2473413"/>
                </a:lnTo>
                <a:lnTo>
                  <a:pt x="3693086" y="2450748"/>
                </a:lnTo>
                <a:lnTo>
                  <a:pt x="3730557" y="2423909"/>
                </a:lnTo>
                <a:lnTo>
                  <a:pt x="3764798" y="2393210"/>
                </a:lnTo>
                <a:lnTo>
                  <a:pt x="3795493" y="2358965"/>
                </a:lnTo>
                <a:lnTo>
                  <a:pt x="3822327" y="2321489"/>
                </a:lnTo>
                <a:lnTo>
                  <a:pt x="3844988" y="2281096"/>
                </a:lnTo>
                <a:lnTo>
                  <a:pt x="3863160" y="2238101"/>
                </a:lnTo>
                <a:lnTo>
                  <a:pt x="3876529" y="2192819"/>
                </a:lnTo>
                <a:lnTo>
                  <a:pt x="3884781" y="2145563"/>
                </a:lnTo>
                <a:lnTo>
                  <a:pt x="3887602" y="2096649"/>
                </a:lnTo>
                <a:lnTo>
                  <a:pt x="3887602" y="419374"/>
                </a:lnTo>
                <a:lnTo>
                  <a:pt x="3884781" y="370460"/>
                </a:lnTo>
                <a:lnTo>
                  <a:pt x="3876529" y="323204"/>
                </a:lnTo>
                <a:lnTo>
                  <a:pt x="3863160" y="277923"/>
                </a:lnTo>
                <a:lnTo>
                  <a:pt x="3844988" y="234929"/>
                </a:lnTo>
                <a:lnTo>
                  <a:pt x="3822327" y="194537"/>
                </a:lnTo>
                <a:lnTo>
                  <a:pt x="3795493" y="157062"/>
                </a:lnTo>
                <a:lnTo>
                  <a:pt x="3764798" y="122819"/>
                </a:lnTo>
                <a:lnTo>
                  <a:pt x="3730557" y="92121"/>
                </a:lnTo>
                <a:lnTo>
                  <a:pt x="3693086" y="65283"/>
                </a:lnTo>
                <a:lnTo>
                  <a:pt x="3652697" y="42619"/>
                </a:lnTo>
                <a:lnTo>
                  <a:pt x="3609705" y="24445"/>
                </a:lnTo>
                <a:lnTo>
                  <a:pt x="3564426" y="11074"/>
                </a:lnTo>
                <a:lnTo>
                  <a:pt x="3517172" y="2820"/>
                </a:lnTo>
                <a:lnTo>
                  <a:pt x="34682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42169" y="1486905"/>
            <a:ext cx="3888104" cy="2516505"/>
          </a:xfrm>
          <a:custGeom>
            <a:avLst/>
            <a:gdLst/>
            <a:ahLst/>
            <a:cxnLst/>
            <a:rect l="l" t="t" r="r" b="b"/>
            <a:pathLst>
              <a:path w="3888104" h="2516504">
                <a:moveTo>
                  <a:pt x="0" y="419374"/>
                </a:moveTo>
                <a:lnTo>
                  <a:pt x="2820" y="370460"/>
                </a:lnTo>
                <a:lnTo>
                  <a:pt x="11074" y="323204"/>
                </a:lnTo>
                <a:lnTo>
                  <a:pt x="24445" y="277923"/>
                </a:lnTo>
                <a:lnTo>
                  <a:pt x="42619" y="234929"/>
                </a:lnTo>
                <a:lnTo>
                  <a:pt x="65283" y="194537"/>
                </a:lnTo>
                <a:lnTo>
                  <a:pt x="92121" y="157062"/>
                </a:lnTo>
                <a:lnTo>
                  <a:pt x="122819" y="122819"/>
                </a:lnTo>
                <a:lnTo>
                  <a:pt x="157062" y="92121"/>
                </a:lnTo>
                <a:lnTo>
                  <a:pt x="194537" y="65283"/>
                </a:lnTo>
                <a:lnTo>
                  <a:pt x="234929" y="42619"/>
                </a:lnTo>
                <a:lnTo>
                  <a:pt x="277923" y="24445"/>
                </a:lnTo>
                <a:lnTo>
                  <a:pt x="323204" y="11074"/>
                </a:lnTo>
                <a:lnTo>
                  <a:pt x="370460" y="2820"/>
                </a:lnTo>
                <a:lnTo>
                  <a:pt x="419374" y="0"/>
                </a:lnTo>
                <a:lnTo>
                  <a:pt x="3468258" y="0"/>
                </a:lnTo>
                <a:lnTo>
                  <a:pt x="3517171" y="2820"/>
                </a:lnTo>
                <a:lnTo>
                  <a:pt x="3564425" y="11074"/>
                </a:lnTo>
                <a:lnTo>
                  <a:pt x="3609705" y="24445"/>
                </a:lnTo>
                <a:lnTo>
                  <a:pt x="3652697" y="42619"/>
                </a:lnTo>
                <a:lnTo>
                  <a:pt x="3693085" y="65283"/>
                </a:lnTo>
                <a:lnTo>
                  <a:pt x="3730557" y="92121"/>
                </a:lnTo>
                <a:lnTo>
                  <a:pt x="3764798" y="122819"/>
                </a:lnTo>
                <a:lnTo>
                  <a:pt x="3795492" y="157062"/>
                </a:lnTo>
                <a:lnTo>
                  <a:pt x="3822327" y="194537"/>
                </a:lnTo>
                <a:lnTo>
                  <a:pt x="3844988" y="234929"/>
                </a:lnTo>
                <a:lnTo>
                  <a:pt x="3863160" y="277923"/>
                </a:lnTo>
                <a:lnTo>
                  <a:pt x="3876529" y="323204"/>
                </a:lnTo>
                <a:lnTo>
                  <a:pt x="3884781" y="370460"/>
                </a:lnTo>
                <a:lnTo>
                  <a:pt x="3887601" y="419374"/>
                </a:lnTo>
                <a:lnTo>
                  <a:pt x="3887601" y="2096649"/>
                </a:lnTo>
                <a:lnTo>
                  <a:pt x="3884781" y="2145563"/>
                </a:lnTo>
                <a:lnTo>
                  <a:pt x="3876529" y="2192819"/>
                </a:lnTo>
                <a:lnTo>
                  <a:pt x="3863160" y="2238101"/>
                </a:lnTo>
                <a:lnTo>
                  <a:pt x="3844988" y="2281096"/>
                </a:lnTo>
                <a:lnTo>
                  <a:pt x="3822327" y="2321489"/>
                </a:lnTo>
                <a:lnTo>
                  <a:pt x="3795492" y="2358965"/>
                </a:lnTo>
                <a:lnTo>
                  <a:pt x="3764798" y="2393210"/>
                </a:lnTo>
                <a:lnTo>
                  <a:pt x="3730557" y="2423909"/>
                </a:lnTo>
                <a:lnTo>
                  <a:pt x="3693085" y="2450748"/>
                </a:lnTo>
                <a:lnTo>
                  <a:pt x="3652697" y="2473413"/>
                </a:lnTo>
                <a:lnTo>
                  <a:pt x="3609705" y="2491588"/>
                </a:lnTo>
                <a:lnTo>
                  <a:pt x="3564425" y="2504960"/>
                </a:lnTo>
                <a:lnTo>
                  <a:pt x="3517171" y="2513214"/>
                </a:lnTo>
                <a:lnTo>
                  <a:pt x="3468258" y="2516035"/>
                </a:lnTo>
                <a:lnTo>
                  <a:pt x="419374" y="2516035"/>
                </a:lnTo>
                <a:lnTo>
                  <a:pt x="370460" y="2513214"/>
                </a:lnTo>
                <a:lnTo>
                  <a:pt x="323204" y="2504960"/>
                </a:lnTo>
                <a:lnTo>
                  <a:pt x="277923" y="2491588"/>
                </a:lnTo>
                <a:lnTo>
                  <a:pt x="234929" y="2473413"/>
                </a:lnTo>
                <a:lnTo>
                  <a:pt x="194537" y="2450748"/>
                </a:lnTo>
                <a:lnTo>
                  <a:pt x="157062" y="2423909"/>
                </a:lnTo>
                <a:lnTo>
                  <a:pt x="122819" y="2393210"/>
                </a:lnTo>
                <a:lnTo>
                  <a:pt x="92121" y="2358965"/>
                </a:lnTo>
                <a:lnTo>
                  <a:pt x="65283" y="2321489"/>
                </a:lnTo>
                <a:lnTo>
                  <a:pt x="42619" y="2281096"/>
                </a:lnTo>
                <a:lnTo>
                  <a:pt x="24445" y="2238101"/>
                </a:lnTo>
                <a:lnTo>
                  <a:pt x="11074" y="2192819"/>
                </a:lnTo>
                <a:lnTo>
                  <a:pt x="2820" y="2145563"/>
                </a:lnTo>
                <a:lnTo>
                  <a:pt x="0" y="2096649"/>
                </a:lnTo>
                <a:lnTo>
                  <a:pt x="0" y="419374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78149" y="2084956"/>
            <a:ext cx="295656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Frequent </a:t>
            </a:r>
            <a:r>
              <a:rPr sz="1200" spc="-15" dirty="0">
                <a:latin typeface="Calibri"/>
                <a:cs typeface="Calibri"/>
              </a:rPr>
              <a:t>Commits, </a:t>
            </a:r>
            <a:r>
              <a:rPr sz="1200" spc="-10" dirty="0">
                <a:latin typeface="Calibri"/>
                <a:cs typeface="Calibri"/>
              </a:rPr>
              <a:t>hence </a:t>
            </a:r>
            <a:r>
              <a:rPr sz="1200" spc="5" dirty="0">
                <a:latin typeface="Calibri"/>
                <a:cs typeface="Calibri"/>
              </a:rPr>
              <a:t>small </a:t>
            </a:r>
            <a:r>
              <a:rPr sz="1200" spc="-15" dirty="0">
                <a:latin typeface="Calibri"/>
                <a:cs typeface="Calibri"/>
              </a:rPr>
              <a:t>feature</a:t>
            </a:r>
            <a:r>
              <a:rPr sz="1200" spc="5" dirty="0">
                <a:latin typeface="Calibri"/>
                <a:cs typeface="Calibri"/>
              </a:rPr>
              <a:t> release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25" dirty="0">
                <a:latin typeface="Calibri"/>
                <a:cs typeface="Calibri"/>
              </a:rPr>
              <a:t>Automated </a:t>
            </a:r>
            <a:r>
              <a:rPr sz="1200" spc="5" dirty="0">
                <a:latin typeface="Calibri"/>
                <a:cs typeface="Calibri"/>
              </a:rPr>
              <a:t>Build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spc="-17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Testing</a:t>
            </a:r>
            <a:endParaRPr sz="1200">
              <a:latin typeface="Calibri"/>
              <a:cs typeface="Calibri"/>
            </a:endParaRPr>
          </a:p>
          <a:p>
            <a:pPr marL="12700" marR="854710">
              <a:lnSpc>
                <a:spcPct val="198300"/>
              </a:lnSpc>
              <a:spcBef>
                <a:spcPts val="75"/>
              </a:spcBef>
            </a:pPr>
            <a:r>
              <a:rPr sz="1200" spc="-5" dirty="0">
                <a:latin typeface="Calibri"/>
                <a:cs typeface="Calibri"/>
              </a:rPr>
              <a:t>Instant feedback </a:t>
            </a:r>
            <a:r>
              <a:rPr sz="1200" spc="-15" dirty="0">
                <a:latin typeface="Calibri"/>
                <a:cs typeface="Calibri"/>
              </a:rPr>
              <a:t>to </a:t>
            </a:r>
            <a:r>
              <a:rPr sz="1200" spc="-25" dirty="0">
                <a:latin typeface="Calibri"/>
                <a:cs typeface="Calibri"/>
              </a:rPr>
              <a:t>the </a:t>
            </a:r>
            <a:r>
              <a:rPr sz="1200" spc="-15" dirty="0">
                <a:latin typeface="Calibri"/>
                <a:cs typeface="Calibri"/>
              </a:rPr>
              <a:t>developer  </a:t>
            </a:r>
            <a:r>
              <a:rPr sz="1200" spc="-10" dirty="0">
                <a:latin typeface="Calibri"/>
                <a:cs typeface="Calibri"/>
              </a:rPr>
              <a:t>Low </a:t>
            </a:r>
            <a:r>
              <a:rPr sz="1200" spc="5" dirty="0">
                <a:latin typeface="Calibri"/>
                <a:cs typeface="Calibri"/>
              </a:rPr>
              <a:t>risk </a:t>
            </a:r>
            <a:r>
              <a:rPr sz="1200" spc="-5" dirty="0">
                <a:latin typeface="Calibri"/>
                <a:cs typeface="Calibri"/>
              </a:rPr>
              <a:t>and </a:t>
            </a:r>
            <a:r>
              <a:rPr sz="1200" spc="5" dirty="0">
                <a:latin typeface="Calibri"/>
                <a:cs typeface="Calibri"/>
              </a:rPr>
              <a:t>faster</a:t>
            </a:r>
            <a:r>
              <a:rPr sz="1200" spc="-10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delivery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36750" y="1826514"/>
            <a:ext cx="1836801" cy="1836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70170" y="2078735"/>
            <a:ext cx="223519" cy="223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70170" y="2447162"/>
            <a:ext cx="223519" cy="223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70170" y="2817241"/>
            <a:ext cx="223519" cy="223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70170" y="3181096"/>
            <a:ext cx="223519" cy="223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904234"/>
            <a:ext cx="382905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spc="10" dirty="0">
                <a:solidFill>
                  <a:srgbClr val="7F7F7F"/>
                </a:solidFill>
                <a:latin typeface="Arial"/>
                <a:cs typeface="Arial"/>
              </a:rPr>
              <a:t>What </a:t>
            </a:r>
            <a:r>
              <a:rPr sz="3950" b="0" spc="-25" dirty="0">
                <a:solidFill>
                  <a:srgbClr val="7F7F7F"/>
                </a:solidFill>
                <a:latin typeface="Arial"/>
                <a:cs typeface="Arial"/>
              </a:rPr>
              <a:t>is</a:t>
            </a:r>
            <a:r>
              <a:rPr sz="3950" b="0" spc="114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Jenkins?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905" y="183256"/>
            <a:ext cx="246443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What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is</a:t>
            </a:r>
            <a:r>
              <a:rPr sz="2750" b="1" spc="-25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Jenkins?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0550" y="962040"/>
            <a:ext cx="7648590" cy="1104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980297"/>
            <a:ext cx="7555865" cy="1009650"/>
          </a:xfrm>
          <a:custGeom>
            <a:avLst/>
            <a:gdLst/>
            <a:ahLst/>
            <a:cxnLst/>
            <a:rect l="l" t="t" r="r" b="b"/>
            <a:pathLst>
              <a:path w="7555865" h="1009650">
                <a:moveTo>
                  <a:pt x="7387468" y="0"/>
                </a:moveTo>
                <a:lnTo>
                  <a:pt x="168234" y="0"/>
                </a:lnTo>
                <a:lnTo>
                  <a:pt x="123510" y="6008"/>
                </a:lnTo>
                <a:lnTo>
                  <a:pt x="83322" y="22964"/>
                </a:lnTo>
                <a:lnTo>
                  <a:pt x="49273" y="49263"/>
                </a:lnTo>
                <a:lnTo>
                  <a:pt x="22968" y="83298"/>
                </a:lnTo>
                <a:lnTo>
                  <a:pt x="6009" y="123465"/>
                </a:lnTo>
                <a:lnTo>
                  <a:pt x="0" y="168158"/>
                </a:lnTo>
                <a:lnTo>
                  <a:pt x="0" y="841126"/>
                </a:lnTo>
                <a:lnTo>
                  <a:pt x="6009" y="885870"/>
                </a:lnTo>
                <a:lnTo>
                  <a:pt x="22968" y="926071"/>
                </a:lnTo>
                <a:lnTo>
                  <a:pt x="49273" y="960127"/>
                </a:lnTo>
                <a:lnTo>
                  <a:pt x="83322" y="986436"/>
                </a:lnTo>
                <a:lnTo>
                  <a:pt x="123510" y="1003396"/>
                </a:lnTo>
                <a:lnTo>
                  <a:pt x="168234" y="1009406"/>
                </a:lnTo>
                <a:lnTo>
                  <a:pt x="7387468" y="1009406"/>
                </a:lnTo>
                <a:lnTo>
                  <a:pt x="7432212" y="1003396"/>
                </a:lnTo>
                <a:lnTo>
                  <a:pt x="7472413" y="986436"/>
                </a:lnTo>
                <a:lnTo>
                  <a:pt x="7506469" y="960127"/>
                </a:lnTo>
                <a:lnTo>
                  <a:pt x="7532778" y="926071"/>
                </a:lnTo>
                <a:lnTo>
                  <a:pt x="7549739" y="885870"/>
                </a:lnTo>
                <a:lnTo>
                  <a:pt x="7555748" y="841126"/>
                </a:lnTo>
                <a:lnTo>
                  <a:pt x="7555748" y="168158"/>
                </a:lnTo>
                <a:lnTo>
                  <a:pt x="7549739" y="123465"/>
                </a:lnTo>
                <a:lnTo>
                  <a:pt x="7532778" y="83298"/>
                </a:lnTo>
                <a:lnTo>
                  <a:pt x="7506469" y="49263"/>
                </a:lnTo>
                <a:lnTo>
                  <a:pt x="7472413" y="22964"/>
                </a:lnTo>
                <a:lnTo>
                  <a:pt x="7432212" y="6008"/>
                </a:lnTo>
                <a:lnTo>
                  <a:pt x="73874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980297"/>
            <a:ext cx="7555865" cy="1009650"/>
          </a:xfrm>
          <a:custGeom>
            <a:avLst/>
            <a:gdLst/>
            <a:ahLst/>
            <a:cxnLst/>
            <a:rect l="l" t="t" r="r" b="b"/>
            <a:pathLst>
              <a:path w="7555865" h="1009650">
                <a:moveTo>
                  <a:pt x="0" y="168158"/>
                </a:moveTo>
                <a:lnTo>
                  <a:pt x="6009" y="123465"/>
                </a:lnTo>
                <a:lnTo>
                  <a:pt x="22968" y="83298"/>
                </a:lnTo>
                <a:lnTo>
                  <a:pt x="49273" y="49263"/>
                </a:lnTo>
                <a:lnTo>
                  <a:pt x="83322" y="22964"/>
                </a:lnTo>
                <a:lnTo>
                  <a:pt x="123510" y="6008"/>
                </a:lnTo>
                <a:lnTo>
                  <a:pt x="168234" y="0"/>
                </a:lnTo>
                <a:lnTo>
                  <a:pt x="7387467" y="0"/>
                </a:lnTo>
                <a:lnTo>
                  <a:pt x="7432212" y="6008"/>
                </a:lnTo>
                <a:lnTo>
                  <a:pt x="7472413" y="22964"/>
                </a:lnTo>
                <a:lnTo>
                  <a:pt x="7506469" y="49263"/>
                </a:lnTo>
                <a:lnTo>
                  <a:pt x="7532778" y="83298"/>
                </a:lnTo>
                <a:lnTo>
                  <a:pt x="7549738" y="123465"/>
                </a:lnTo>
                <a:lnTo>
                  <a:pt x="7555747" y="168158"/>
                </a:lnTo>
                <a:lnTo>
                  <a:pt x="7555747" y="841126"/>
                </a:lnTo>
                <a:lnTo>
                  <a:pt x="7549738" y="885870"/>
                </a:lnTo>
                <a:lnTo>
                  <a:pt x="7532778" y="926071"/>
                </a:lnTo>
                <a:lnTo>
                  <a:pt x="7506469" y="960127"/>
                </a:lnTo>
                <a:lnTo>
                  <a:pt x="7472413" y="986436"/>
                </a:lnTo>
                <a:lnTo>
                  <a:pt x="7432212" y="1003396"/>
                </a:lnTo>
                <a:lnTo>
                  <a:pt x="7387467" y="1009406"/>
                </a:lnTo>
                <a:lnTo>
                  <a:pt x="168234" y="1009406"/>
                </a:lnTo>
                <a:lnTo>
                  <a:pt x="123510" y="1003396"/>
                </a:lnTo>
                <a:lnTo>
                  <a:pt x="83322" y="986436"/>
                </a:lnTo>
                <a:lnTo>
                  <a:pt x="49273" y="960127"/>
                </a:lnTo>
                <a:lnTo>
                  <a:pt x="22968" y="926071"/>
                </a:lnTo>
                <a:lnTo>
                  <a:pt x="6009" y="885870"/>
                </a:lnTo>
                <a:lnTo>
                  <a:pt x="0" y="841126"/>
                </a:lnTo>
                <a:lnTo>
                  <a:pt x="0" y="168158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38860" y="1111945"/>
            <a:ext cx="6705600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99700"/>
              </a:lnSpc>
              <a:spcBef>
                <a:spcPts val="105"/>
              </a:spcBef>
            </a:pPr>
            <a:r>
              <a:rPr sz="1350" spc="-15" dirty="0">
                <a:latin typeface="Calibri"/>
                <a:cs typeface="Calibri"/>
              </a:rPr>
              <a:t>Jenkins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10" dirty="0">
                <a:latin typeface="Calibri"/>
                <a:cs typeface="Calibri"/>
              </a:rPr>
              <a:t>an </a:t>
            </a:r>
            <a:r>
              <a:rPr sz="1350" dirty="0">
                <a:latin typeface="Calibri"/>
                <a:cs typeface="Calibri"/>
              </a:rPr>
              <a:t>open-source automation </a:t>
            </a:r>
            <a:r>
              <a:rPr sz="1350" spc="-10" dirty="0">
                <a:latin typeface="Calibri"/>
                <a:cs typeface="Calibri"/>
              </a:rPr>
              <a:t>server written in </a:t>
            </a:r>
            <a:r>
              <a:rPr sz="1350" spc="10" dirty="0">
                <a:latin typeface="Calibri"/>
                <a:cs typeface="Calibri"/>
              </a:rPr>
              <a:t>Java. </a:t>
            </a:r>
            <a:r>
              <a:rPr sz="1350" spc="-15" dirty="0">
                <a:latin typeface="Calibri"/>
                <a:cs typeface="Calibri"/>
              </a:rPr>
              <a:t>Jenkins </a:t>
            </a:r>
            <a:r>
              <a:rPr sz="1350" spc="-20" dirty="0">
                <a:latin typeface="Calibri"/>
                <a:cs typeface="Calibri"/>
              </a:rPr>
              <a:t>helps </a:t>
            </a:r>
            <a:r>
              <a:rPr sz="1350" dirty="0">
                <a:latin typeface="Calibri"/>
                <a:cs typeface="Calibri"/>
              </a:rPr>
              <a:t>to automate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non-  </a:t>
            </a:r>
            <a:r>
              <a:rPr sz="1350" spc="-20" dirty="0">
                <a:latin typeface="Calibri"/>
                <a:cs typeface="Calibri"/>
              </a:rPr>
              <a:t>human </a:t>
            </a:r>
            <a:r>
              <a:rPr sz="1350" spc="-10" dirty="0">
                <a:latin typeface="Calibri"/>
                <a:cs typeface="Calibri"/>
              </a:rPr>
              <a:t>part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software </a:t>
            </a:r>
            <a:r>
              <a:rPr sz="1350" spc="-15" dirty="0">
                <a:latin typeface="Calibri"/>
                <a:cs typeface="Calibri"/>
              </a:rPr>
              <a:t>development </a:t>
            </a:r>
            <a:r>
              <a:rPr sz="1350" spc="-5" dirty="0">
                <a:latin typeface="Calibri"/>
                <a:cs typeface="Calibri"/>
              </a:rPr>
              <a:t>process, with </a:t>
            </a:r>
            <a:r>
              <a:rPr sz="1350" spc="-10" dirty="0">
                <a:latin typeface="Calibri"/>
                <a:cs typeface="Calibri"/>
              </a:rPr>
              <a:t>continuous integration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dirty="0">
                <a:latin typeface="Calibri"/>
                <a:cs typeface="Calibri"/>
              </a:rPr>
              <a:t>facilitating  </a:t>
            </a:r>
            <a:r>
              <a:rPr sz="1350" spc="-5" dirty="0">
                <a:latin typeface="Calibri"/>
                <a:cs typeface="Calibri"/>
              </a:rPr>
              <a:t>technical </a:t>
            </a:r>
            <a:r>
              <a:rPr sz="1350" dirty="0">
                <a:latin typeface="Calibri"/>
                <a:cs typeface="Calibri"/>
              </a:rPr>
              <a:t>aspects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0" dirty="0">
                <a:latin typeface="Calibri"/>
                <a:cs typeface="Calibri"/>
              </a:rPr>
              <a:t>continuous</a:t>
            </a:r>
            <a:r>
              <a:rPr sz="1350" spc="-100" dirty="0">
                <a:latin typeface="Calibri"/>
                <a:cs typeface="Calibri"/>
              </a:rPr>
              <a:t> </a:t>
            </a:r>
            <a:r>
              <a:rPr sz="1350" spc="-25" dirty="0">
                <a:latin typeface="Calibri"/>
                <a:cs typeface="Calibri"/>
              </a:rPr>
              <a:t>delivery.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93404" y="2602077"/>
            <a:ext cx="1452119" cy="20039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57375" y="1304925"/>
            <a:ext cx="5895959" cy="1000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76937" y="1322831"/>
            <a:ext cx="5806440" cy="906780"/>
          </a:xfrm>
          <a:custGeom>
            <a:avLst/>
            <a:gdLst/>
            <a:ahLst/>
            <a:cxnLst/>
            <a:rect l="l" t="t" r="r" b="b"/>
            <a:pathLst>
              <a:path w="5806440" h="906780">
                <a:moveTo>
                  <a:pt x="5654793" y="0"/>
                </a:moveTo>
                <a:lnTo>
                  <a:pt x="151125" y="0"/>
                </a:lnTo>
                <a:lnTo>
                  <a:pt x="103368" y="7707"/>
                </a:lnTo>
                <a:lnTo>
                  <a:pt x="61883" y="29168"/>
                </a:lnTo>
                <a:lnTo>
                  <a:pt x="29165" y="61886"/>
                </a:lnTo>
                <a:lnTo>
                  <a:pt x="7706" y="103368"/>
                </a:lnTo>
                <a:lnTo>
                  <a:pt x="0" y="151119"/>
                </a:lnTo>
                <a:lnTo>
                  <a:pt x="0" y="755385"/>
                </a:lnTo>
                <a:lnTo>
                  <a:pt x="7706" y="803147"/>
                </a:lnTo>
                <a:lnTo>
                  <a:pt x="29165" y="844636"/>
                </a:lnTo>
                <a:lnTo>
                  <a:pt x="61883" y="877359"/>
                </a:lnTo>
                <a:lnTo>
                  <a:pt x="103368" y="898821"/>
                </a:lnTo>
                <a:lnTo>
                  <a:pt x="151125" y="906530"/>
                </a:lnTo>
                <a:lnTo>
                  <a:pt x="5654793" y="906530"/>
                </a:lnTo>
                <a:lnTo>
                  <a:pt x="5702559" y="898821"/>
                </a:lnTo>
                <a:lnTo>
                  <a:pt x="5744050" y="877359"/>
                </a:lnTo>
                <a:lnTo>
                  <a:pt x="5776773" y="844636"/>
                </a:lnTo>
                <a:lnTo>
                  <a:pt x="5798235" y="803147"/>
                </a:lnTo>
                <a:lnTo>
                  <a:pt x="5805943" y="755385"/>
                </a:lnTo>
                <a:lnTo>
                  <a:pt x="5805943" y="151119"/>
                </a:lnTo>
                <a:lnTo>
                  <a:pt x="5798235" y="103368"/>
                </a:lnTo>
                <a:lnTo>
                  <a:pt x="5776773" y="61886"/>
                </a:lnTo>
                <a:lnTo>
                  <a:pt x="5744050" y="29168"/>
                </a:lnTo>
                <a:lnTo>
                  <a:pt x="5702559" y="7707"/>
                </a:lnTo>
                <a:lnTo>
                  <a:pt x="56547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76936" y="1322832"/>
            <a:ext cx="5806440" cy="906780"/>
          </a:xfrm>
          <a:custGeom>
            <a:avLst/>
            <a:gdLst/>
            <a:ahLst/>
            <a:cxnLst/>
            <a:rect l="l" t="t" r="r" b="b"/>
            <a:pathLst>
              <a:path w="5806440" h="906780">
                <a:moveTo>
                  <a:pt x="0" y="151119"/>
                </a:moveTo>
                <a:lnTo>
                  <a:pt x="7706" y="103368"/>
                </a:lnTo>
                <a:lnTo>
                  <a:pt x="29165" y="61886"/>
                </a:lnTo>
                <a:lnTo>
                  <a:pt x="61883" y="29168"/>
                </a:lnTo>
                <a:lnTo>
                  <a:pt x="103368" y="7707"/>
                </a:lnTo>
                <a:lnTo>
                  <a:pt x="151125" y="0"/>
                </a:lnTo>
                <a:lnTo>
                  <a:pt x="5654792" y="0"/>
                </a:lnTo>
                <a:lnTo>
                  <a:pt x="5702558" y="7707"/>
                </a:lnTo>
                <a:lnTo>
                  <a:pt x="5744049" y="29168"/>
                </a:lnTo>
                <a:lnTo>
                  <a:pt x="5776772" y="61886"/>
                </a:lnTo>
                <a:lnTo>
                  <a:pt x="5798235" y="103368"/>
                </a:lnTo>
                <a:lnTo>
                  <a:pt x="5805943" y="151119"/>
                </a:lnTo>
                <a:lnTo>
                  <a:pt x="5805943" y="755385"/>
                </a:lnTo>
                <a:lnTo>
                  <a:pt x="5798235" y="803147"/>
                </a:lnTo>
                <a:lnTo>
                  <a:pt x="5776772" y="844636"/>
                </a:lnTo>
                <a:lnTo>
                  <a:pt x="5744049" y="877359"/>
                </a:lnTo>
                <a:lnTo>
                  <a:pt x="5702558" y="898821"/>
                </a:lnTo>
                <a:lnTo>
                  <a:pt x="5654792" y="906530"/>
                </a:lnTo>
                <a:lnTo>
                  <a:pt x="151125" y="906530"/>
                </a:lnTo>
                <a:lnTo>
                  <a:pt x="103368" y="898821"/>
                </a:lnTo>
                <a:lnTo>
                  <a:pt x="61883" y="877359"/>
                </a:lnTo>
                <a:lnTo>
                  <a:pt x="29165" y="844636"/>
                </a:lnTo>
                <a:lnTo>
                  <a:pt x="7706" y="803147"/>
                </a:lnTo>
                <a:lnTo>
                  <a:pt x="0" y="755385"/>
                </a:lnTo>
                <a:lnTo>
                  <a:pt x="0" y="151119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83210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Features </a:t>
            </a:r>
            <a:r>
              <a:rPr spc="10" dirty="0"/>
              <a:t>of Jenkins</a:t>
            </a:r>
          </a:p>
        </p:txBody>
      </p:sp>
      <p:sp>
        <p:nvSpPr>
          <p:cNvPr id="6" name="object 6"/>
          <p:cNvSpPr/>
          <p:nvPr/>
        </p:nvSpPr>
        <p:spPr>
          <a:xfrm>
            <a:off x="607707" y="3417825"/>
            <a:ext cx="1065035" cy="14697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0125" y="1162050"/>
            <a:ext cx="1314450" cy="1266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56954" y="1212981"/>
            <a:ext cx="1146810" cy="1106805"/>
          </a:xfrm>
          <a:custGeom>
            <a:avLst/>
            <a:gdLst/>
            <a:ahLst/>
            <a:cxnLst/>
            <a:rect l="l" t="t" r="r" b="b"/>
            <a:pathLst>
              <a:path w="1146810" h="1106805">
                <a:moveTo>
                  <a:pt x="573212" y="0"/>
                </a:moveTo>
                <a:lnTo>
                  <a:pt x="523749" y="2030"/>
                </a:lnTo>
                <a:lnTo>
                  <a:pt x="475454" y="8010"/>
                </a:lnTo>
                <a:lnTo>
                  <a:pt x="428501" y="17775"/>
                </a:lnTo>
                <a:lnTo>
                  <a:pt x="383061" y="31158"/>
                </a:lnTo>
                <a:lnTo>
                  <a:pt x="339306" y="47993"/>
                </a:lnTo>
                <a:lnTo>
                  <a:pt x="297409" y="68114"/>
                </a:lnTo>
                <a:lnTo>
                  <a:pt x="257541" y="91355"/>
                </a:lnTo>
                <a:lnTo>
                  <a:pt x="219874" y="117550"/>
                </a:lnTo>
                <a:lnTo>
                  <a:pt x="184580" y="146534"/>
                </a:lnTo>
                <a:lnTo>
                  <a:pt x="151831" y="178140"/>
                </a:lnTo>
                <a:lnTo>
                  <a:pt x="121800" y="212203"/>
                </a:lnTo>
                <a:lnTo>
                  <a:pt x="94657" y="248555"/>
                </a:lnTo>
                <a:lnTo>
                  <a:pt x="70576" y="287032"/>
                </a:lnTo>
                <a:lnTo>
                  <a:pt x="49727" y="327468"/>
                </a:lnTo>
                <a:lnTo>
                  <a:pt x="32284" y="369696"/>
                </a:lnTo>
                <a:lnTo>
                  <a:pt x="18417" y="413550"/>
                </a:lnTo>
                <a:lnTo>
                  <a:pt x="8300" y="458865"/>
                </a:lnTo>
                <a:lnTo>
                  <a:pt x="2103" y="505474"/>
                </a:lnTo>
                <a:lnTo>
                  <a:pt x="0" y="553212"/>
                </a:lnTo>
                <a:lnTo>
                  <a:pt x="2103" y="600949"/>
                </a:lnTo>
                <a:lnTo>
                  <a:pt x="8300" y="647558"/>
                </a:lnTo>
                <a:lnTo>
                  <a:pt x="18417" y="692873"/>
                </a:lnTo>
                <a:lnTo>
                  <a:pt x="32284" y="736726"/>
                </a:lnTo>
                <a:lnTo>
                  <a:pt x="49727" y="778954"/>
                </a:lnTo>
                <a:lnTo>
                  <a:pt x="70576" y="819389"/>
                </a:lnTo>
                <a:lnTo>
                  <a:pt x="94657" y="857865"/>
                </a:lnTo>
                <a:lnTo>
                  <a:pt x="121800" y="894217"/>
                </a:lnTo>
                <a:lnTo>
                  <a:pt x="151831" y="928279"/>
                </a:lnTo>
                <a:lnTo>
                  <a:pt x="184580" y="959884"/>
                </a:lnTo>
                <a:lnTo>
                  <a:pt x="219874" y="988867"/>
                </a:lnTo>
                <a:lnTo>
                  <a:pt x="257541" y="1015062"/>
                </a:lnTo>
                <a:lnTo>
                  <a:pt x="297409" y="1038302"/>
                </a:lnTo>
                <a:lnTo>
                  <a:pt x="339306" y="1058423"/>
                </a:lnTo>
                <a:lnTo>
                  <a:pt x="383061" y="1075257"/>
                </a:lnTo>
                <a:lnTo>
                  <a:pt x="428501" y="1088640"/>
                </a:lnTo>
                <a:lnTo>
                  <a:pt x="475454" y="1098404"/>
                </a:lnTo>
                <a:lnTo>
                  <a:pt x="523749" y="1104384"/>
                </a:lnTo>
                <a:lnTo>
                  <a:pt x="573212" y="1106414"/>
                </a:lnTo>
                <a:lnTo>
                  <a:pt x="622676" y="1104384"/>
                </a:lnTo>
                <a:lnTo>
                  <a:pt x="670969" y="1098404"/>
                </a:lnTo>
                <a:lnTo>
                  <a:pt x="717920" y="1088640"/>
                </a:lnTo>
                <a:lnTo>
                  <a:pt x="763357" y="1075257"/>
                </a:lnTo>
                <a:lnTo>
                  <a:pt x="807109" y="1058423"/>
                </a:lnTo>
                <a:lnTo>
                  <a:pt x="849002" y="1038302"/>
                </a:lnTo>
                <a:lnTo>
                  <a:pt x="888866" y="1015062"/>
                </a:lnTo>
                <a:lnTo>
                  <a:pt x="926529" y="988867"/>
                </a:lnTo>
                <a:lnTo>
                  <a:pt x="961818" y="959884"/>
                </a:lnTo>
                <a:lnTo>
                  <a:pt x="994562" y="928279"/>
                </a:lnTo>
                <a:lnTo>
                  <a:pt x="1024589" y="894217"/>
                </a:lnTo>
                <a:lnTo>
                  <a:pt x="1051728" y="857865"/>
                </a:lnTo>
                <a:lnTo>
                  <a:pt x="1075805" y="819389"/>
                </a:lnTo>
                <a:lnTo>
                  <a:pt x="1096650" y="778954"/>
                </a:lnTo>
                <a:lnTo>
                  <a:pt x="1114090" y="736726"/>
                </a:lnTo>
                <a:lnTo>
                  <a:pt x="1127953" y="692873"/>
                </a:lnTo>
                <a:lnTo>
                  <a:pt x="1138069" y="647558"/>
                </a:lnTo>
                <a:lnTo>
                  <a:pt x="1144264" y="600949"/>
                </a:lnTo>
                <a:lnTo>
                  <a:pt x="1146368" y="553212"/>
                </a:lnTo>
                <a:lnTo>
                  <a:pt x="1144264" y="505474"/>
                </a:lnTo>
                <a:lnTo>
                  <a:pt x="1138069" y="458865"/>
                </a:lnTo>
                <a:lnTo>
                  <a:pt x="1127953" y="413550"/>
                </a:lnTo>
                <a:lnTo>
                  <a:pt x="1114090" y="369696"/>
                </a:lnTo>
                <a:lnTo>
                  <a:pt x="1096650" y="327468"/>
                </a:lnTo>
                <a:lnTo>
                  <a:pt x="1075805" y="287032"/>
                </a:lnTo>
                <a:lnTo>
                  <a:pt x="1051728" y="248555"/>
                </a:lnTo>
                <a:lnTo>
                  <a:pt x="1024589" y="212203"/>
                </a:lnTo>
                <a:lnTo>
                  <a:pt x="994562" y="178140"/>
                </a:lnTo>
                <a:lnTo>
                  <a:pt x="961818" y="146534"/>
                </a:lnTo>
                <a:lnTo>
                  <a:pt x="926529" y="117550"/>
                </a:lnTo>
                <a:lnTo>
                  <a:pt x="888866" y="91355"/>
                </a:lnTo>
                <a:lnTo>
                  <a:pt x="849002" y="68114"/>
                </a:lnTo>
                <a:lnTo>
                  <a:pt x="807109" y="47993"/>
                </a:lnTo>
                <a:lnTo>
                  <a:pt x="763357" y="31158"/>
                </a:lnTo>
                <a:lnTo>
                  <a:pt x="717920" y="17775"/>
                </a:lnTo>
                <a:lnTo>
                  <a:pt x="670969" y="8010"/>
                </a:lnTo>
                <a:lnTo>
                  <a:pt x="622676" y="2030"/>
                </a:lnTo>
                <a:lnTo>
                  <a:pt x="5732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6954" y="1212982"/>
            <a:ext cx="1146810" cy="1106805"/>
          </a:xfrm>
          <a:custGeom>
            <a:avLst/>
            <a:gdLst/>
            <a:ahLst/>
            <a:cxnLst/>
            <a:rect l="l" t="t" r="r" b="b"/>
            <a:pathLst>
              <a:path w="1146810" h="1106805">
                <a:moveTo>
                  <a:pt x="0" y="553211"/>
                </a:moveTo>
                <a:lnTo>
                  <a:pt x="2103" y="505474"/>
                </a:lnTo>
                <a:lnTo>
                  <a:pt x="8300" y="458865"/>
                </a:lnTo>
                <a:lnTo>
                  <a:pt x="18417" y="413550"/>
                </a:lnTo>
                <a:lnTo>
                  <a:pt x="32284" y="369696"/>
                </a:lnTo>
                <a:lnTo>
                  <a:pt x="49727" y="327468"/>
                </a:lnTo>
                <a:lnTo>
                  <a:pt x="70576" y="287032"/>
                </a:lnTo>
                <a:lnTo>
                  <a:pt x="94657" y="248555"/>
                </a:lnTo>
                <a:lnTo>
                  <a:pt x="121800" y="212203"/>
                </a:lnTo>
                <a:lnTo>
                  <a:pt x="151831" y="178140"/>
                </a:lnTo>
                <a:lnTo>
                  <a:pt x="184580" y="146534"/>
                </a:lnTo>
                <a:lnTo>
                  <a:pt x="219874" y="117550"/>
                </a:lnTo>
                <a:lnTo>
                  <a:pt x="257541" y="91355"/>
                </a:lnTo>
                <a:lnTo>
                  <a:pt x="297409" y="68114"/>
                </a:lnTo>
                <a:lnTo>
                  <a:pt x="339306" y="47993"/>
                </a:lnTo>
                <a:lnTo>
                  <a:pt x="383061" y="31158"/>
                </a:lnTo>
                <a:lnTo>
                  <a:pt x="428501" y="17775"/>
                </a:lnTo>
                <a:lnTo>
                  <a:pt x="475454" y="8010"/>
                </a:lnTo>
                <a:lnTo>
                  <a:pt x="523749" y="2030"/>
                </a:lnTo>
                <a:lnTo>
                  <a:pt x="573212" y="0"/>
                </a:lnTo>
                <a:lnTo>
                  <a:pt x="622676" y="2030"/>
                </a:lnTo>
                <a:lnTo>
                  <a:pt x="670969" y="8010"/>
                </a:lnTo>
                <a:lnTo>
                  <a:pt x="717920" y="17775"/>
                </a:lnTo>
                <a:lnTo>
                  <a:pt x="763357" y="31158"/>
                </a:lnTo>
                <a:lnTo>
                  <a:pt x="807109" y="47993"/>
                </a:lnTo>
                <a:lnTo>
                  <a:pt x="849002" y="68114"/>
                </a:lnTo>
                <a:lnTo>
                  <a:pt x="888866" y="91355"/>
                </a:lnTo>
                <a:lnTo>
                  <a:pt x="926529" y="117550"/>
                </a:lnTo>
                <a:lnTo>
                  <a:pt x="961818" y="146534"/>
                </a:lnTo>
                <a:lnTo>
                  <a:pt x="994562" y="178140"/>
                </a:lnTo>
                <a:lnTo>
                  <a:pt x="1024589" y="212203"/>
                </a:lnTo>
                <a:lnTo>
                  <a:pt x="1051727" y="248555"/>
                </a:lnTo>
                <a:lnTo>
                  <a:pt x="1075805" y="287032"/>
                </a:lnTo>
                <a:lnTo>
                  <a:pt x="1096650" y="327468"/>
                </a:lnTo>
                <a:lnTo>
                  <a:pt x="1114090" y="369696"/>
                </a:lnTo>
                <a:lnTo>
                  <a:pt x="1127953" y="413550"/>
                </a:lnTo>
                <a:lnTo>
                  <a:pt x="1138069" y="458865"/>
                </a:lnTo>
                <a:lnTo>
                  <a:pt x="1144264" y="505474"/>
                </a:lnTo>
                <a:lnTo>
                  <a:pt x="1146368" y="553211"/>
                </a:lnTo>
                <a:lnTo>
                  <a:pt x="1144264" y="600949"/>
                </a:lnTo>
                <a:lnTo>
                  <a:pt x="1138069" y="647558"/>
                </a:lnTo>
                <a:lnTo>
                  <a:pt x="1127953" y="692873"/>
                </a:lnTo>
                <a:lnTo>
                  <a:pt x="1114090" y="736726"/>
                </a:lnTo>
                <a:lnTo>
                  <a:pt x="1096650" y="778954"/>
                </a:lnTo>
                <a:lnTo>
                  <a:pt x="1075805" y="819389"/>
                </a:lnTo>
                <a:lnTo>
                  <a:pt x="1051727" y="857865"/>
                </a:lnTo>
                <a:lnTo>
                  <a:pt x="1024589" y="894217"/>
                </a:lnTo>
                <a:lnTo>
                  <a:pt x="994562" y="928279"/>
                </a:lnTo>
                <a:lnTo>
                  <a:pt x="961818" y="959884"/>
                </a:lnTo>
                <a:lnTo>
                  <a:pt x="926529" y="988867"/>
                </a:lnTo>
                <a:lnTo>
                  <a:pt x="888866" y="1015062"/>
                </a:lnTo>
                <a:lnTo>
                  <a:pt x="849002" y="1038302"/>
                </a:lnTo>
                <a:lnTo>
                  <a:pt x="807109" y="1058423"/>
                </a:lnTo>
                <a:lnTo>
                  <a:pt x="763357" y="1075257"/>
                </a:lnTo>
                <a:lnTo>
                  <a:pt x="717920" y="1088640"/>
                </a:lnTo>
                <a:lnTo>
                  <a:pt x="670969" y="1098404"/>
                </a:lnTo>
                <a:lnTo>
                  <a:pt x="622676" y="1104384"/>
                </a:lnTo>
                <a:lnTo>
                  <a:pt x="573212" y="1106414"/>
                </a:lnTo>
                <a:lnTo>
                  <a:pt x="523749" y="1104384"/>
                </a:lnTo>
                <a:lnTo>
                  <a:pt x="475454" y="1098404"/>
                </a:lnTo>
                <a:lnTo>
                  <a:pt x="428501" y="1088640"/>
                </a:lnTo>
                <a:lnTo>
                  <a:pt x="383061" y="1075257"/>
                </a:lnTo>
                <a:lnTo>
                  <a:pt x="339306" y="1058423"/>
                </a:lnTo>
                <a:lnTo>
                  <a:pt x="297409" y="1038302"/>
                </a:lnTo>
                <a:lnTo>
                  <a:pt x="257541" y="1015062"/>
                </a:lnTo>
                <a:lnTo>
                  <a:pt x="219874" y="988867"/>
                </a:lnTo>
                <a:lnTo>
                  <a:pt x="184580" y="959884"/>
                </a:lnTo>
                <a:lnTo>
                  <a:pt x="151831" y="928279"/>
                </a:lnTo>
                <a:lnTo>
                  <a:pt x="121800" y="894217"/>
                </a:lnTo>
                <a:lnTo>
                  <a:pt x="94657" y="857865"/>
                </a:lnTo>
                <a:lnTo>
                  <a:pt x="70576" y="819389"/>
                </a:lnTo>
                <a:lnTo>
                  <a:pt x="49727" y="778954"/>
                </a:lnTo>
                <a:lnTo>
                  <a:pt x="32284" y="736726"/>
                </a:lnTo>
                <a:lnTo>
                  <a:pt x="18417" y="692873"/>
                </a:lnTo>
                <a:lnTo>
                  <a:pt x="8300" y="647558"/>
                </a:lnTo>
                <a:lnTo>
                  <a:pt x="2103" y="600949"/>
                </a:lnTo>
                <a:lnTo>
                  <a:pt x="0" y="553211"/>
                </a:lnTo>
                <a:close/>
              </a:path>
            </a:pathLst>
          </a:custGeom>
          <a:ln w="28574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64055" y="1444558"/>
            <a:ext cx="4758690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1350" b="1" spc="5" dirty="0">
                <a:latin typeface="Calibri"/>
                <a:cs typeface="Calibri"/>
              </a:rPr>
              <a:t>Adoption: </a:t>
            </a:r>
            <a:r>
              <a:rPr sz="1350" spc="-15" dirty="0">
                <a:latin typeface="Calibri"/>
                <a:cs typeface="Calibri"/>
              </a:rPr>
              <a:t>Jenkins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-5" dirty="0">
                <a:latin typeface="Calibri"/>
                <a:cs typeface="Calibri"/>
              </a:rPr>
              <a:t>extremely </a:t>
            </a:r>
            <a:r>
              <a:rPr sz="1350" spc="-10" dirty="0">
                <a:latin typeface="Calibri"/>
                <a:cs typeface="Calibri"/>
              </a:rPr>
              <a:t>popular </a:t>
            </a:r>
            <a:r>
              <a:rPr sz="1350" dirty="0">
                <a:latin typeface="Calibri"/>
                <a:cs typeface="Calibri"/>
              </a:rPr>
              <a:t>among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open-source  </a:t>
            </a:r>
            <a:r>
              <a:rPr sz="1350" spc="-10" dirty="0">
                <a:latin typeface="Calibri"/>
                <a:cs typeface="Calibri"/>
              </a:rPr>
              <a:t>community; hence, </a:t>
            </a:r>
            <a:r>
              <a:rPr sz="1350" spc="-15" dirty="0">
                <a:latin typeface="Calibri"/>
                <a:cs typeface="Calibri"/>
              </a:rPr>
              <a:t>there </a:t>
            </a:r>
            <a:r>
              <a:rPr sz="1350" dirty="0">
                <a:latin typeface="Calibri"/>
                <a:cs typeface="Calibri"/>
              </a:rPr>
              <a:t>are </a:t>
            </a:r>
            <a:r>
              <a:rPr sz="1350" spc="-5" dirty="0">
                <a:latin typeface="Calibri"/>
                <a:cs typeface="Calibri"/>
              </a:rPr>
              <a:t>more than </a:t>
            </a:r>
            <a:r>
              <a:rPr sz="1350" spc="-15" dirty="0">
                <a:latin typeface="Calibri"/>
                <a:cs typeface="Calibri"/>
              </a:rPr>
              <a:t>147,000 </a:t>
            </a:r>
            <a:r>
              <a:rPr sz="1350" dirty="0">
                <a:latin typeface="Calibri"/>
                <a:cs typeface="Calibri"/>
              </a:rPr>
              <a:t>active </a:t>
            </a:r>
            <a:r>
              <a:rPr sz="1350" spc="-5" dirty="0">
                <a:latin typeface="Calibri"/>
                <a:cs typeface="Calibri"/>
              </a:rPr>
              <a:t>installations  </a:t>
            </a:r>
            <a:r>
              <a:rPr sz="1350" spc="-15" dirty="0">
                <a:latin typeface="Calibri"/>
                <a:cs typeface="Calibri"/>
              </a:rPr>
              <a:t>throughout the </a:t>
            </a:r>
            <a:r>
              <a:rPr sz="1350" dirty="0">
                <a:latin typeface="Calibri"/>
                <a:cs typeface="Calibri"/>
              </a:rPr>
              <a:t>world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dirty="0">
                <a:latin typeface="Calibri"/>
                <a:cs typeface="Calibri"/>
              </a:rPr>
              <a:t>1 </a:t>
            </a:r>
            <a:r>
              <a:rPr sz="1350" spc="-10" dirty="0">
                <a:latin typeface="Calibri"/>
                <a:cs typeface="Calibri"/>
              </a:rPr>
              <a:t>million people </a:t>
            </a:r>
            <a:r>
              <a:rPr sz="1350" dirty="0">
                <a:latin typeface="Calibri"/>
                <a:cs typeface="Calibri"/>
              </a:rPr>
              <a:t>are </a:t>
            </a:r>
            <a:r>
              <a:rPr sz="1350" spc="-20" dirty="0">
                <a:latin typeface="Calibri"/>
                <a:cs typeface="Calibri"/>
              </a:rPr>
              <a:t>using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it.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09900" y="2943225"/>
            <a:ext cx="5895959" cy="10001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025008" y="2964560"/>
            <a:ext cx="5806440" cy="906780"/>
          </a:xfrm>
          <a:custGeom>
            <a:avLst/>
            <a:gdLst/>
            <a:ahLst/>
            <a:cxnLst/>
            <a:rect l="l" t="t" r="r" b="b"/>
            <a:pathLst>
              <a:path w="5806440" h="906779">
                <a:moveTo>
                  <a:pt x="5654811" y="0"/>
                </a:moveTo>
                <a:lnTo>
                  <a:pt x="151128" y="0"/>
                </a:lnTo>
                <a:lnTo>
                  <a:pt x="103376" y="7706"/>
                </a:lnTo>
                <a:lnTo>
                  <a:pt x="61892" y="29165"/>
                </a:lnTo>
                <a:lnTo>
                  <a:pt x="29171" y="61883"/>
                </a:lnTo>
                <a:lnTo>
                  <a:pt x="7708" y="103368"/>
                </a:lnTo>
                <a:lnTo>
                  <a:pt x="0" y="151125"/>
                </a:lnTo>
                <a:lnTo>
                  <a:pt x="0" y="755391"/>
                </a:lnTo>
                <a:lnTo>
                  <a:pt x="7708" y="803150"/>
                </a:lnTo>
                <a:lnTo>
                  <a:pt x="29171" y="844638"/>
                </a:lnTo>
                <a:lnTo>
                  <a:pt x="61892" y="877359"/>
                </a:lnTo>
                <a:lnTo>
                  <a:pt x="103376" y="898821"/>
                </a:lnTo>
                <a:lnTo>
                  <a:pt x="151128" y="906530"/>
                </a:lnTo>
                <a:lnTo>
                  <a:pt x="5654811" y="906530"/>
                </a:lnTo>
                <a:lnTo>
                  <a:pt x="5702562" y="898821"/>
                </a:lnTo>
                <a:lnTo>
                  <a:pt x="5744044" y="877359"/>
                </a:lnTo>
                <a:lnTo>
                  <a:pt x="5776763" y="844638"/>
                </a:lnTo>
                <a:lnTo>
                  <a:pt x="5798223" y="803150"/>
                </a:lnTo>
                <a:lnTo>
                  <a:pt x="5805931" y="755391"/>
                </a:lnTo>
                <a:lnTo>
                  <a:pt x="5805931" y="151125"/>
                </a:lnTo>
                <a:lnTo>
                  <a:pt x="5798223" y="103368"/>
                </a:lnTo>
                <a:lnTo>
                  <a:pt x="5776763" y="61883"/>
                </a:lnTo>
                <a:lnTo>
                  <a:pt x="5744044" y="29165"/>
                </a:lnTo>
                <a:lnTo>
                  <a:pt x="5702562" y="7706"/>
                </a:lnTo>
                <a:lnTo>
                  <a:pt x="56548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25008" y="2964561"/>
            <a:ext cx="5806440" cy="906780"/>
          </a:xfrm>
          <a:custGeom>
            <a:avLst/>
            <a:gdLst/>
            <a:ahLst/>
            <a:cxnLst/>
            <a:rect l="l" t="t" r="r" b="b"/>
            <a:pathLst>
              <a:path w="5806440" h="906779">
                <a:moveTo>
                  <a:pt x="0" y="151125"/>
                </a:moveTo>
                <a:lnTo>
                  <a:pt x="7708" y="103368"/>
                </a:lnTo>
                <a:lnTo>
                  <a:pt x="29171" y="61883"/>
                </a:lnTo>
                <a:lnTo>
                  <a:pt x="61892" y="29165"/>
                </a:lnTo>
                <a:lnTo>
                  <a:pt x="103376" y="7706"/>
                </a:lnTo>
                <a:lnTo>
                  <a:pt x="151128" y="0"/>
                </a:lnTo>
                <a:lnTo>
                  <a:pt x="5654811" y="0"/>
                </a:lnTo>
                <a:lnTo>
                  <a:pt x="5702562" y="7706"/>
                </a:lnTo>
                <a:lnTo>
                  <a:pt x="5744044" y="29165"/>
                </a:lnTo>
                <a:lnTo>
                  <a:pt x="5776762" y="61883"/>
                </a:lnTo>
                <a:lnTo>
                  <a:pt x="5798223" y="103368"/>
                </a:lnTo>
                <a:lnTo>
                  <a:pt x="5805930" y="151125"/>
                </a:lnTo>
                <a:lnTo>
                  <a:pt x="5805930" y="755391"/>
                </a:lnTo>
                <a:lnTo>
                  <a:pt x="5798223" y="803150"/>
                </a:lnTo>
                <a:lnTo>
                  <a:pt x="5776762" y="844638"/>
                </a:lnTo>
                <a:lnTo>
                  <a:pt x="5744044" y="877359"/>
                </a:lnTo>
                <a:lnTo>
                  <a:pt x="5702562" y="898821"/>
                </a:lnTo>
                <a:lnTo>
                  <a:pt x="5654811" y="906530"/>
                </a:lnTo>
                <a:lnTo>
                  <a:pt x="151128" y="906530"/>
                </a:lnTo>
                <a:lnTo>
                  <a:pt x="103376" y="898821"/>
                </a:lnTo>
                <a:lnTo>
                  <a:pt x="61892" y="877359"/>
                </a:lnTo>
                <a:lnTo>
                  <a:pt x="29171" y="844638"/>
                </a:lnTo>
                <a:lnTo>
                  <a:pt x="7708" y="803150"/>
                </a:lnTo>
                <a:lnTo>
                  <a:pt x="0" y="755391"/>
                </a:lnTo>
                <a:lnTo>
                  <a:pt x="0" y="151125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52650" y="2800350"/>
            <a:ext cx="1304925" cy="12668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05096" y="2854701"/>
            <a:ext cx="1146810" cy="1106805"/>
          </a:xfrm>
          <a:custGeom>
            <a:avLst/>
            <a:gdLst/>
            <a:ahLst/>
            <a:cxnLst/>
            <a:rect l="l" t="t" r="r" b="b"/>
            <a:pathLst>
              <a:path w="1146810" h="1106804">
                <a:moveTo>
                  <a:pt x="573155" y="0"/>
                </a:moveTo>
                <a:lnTo>
                  <a:pt x="523691" y="2030"/>
                </a:lnTo>
                <a:lnTo>
                  <a:pt x="475398" y="8010"/>
                </a:lnTo>
                <a:lnTo>
                  <a:pt x="428447" y="17775"/>
                </a:lnTo>
                <a:lnTo>
                  <a:pt x="383010" y="31158"/>
                </a:lnTo>
                <a:lnTo>
                  <a:pt x="339258" y="47993"/>
                </a:lnTo>
                <a:lnTo>
                  <a:pt x="297365" y="68114"/>
                </a:lnTo>
                <a:lnTo>
                  <a:pt x="257501" y="91355"/>
                </a:lnTo>
                <a:lnTo>
                  <a:pt x="219838" y="117550"/>
                </a:lnTo>
                <a:lnTo>
                  <a:pt x="184549" y="146534"/>
                </a:lnTo>
                <a:lnTo>
                  <a:pt x="151805" y="178140"/>
                </a:lnTo>
                <a:lnTo>
                  <a:pt x="121778" y="212203"/>
                </a:lnTo>
                <a:lnTo>
                  <a:pt x="94640" y="248555"/>
                </a:lnTo>
                <a:lnTo>
                  <a:pt x="70562" y="287032"/>
                </a:lnTo>
                <a:lnTo>
                  <a:pt x="49717" y="327468"/>
                </a:lnTo>
                <a:lnTo>
                  <a:pt x="32277" y="369696"/>
                </a:lnTo>
                <a:lnTo>
                  <a:pt x="18414" y="413550"/>
                </a:lnTo>
                <a:lnTo>
                  <a:pt x="8298" y="458865"/>
                </a:lnTo>
                <a:lnTo>
                  <a:pt x="2103" y="505474"/>
                </a:lnTo>
                <a:lnTo>
                  <a:pt x="0" y="553212"/>
                </a:lnTo>
                <a:lnTo>
                  <a:pt x="2103" y="600949"/>
                </a:lnTo>
                <a:lnTo>
                  <a:pt x="8298" y="647558"/>
                </a:lnTo>
                <a:lnTo>
                  <a:pt x="18414" y="692873"/>
                </a:lnTo>
                <a:lnTo>
                  <a:pt x="32277" y="736727"/>
                </a:lnTo>
                <a:lnTo>
                  <a:pt x="49717" y="778955"/>
                </a:lnTo>
                <a:lnTo>
                  <a:pt x="70562" y="819391"/>
                </a:lnTo>
                <a:lnTo>
                  <a:pt x="94640" y="857868"/>
                </a:lnTo>
                <a:lnTo>
                  <a:pt x="121778" y="894220"/>
                </a:lnTo>
                <a:lnTo>
                  <a:pt x="151805" y="928283"/>
                </a:lnTo>
                <a:lnTo>
                  <a:pt x="184549" y="959889"/>
                </a:lnTo>
                <a:lnTo>
                  <a:pt x="219838" y="988873"/>
                </a:lnTo>
                <a:lnTo>
                  <a:pt x="257501" y="1015068"/>
                </a:lnTo>
                <a:lnTo>
                  <a:pt x="297365" y="1038309"/>
                </a:lnTo>
                <a:lnTo>
                  <a:pt x="339258" y="1058431"/>
                </a:lnTo>
                <a:lnTo>
                  <a:pt x="383010" y="1075265"/>
                </a:lnTo>
                <a:lnTo>
                  <a:pt x="428447" y="1088648"/>
                </a:lnTo>
                <a:lnTo>
                  <a:pt x="475398" y="1098413"/>
                </a:lnTo>
                <a:lnTo>
                  <a:pt x="523691" y="1104393"/>
                </a:lnTo>
                <a:lnTo>
                  <a:pt x="573155" y="1106424"/>
                </a:lnTo>
                <a:lnTo>
                  <a:pt x="622620" y="1104393"/>
                </a:lnTo>
                <a:lnTo>
                  <a:pt x="670915" y="1098413"/>
                </a:lnTo>
                <a:lnTo>
                  <a:pt x="717867" y="1088648"/>
                </a:lnTo>
                <a:lnTo>
                  <a:pt x="763304" y="1075265"/>
                </a:lnTo>
                <a:lnTo>
                  <a:pt x="807056" y="1058431"/>
                </a:lnTo>
                <a:lnTo>
                  <a:pt x="848949" y="1038309"/>
                </a:lnTo>
                <a:lnTo>
                  <a:pt x="888812" y="1015068"/>
                </a:lnTo>
                <a:lnTo>
                  <a:pt x="926474" y="988873"/>
                </a:lnTo>
                <a:lnTo>
                  <a:pt x="961762" y="959889"/>
                </a:lnTo>
                <a:lnTo>
                  <a:pt x="994505" y="928283"/>
                </a:lnTo>
                <a:lnTo>
                  <a:pt x="1024531" y="894220"/>
                </a:lnTo>
                <a:lnTo>
                  <a:pt x="1051667" y="857868"/>
                </a:lnTo>
                <a:lnTo>
                  <a:pt x="1075743" y="819391"/>
                </a:lnTo>
                <a:lnTo>
                  <a:pt x="1096586" y="778955"/>
                </a:lnTo>
                <a:lnTo>
                  <a:pt x="1114025" y="736727"/>
                </a:lnTo>
                <a:lnTo>
                  <a:pt x="1127888" y="692873"/>
                </a:lnTo>
                <a:lnTo>
                  <a:pt x="1138003" y="647558"/>
                </a:lnTo>
                <a:lnTo>
                  <a:pt x="1144197" y="600949"/>
                </a:lnTo>
                <a:lnTo>
                  <a:pt x="1146301" y="553212"/>
                </a:lnTo>
                <a:lnTo>
                  <a:pt x="1144197" y="505474"/>
                </a:lnTo>
                <a:lnTo>
                  <a:pt x="1138003" y="458865"/>
                </a:lnTo>
                <a:lnTo>
                  <a:pt x="1127888" y="413550"/>
                </a:lnTo>
                <a:lnTo>
                  <a:pt x="1114025" y="369696"/>
                </a:lnTo>
                <a:lnTo>
                  <a:pt x="1096586" y="327468"/>
                </a:lnTo>
                <a:lnTo>
                  <a:pt x="1075743" y="287032"/>
                </a:lnTo>
                <a:lnTo>
                  <a:pt x="1051667" y="248555"/>
                </a:lnTo>
                <a:lnTo>
                  <a:pt x="1024531" y="212203"/>
                </a:lnTo>
                <a:lnTo>
                  <a:pt x="994505" y="178140"/>
                </a:lnTo>
                <a:lnTo>
                  <a:pt x="961762" y="146534"/>
                </a:lnTo>
                <a:lnTo>
                  <a:pt x="926474" y="117550"/>
                </a:lnTo>
                <a:lnTo>
                  <a:pt x="888812" y="91355"/>
                </a:lnTo>
                <a:lnTo>
                  <a:pt x="848949" y="68114"/>
                </a:lnTo>
                <a:lnTo>
                  <a:pt x="807056" y="47993"/>
                </a:lnTo>
                <a:lnTo>
                  <a:pt x="763304" y="31158"/>
                </a:lnTo>
                <a:lnTo>
                  <a:pt x="717867" y="17775"/>
                </a:lnTo>
                <a:lnTo>
                  <a:pt x="670915" y="8010"/>
                </a:lnTo>
                <a:lnTo>
                  <a:pt x="622620" y="2030"/>
                </a:lnTo>
                <a:lnTo>
                  <a:pt x="5731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05096" y="2854701"/>
            <a:ext cx="1146810" cy="1106805"/>
          </a:xfrm>
          <a:custGeom>
            <a:avLst/>
            <a:gdLst/>
            <a:ahLst/>
            <a:cxnLst/>
            <a:rect l="l" t="t" r="r" b="b"/>
            <a:pathLst>
              <a:path w="1146810" h="1106804">
                <a:moveTo>
                  <a:pt x="0" y="553211"/>
                </a:moveTo>
                <a:lnTo>
                  <a:pt x="2103" y="505474"/>
                </a:lnTo>
                <a:lnTo>
                  <a:pt x="8298" y="458865"/>
                </a:lnTo>
                <a:lnTo>
                  <a:pt x="18414" y="413550"/>
                </a:lnTo>
                <a:lnTo>
                  <a:pt x="32277" y="369696"/>
                </a:lnTo>
                <a:lnTo>
                  <a:pt x="49717" y="327468"/>
                </a:lnTo>
                <a:lnTo>
                  <a:pt x="70562" y="287032"/>
                </a:lnTo>
                <a:lnTo>
                  <a:pt x="94640" y="248555"/>
                </a:lnTo>
                <a:lnTo>
                  <a:pt x="121778" y="212203"/>
                </a:lnTo>
                <a:lnTo>
                  <a:pt x="151805" y="178140"/>
                </a:lnTo>
                <a:lnTo>
                  <a:pt x="184549" y="146534"/>
                </a:lnTo>
                <a:lnTo>
                  <a:pt x="219838" y="117550"/>
                </a:lnTo>
                <a:lnTo>
                  <a:pt x="257501" y="91355"/>
                </a:lnTo>
                <a:lnTo>
                  <a:pt x="297365" y="68114"/>
                </a:lnTo>
                <a:lnTo>
                  <a:pt x="339258" y="47993"/>
                </a:lnTo>
                <a:lnTo>
                  <a:pt x="383010" y="31158"/>
                </a:lnTo>
                <a:lnTo>
                  <a:pt x="428447" y="17775"/>
                </a:lnTo>
                <a:lnTo>
                  <a:pt x="475398" y="8010"/>
                </a:lnTo>
                <a:lnTo>
                  <a:pt x="523691" y="2030"/>
                </a:lnTo>
                <a:lnTo>
                  <a:pt x="573155" y="0"/>
                </a:lnTo>
                <a:lnTo>
                  <a:pt x="622620" y="2030"/>
                </a:lnTo>
                <a:lnTo>
                  <a:pt x="670915" y="8010"/>
                </a:lnTo>
                <a:lnTo>
                  <a:pt x="717867" y="17775"/>
                </a:lnTo>
                <a:lnTo>
                  <a:pt x="763304" y="31158"/>
                </a:lnTo>
                <a:lnTo>
                  <a:pt x="807056" y="47993"/>
                </a:lnTo>
                <a:lnTo>
                  <a:pt x="848949" y="68114"/>
                </a:lnTo>
                <a:lnTo>
                  <a:pt x="888812" y="91355"/>
                </a:lnTo>
                <a:lnTo>
                  <a:pt x="926474" y="117550"/>
                </a:lnTo>
                <a:lnTo>
                  <a:pt x="961762" y="146534"/>
                </a:lnTo>
                <a:lnTo>
                  <a:pt x="994505" y="178140"/>
                </a:lnTo>
                <a:lnTo>
                  <a:pt x="1024530" y="212203"/>
                </a:lnTo>
                <a:lnTo>
                  <a:pt x="1051667" y="248555"/>
                </a:lnTo>
                <a:lnTo>
                  <a:pt x="1075743" y="287032"/>
                </a:lnTo>
                <a:lnTo>
                  <a:pt x="1096586" y="327468"/>
                </a:lnTo>
                <a:lnTo>
                  <a:pt x="1114025" y="369696"/>
                </a:lnTo>
                <a:lnTo>
                  <a:pt x="1127888" y="413550"/>
                </a:lnTo>
                <a:lnTo>
                  <a:pt x="1138003" y="458865"/>
                </a:lnTo>
                <a:lnTo>
                  <a:pt x="1144197" y="505474"/>
                </a:lnTo>
                <a:lnTo>
                  <a:pt x="1146300" y="553211"/>
                </a:lnTo>
                <a:lnTo>
                  <a:pt x="1144197" y="600949"/>
                </a:lnTo>
                <a:lnTo>
                  <a:pt x="1138003" y="647558"/>
                </a:lnTo>
                <a:lnTo>
                  <a:pt x="1127888" y="692873"/>
                </a:lnTo>
                <a:lnTo>
                  <a:pt x="1114025" y="736727"/>
                </a:lnTo>
                <a:lnTo>
                  <a:pt x="1096586" y="778955"/>
                </a:lnTo>
                <a:lnTo>
                  <a:pt x="1075743" y="819391"/>
                </a:lnTo>
                <a:lnTo>
                  <a:pt x="1051667" y="857868"/>
                </a:lnTo>
                <a:lnTo>
                  <a:pt x="1024530" y="894220"/>
                </a:lnTo>
                <a:lnTo>
                  <a:pt x="994505" y="928283"/>
                </a:lnTo>
                <a:lnTo>
                  <a:pt x="961762" y="959889"/>
                </a:lnTo>
                <a:lnTo>
                  <a:pt x="926474" y="988873"/>
                </a:lnTo>
                <a:lnTo>
                  <a:pt x="888812" y="1015068"/>
                </a:lnTo>
                <a:lnTo>
                  <a:pt x="848949" y="1038309"/>
                </a:lnTo>
                <a:lnTo>
                  <a:pt x="807056" y="1058430"/>
                </a:lnTo>
                <a:lnTo>
                  <a:pt x="763304" y="1075265"/>
                </a:lnTo>
                <a:lnTo>
                  <a:pt x="717867" y="1088648"/>
                </a:lnTo>
                <a:lnTo>
                  <a:pt x="670915" y="1098413"/>
                </a:lnTo>
                <a:lnTo>
                  <a:pt x="622620" y="1104393"/>
                </a:lnTo>
                <a:lnTo>
                  <a:pt x="573155" y="1106423"/>
                </a:lnTo>
                <a:lnTo>
                  <a:pt x="523691" y="1104393"/>
                </a:lnTo>
                <a:lnTo>
                  <a:pt x="475398" y="1098413"/>
                </a:lnTo>
                <a:lnTo>
                  <a:pt x="428447" y="1088648"/>
                </a:lnTo>
                <a:lnTo>
                  <a:pt x="383010" y="1075265"/>
                </a:lnTo>
                <a:lnTo>
                  <a:pt x="339258" y="1058430"/>
                </a:lnTo>
                <a:lnTo>
                  <a:pt x="297365" y="1038309"/>
                </a:lnTo>
                <a:lnTo>
                  <a:pt x="257501" y="1015068"/>
                </a:lnTo>
                <a:lnTo>
                  <a:pt x="219838" y="988873"/>
                </a:lnTo>
                <a:lnTo>
                  <a:pt x="184549" y="959889"/>
                </a:lnTo>
                <a:lnTo>
                  <a:pt x="151805" y="928283"/>
                </a:lnTo>
                <a:lnTo>
                  <a:pt x="121778" y="894220"/>
                </a:lnTo>
                <a:lnTo>
                  <a:pt x="94640" y="857868"/>
                </a:lnTo>
                <a:lnTo>
                  <a:pt x="70562" y="819391"/>
                </a:lnTo>
                <a:lnTo>
                  <a:pt x="49717" y="778955"/>
                </a:lnTo>
                <a:lnTo>
                  <a:pt x="32277" y="736727"/>
                </a:lnTo>
                <a:lnTo>
                  <a:pt x="18414" y="692873"/>
                </a:lnTo>
                <a:lnTo>
                  <a:pt x="8298" y="647558"/>
                </a:lnTo>
                <a:lnTo>
                  <a:pt x="2103" y="600949"/>
                </a:lnTo>
                <a:lnTo>
                  <a:pt x="0" y="553211"/>
                </a:lnTo>
                <a:close/>
              </a:path>
            </a:pathLst>
          </a:custGeom>
          <a:ln w="28574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77897" y="3079430"/>
            <a:ext cx="5175885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1350" b="1" dirty="0">
                <a:latin typeface="Calibri"/>
                <a:cs typeface="Calibri"/>
              </a:rPr>
              <a:t>Plugins </a:t>
            </a:r>
            <a:r>
              <a:rPr sz="1350" b="1" spc="5" dirty="0">
                <a:latin typeface="Calibri"/>
                <a:cs typeface="Calibri"/>
              </a:rPr>
              <a:t>Support: </a:t>
            </a:r>
            <a:r>
              <a:rPr sz="1350" spc="-5" dirty="0">
                <a:latin typeface="Calibri"/>
                <a:cs typeface="Calibri"/>
              </a:rPr>
              <a:t>With </a:t>
            </a:r>
            <a:r>
              <a:rPr sz="1350" spc="10" dirty="0">
                <a:latin typeface="Calibri"/>
                <a:cs typeface="Calibri"/>
              </a:rPr>
              <a:t>an </a:t>
            </a:r>
            <a:r>
              <a:rPr sz="1350" spc="-5" dirty="0">
                <a:latin typeface="Calibri"/>
                <a:cs typeface="Calibri"/>
              </a:rPr>
              <a:t>extremely </a:t>
            </a:r>
            <a:r>
              <a:rPr sz="1350" dirty="0">
                <a:latin typeface="Calibri"/>
                <a:cs typeface="Calibri"/>
              </a:rPr>
              <a:t>active open-source </a:t>
            </a:r>
            <a:r>
              <a:rPr sz="1350" spc="-20" dirty="0">
                <a:latin typeface="Calibri"/>
                <a:cs typeface="Calibri"/>
              </a:rPr>
              <a:t>community,  </a:t>
            </a:r>
            <a:r>
              <a:rPr sz="1350" spc="-15" dirty="0">
                <a:latin typeface="Calibri"/>
                <a:cs typeface="Calibri"/>
              </a:rPr>
              <a:t>Jenkins </a:t>
            </a:r>
            <a:r>
              <a:rPr sz="1350" spc="-5" dirty="0">
                <a:latin typeface="Calibri"/>
                <a:cs typeface="Calibri"/>
              </a:rPr>
              <a:t>has </a:t>
            </a:r>
            <a:r>
              <a:rPr sz="1350" spc="-10" dirty="0">
                <a:latin typeface="Calibri"/>
                <a:cs typeface="Calibri"/>
              </a:rPr>
              <a:t>around 1000 </a:t>
            </a:r>
            <a:r>
              <a:rPr sz="1350" spc="-30" dirty="0">
                <a:latin typeface="Calibri"/>
                <a:cs typeface="Calibri"/>
              </a:rPr>
              <a:t>plugins </a:t>
            </a:r>
            <a:r>
              <a:rPr sz="1350" spc="-5" dirty="0">
                <a:latin typeface="Calibri"/>
                <a:cs typeface="Calibri"/>
              </a:rPr>
              <a:t>that </a:t>
            </a:r>
            <a:r>
              <a:rPr sz="1350" spc="5" dirty="0">
                <a:latin typeface="Calibri"/>
                <a:cs typeface="Calibri"/>
              </a:rPr>
              <a:t>allow </a:t>
            </a:r>
            <a:r>
              <a:rPr sz="1350" spc="-10" dirty="0">
                <a:latin typeface="Calibri"/>
                <a:cs typeface="Calibri"/>
              </a:rPr>
              <a:t>it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0" dirty="0">
                <a:latin typeface="Calibri"/>
                <a:cs typeface="Calibri"/>
              </a:rPr>
              <a:t>integrate </a:t>
            </a:r>
            <a:r>
              <a:rPr sz="1350" spc="-5" dirty="0">
                <a:latin typeface="Calibri"/>
                <a:cs typeface="Calibri"/>
              </a:rPr>
              <a:t>with </a:t>
            </a:r>
            <a:r>
              <a:rPr sz="1350" dirty="0">
                <a:latin typeface="Calibri"/>
                <a:cs typeface="Calibri"/>
              </a:rPr>
              <a:t>most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5" dirty="0">
                <a:latin typeface="Calibri"/>
                <a:cs typeface="Calibri"/>
              </a:rPr>
              <a:t>the  development, </a:t>
            </a:r>
            <a:r>
              <a:rPr sz="1350" spc="-10" dirty="0">
                <a:latin typeface="Calibri"/>
                <a:cs typeface="Calibri"/>
              </a:rPr>
              <a:t>testing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15" dirty="0">
                <a:latin typeface="Calibri"/>
                <a:cs typeface="Calibri"/>
              </a:rPr>
              <a:t>deployment</a:t>
            </a:r>
            <a:r>
              <a:rPr sz="1350" spc="-35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tools.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24736" y="1470797"/>
            <a:ext cx="610743" cy="6107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26970" y="3063572"/>
            <a:ext cx="708455" cy="7084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27914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Advantages </a:t>
            </a:r>
            <a:r>
              <a:rPr spc="10" dirty="0"/>
              <a:t>of</a:t>
            </a:r>
            <a:r>
              <a:rPr spc="35" dirty="0"/>
              <a:t> </a:t>
            </a:r>
            <a:r>
              <a:rPr spc="10" dirty="0"/>
              <a:t>Jenkins</a:t>
            </a:r>
          </a:p>
        </p:txBody>
      </p:sp>
      <p:sp>
        <p:nvSpPr>
          <p:cNvPr id="3" name="object 3"/>
          <p:cNvSpPr/>
          <p:nvPr/>
        </p:nvSpPr>
        <p:spPr>
          <a:xfrm>
            <a:off x="257175" y="1219184"/>
            <a:ext cx="4229100" cy="657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5400" y="1228709"/>
            <a:ext cx="2228850" cy="704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2903" y="1228465"/>
            <a:ext cx="4146696" cy="5755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87425" y="1319145"/>
            <a:ext cx="171767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b="1" spc="10" dirty="0">
                <a:solidFill>
                  <a:srgbClr val="FFFFFF"/>
                </a:solidFill>
                <a:latin typeface="Calibri"/>
                <a:cs typeface="Calibri"/>
              </a:rPr>
              <a:t>Before</a:t>
            </a:r>
            <a:r>
              <a:rPr sz="215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50" b="1" spc="25" dirty="0">
                <a:solidFill>
                  <a:srgbClr val="FFFFFF"/>
                </a:solidFill>
                <a:latin typeface="Calibri"/>
                <a:cs typeface="Calibri"/>
              </a:rPr>
              <a:t>Jenkins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05350" y="1219184"/>
            <a:ext cx="4238640" cy="6572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38809" y="1228709"/>
            <a:ext cx="2047875" cy="704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24400" y="1228465"/>
            <a:ext cx="4146682" cy="5755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29329" y="1319145"/>
            <a:ext cx="153606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b="1" spc="15" dirty="0">
                <a:solidFill>
                  <a:srgbClr val="FFFFFF"/>
                </a:solidFill>
                <a:latin typeface="Calibri"/>
                <a:cs typeface="Calibri"/>
              </a:rPr>
              <a:t>After</a:t>
            </a:r>
            <a:r>
              <a:rPr sz="215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50" b="1" spc="25" dirty="0">
                <a:solidFill>
                  <a:srgbClr val="FFFFFF"/>
                </a:solidFill>
                <a:latin typeface="Calibri"/>
                <a:cs typeface="Calibri"/>
              </a:rPr>
              <a:t>Jenkins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24390" y="1219200"/>
            <a:ext cx="142875" cy="3667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0" y="1228466"/>
            <a:ext cx="0" cy="3586479"/>
          </a:xfrm>
          <a:custGeom>
            <a:avLst/>
            <a:gdLst/>
            <a:ahLst/>
            <a:cxnLst/>
            <a:rect l="l" t="t" r="r" b="b"/>
            <a:pathLst>
              <a:path h="3586479">
                <a:moveTo>
                  <a:pt x="0" y="0"/>
                </a:moveTo>
                <a:lnTo>
                  <a:pt x="0" y="3585898"/>
                </a:lnTo>
              </a:path>
            </a:pathLst>
          </a:custGeom>
          <a:ln w="57149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3874" y="2229165"/>
            <a:ext cx="3406775" cy="195961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Locating and </a:t>
            </a:r>
            <a:r>
              <a:rPr sz="1350" spc="-15" dirty="0">
                <a:solidFill>
                  <a:srgbClr val="323232"/>
                </a:solidFill>
                <a:latin typeface="Arial"/>
                <a:cs typeface="Arial"/>
              </a:rPr>
              <a:t>fixing 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bugs in </a:t>
            </a:r>
            <a:r>
              <a:rPr sz="1350" dirty="0">
                <a:solidFill>
                  <a:srgbClr val="323232"/>
                </a:solidFill>
                <a:latin typeface="Arial"/>
                <a:cs typeface="Arial"/>
              </a:rPr>
              <a:t>the 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event of build  and test failure was difficult and </a:t>
            </a:r>
            <a:r>
              <a:rPr sz="1350" spc="-25" dirty="0">
                <a:solidFill>
                  <a:srgbClr val="323232"/>
                </a:solidFill>
                <a:latin typeface="Arial"/>
                <a:cs typeface="Arial"/>
              </a:rPr>
              <a:t>time  </a:t>
            </a:r>
            <a:r>
              <a:rPr sz="1350" spc="-10" dirty="0">
                <a:solidFill>
                  <a:srgbClr val="323232"/>
                </a:solidFill>
                <a:latin typeface="Arial"/>
                <a:cs typeface="Arial"/>
              </a:rPr>
              <a:t>consuming.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</a:pPr>
            <a:r>
              <a:rPr sz="1350" spc="-20" dirty="0">
                <a:solidFill>
                  <a:srgbClr val="323232"/>
                </a:solidFill>
                <a:latin typeface="Arial"/>
                <a:cs typeface="Arial"/>
              </a:rPr>
              <a:t>Tests 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were triggered</a:t>
            </a:r>
            <a:r>
              <a:rPr sz="1350" spc="-7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350" spc="-25" dirty="0">
                <a:solidFill>
                  <a:srgbClr val="323232"/>
                </a:solidFill>
                <a:latin typeface="Arial"/>
                <a:cs typeface="Arial"/>
              </a:rPr>
              <a:t>manually.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Times New Roman"/>
              <a:cs typeface="Times New Roman"/>
            </a:endParaRPr>
          </a:p>
          <a:p>
            <a:pPr marL="58419" marR="160020">
              <a:lnSpc>
                <a:spcPts val="1580"/>
              </a:lnSpc>
            </a:pPr>
            <a:r>
              <a:rPr sz="1350" spc="10" dirty="0">
                <a:latin typeface="Calibri"/>
                <a:cs typeface="Calibri"/>
              </a:rPr>
              <a:t>No </a:t>
            </a:r>
            <a:r>
              <a:rPr sz="1350" spc="-5" dirty="0">
                <a:latin typeface="Calibri"/>
                <a:cs typeface="Calibri"/>
              </a:rPr>
              <a:t>central </a:t>
            </a:r>
            <a:r>
              <a:rPr sz="1350" dirty="0">
                <a:latin typeface="Calibri"/>
                <a:cs typeface="Calibri"/>
              </a:rPr>
              <a:t>place </a:t>
            </a:r>
            <a:r>
              <a:rPr sz="1350" spc="20" dirty="0">
                <a:latin typeface="Calibri"/>
                <a:cs typeface="Calibri"/>
              </a:rPr>
              <a:t>for </a:t>
            </a:r>
            <a:r>
              <a:rPr sz="1350" spc="-20" dirty="0">
                <a:latin typeface="Calibri"/>
                <a:cs typeface="Calibri"/>
              </a:rPr>
              <a:t>triggering </a:t>
            </a:r>
            <a:r>
              <a:rPr sz="1350" spc="-10" dirty="0">
                <a:latin typeface="Calibri"/>
                <a:cs typeface="Calibri"/>
              </a:rPr>
              <a:t>jobs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5" dirty="0">
                <a:latin typeface="Calibri"/>
                <a:cs typeface="Calibri"/>
              </a:rPr>
              <a:t>remote  </a:t>
            </a:r>
            <a:r>
              <a:rPr sz="1350" spc="-10" dirty="0">
                <a:latin typeface="Calibri"/>
                <a:cs typeface="Calibri"/>
              </a:rPr>
              <a:t>systems.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16198" y="2191319"/>
            <a:ext cx="3612515" cy="199199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189865">
              <a:lnSpc>
                <a:spcPts val="1580"/>
              </a:lnSpc>
              <a:spcBef>
                <a:spcPts val="185"/>
              </a:spcBef>
            </a:pPr>
            <a:r>
              <a:rPr sz="1350" spc="-15" dirty="0">
                <a:solidFill>
                  <a:srgbClr val="323232"/>
                </a:solidFill>
                <a:latin typeface="Arial"/>
                <a:cs typeface="Arial"/>
              </a:rPr>
              <a:t>Smaller 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and </a:t>
            </a:r>
            <a:r>
              <a:rPr sz="1350" spc="-15" dirty="0">
                <a:solidFill>
                  <a:srgbClr val="323232"/>
                </a:solidFill>
                <a:latin typeface="Arial"/>
                <a:cs typeface="Arial"/>
              </a:rPr>
              <a:t>automated 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continuous build and  </a:t>
            </a:r>
            <a:r>
              <a:rPr sz="1350" dirty="0">
                <a:solidFill>
                  <a:srgbClr val="323232"/>
                </a:solidFill>
                <a:latin typeface="Arial"/>
                <a:cs typeface="Arial"/>
              </a:rPr>
              <a:t>testing </a:t>
            </a:r>
            <a:r>
              <a:rPr sz="1350" spc="-20" dirty="0">
                <a:solidFill>
                  <a:srgbClr val="323232"/>
                </a:solidFill>
                <a:latin typeface="Arial"/>
                <a:cs typeface="Arial"/>
              </a:rPr>
              <a:t>make </a:t>
            </a:r>
            <a:r>
              <a:rPr sz="1350" dirty="0">
                <a:solidFill>
                  <a:srgbClr val="323232"/>
                </a:solidFill>
                <a:latin typeface="Arial"/>
                <a:cs typeface="Arial"/>
              </a:rPr>
              <a:t>the task accurate 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and</a:t>
            </a:r>
            <a:r>
              <a:rPr sz="1350" spc="8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350" spc="-15" dirty="0">
                <a:solidFill>
                  <a:srgbClr val="323232"/>
                </a:solidFill>
                <a:latin typeface="Arial"/>
                <a:cs typeface="Arial"/>
              </a:rPr>
              <a:t>faster.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97400"/>
              </a:lnSpc>
              <a:spcBef>
                <a:spcPts val="1250"/>
              </a:spcBef>
            </a:pP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Developers </a:t>
            </a:r>
            <a:r>
              <a:rPr sz="1350" dirty="0">
                <a:solidFill>
                  <a:srgbClr val="323232"/>
                </a:solidFill>
                <a:latin typeface="Arial"/>
                <a:cs typeface="Arial"/>
              </a:rPr>
              <a:t>have to just </a:t>
            </a:r>
            <a:r>
              <a:rPr sz="1350" spc="-25" dirty="0">
                <a:solidFill>
                  <a:srgbClr val="323232"/>
                </a:solidFill>
                <a:latin typeface="Arial"/>
                <a:cs typeface="Arial"/>
              </a:rPr>
              <a:t>commit </a:t>
            </a:r>
            <a:r>
              <a:rPr sz="1350" dirty="0">
                <a:solidFill>
                  <a:srgbClr val="323232"/>
                </a:solidFill>
                <a:latin typeface="Arial"/>
                <a:cs typeface="Arial"/>
              </a:rPr>
              <a:t>the 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code </a:t>
            </a:r>
            <a:r>
              <a:rPr sz="1350" dirty="0">
                <a:solidFill>
                  <a:srgbClr val="323232"/>
                </a:solidFill>
                <a:latin typeface="Arial"/>
                <a:cs typeface="Arial"/>
              </a:rPr>
              <a:t>to the  </a:t>
            </a:r>
            <a:r>
              <a:rPr sz="1350" spc="-15" dirty="0">
                <a:solidFill>
                  <a:srgbClr val="323232"/>
                </a:solidFill>
                <a:latin typeface="Arial"/>
                <a:cs typeface="Arial"/>
              </a:rPr>
              <a:t>remote </a:t>
            </a:r>
            <a:r>
              <a:rPr sz="1350" spc="-10" dirty="0">
                <a:solidFill>
                  <a:srgbClr val="323232"/>
                </a:solidFill>
                <a:latin typeface="Arial"/>
                <a:cs typeface="Arial"/>
              </a:rPr>
              <a:t>repository, 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build, </a:t>
            </a:r>
            <a:r>
              <a:rPr sz="1350" dirty="0">
                <a:solidFill>
                  <a:srgbClr val="323232"/>
                </a:solidFill>
                <a:latin typeface="Arial"/>
                <a:cs typeface="Arial"/>
              </a:rPr>
              <a:t>test 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and </a:t>
            </a:r>
            <a:r>
              <a:rPr sz="1350" spc="-15" dirty="0">
                <a:solidFill>
                  <a:srgbClr val="323232"/>
                </a:solidFill>
                <a:latin typeface="Arial"/>
                <a:cs typeface="Arial"/>
              </a:rPr>
              <a:t>deployment  </a:t>
            </a:r>
            <a:r>
              <a:rPr sz="1350" dirty="0">
                <a:solidFill>
                  <a:srgbClr val="323232"/>
                </a:solidFill>
                <a:latin typeface="Arial"/>
                <a:cs typeface="Arial"/>
              </a:rPr>
              <a:t>happen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323232"/>
                </a:solidFill>
                <a:latin typeface="Arial"/>
                <a:cs typeface="Arial"/>
              </a:rPr>
              <a:t>automatically.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405765">
              <a:lnSpc>
                <a:spcPts val="1580"/>
              </a:lnSpc>
            </a:pPr>
            <a:r>
              <a:rPr sz="1350" spc="-15" dirty="0">
                <a:latin typeface="Calibri"/>
                <a:cs typeface="Calibri"/>
              </a:rPr>
              <a:t>All </a:t>
            </a:r>
            <a:r>
              <a:rPr sz="1350" spc="-20" dirty="0">
                <a:latin typeface="Calibri"/>
                <a:cs typeface="Calibri"/>
              </a:rPr>
              <a:t>builds </a:t>
            </a:r>
            <a:r>
              <a:rPr sz="1350" spc="15" dirty="0">
                <a:latin typeface="Calibri"/>
                <a:cs typeface="Calibri"/>
              </a:rPr>
              <a:t>or </a:t>
            </a:r>
            <a:r>
              <a:rPr sz="1350" dirty="0">
                <a:latin typeface="Calibri"/>
                <a:cs typeface="Calibri"/>
              </a:rPr>
              <a:t>tests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20" dirty="0">
                <a:latin typeface="Calibri"/>
                <a:cs typeface="Calibri"/>
              </a:rPr>
              <a:t>multiple </a:t>
            </a:r>
            <a:r>
              <a:rPr sz="1350" spc="-5" dirty="0">
                <a:latin typeface="Calibri"/>
                <a:cs typeface="Calibri"/>
              </a:rPr>
              <a:t>remote </a:t>
            </a:r>
            <a:r>
              <a:rPr sz="1350" spc="-10" dirty="0">
                <a:latin typeface="Calibri"/>
                <a:cs typeface="Calibri"/>
              </a:rPr>
              <a:t>systems 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-20" dirty="0">
                <a:latin typeface="Calibri"/>
                <a:cs typeface="Calibri"/>
              </a:rPr>
              <a:t>be </a:t>
            </a:r>
            <a:r>
              <a:rPr sz="1350" dirty="0">
                <a:latin typeface="Calibri"/>
                <a:cs typeface="Calibri"/>
              </a:rPr>
              <a:t>controlled </a:t>
            </a:r>
            <a:r>
              <a:rPr sz="1350" spc="10" dirty="0">
                <a:latin typeface="Calibri"/>
                <a:cs typeface="Calibri"/>
              </a:rPr>
              <a:t>from </a:t>
            </a:r>
            <a:r>
              <a:rPr sz="1350" dirty="0">
                <a:latin typeface="Calibri"/>
                <a:cs typeface="Calibri"/>
              </a:rPr>
              <a:t>one</a:t>
            </a:r>
            <a:r>
              <a:rPr sz="1350" spc="-18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place.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3106" y="2263176"/>
            <a:ext cx="187401" cy="182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7131" y="3104932"/>
            <a:ext cx="187401" cy="182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7131" y="3814202"/>
            <a:ext cx="187401" cy="182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10749" y="2263176"/>
            <a:ext cx="187401" cy="182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10749" y="3011206"/>
            <a:ext cx="187401" cy="182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10749" y="3822877"/>
            <a:ext cx="187401" cy="182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904234"/>
            <a:ext cx="585724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spc="-25" dirty="0">
                <a:solidFill>
                  <a:srgbClr val="7F7F7F"/>
                </a:solidFill>
                <a:latin typeface="Arial"/>
                <a:cs typeface="Arial"/>
              </a:rPr>
              <a:t>Installing Jenkins </a:t>
            </a:r>
            <a:r>
              <a:rPr sz="3950" b="0" spc="-5" dirty="0">
                <a:solidFill>
                  <a:srgbClr val="7F7F7F"/>
                </a:solidFill>
                <a:latin typeface="Arial"/>
                <a:cs typeface="Arial"/>
              </a:rPr>
              <a:t>on</a:t>
            </a:r>
            <a:r>
              <a:rPr sz="3950" b="0" spc="5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5" dirty="0">
                <a:solidFill>
                  <a:srgbClr val="7F7F7F"/>
                </a:solidFill>
                <a:latin typeface="Arial"/>
                <a:cs typeface="Arial"/>
              </a:rPr>
              <a:t>AWS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75285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Installing </a:t>
            </a:r>
            <a:r>
              <a:rPr spc="10" dirty="0"/>
              <a:t>Jenkins </a:t>
            </a:r>
            <a:r>
              <a:rPr spc="15" dirty="0"/>
              <a:t>on</a:t>
            </a:r>
            <a:r>
              <a:rPr spc="30" dirty="0"/>
              <a:t> </a:t>
            </a:r>
            <a:r>
              <a:rPr spc="-10" dirty="0"/>
              <a:t>AWS</a:t>
            </a:r>
          </a:p>
        </p:txBody>
      </p:sp>
      <p:sp>
        <p:nvSpPr>
          <p:cNvPr id="3" name="object 3"/>
          <p:cNvSpPr/>
          <p:nvPr/>
        </p:nvSpPr>
        <p:spPr>
          <a:xfrm>
            <a:off x="1076325" y="2200275"/>
            <a:ext cx="7048515" cy="259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7750" y="2200275"/>
            <a:ext cx="5943600" cy="2619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6435" y="2222836"/>
            <a:ext cx="6951345" cy="2494280"/>
          </a:xfrm>
          <a:custGeom>
            <a:avLst/>
            <a:gdLst/>
            <a:ahLst/>
            <a:cxnLst/>
            <a:rect l="l" t="t" r="r" b="b"/>
            <a:pathLst>
              <a:path w="6951345" h="2494279">
                <a:moveTo>
                  <a:pt x="0" y="2493776"/>
                </a:moveTo>
                <a:lnTo>
                  <a:pt x="6951086" y="2493776"/>
                </a:lnTo>
                <a:lnTo>
                  <a:pt x="6951086" y="0"/>
                </a:lnTo>
                <a:lnTo>
                  <a:pt x="0" y="0"/>
                </a:lnTo>
                <a:lnTo>
                  <a:pt x="0" y="249377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6435" y="2222836"/>
            <a:ext cx="6951345" cy="2494280"/>
          </a:xfrm>
          <a:custGeom>
            <a:avLst/>
            <a:gdLst/>
            <a:ahLst/>
            <a:cxnLst/>
            <a:rect l="l" t="t" r="r" b="b"/>
            <a:pathLst>
              <a:path w="6951345" h="2494279">
                <a:moveTo>
                  <a:pt x="0" y="2493776"/>
                </a:moveTo>
                <a:lnTo>
                  <a:pt x="6951085" y="2493776"/>
                </a:lnTo>
                <a:lnTo>
                  <a:pt x="6951085" y="0"/>
                </a:lnTo>
                <a:lnTo>
                  <a:pt x="0" y="0"/>
                </a:lnTo>
                <a:lnTo>
                  <a:pt x="0" y="2493776"/>
                </a:lnTo>
                <a:close/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0687" y="961704"/>
            <a:ext cx="7633334" cy="3667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350" dirty="0">
                <a:latin typeface="Calibri"/>
                <a:cs typeface="Calibri"/>
              </a:rPr>
              <a:t>Launch </a:t>
            </a:r>
            <a:r>
              <a:rPr sz="1350" spc="10" dirty="0">
                <a:latin typeface="Calibri"/>
                <a:cs typeface="Calibri"/>
              </a:rPr>
              <a:t>an </a:t>
            </a:r>
            <a:r>
              <a:rPr sz="1350" spc="-40" dirty="0">
                <a:latin typeface="Calibri"/>
                <a:cs typeface="Calibri"/>
              </a:rPr>
              <a:t>AWS</a:t>
            </a:r>
            <a:r>
              <a:rPr sz="1350" spc="-5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Instance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350" dirty="0">
                <a:latin typeface="Calibri"/>
                <a:cs typeface="Calibri"/>
              </a:rPr>
              <a:t>Connect </a:t>
            </a:r>
            <a:r>
              <a:rPr sz="1350" spc="-15" dirty="0">
                <a:latin typeface="Calibri"/>
                <a:cs typeface="Calibri"/>
              </a:rPr>
              <a:t>through</a:t>
            </a:r>
            <a:r>
              <a:rPr sz="1350" spc="2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SSH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350" dirty="0">
                <a:latin typeface="Calibri"/>
                <a:cs typeface="Calibri"/>
              </a:rPr>
              <a:t>Execute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following</a:t>
            </a:r>
            <a:r>
              <a:rPr sz="1350" spc="-12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commands: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imes New Roman"/>
              <a:cs typeface="Times New Roman"/>
            </a:endParaRPr>
          </a:p>
          <a:p>
            <a:pPr marL="768350">
              <a:lnSpc>
                <a:spcPct val="100000"/>
              </a:lnSpc>
            </a:pPr>
            <a:r>
              <a:rPr sz="1350" b="1" dirty="0">
                <a:solidFill>
                  <a:srgbClr val="1B577B"/>
                </a:solidFill>
                <a:latin typeface="Calibri"/>
                <a:cs typeface="Calibri"/>
              </a:rPr>
              <a:t>Jenkins</a:t>
            </a:r>
            <a:r>
              <a:rPr sz="1350" b="1" spc="-2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b="1" spc="-10" dirty="0">
                <a:solidFill>
                  <a:srgbClr val="1B577B"/>
                </a:solidFill>
                <a:latin typeface="Calibri"/>
                <a:cs typeface="Calibri"/>
              </a:rPr>
              <a:t>Installation:</a:t>
            </a:r>
            <a:endParaRPr sz="1350">
              <a:latin typeface="Calibri"/>
              <a:cs typeface="Calibri"/>
            </a:endParaRPr>
          </a:p>
          <a:p>
            <a:pPr marL="768350">
              <a:lnSpc>
                <a:spcPct val="100000"/>
              </a:lnSpc>
              <a:spcBef>
                <a:spcPts val="560"/>
              </a:spcBef>
            </a:pP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$&gt; </a:t>
            </a:r>
            <a:r>
              <a:rPr sz="1350" spc="-20" dirty="0">
                <a:solidFill>
                  <a:srgbClr val="1B577B"/>
                </a:solidFill>
                <a:latin typeface="Calibri"/>
                <a:cs typeface="Calibri"/>
              </a:rPr>
              <a:t>sudo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apt-get</a:t>
            </a:r>
            <a:r>
              <a:rPr sz="1350" spc="-17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update</a:t>
            </a:r>
            <a:endParaRPr sz="1350">
              <a:latin typeface="Calibri"/>
              <a:cs typeface="Calibri"/>
            </a:endParaRPr>
          </a:p>
          <a:p>
            <a:pPr marL="768350">
              <a:lnSpc>
                <a:spcPct val="100000"/>
              </a:lnSpc>
              <a:spcBef>
                <a:spcPts val="785"/>
              </a:spcBef>
            </a:pP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$&gt; </a:t>
            </a:r>
            <a:r>
              <a:rPr sz="1350" spc="-20" dirty="0">
                <a:solidFill>
                  <a:srgbClr val="1B577B"/>
                </a:solidFill>
                <a:latin typeface="Calibri"/>
                <a:cs typeface="Calibri"/>
              </a:rPr>
              <a:t>sudo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apt </a:t>
            </a: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install</a:t>
            </a:r>
            <a:r>
              <a:rPr sz="1350" spc="-18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openjdk-8-jdk</a:t>
            </a:r>
            <a:endParaRPr sz="1350">
              <a:latin typeface="Calibri"/>
              <a:cs typeface="Calibri"/>
            </a:endParaRPr>
          </a:p>
          <a:p>
            <a:pPr marL="768350">
              <a:lnSpc>
                <a:spcPct val="100000"/>
              </a:lnSpc>
              <a:spcBef>
                <a:spcPts val="860"/>
              </a:spcBef>
            </a:pP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$&gt; wget </a:t>
            </a:r>
            <a:r>
              <a:rPr sz="1350" spc="15" dirty="0">
                <a:solidFill>
                  <a:srgbClr val="1B577B"/>
                </a:solidFill>
                <a:latin typeface="Calibri"/>
                <a:cs typeface="Calibri"/>
              </a:rPr>
              <a:t>-q -O </a:t>
            </a: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- 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https://pkg.jenkins.io/debian/jenkins.io.key </a:t>
            </a: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| </a:t>
            </a:r>
            <a:r>
              <a:rPr sz="1350" spc="-20" dirty="0">
                <a:solidFill>
                  <a:srgbClr val="1B577B"/>
                </a:solidFill>
                <a:latin typeface="Calibri"/>
                <a:cs typeface="Calibri"/>
              </a:rPr>
              <a:t>sudo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apt-key </a:t>
            </a: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add</a:t>
            </a:r>
            <a:r>
              <a:rPr sz="1350" spc="4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-</a:t>
            </a:r>
            <a:endParaRPr sz="1350">
              <a:latin typeface="Calibri"/>
              <a:cs typeface="Calibri"/>
            </a:endParaRPr>
          </a:p>
          <a:p>
            <a:pPr marL="768350">
              <a:lnSpc>
                <a:spcPct val="100000"/>
              </a:lnSpc>
              <a:spcBef>
                <a:spcPts val="785"/>
              </a:spcBef>
            </a:pP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$&gt; </a:t>
            </a:r>
            <a:r>
              <a:rPr sz="1350" spc="-20" dirty="0">
                <a:solidFill>
                  <a:srgbClr val="1B577B"/>
                </a:solidFill>
                <a:latin typeface="Calibri"/>
                <a:cs typeface="Calibri"/>
              </a:rPr>
              <a:t>sudo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sh </a:t>
            </a:r>
            <a:r>
              <a:rPr sz="1350" spc="15" dirty="0">
                <a:solidFill>
                  <a:srgbClr val="1B577B"/>
                </a:solidFill>
                <a:latin typeface="Calibri"/>
                <a:cs typeface="Calibri"/>
              </a:rPr>
              <a:t>-c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'echo 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deb </a:t>
            </a: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  <a:hlinkClick r:id="rId4"/>
              </a:rPr>
              <a:t>http://pkg.jenkins.io/debian-stable</a:t>
            </a: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-20" dirty="0">
                <a:solidFill>
                  <a:srgbClr val="1B577B"/>
                </a:solidFill>
                <a:latin typeface="Calibri"/>
                <a:cs typeface="Calibri"/>
              </a:rPr>
              <a:t>binary/</a:t>
            </a:r>
            <a:r>
              <a:rPr sz="1350" spc="-18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&gt;</a:t>
            </a:r>
            <a:endParaRPr sz="1350">
              <a:latin typeface="Calibri"/>
              <a:cs typeface="Calibri"/>
            </a:endParaRPr>
          </a:p>
          <a:p>
            <a:pPr marL="768350">
              <a:lnSpc>
                <a:spcPct val="100000"/>
              </a:lnSpc>
              <a:spcBef>
                <a:spcPts val="860"/>
              </a:spcBef>
            </a:pP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/etc/apt/sources.list.d/jenkins.list'</a:t>
            </a:r>
            <a:endParaRPr sz="1350">
              <a:latin typeface="Calibri"/>
              <a:cs typeface="Calibri"/>
            </a:endParaRPr>
          </a:p>
          <a:p>
            <a:pPr marL="768350">
              <a:lnSpc>
                <a:spcPct val="100000"/>
              </a:lnSpc>
              <a:spcBef>
                <a:spcPts val="785"/>
              </a:spcBef>
            </a:pP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$&gt; </a:t>
            </a:r>
            <a:r>
              <a:rPr sz="1350" spc="-20" dirty="0">
                <a:solidFill>
                  <a:srgbClr val="1B577B"/>
                </a:solidFill>
                <a:latin typeface="Calibri"/>
                <a:cs typeface="Calibri"/>
              </a:rPr>
              <a:t>sudo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apt</a:t>
            </a:r>
            <a:r>
              <a:rPr sz="1350" spc="-17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update</a:t>
            </a:r>
            <a:endParaRPr sz="1350">
              <a:latin typeface="Calibri"/>
              <a:cs typeface="Calibri"/>
            </a:endParaRPr>
          </a:p>
          <a:p>
            <a:pPr marL="768350">
              <a:lnSpc>
                <a:spcPct val="100000"/>
              </a:lnSpc>
              <a:spcBef>
                <a:spcPts val="785"/>
              </a:spcBef>
            </a:pP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$&gt; </a:t>
            </a:r>
            <a:r>
              <a:rPr sz="1350" spc="-20" dirty="0">
                <a:solidFill>
                  <a:srgbClr val="1B577B"/>
                </a:solidFill>
                <a:latin typeface="Calibri"/>
                <a:cs typeface="Calibri"/>
              </a:rPr>
              <a:t>sudo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apt </a:t>
            </a: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install</a:t>
            </a:r>
            <a:r>
              <a:rPr sz="1350" spc="-18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-20" dirty="0">
                <a:solidFill>
                  <a:srgbClr val="1B577B"/>
                </a:solidFill>
                <a:latin typeface="Calibri"/>
                <a:cs typeface="Calibri"/>
              </a:rPr>
              <a:t>jenkins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904234"/>
            <a:ext cx="453263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spc="-25" dirty="0">
                <a:solidFill>
                  <a:srgbClr val="7F7F7F"/>
                </a:solidFill>
                <a:latin typeface="Arial"/>
                <a:cs typeface="Arial"/>
              </a:rPr>
              <a:t>Jenkins</a:t>
            </a:r>
            <a:r>
              <a:rPr sz="3950" b="0" spc="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-10" dirty="0">
                <a:solidFill>
                  <a:srgbClr val="7F7F7F"/>
                </a:solidFill>
                <a:latin typeface="Arial"/>
                <a:cs typeface="Arial"/>
              </a:rPr>
              <a:t>Architecture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9650" y="1104900"/>
            <a:ext cx="7524750" cy="2990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32580" y="1123065"/>
            <a:ext cx="7425690" cy="2897505"/>
          </a:xfrm>
          <a:custGeom>
            <a:avLst/>
            <a:gdLst/>
            <a:ahLst/>
            <a:cxnLst/>
            <a:rect l="l" t="t" r="r" b="b"/>
            <a:pathLst>
              <a:path w="7425690" h="2897504">
                <a:moveTo>
                  <a:pt x="6942512" y="0"/>
                </a:moveTo>
                <a:lnTo>
                  <a:pt x="482906" y="0"/>
                </a:lnTo>
                <a:lnTo>
                  <a:pt x="436400" y="2209"/>
                </a:lnTo>
                <a:lnTo>
                  <a:pt x="391143" y="8704"/>
                </a:lnTo>
                <a:lnTo>
                  <a:pt x="347340" y="19282"/>
                </a:lnTo>
                <a:lnTo>
                  <a:pt x="305193" y="33740"/>
                </a:lnTo>
                <a:lnTo>
                  <a:pt x="264903" y="51877"/>
                </a:lnTo>
                <a:lnTo>
                  <a:pt x="226673" y="73490"/>
                </a:lnTo>
                <a:lnTo>
                  <a:pt x="190706" y="98377"/>
                </a:lnTo>
                <a:lnTo>
                  <a:pt x="157204" y="126336"/>
                </a:lnTo>
                <a:lnTo>
                  <a:pt x="126369" y="157164"/>
                </a:lnTo>
                <a:lnTo>
                  <a:pt x="98404" y="190660"/>
                </a:lnTo>
                <a:lnTo>
                  <a:pt x="73511" y="226621"/>
                </a:lnTo>
                <a:lnTo>
                  <a:pt x="51892" y="264845"/>
                </a:lnTo>
                <a:lnTo>
                  <a:pt x="33751" y="305130"/>
                </a:lnTo>
                <a:lnTo>
                  <a:pt x="19288" y="347273"/>
                </a:lnTo>
                <a:lnTo>
                  <a:pt x="8707" y="391073"/>
                </a:lnTo>
                <a:lnTo>
                  <a:pt x="2210" y="436327"/>
                </a:lnTo>
                <a:lnTo>
                  <a:pt x="0" y="482833"/>
                </a:lnTo>
                <a:lnTo>
                  <a:pt x="0" y="2414518"/>
                </a:lnTo>
                <a:lnTo>
                  <a:pt x="2210" y="2461025"/>
                </a:lnTo>
                <a:lnTo>
                  <a:pt x="8707" y="2506281"/>
                </a:lnTo>
                <a:lnTo>
                  <a:pt x="19288" y="2550083"/>
                </a:lnTo>
                <a:lnTo>
                  <a:pt x="33751" y="2592229"/>
                </a:lnTo>
                <a:lnTo>
                  <a:pt x="51892" y="2632517"/>
                </a:lnTo>
                <a:lnTo>
                  <a:pt x="73511" y="2670745"/>
                </a:lnTo>
                <a:lnTo>
                  <a:pt x="98404" y="2706710"/>
                </a:lnTo>
                <a:lnTo>
                  <a:pt x="126369" y="2740210"/>
                </a:lnTo>
                <a:lnTo>
                  <a:pt x="157204" y="2771043"/>
                </a:lnTo>
                <a:lnTo>
                  <a:pt x="190706" y="2799005"/>
                </a:lnTo>
                <a:lnTo>
                  <a:pt x="226673" y="2823897"/>
                </a:lnTo>
                <a:lnTo>
                  <a:pt x="264903" y="2845513"/>
                </a:lnTo>
                <a:lnTo>
                  <a:pt x="305193" y="2863653"/>
                </a:lnTo>
                <a:lnTo>
                  <a:pt x="347340" y="2878114"/>
                </a:lnTo>
                <a:lnTo>
                  <a:pt x="391143" y="2888694"/>
                </a:lnTo>
                <a:lnTo>
                  <a:pt x="436400" y="2895191"/>
                </a:lnTo>
                <a:lnTo>
                  <a:pt x="482906" y="2897401"/>
                </a:lnTo>
                <a:lnTo>
                  <a:pt x="6942512" y="2897401"/>
                </a:lnTo>
                <a:lnTo>
                  <a:pt x="6989018" y="2895191"/>
                </a:lnTo>
                <a:lnTo>
                  <a:pt x="7034273" y="2888694"/>
                </a:lnTo>
                <a:lnTo>
                  <a:pt x="7078074" y="2878114"/>
                </a:lnTo>
                <a:lnTo>
                  <a:pt x="7120219" y="2863653"/>
                </a:lnTo>
                <a:lnTo>
                  <a:pt x="7160506" y="2845513"/>
                </a:lnTo>
                <a:lnTo>
                  <a:pt x="7198733" y="2823897"/>
                </a:lnTo>
                <a:lnTo>
                  <a:pt x="7234696" y="2799005"/>
                </a:lnTo>
                <a:lnTo>
                  <a:pt x="7268195" y="2771043"/>
                </a:lnTo>
                <a:lnTo>
                  <a:pt x="7299026" y="2740210"/>
                </a:lnTo>
                <a:lnTo>
                  <a:pt x="7326987" y="2706710"/>
                </a:lnTo>
                <a:lnTo>
                  <a:pt x="7351877" y="2670745"/>
                </a:lnTo>
                <a:lnTo>
                  <a:pt x="7373492" y="2632517"/>
                </a:lnTo>
                <a:lnTo>
                  <a:pt x="7391631" y="2592229"/>
                </a:lnTo>
                <a:lnTo>
                  <a:pt x="7406091" y="2550083"/>
                </a:lnTo>
                <a:lnTo>
                  <a:pt x="7416670" y="2506281"/>
                </a:lnTo>
                <a:lnTo>
                  <a:pt x="7423166" y="2461025"/>
                </a:lnTo>
                <a:lnTo>
                  <a:pt x="7425376" y="2414518"/>
                </a:lnTo>
                <a:lnTo>
                  <a:pt x="7425376" y="482833"/>
                </a:lnTo>
                <a:lnTo>
                  <a:pt x="7423166" y="436327"/>
                </a:lnTo>
                <a:lnTo>
                  <a:pt x="7416670" y="391073"/>
                </a:lnTo>
                <a:lnTo>
                  <a:pt x="7406091" y="347273"/>
                </a:lnTo>
                <a:lnTo>
                  <a:pt x="7391631" y="305130"/>
                </a:lnTo>
                <a:lnTo>
                  <a:pt x="7373492" y="264845"/>
                </a:lnTo>
                <a:lnTo>
                  <a:pt x="7351877" y="226621"/>
                </a:lnTo>
                <a:lnTo>
                  <a:pt x="7326987" y="190660"/>
                </a:lnTo>
                <a:lnTo>
                  <a:pt x="7299026" y="157164"/>
                </a:lnTo>
                <a:lnTo>
                  <a:pt x="7268195" y="126336"/>
                </a:lnTo>
                <a:lnTo>
                  <a:pt x="7234696" y="98377"/>
                </a:lnTo>
                <a:lnTo>
                  <a:pt x="7198733" y="73490"/>
                </a:lnTo>
                <a:lnTo>
                  <a:pt x="7160506" y="51877"/>
                </a:lnTo>
                <a:lnTo>
                  <a:pt x="7120219" y="33740"/>
                </a:lnTo>
                <a:lnTo>
                  <a:pt x="7078074" y="19282"/>
                </a:lnTo>
                <a:lnTo>
                  <a:pt x="7034273" y="8704"/>
                </a:lnTo>
                <a:lnTo>
                  <a:pt x="6989018" y="2209"/>
                </a:lnTo>
                <a:lnTo>
                  <a:pt x="69425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2580" y="1123066"/>
            <a:ext cx="7425690" cy="2897505"/>
          </a:xfrm>
          <a:custGeom>
            <a:avLst/>
            <a:gdLst/>
            <a:ahLst/>
            <a:cxnLst/>
            <a:rect l="l" t="t" r="r" b="b"/>
            <a:pathLst>
              <a:path w="7425690" h="2897504">
                <a:moveTo>
                  <a:pt x="0" y="482833"/>
                </a:moveTo>
                <a:lnTo>
                  <a:pt x="2210" y="436327"/>
                </a:lnTo>
                <a:lnTo>
                  <a:pt x="8707" y="391073"/>
                </a:lnTo>
                <a:lnTo>
                  <a:pt x="19288" y="347273"/>
                </a:lnTo>
                <a:lnTo>
                  <a:pt x="33751" y="305130"/>
                </a:lnTo>
                <a:lnTo>
                  <a:pt x="51892" y="264845"/>
                </a:lnTo>
                <a:lnTo>
                  <a:pt x="73511" y="226621"/>
                </a:lnTo>
                <a:lnTo>
                  <a:pt x="98404" y="190660"/>
                </a:lnTo>
                <a:lnTo>
                  <a:pt x="126369" y="157164"/>
                </a:lnTo>
                <a:lnTo>
                  <a:pt x="157204" y="126336"/>
                </a:lnTo>
                <a:lnTo>
                  <a:pt x="190706" y="98377"/>
                </a:lnTo>
                <a:lnTo>
                  <a:pt x="226673" y="73490"/>
                </a:lnTo>
                <a:lnTo>
                  <a:pt x="264903" y="51877"/>
                </a:lnTo>
                <a:lnTo>
                  <a:pt x="305193" y="33740"/>
                </a:lnTo>
                <a:lnTo>
                  <a:pt x="347340" y="19282"/>
                </a:lnTo>
                <a:lnTo>
                  <a:pt x="391143" y="8704"/>
                </a:lnTo>
                <a:lnTo>
                  <a:pt x="436399" y="2209"/>
                </a:lnTo>
                <a:lnTo>
                  <a:pt x="482906" y="0"/>
                </a:lnTo>
                <a:lnTo>
                  <a:pt x="6942511" y="0"/>
                </a:lnTo>
                <a:lnTo>
                  <a:pt x="6989018" y="2209"/>
                </a:lnTo>
                <a:lnTo>
                  <a:pt x="7034273" y="8704"/>
                </a:lnTo>
                <a:lnTo>
                  <a:pt x="7078074" y="19282"/>
                </a:lnTo>
                <a:lnTo>
                  <a:pt x="7120219" y="33740"/>
                </a:lnTo>
                <a:lnTo>
                  <a:pt x="7160506" y="51877"/>
                </a:lnTo>
                <a:lnTo>
                  <a:pt x="7198732" y="73490"/>
                </a:lnTo>
                <a:lnTo>
                  <a:pt x="7234696" y="98377"/>
                </a:lnTo>
                <a:lnTo>
                  <a:pt x="7268194" y="126336"/>
                </a:lnTo>
                <a:lnTo>
                  <a:pt x="7299025" y="157164"/>
                </a:lnTo>
                <a:lnTo>
                  <a:pt x="7326987" y="190660"/>
                </a:lnTo>
                <a:lnTo>
                  <a:pt x="7351876" y="226621"/>
                </a:lnTo>
                <a:lnTo>
                  <a:pt x="7373491" y="264845"/>
                </a:lnTo>
                <a:lnTo>
                  <a:pt x="7391630" y="305130"/>
                </a:lnTo>
                <a:lnTo>
                  <a:pt x="7406090" y="347273"/>
                </a:lnTo>
                <a:lnTo>
                  <a:pt x="7416669" y="391073"/>
                </a:lnTo>
                <a:lnTo>
                  <a:pt x="7423165" y="436327"/>
                </a:lnTo>
                <a:lnTo>
                  <a:pt x="7425375" y="482833"/>
                </a:lnTo>
                <a:lnTo>
                  <a:pt x="7425375" y="2414518"/>
                </a:lnTo>
                <a:lnTo>
                  <a:pt x="7423165" y="2461025"/>
                </a:lnTo>
                <a:lnTo>
                  <a:pt x="7416669" y="2506280"/>
                </a:lnTo>
                <a:lnTo>
                  <a:pt x="7406090" y="2550082"/>
                </a:lnTo>
                <a:lnTo>
                  <a:pt x="7391630" y="2592229"/>
                </a:lnTo>
                <a:lnTo>
                  <a:pt x="7373491" y="2632517"/>
                </a:lnTo>
                <a:lnTo>
                  <a:pt x="7351876" y="2670745"/>
                </a:lnTo>
                <a:lnTo>
                  <a:pt x="7326987" y="2706710"/>
                </a:lnTo>
                <a:lnTo>
                  <a:pt x="7299025" y="2740210"/>
                </a:lnTo>
                <a:lnTo>
                  <a:pt x="7268194" y="2771042"/>
                </a:lnTo>
                <a:lnTo>
                  <a:pt x="7234696" y="2799005"/>
                </a:lnTo>
                <a:lnTo>
                  <a:pt x="7198732" y="2823896"/>
                </a:lnTo>
                <a:lnTo>
                  <a:pt x="7160506" y="2845513"/>
                </a:lnTo>
                <a:lnTo>
                  <a:pt x="7120219" y="2863653"/>
                </a:lnTo>
                <a:lnTo>
                  <a:pt x="7078074" y="2878114"/>
                </a:lnTo>
                <a:lnTo>
                  <a:pt x="7034273" y="2888694"/>
                </a:lnTo>
                <a:lnTo>
                  <a:pt x="6989018" y="2895190"/>
                </a:lnTo>
                <a:lnTo>
                  <a:pt x="6942511" y="2897401"/>
                </a:lnTo>
                <a:lnTo>
                  <a:pt x="482906" y="2897401"/>
                </a:lnTo>
                <a:lnTo>
                  <a:pt x="436399" y="2895190"/>
                </a:lnTo>
                <a:lnTo>
                  <a:pt x="391143" y="2888694"/>
                </a:lnTo>
                <a:lnTo>
                  <a:pt x="347340" y="2878114"/>
                </a:lnTo>
                <a:lnTo>
                  <a:pt x="305193" y="2863653"/>
                </a:lnTo>
                <a:lnTo>
                  <a:pt x="264903" y="2845513"/>
                </a:lnTo>
                <a:lnTo>
                  <a:pt x="226673" y="2823896"/>
                </a:lnTo>
                <a:lnTo>
                  <a:pt x="190706" y="2799005"/>
                </a:lnTo>
                <a:lnTo>
                  <a:pt x="157204" y="2771042"/>
                </a:lnTo>
                <a:lnTo>
                  <a:pt x="126369" y="2740210"/>
                </a:lnTo>
                <a:lnTo>
                  <a:pt x="98404" y="2706710"/>
                </a:lnTo>
                <a:lnTo>
                  <a:pt x="73511" y="2670745"/>
                </a:lnTo>
                <a:lnTo>
                  <a:pt x="51892" y="2632517"/>
                </a:lnTo>
                <a:lnTo>
                  <a:pt x="33751" y="2592229"/>
                </a:lnTo>
                <a:lnTo>
                  <a:pt x="19288" y="2550082"/>
                </a:lnTo>
                <a:lnTo>
                  <a:pt x="8707" y="2506280"/>
                </a:lnTo>
                <a:lnTo>
                  <a:pt x="2210" y="2461025"/>
                </a:lnTo>
                <a:lnTo>
                  <a:pt x="0" y="2414518"/>
                </a:lnTo>
                <a:lnTo>
                  <a:pt x="0" y="48283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57509" y="2419350"/>
            <a:ext cx="3095609" cy="41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81106" y="2584953"/>
            <a:ext cx="2759710" cy="85725"/>
          </a:xfrm>
          <a:custGeom>
            <a:avLst/>
            <a:gdLst/>
            <a:ahLst/>
            <a:cxnLst/>
            <a:rect l="l" t="t" r="r" b="b"/>
            <a:pathLst>
              <a:path w="2759710" h="85725">
                <a:moveTo>
                  <a:pt x="114300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14300" y="57150"/>
                </a:lnTo>
                <a:lnTo>
                  <a:pt x="114300" y="28575"/>
                </a:lnTo>
                <a:close/>
              </a:path>
              <a:path w="2759710" h="85725">
                <a:moveTo>
                  <a:pt x="228584" y="28575"/>
                </a:moveTo>
                <a:lnTo>
                  <a:pt x="200009" y="28575"/>
                </a:lnTo>
                <a:lnTo>
                  <a:pt x="200009" y="57150"/>
                </a:lnTo>
                <a:lnTo>
                  <a:pt x="228584" y="57150"/>
                </a:lnTo>
                <a:lnTo>
                  <a:pt x="228584" y="28575"/>
                </a:lnTo>
                <a:close/>
              </a:path>
              <a:path w="2759710" h="85725">
                <a:moveTo>
                  <a:pt x="428609" y="28575"/>
                </a:moveTo>
                <a:lnTo>
                  <a:pt x="314309" y="28575"/>
                </a:lnTo>
                <a:lnTo>
                  <a:pt x="314309" y="57150"/>
                </a:lnTo>
                <a:lnTo>
                  <a:pt x="428609" y="57150"/>
                </a:lnTo>
                <a:lnTo>
                  <a:pt x="428609" y="28575"/>
                </a:lnTo>
                <a:close/>
              </a:path>
              <a:path w="2759710" h="85725">
                <a:moveTo>
                  <a:pt x="542925" y="28575"/>
                </a:moveTo>
                <a:lnTo>
                  <a:pt x="514350" y="28575"/>
                </a:lnTo>
                <a:lnTo>
                  <a:pt x="514350" y="57150"/>
                </a:lnTo>
                <a:lnTo>
                  <a:pt x="542925" y="57150"/>
                </a:lnTo>
                <a:lnTo>
                  <a:pt x="542925" y="28575"/>
                </a:lnTo>
                <a:close/>
              </a:path>
              <a:path w="2759710" h="85725">
                <a:moveTo>
                  <a:pt x="742950" y="28575"/>
                </a:moveTo>
                <a:lnTo>
                  <a:pt x="628650" y="28575"/>
                </a:lnTo>
                <a:lnTo>
                  <a:pt x="628650" y="57150"/>
                </a:lnTo>
                <a:lnTo>
                  <a:pt x="742950" y="57150"/>
                </a:lnTo>
                <a:lnTo>
                  <a:pt x="742950" y="28575"/>
                </a:lnTo>
                <a:close/>
              </a:path>
              <a:path w="2759710" h="85725">
                <a:moveTo>
                  <a:pt x="857234" y="28575"/>
                </a:moveTo>
                <a:lnTo>
                  <a:pt x="828659" y="28575"/>
                </a:lnTo>
                <a:lnTo>
                  <a:pt x="828659" y="57150"/>
                </a:lnTo>
                <a:lnTo>
                  <a:pt x="857234" y="57150"/>
                </a:lnTo>
                <a:lnTo>
                  <a:pt x="857234" y="28575"/>
                </a:lnTo>
                <a:close/>
              </a:path>
              <a:path w="2759710" h="85725">
                <a:moveTo>
                  <a:pt x="1057259" y="28575"/>
                </a:moveTo>
                <a:lnTo>
                  <a:pt x="942959" y="28575"/>
                </a:lnTo>
                <a:lnTo>
                  <a:pt x="942959" y="57150"/>
                </a:lnTo>
                <a:lnTo>
                  <a:pt x="1057259" y="57150"/>
                </a:lnTo>
                <a:lnTo>
                  <a:pt x="1057259" y="28575"/>
                </a:lnTo>
                <a:close/>
              </a:path>
              <a:path w="2759710" h="85725">
                <a:moveTo>
                  <a:pt x="1171575" y="28575"/>
                </a:moveTo>
                <a:lnTo>
                  <a:pt x="1143000" y="28575"/>
                </a:lnTo>
                <a:lnTo>
                  <a:pt x="1143000" y="57150"/>
                </a:lnTo>
                <a:lnTo>
                  <a:pt x="1171575" y="57150"/>
                </a:lnTo>
                <a:lnTo>
                  <a:pt x="1171575" y="28575"/>
                </a:lnTo>
                <a:close/>
              </a:path>
              <a:path w="2759710" h="85725">
                <a:moveTo>
                  <a:pt x="1371600" y="28575"/>
                </a:moveTo>
                <a:lnTo>
                  <a:pt x="1257300" y="28575"/>
                </a:lnTo>
                <a:lnTo>
                  <a:pt x="1257300" y="57150"/>
                </a:lnTo>
                <a:lnTo>
                  <a:pt x="1371600" y="57150"/>
                </a:lnTo>
                <a:lnTo>
                  <a:pt x="1371600" y="28575"/>
                </a:lnTo>
                <a:close/>
              </a:path>
              <a:path w="2759710" h="85725">
                <a:moveTo>
                  <a:pt x="1485884" y="28575"/>
                </a:moveTo>
                <a:lnTo>
                  <a:pt x="1457309" y="28575"/>
                </a:lnTo>
                <a:lnTo>
                  <a:pt x="1457309" y="57150"/>
                </a:lnTo>
                <a:lnTo>
                  <a:pt x="1485884" y="57150"/>
                </a:lnTo>
                <a:lnTo>
                  <a:pt x="1485884" y="28575"/>
                </a:lnTo>
                <a:close/>
              </a:path>
              <a:path w="2759710" h="85725">
                <a:moveTo>
                  <a:pt x="1685909" y="28575"/>
                </a:moveTo>
                <a:lnTo>
                  <a:pt x="1571609" y="28575"/>
                </a:lnTo>
                <a:lnTo>
                  <a:pt x="1571609" y="57150"/>
                </a:lnTo>
                <a:lnTo>
                  <a:pt x="1685909" y="57150"/>
                </a:lnTo>
                <a:lnTo>
                  <a:pt x="1685909" y="28575"/>
                </a:lnTo>
                <a:close/>
              </a:path>
              <a:path w="2759710" h="85725">
                <a:moveTo>
                  <a:pt x="1800225" y="28575"/>
                </a:moveTo>
                <a:lnTo>
                  <a:pt x="1771650" y="28575"/>
                </a:lnTo>
                <a:lnTo>
                  <a:pt x="1771650" y="57150"/>
                </a:lnTo>
                <a:lnTo>
                  <a:pt x="1800225" y="57150"/>
                </a:lnTo>
                <a:lnTo>
                  <a:pt x="1800225" y="28575"/>
                </a:lnTo>
                <a:close/>
              </a:path>
              <a:path w="2759710" h="85725">
                <a:moveTo>
                  <a:pt x="2000250" y="28575"/>
                </a:moveTo>
                <a:lnTo>
                  <a:pt x="1885950" y="28575"/>
                </a:lnTo>
                <a:lnTo>
                  <a:pt x="1885950" y="57150"/>
                </a:lnTo>
                <a:lnTo>
                  <a:pt x="2000250" y="57150"/>
                </a:lnTo>
                <a:lnTo>
                  <a:pt x="2000250" y="28575"/>
                </a:lnTo>
                <a:close/>
              </a:path>
              <a:path w="2759710" h="85725">
                <a:moveTo>
                  <a:pt x="2114534" y="28575"/>
                </a:moveTo>
                <a:lnTo>
                  <a:pt x="2085959" y="28575"/>
                </a:lnTo>
                <a:lnTo>
                  <a:pt x="2085959" y="57150"/>
                </a:lnTo>
                <a:lnTo>
                  <a:pt x="2114534" y="57150"/>
                </a:lnTo>
                <a:lnTo>
                  <a:pt x="2114534" y="28575"/>
                </a:lnTo>
                <a:close/>
              </a:path>
              <a:path w="2759710" h="85725">
                <a:moveTo>
                  <a:pt x="2314559" y="28575"/>
                </a:moveTo>
                <a:lnTo>
                  <a:pt x="2200259" y="28575"/>
                </a:lnTo>
                <a:lnTo>
                  <a:pt x="2200259" y="57150"/>
                </a:lnTo>
                <a:lnTo>
                  <a:pt x="2314559" y="57150"/>
                </a:lnTo>
                <a:lnTo>
                  <a:pt x="2314559" y="28575"/>
                </a:lnTo>
                <a:close/>
              </a:path>
              <a:path w="2759710" h="85725">
                <a:moveTo>
                  <a:pt x="2428875" y="28575"/>
                </a:moveTo>
                <a:lnTo>
                  <a:pt x="2400300" y="28575"/>
                </a:lnTo>
                <a:lnTo>
                  <a:pt x="2400300" y="57150"/>
                </a:lnTo>
                <a:lnTo>
                  <a:pt x="2428875" y="57150"/>
                </a:lnTo>
                <a:lnTo>
                  <a:pt x="2428875" y="28575"/>
                </a:lnTo>
                <a:close/>
              </a:path>
              <a:path w="2759710" h="85725">
                <a:moveTo>
                  <a:pt x="2628900" y="28575"/>
                </a:moveTo>
                <a:lnTo>
                  <a:pt x="2514600" y="28575"/>
                </a:lnTo>
                <a:lnTo>
                  <a:pt x="2514600" y="57150"/>
                </a:lnTo>
                <a:lnTo>
                  <a:pt x="2628900" y="57150"/>
                </a:lnTo>
                <a:lnTo>
                  <a:pt x="2628900" y="28575"/>
                </a:lnTo>
                <a:close/>
              </a:path>
              <a:path w="2759710" h="85725">
                <a:moveTo>
                  <a:pt x="2673736" y="0"/>
                </a:moveTo>
                <a:lnTo>
                  <a:pt x="2673736" y="85725"/>
                </a:lnTo>
                <a:lnTo>
                  <a:pt x="2759445" y="42934"/>
                </a:lnTo>
                <a:lnTo>
                  <a:pt x="2673736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24600" y="2266950"/>
            <a:ext cx="1619250" cy="800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68034" y="2302132"/>
            <a:ext cx="1487170" cy="672465"/>
          </a:xfrm>
          <a:custGeom>
            <a:avLst/>
            <a:gdLst/>
            <a:ahLst/>
            <a:cxnLst/>
            <a:rect l="l" t="t" r="r" b="b"/>
            <a:pathLst>
              <a:path w="1487170" h="672464">
                <a:moveTo>
                  <a:pt x="1374769" y="0"/>
                </a:moveTo>
                <a:lnTo>
                  <a:pt x="0" y="0"/>
                </a:lnTo>
                <a:lnTo>
                  <a:pt x="0" y="559938"/>
                </a:lnTo>
                <a:lnTo>
                  <a:pt x="112014" y="671952"/>
                </a:lnTo>
                <a:lnTo>
                  <a:pt x="1486783" y="671952"/>
                </a:lnTo>
                <a:lnTo>
                  <a:pt x="1486783" y="112014"/>
                </a:lnTo>
                <a:lnTo>
                  <a:pt x="1374769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99402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Jenkins</a:t>
            </a:r>
            <a:r>
              <a:rPr spc="45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10" name="object 10"/>
          <p:cNvSpPr/>
          <p:nvPr/>
        </p:nvSpPr>
        <p:spPr>
          <a:xfrm>
            <a:off x="1390650" y="1762125"/>
            <a:ext cx="1362075" cy="18192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33069" y="1798572"/>
            <a:ext cx="1221815" cy="16860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50995" y="2480625"/>
            <a:ext cx="97980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FFFFFF"/>
                </a:solidFill>
                <a:latin typeface="Calibri"/>
                <a:cs typeface="Calibri"/>
              </a:rPr>
              <a:t>DevOps</a:t>
            </a:r>
            <a:r>
              <a:rPr sz="135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spc="-30" dirty="0">
                <a:solidFill>
                  <a:srgbClr val="FFFFFF"/>
                </a:solidFill>
                <a:latin typeface="Calibri"/>
                <a:cs typeface="Calibri"/>
              </a:rPr>
              <a:t>Tools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24300" y="1981200"/>
            <a:ext cx="1323975" cy="13239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52890" y="2009775"/>
            <a:ext cx="1209675" cy="12096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49146" y="2102357"/>
            <a:ext cx="1023619" cy="1029969"/>
          </a:xfrm>
          <a:custGeom>
            <a:avLst/>
            <a:gdLst/>
            <a:ahLst/>
            <a:cxnLst/>
            <a:rect l="l" t="t" r="r" b="b"/>
            <a:pathLst>
              <a:path w="1023620" h="1029969">
                <a:moveTo>
                  <a:pt x="511667" y="0"/>
                </a:moveTo>
                <a:lnTo>
                  <a:pt x="465101" y="2104"/>
                </a:lnTo>
                <a:lnTo>
                  <a:pt x="419704" y="8294"/>
                </a:lnTo>
                <a:lnTo>
                  <a:pt x="375658" y="18390"/>
                </a:lnTo>
                <a:lnTo>
                  <a:pt x="333145" y="32210"/>
                </a:lnTo>
                <a:lnTo>
                  <a:pt x="292343" y="49571"/>
                </a:lnTo>
                <a:lnTo>
                  <a:pt x="253435" y="70292"/>
                </a:lnTo>
                <a:lnTo>
                  <a:pt x="216601" y="94191"/>
                </a:lnTo>
                <a:lnTo>
                  <a:pt x="182021" y="121086"/>
                </a:lnTo>
                <a:lnTo>
                  <a:pt x="149877" y="150797"/>
                </a:lnTo>
                <a:lnTo>
                  <a:pt x="120349" y="183140"/>
                </a:lnTo>
                <a:lnTo>
                  <a:pt x="93619" y="217934"/>
                </a:lnTo>
                <a:lnTo>
                  <a:pt x="69865" y="254998"/>
                </a:lnTo>
                <a:lnTo>
                  <a:pt x="49271" y="294149"/>
                </a:lnTo>
                <a:lnTo>
                  <a:pt x="32015" y="335207"/>
                </a:lnTo>
                <a:lnTo>
                  <a:pt x="18279" y="377989"/>
                </a:lnTo>
                <a:lnTo>
                  <a:pt x="8244" y="422313"/>
                </a:lnTo>
                <a:lnTo>
                  <a:pt x="2091" y="467998"/>
                </a:lnTo>
                <a:lnTo>
                  <a:pt x="0" y="514862"/>
                </a:lnTo>
                <a:lnTo>
                  <a:pt x="2091" y="561724"/>
                </a:lnTo>
                <a:lnTo>
                  <a:pt x="8244" y="607407"/>
                </a:lnTo>
                <a:lnTo>
                  <a:pt x="18279" y="651729"/>
                </a:lnTo>
                <a:lnTo>
                  <a:pt x="32015" y="694510"/>
                </a:lnTo>
                <a:lnTo>
                  <a:pt x="49271" y="735566"/>
                </a:lnTo>
                <a:lnTo>
                  <a:pt x="69865" y="774717"/>
                </a:lnTo>
                <a:lnTo>
                  <a:pt x="93619" y="811780"/>
                </a:lnTo>
                <a:lnTo>
                  <a:pt x="120349" y="846573"/>
                </a:lnTo>
                <a:lnTo>
                  <a:pt x="149877" y="878916"/>
                </a:lnTo>
                <a:lnTo>
                  <a:pt x="182021" y="908626"/>
                </a:lnTo>
                <a:lnTo>
                  <a:pt x="216601" y="935521"/>
                </a:lnTo>
                <a:lnTo>
                  <a:pt x="253435" y="959420"/>
                </a:lnTo>
                <a:lnTo>
                  <a:pt x="292343" y="980140"/>
                </a:lnTo>
                <a:lnTo>
                  <a:pt x="333145" y="997501"/>
                </a:lnTo>
                <a:lnTo>
                  <a:pt x="375658" y="1011321"/>
                </a:lnTo>
                <a:lnTo>
                  <a:pt x="419704" y="1021417"/>
                </a:lnTo>
                <a:lnTo>
                  <a:pt x="465101" y="1027607"/>
                </a:lnTo>
                <a:lnTo>
                  <a:pt x="511667" y="1029711"/>
                </a:lnTo>
                <a:lnTo>
                  <a:pt x="558258" y="1027607"/>
                </a:lnTo>
                <a:lnTo>
                  <a:pt x="603676" y="1021417"/>
                </a:lnTo>
                <a:lnTo>
                  <a:pt x="647740" y="1011321"/>
                </a:lnTo>
                <a:lnTo>
                  <a:pt x="690271" y="997501"/>
                </a:lnTo>
                <a:lnTo>
                  <a:pt x="731086" y="980140"/>
                </a:lnTo>
                <a:lnTo>
                  <a:pt x="770007" y="959420"/>
                </a:lnTo>
                <a:lnTo>
                  <a:pt x="806851" y="935521"/>
                </a:lnTo>
                <a:lnTo>
                  <a:pt x="841439" y="908626"/>
                </a:lnTo>
                <a:lnTo>
                  <a:pt x="873591" y="878916"/>
                </a:lnTo>
                <a:lnTo>
                  <a:pt x="903124" y="846573"/>
                </a:lnTo>
                <a:lnTo>
                  <a:pt x="929859" y="811780"/>
                </a:lnTo>
                <a:lnTo>
                  <a:pt x="953616" y="774717"/>
                </a:lnTo>
                <a:lnTo>
                  <a:pt x="974213" y="735566"/>
                </a:lnTo>
                <a:lnTo>
                  <a:pt x="991470" y="694510"/>
                </a:lnTo>
                <a:lnTo>
                  <a:pt x="1005207" y="651729"/>
                </a:lnTo>
                <a:lnTo>
                  <a:pt x="1015242" y="607407"/>
                </a:lnTo>
                <a:lnTo>
                  <a:pt x="1021396" y="561724"/>
                </a:lnTo>
                <a:lnTo>
                  <a:pt x="1023487" y="514862"/>
                </a:lnTo>
                <a:lnTo>
                  <a:pt x="1021396" y="467998"/>
                </a:lnTo>
                <a:lnTo>
                  <a:pt x="1015242" y="422313"/>
                </a:lnTo>
                <a:lnTo>
                  <a:pt x="1005207" y="377989"/>
                </a:lnTo>
                <a:lnTo>
                  <a:pt x="991470" y="335207"/>
                </a:lnTo>
                <a:lnTo>
                  <a:pt x="974213" y="294149"/>
                </a:lnTo>
                <a:lnTo>
                  <a:pt x="953616" y="254998"/>
                </a:lnTo>
                <a:lnTo>
                  <a:pt x="929859" y="217934"/>
                </a:lnTo>
                <a:lnTo>
                  <a:pt x="903124" y="183140"/>
                </a:lnTo>
                <a:lnTo>
                  <a:pt x="873591" y="150797"/>
                </a:lnTo>
                <a:lnTo>
                  <a:pt x="841439" y="121086"/>
                </a:lnTo>
                <a:lnTo>
                  <a:pt x="806851" y="94191"/>
                </a:lnTo>
                <a:lnTo>
                  <a:pt x="770007" y="70292"/>
                </a:lnTo>
                <a:lnTo>
                  <a:pt x="731086" y="49571"/>
                </a:lnTo>
                <a:lnTo>
                  <a:pt x="690271" y="32210"/>
                </a:lnTo>
                <a:lnTo>
                  <a:pt x="647740" y="18390"/>
                </a:lnTo>
                <a:lnTo>
                  <a:pt x="603676" y="8294"/>
                </a:lnTo>
                <a:lnTo>
                  <a:pt x="558258" y="2104"/>
                </a:lnTo>
                <a:lnTo>
                  <a:pt x="5116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49145" y="2102358"/>
            <a:ext cx="1023619" cy="1029969"/>
          </a:xfrm>
          <a:custGeom>
            <a:avLst/>
            <a:gdLst/>
            <a:ahLst/>
            <a:cxnLst/>
            <a:rect l="l" t="t" r="r" b="b"/>
            <a:pathLst>
              <a:path w="1023620" h="1029969">
                <a:moveTo>
                  <a:pt x="0" y="514862"/>
                </a:moveTo>
                <a:lnTo>
                  <a:pt x="2091" y="467998"/>
                </a:lnTo>
                <a:lnTo>
                  <a:pt x="8244" y="422313"/>
                </a:lnTo>
                <a:lnTo>
                  <a:pt x="18279" y="377989"/>
                </a:lnTo>
                <a:lnTo>
                  <a:pt x="32015" y="335207"/>
                </a:lnTo>
                <a:lnTo>
                  <a:pt x="49271" y="294149"/>
                </a:lnTo>
                <a:lnTo>
                  <a:pt x="69865" y="254998"/>
                </a:lnTo>
                <a:lnTo>
                  <a:pt x="93619" y="217934"/>
                </a:lnTo>
                <a:lnTo>
                  <a:pt x="120349" y="183140"/>
                </a:lnTo>
                <a:lnTo>
                  <a:pt x="149877" y="150797"/>
                </a:lnTo>
                <a:lnTo>
                  <a:pt x="182021" y="121086"/>
                </a:lnTo>
                <a:lnTo>
                  <a:pt x="216601" y="94191"/>
                </a:lnTo>
                <a:lnTo>
                  <a:pt x="253435" y="70292"/>
                </a:lnTo>
                <a:lnTo>
                  <a:pt x="292343" y="49571"/>
                </a:lnTo>
                <a:lnTo>
                  <a:pt x="333145" y="32210"/>
                </a:lnTo>
                <a:lnTo>
                  <a:pt x="375658" y="18390"/>
                </a:lnTo>
                <a:lnTo>
                  <a:pt x="419704" y="8294"/>
                </a:lnTo>
                <a:lnTo>
                  <a:pt x="465101" y="2104"/>
                </a:lnTo>
                <a:lnTo>
                  <a:pt x="511667" y="0"/>
                </a:lnTo>
                <a:lnTo>
                  <a:pt x="558258" y="2104"/>
                </a:lnTo>
                <a:lnTo>
                  <a:pt x="603676" y="8294"/>
                </a:lnTo>
                <a:lnTo>
                  <a:pt x="647740" y="18390"/>
                </a:lnTo>
                <a:lnTo>
                  <a:pt x="690271" y="32210"/>
                </a:lnTo>
                <a:lnTo>
                  <a:pt x="731086" y="49571"/>
                </a:lnTo>
                <a:lnTo>
                  <a:pt x="770007" y="70292"/>
                </a:lnTo>
                <a:lnTo>
                  <a:pt x="806851" y="94191"/>
                </a:lnTo>
                <a:lnTo>
                  <a:pt x="841439" y="121086"/>
                </a:lnTo>
                <a:lnTo>
                  <a:pt x="873591" y="150797"/>
                </a:lnTo>
                <a:lnTo>
                  <a:pt x="903124" y="183140"/>
                </a:lnTo>
                <a:lnTo>
                  <a:pt x="929859" y="217934"/>
                </a:lnTo>
                <a:lnTo>
                  <a:pt x="953616" y="254998"/>
                </a:lnTo>
                <a:lnTo>
                  <a:pt x="974213" y="294149"/>
                </a:lnTo>
                <a:lnTo>
                  <a:pt x="991470" y="335207"/>
                </a:lnTo>
                <a:lnTo>
                  <a:pt x="1005207" y="377989"/>
                </a:lnTo>
                <a:lnTo>
                  <a:pt x="1015242" y="422313"/>
                </a:lnTo>
                <a:lnTo>
                  <a:pt x="1021396" y="467998"/>
                </a:lnTo>
                <a:lnTo>
                  <a:pt x="1023487" y="514862"/>
                </a:lnTo>
                <a:lnTo>
                  <a:pt x="1021396" y="561724"/>
                </a:lnTo>
                <a:lnTo>
                  <a:pt x="1015242" y="607407"/>
                </a:lnTo>
                <a:lnTo>
                  <a:pt x="1005207" y="651729"/>
                </a:lnTo>
                <a:lnTo>
                  <a:pt x="991470" y="694510"/>
                </a:lnTo>
                <a:lnTo>
                  <a:pt x="974213" y="735566"/>
                </a:lnTo>
                <a:lnTo>
                  <a:pt x="953616" y="774717"/>
                </a:lnTo>
                <a:lnTo>
                  <a:pt x="929859" y="811780"/>
                </a:lnTo>
                <a:lnTo>
                  <a:pt x="903124" y="846573"/>
                </a:lnTo>
                <a:lnTo>
                  <a:pt x="873591" y="878916"/>
                </a:lnTo>
                <a:lnTo>
                  <a:pt x="841439" y="908626"/>
                </a:lnTo>
                <a:lnTo>
                  <a:pt x="806851" y="935521"/>
                </a:lnTo>
                <a:lnTo>
                  <a:pt x="770007" y="959420"/>
                </a:lnTo>
                <a:lnTo>
                  <a:pt x="731086" y="980140"/>
                </a:lnTo>
                <a:lnTo>
                  <a:pt x="690271" y="997501"/>
                </a:lnTo>
                <a:lnTo>
                  <a:pt x="647740" y="1011321"/>
                </a:lnTo>
                <a:lnTo>
                  <a:pt x="603676" y="1021417"/>
                </a:lnTo>
                <a:lnTo>
                  <a:pt x="558258" y="1027607"/>
                </a:lnTo>
                <a:lnTo>
                  <a:pt x="511667" y="1029711"/>
                </a:lnTo>
                <a:lnTo>
                  <a:pt x="465101" y="1027607"/>
                </a:lnTo>
                <a:lnTo>
                  <a:pt x="419704" y="1021417"/>
                </a:lnTo>
                <a:lnTo>
                  <a:pt x="375658" y="1011321"/>
                </a:lnTo>
                <a:lnTo>
                  <a:pt x="333145" y="997501"/>
                </a:lnTo>
                <a:lnTo>
                  <a:pt x="292343" y="980140"/>
                </a:lnTo>
                <a:lnTo>
                  <a:pt x="253435" y="959420"/>
                </a:lnTo>
                <a:lnTo>
                  <a:pt x="216601" y="935521"/>
                </a:lnTo>
                <a:lnTo>
                  <a:pt x="182021" y="908626"/>
                </a:lnTo>
                <a:lnTo>
                  <a:pt x="149877" y="878916"/>
                </a:lnTo>
                <a:lnTo>
                  <a:pt x="120349" y="846573"/>
                </a:lnTo>
                <a:lnTo>
                  <a:pt x="93619" y="811780"/>
                </a:lnTo>
                <a:lnTo>
                  <a:pt x="69865" y="774717"/>
                </a:lnTo>
                <a:lnTo>
                  <a:pt x="49271" y="735566"/>
                </a:lnTo>
                <a:lnTo>
                  <a:pt x="32015" y="694510"/>
                </a:lnTo>
                <a:lnTo>
                  <a:pt x="18279" y="651729"/>
                </a:lnTo>
                <a:lnTo>
                  <a:pt x="8244" y="607407"/>
                </a:lnTo>
                <a:lnTo>
                  <a:pt x="2091" y="561724"/>
                </a:lnTo>
                <a:lnTo>
                  <a:pt x="0" y="514862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289682" y="3215956"/>
            <a:ext cx="54229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30" dirty="0">
                <a:latin typeface="Calibri"/>
                <a:cs typeface="Calibri"/>
              </a:rPr>
              <a:t>P</a:t>
            </a:r>
            <a:r>
              <a:rPr sz="1350" b="1" spc="-35" dirty="0">
                <a:latin typeface="Calibri"/>
                <a:cs typeface="Calibri"/>
              </a:rPr>
              <a:t>l</a:t>
            </a:r>
            <a:r>
              <a:rPr sz="1350" b="1" spc="20" dirty="0">
                <a:latin typeface="Calibri"/>
                <a:cs typeface="Calibri"/>
              </a:rPr>
              <a:t>u</a:t>
            </a:r>
            <a:r>
              <a:rPr sz="1350" b="1" spc="35" dirty="0">
                <a:latin typeface="Calibri"/>
                <a:cs typeface="Calibri"/>
              </a:rPr>
              <a:t>g</a:t>
            </a:r>
            <a:r>
              <a:rPr sz="1350" b="1" spc="-35" dirty="0">
                <a:latin typeface="Calibri"/>
                <a:cs typeface="Calibri"/>
              </a:rPr>
              <a:t>i</a:t>
            </a:r>
            <a:r>
              <a:rPr sz="1350" b="1" spc="20" dirty="0">
                <a:latin typeface="Calibri"/>
                <a:cs typeface="Calibri"/>
              </a:rPr>
              <a:t>n</a:t>
            </a:r>
            <a:r>
              <a:rPr sz="1350" b="1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90059" y="2359648"/>
            <a:ext cx="532269" cy="53226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99402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Jenkins</a:t>
            </a:r>
            <a:r>
              <a:rPr spc="45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3857625" y="990600"/>
            <a:ext cx="1295400" cy="1771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65626" y="1005458"/>
            <a:ext cx="1221815" cy="16860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53412" y="2211321"/>
            <a:ext cx="550545" cy="432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00"/>
              </a:lnSpc>
              <a:spcBef>
                <a:spcPts val="100"/>
              </a:spcBef>
            </a:pPr>
            <a:r>
              <a:rPr sz="1350" b="1" dirty="0">
                <a:latin typeface="Calibri"/>
                <a:cs typeface="Calibri"/>
              </a:rPr>
              <a:t>Jenkins</a:t>
            </a:r>
            <a:endParaRPr sz="1350">
              <a:latin typeface="Calibri"/>
              <a:cs typeface="Calibri"/>
            </a:endParaRPr>
          </a:p>
          <a:p>
            <a:pPr marL="22225">
              <a:lnSpc>
                <a:spcPts val="1600"/>
              </a:lnSpc>
            </a:pPr>
            <a:r>
              <a:rPr sz="1350" b="1" spc="-5" dirty="0">
                <a:latin typeface="Calibri"/>
                <a:cs typeface="Calibri"/>
              </a:rPr>
              <a:t>Master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16351" y="3811955"/>
            <a:ext cx="871322" cy="7419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56316" y="3811955"/>
            <a:ext cx="871322" cy="7419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49298" y="4650743"/>
            <a:ext cx="9906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0" dirty="0">
                <a:latin typeface="Calibri"/>
                <a:cs typeface="Calibri"/>
              </a:rPr>
              <a:t>Testing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Server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49730" y="4650743"/>
            <a:ext cx="127825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Production</a:t>
            </a:r>
            <a:r>
              <a:rPr sz="1350" spc="-1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Server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05190" y="2390775"/>
            <a:ext cx="914400" cy="15335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29884" y="2430910"/>
            <a:ext cx="694055" cy="1316355"/>
          </a:xfrm>
          <a:custGeom>
            <a:avLst/>
            <a:gdLst/>
            <a:ahLst/>
            <a:cxnLst/>
            <a:rect l="l" t="t" r="r" b="b"/>
            <a:pathLst>
              <a:path w="694054" h="1316354">
                <a:moveTo>
                  <a:pt x="1524" y="1220592"/>
                </a:moveTo>
                <a:lnTo>
                  <a:pt x="0" y="1316355"/>
                </a:lnTo>
                <a:lnTo>
                  <a:pt x="77602" y="1260085"/>
                </a:lnTo>
                <a:lnTo>
                  <a:pt x="76639" y="1259586"/>
                </a:lnTo>
                <a:lnTo>
                  <a:pt x="45598" y="1259586"/>
                </a:lnTo>
                <a:lnTo>
                  <a:pt x="20330" y="1246369"/>
                </a:lnTo>
                <a:lnTo>
                  <a:pt x="26886" y="1233758"/>
                </a:lnTo>
                <a:lnTo>
                  <a:pt x="1524" y="1220592"/>
                </a:lnTo>
                <a:close/>
              </a:path>
              <a:path w="694054" h="1316354">
                <a:moveTo>
                  <a:pt x="26886" y="1233758"/>
                </a:moveTo>
                <a:lnTo>
                  <a:pt x="20330" y="1246369"/>
                </a:lnTo>
                <a:lnTo>
                  <a:pt x="45598" y="1259586"/>
                </a:lnTo>
                <a:lnTo>
                  <a:pt x="52195" y="1246897"/>
                </a:lnTo>
                <a:lnTo>
                  <a:pt x="26886" y="1233758"/>
                </a:lnTo>
                <a:close/>
              </a:path>
              <a:path w="694054" h="1316354">
                <a:moveTo>
                  <a:pt x="52195" y="1246897"/>
                </a:moveTo>
                <a:lnTo>
                  <a:pt x="45598" y="1259586"/>
                </a:lnTo>
                <a:lnTo>
                  <a:pt x="76639" y="1259586"/>
                </a:lnTo>
                <a:lnTo>
                  <a:pt x="52195" y="1246897"/>
                </a:lnTo>
                <a:close/>
              </a:path>
              <a:path w="694054" h="1316354">
                <a:moveTo>
                  <a:pt x="668274" y="0"/>
                </a:moveTo>
                <a:lnTo>
                  <a:pt x="26886" y="1233758"/>
                </a:lnTo>
                <a:lnTo>
                  <a:pt x="52195" y="1246897"/>
                </a:lnTo>
                <a:lnTo>
                  <a:pt x="693694" y="13203"/>
                </a:lnTo>
                <a:lnTo>
                  <a:pt x="668274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95850" y="2390775"/>
            <a:ext cx="914400" cy="15335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31542" y="2430910"/>
            <a:ext cx="702945" cy="1316355"/>
          </a:xfrm>
          <a:custGeom>
            <a:avLst/>
            <a:gdLst/>
            <a:ahLst/>
            <a:cxnLst/>
            <a:rect l="l" t="t" r="r" b="b"/>
            <a:pathLst>
              <a:path w="702945" h="1316354">
                <a:moveTo>
                  <a:pt x="649943" y="1247198"/>
                </a:moveTo>
                <a:lnTo>
                  <a:pt x="624718" y="1260466"/>
                </a:lnTo>
                <a:lnTo>
                  <a:pt x="702564" y="1316355"/>
                </a:lnTo>
                <a:lnTo>
                  <a:pt x="701358" y="1259835"/>
                </a:lnTo>
                <a:lnTo>
                  <a:pt x="656600" y="1259835"/>
                </a:lnTo>
                <a:lnTo>
                  <a:pt x="649943" y="1247198"/>
                </a:lnTo>
                <a:close/>
              </a:path>
              <a:path w="702945" h="1316354">
                <a:moveTo>
                  <a:pt x="675323" y="1233847"/>
                </a:moveTo>
                <a:lnTo>
                  <a:pt x="649943" y="1247198"/>
                </a:lnTo>
                <a:lnTo>
                  <a:pt x="656600" y="1259835"/>
                </a:lnTo>
                <a:lnTo>
                  <a:pt x="681990" y="1246500"/>
                </a:lnTo>
                <a:lnTo>
                  <a:pt x="675323" y="1233847"/>
                </a:lnTo>
                <a:close/>
              </a:path>
              <a:path w="702945" h="1316354">
                <a:moveTo>
                  <a:pt x="700521" y="1220592"/>
                </a:moveTo>
                <a:lnTo>
                  <a:pt x="675323" y="1233847"/>
                </a:lnTo>
                <a:lnTo>
                  <a:pt x="681990" y="1246500"/>
                </a:lnTo>
                <a:lnTo>
                  <a:pt x="656600" y="1259835"/>
                </a:lnTo>
                <a:lnTo>
                  <a:pt x="701358" y="1259835"/>
                </a:lnTo>
                <a:lnTo>
                  <a:pt x="700521" y="1220592"/>
                </a:lnTo>
                <a:close/>
              </a:path>
              <a:path w="702945" h="1316354">
                <a:moveTo>
                  <a:pt x="25267" y="0"/>
                </a:moveTo>
                <a:lnTo>
                  <a:pt x="0" y="13335"/>
                </a:lnTo>
                <a:lnTo>
                  <a:pt x="649943" y="1247198"/>
                </a:lnTo>
                <a:lnTo>
                  <a:pt x="675323" y="1233847"/>
                </a:lnTo>
                <a:lnTo>
                  <a:pt x="25267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67100" y="4105275"/>
            <a:ext cx="495300" cy="6191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09893" y="4143271"/>
            <a:ext cx="355689" cy="4908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05509" y="4086225"/>
            <a:ext cx="495300" cy="6286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49736" y="4127753"/>
            <a:ext cx="355689" cy="4908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0119" y="117585"/>
            <a:ext cx="1665351" cy="580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25211" y="227774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25211" y="2397059"/>
            <a:ext cx="5486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06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46407" y="306743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46407" y="3188397"/>
            <a:ext cx="5486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25211" y="1490593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25211" y="1608071"/>
            <a:ext cx="54864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05"/>
              </a:spcBef>
            </a:pP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05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36882" y="227774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36882" y="2397059"/>
            <a:ext cx="5486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46407" y="3857183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00A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46407" y="3979540"/>
            <a:ext cx="5486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36882" y="1489466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36882" y="1607182"/>
            <a:ext cx="54864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5"/>
              </a:spcBef>
            </a:pP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66291" y="1530346"/>
            <a:ext cx="2108200" cy="48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Introduction</a:t>
            </a:r>
            <a:r>
              <a:rPr sz="1500" b="1" spc="8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500" b="1" spc="10" dirty="0">
                <a:solidFill>
                  <a:srgbClr val="7F7F7F"/>
                </a:solidFill>
                <a:latin typeface="Arial"/>
                <a:cs typeface="Arial"/>
              </a:rPr>
              <a:t>to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Continuous</a:t>
            </a:r>
            <a:r>
              <a:rPr sz="1500" b="1" spc="4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Integration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69470" y="3885233"/>
            <a:ext cx="1134745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Jenkins  </a:t>
            </a:r>
            <a:r>
              <a:rPr sz="1500" b="1" spc="-1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500" b="1" spc="1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h</a:t>
            </a:r>
            <a:r>
              <a:rPr sz="1500" b="1" spc="-4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500" b="1" spc="2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ec</a:t>
            </a:r>
            <a:r>
              <a:rPr sz="1500" b="1" spc="2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1500" b="1" spc="1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500" b="1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73030" y="2281480"/>
            <a:ext cx="840105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7F7F7F"/>
                </a:solidFill>
                <a:latin typeface="Arial"/>
                <a:cs typeface="Arial"/>
              </a:rPr>
              <a:t>What </a:t>
            </a:r>
            <a:r>
              <a:rPr sz="1500" b="1" spc="-25" dirty="0">
                <a:solidFill>
                  <a:srgbClr val="7F7F7F"/>
                </a:solidFill>
                <a:latin typeface="Arial"/>
                <a:cs typeface="Arial"/>
              </a:rPr>
              <a:t>is  </a:t>
            </a: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Je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k</a:t>
            </a:r>
            <a:r>
              <a:rPr sz="1500" b="1" spc="-4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1500" b="1" dirty="0">
                <a:solidFill>
                  <a:srgbClr val="7F7F7F"/>
                </a:solidFill>
                <a:latin typeface="Arial"/>
                <a:cs typeface="Arial"/>
              </a:rPr>
              <a:t>?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59703" y="1518336"/>
            <a:ext cx="154178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Managing </a:t>
            </a:r>
            <a:r>
              <a:rPr sz="1500" b="1" spc="-20" dirty="0">
                <a:solidFill>
                  <a:srgbClr val="7F7F7F"/>
                </a:solidFill>
                <a:latin typeface="Arial"/>
                <a:cs typeface="Arial"/>
              </a:rPr>
              <a:t>Nodes  </a:t>
            </a: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on</a:t>
            </a:r>
            <a:r>
              <a:rPr sz="1500" b="1" spc="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500" b="1" spc="-20" dirty="0">
                <a:solidFill>
                  <a:srgbClr val="7F7F7F"/>
                </a:solidFill>
                <a:latin typeface="Arial"/>
                <a:cs typeface="Arial"/>
              </a:rPr>
              <a:t>Jenkins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76459" y="3099484"/>
            <a:ext cx="160782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25" dirty="0">
                <a:solidFill>
                  <a:srgbClr val="7F7F7F"/>
                </a:solidFill>
                <a:latin typeface="Arial"/>
                <a:cs typeface="Arial"/>
              </a:rPr>
              <a:t>Installing </a:t>
            </a:r>
            <a:r>
              <a:rPr sz="1500" b="1" spc="-20" dirty="0">
                <a:solidFill>
                  <a:srgbClr val="7F7F7F"/>
                </a:solidFill>
                <a:latin typeface="Arial"/>
                <a:cs typeface="Arial"/>
              </a:rPr>
              <a:t>Jenkins  </a:t>
            </a: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on</a:t>
            </a:r>
            <a:r>
              <a:rPr sz="1500" b="1" spc="-7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500" b="1" spc="-65" dirty="0">
                <a:solidFill>
                  <a:srgbClr val="7F7F7F"/>
                </a:solidFill>
                <a:latin typeface="Arial"/>
                <a:cs typeface="Arial"/>
              </a:rPr>
              <a:t>AWS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49937" y="2300265"/>
            <a:ext cx="1760855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20" dirty="0">
                <a:solidFill>
                  <a:srgbClr val="7F7F7F"/>
                </a:solidFill>
                <a:latin typeface="Arial"/>
                <a:cs typeface="Arial"/>
              </a:rPr>
              <a:t>Jenkins 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Integration  </a:t>
            </a:r>
            <a:r>
              <a:rPr sz="1500" b="1" spc="-20" dirty="0">
                <a:solidFill>
                  <a:srgbClr val="7F7F7F"/>
                </a:solidFill>
                <a:latin typeface="Arial"/>
                <a:cs typeface="Arial"/>
              </a:rPr>
              <a:t>with </a:t>
            </a: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DevOps</a:t>
            </a:r>
            <a:r>
              <a:rPr sz="1500" b="1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500" b="1" spc="-20" dirty="0">
                <a:solidFill>
                  <a:srgbClr val="7F7F7F"/>
                </a:solidFill>
                <a:latin typeface="Arial"/>
                <a:cs typeface="Arial"/>
              </a:rPr>
              <a:t>Tools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455045" y="400097"/>
            <a:ext cx="174688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3950" b="0" spc="50" dirty="0">
                <a:solidFill>
                  <a:srgbClr val="7F7F7F"/>
                </a:solidFill>
                <a:latin typeface="Arial"/>
                <a:cs typeface="Arial"/>
              </a:rPr>
              <a:t>g</a:t>
            </a:r>
            <a:r>
              <a:rPr sz="3950" b="0" spc="-2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3950" b="0" spc="-10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3950" b="0" spc="-25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3950" b="0" spc="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endParaRPr sz="39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25211" y="3857183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125211" y="3979540"/>
            <a:ext cx="5486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08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25211" y="3068823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125211" y="3189222"/>
            <a:ext cx="54864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05"/>
              </a:spcBef>
            </a:pP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07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49929" y="3098226"/>
            <a:ext cx="140843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Understanding  </a:t>
            </a:r>
            <a:r>
              <a:rPr sz="1500" b="1" spc="-20" dirty="0">
                <a:solidFill>
                  <a:srgbClr val="7F7F7F"/>
                </a:solidFill>
                <a:latin typeface="Arial"/>
                <a:cs typeface="Arial"/>
              </a:rPr>
              <a:t>CI/CD</a:t>
            </a:r>
            <a:r>
              <a:rPr sz="1500" b="1" spc="-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500" b="1" spc="-25" dirty="0">
                <a:solidFill>
                  <a:srgbClr val="7F7F7F"/>
                </a:solidFill>
                <a:latin typeface="Arial"/>
                <a:cs typeface="Arial"/>
              </a:rPr>
              <a:t>Pipelines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59700" y="3890647"/>
            <a:ext cx="2487295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Creating </a:t>
            </a: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an </a:t>
            </a:r>
            <a:r>
              <a:rPr sz="1500" b="1" spc="-5" dirty="0">
                <a:solidFill>
                  <a:srgbClr val="7F7F7F"/>
                </a:solidFill>
                <a:latin typeface="Arial"/>
                <a:cs typeface="Arial"/>
              </a:rPr>
              <a:t>End-to-end  </a:t>
            </a:r>
            <a:r>
              <a:rPr sz="1500" b="1" spc="-25" dirty="0">
                <a:solidFill>
                  <a:srgbClr val="7F7F7F"/>
                </a:solidFill>
                <a:latin typeface="Arial"/>
                <a:cs typeface="Arial"/>
              </a:rPr>
              <a:t>Automated </a:t>
            </a:r>
            <a:r>
              <a:rPr sz="1500" b="1" spc="-30" dirty="0">
                <a:solidFill>
                  <a:srgbClr val="7F7F7F"/>
                </a:solidFill>
                <a:latin typeface="Arial"/>
                <a:cs typeface="Arial"/>
              </a:rPr>
              <a:t>Pipeline </a:t>
            </a:r>
            <a:r>
              <a:rPr sz="1500" b="1" spc="-25" dirty="0">
                <a:solidFill>
                  <a:srgbClr val="7F7F7F"/>
                </a:solidFill>
                <a:latin typeface="Arial"/>
                <a:cs typeface="Arial"/>
              </a:rPr>
              <a:t>in</a:t>
            </a:r>
            <a:r>
              <a:rPr sz="1500" b="1" spc="30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500" b="1" spc="-60" dirty="0">
                <a:solidFill>
                  <a:srgbClr val="7F7F7F"/>
                </a:solidFill>
                <a:latin typeface="Arial"/>
                <a:cs typeface="Arial"/>
              </a:rPr>
              <a:t>AWS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628834"/>
            <a:ext cx="4566920" cy="11861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Managing </a:t>
            </a:r>
            <a:r>
              <a:rPr sz="3950" b="0" spc="-15" dirty="0">
                <a:solidFill>
                  <a:srgbClr val="7F7F7F"/>
                </a:solidFill>
                <a:latin typeface="Arial"/>
                <a:cs typeface="Arial"/>
              </a:rPr>
              <a:t>Nodes </a:t>
            </a:r>
            <a:r>
              <a:rPr sz="3950" b="0" spc="-5" dirty="0">
                <a:solidFill>
                  <a:srgbClr val="7F7F7F"/>
                </a:solidFill>
                <a:latin typeface="Arial"/>
                <a:cs typeface="Arial"/>
              </a:rPr>
              <a:t>on  </a:t>
            </a:r>
            <a:r>
              <a:rPr sz="3950" b="0" spc="-25" dirty="0">
                <a:solidFill>
                  <a:srgbClr val="7F7F7F"/>
                </a:solidFill>
                <a:latin typeface="Arial"/>
                <a:cs typeface="Arial"/>
              </a:rPr>
              <a:t>Jenkins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24100" y="914400"/>
            <a:ext cx="4429125" cy="790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42638" y="936375"/>
            <a:ext cx="4331970" cy="694690"/>
          </a:xfrm>
          <a:custGeom>
            <a:avLst/>
            <a:gdLst/>
            <a:ahLst/>
            <a:cxnLst/>
            <a:rect l="l" t="t" r="r" b="b"/>
            <a:pathLst>
              <a:path w="4331970" h="694689">
                <a:moveTo>
                  <a:pt x="4215896" y="0"/>
                </a:moveTo>
                <a:lnTo>
                  <a:pt x="115574" y="0"/>
                </a:lnTo>
                <a:lnTo>
                  <a:pt x="70567" y="9094"/>
                </a:lnTo>
                <a:lnTo>
                  <a:pt x="33833" y="33893"/>
                </a:lnTo>
                <a:lnTo>
                  <a:pt x="9075" y="70671"/>
                </a:lnTo>
                <a:lnTo>
                  <a:pt x="0" y="115702"/>
                </a:lnTo>
                <a:lnTo>
                  <a:pt x="0" y="578479"/>
                </a:lnTo>
                <a:lnTo>
                  <a:pt x="9075" y="623510"/>
                </a:lnTo>
                <a:lnTo>
                  <a:pt x="33833" y="660288"/>
                </a:lnTo>
                <a:lnTo>
                  <a:pt x="70567" y="685087"/>
                </a:lnTo>
                <a:lnTo>
                  <a:pt x="115574" y="694182"/>
                </a:lnTo>
                <a:lnTo>
                  <a:pt x="4215896" y="694182"/>
                </a:lnTo>
                <a:lnTo>
                  <a:pt x="4260926" y="685087"/>
                </a:lnTo>
                <a:lnTo>
                  <a:pt x="4297704" y="660288"/>
                </a:lnTo>
                <a:lnTo>
                  <a:pt x="4322503" y="623510"/>
                </a:lnTo>
                <a:lnTo>
                  <a:pt x="4331598" y="578479"/>
                </a:lnTo>
                <a:lnTo>
                  <a:pt x="4331598" y="115702"/>
                </a:lnTo>
                <a:lnTo>
                  <a:pt x="4322503" y="70671"/>
                </a:lnTo>
                <a:lnTo>
                  <a:pt x="4297704" y="33893"/>
                </a:lnTo>
                <a:lnTo>
                  <a:pt x="4260926" y="9094"/>
                </a:lnTo>
                <a:lnTo>
                  <a:pt x="42158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42637" y="936376"/>
            <a:ext cx="4331970" cy="694690"/>
          </a:xfrm>
          <a:custGeom>
            <a:avLst/>
            <a:gdLst/>
            <a:ahLst/>
            <a:cxnLst/>
            <a:rect l="l" t="t" r="r" b="b"/>
            <a:pathLst>
              <a:path w="4331970" h="694689">
                <a:moveTo>
                  <a:pt x="0" y="115702"/>
                </a:moveTo>
                <a:lnTo>
                  <a:pt x="9075" y="70671"/>
                </a:lnTo>
                <a:lnTo>
                  <a:pt x="33833" y="33893"/>
                </a:lnTo>
                <a:lnTo>
                  <a:pt x="70567" y="9094"/>
                </a:lnTo>
                <a:lnTo>
                  <a:pt x="115574" y="0"/>
                </a:lnTo>
                <a:lnTo>
                  <a:pt x="4215895" y="0"/>
                </a:lnTo>
                <a:lnTo>
                  <a:pt x="4260926" y="9094"/>
                </a:lnTo>
                <a:lnTo>
                  <a:pt x="4297704" y="33893"/>
                </a:lnTo>
                <a:lnTo>
                  <a:pt x="4322503" y="70671"/>
                </a:lnTo>
                <a:lnTo>
                  <a:pt x="4331598" y="115702"/>
                </a:lnTo>
                <a:lnTo>
                  <a:pt x="4331598" y="578479"/>
                </a:lnTo>
                <a:lnTo>
                  <a:pt x="4322503" y="623510"/>
                </a:lnTo>
                <a:lnTo>
                  <a:pt x="4297704" y="660288"/>
                </a:lnTo>
                <a:lnTo>
                  <a:pt x="4260926" y="685087"/>
                </a:lnTo>
                <a:lnTo>
                  <a:pt x="4215895" y="694181"/>
                </a:lnTo>
                <a:lnTo>
                  <a:pt x="115574" y="694181"/>
                </a:lnTo>
                <a:lnTo>
                  <a:pt x="70567" y="685087"/>
                </a:lnTo>
                <a:lnTo>
                  <a:pt x="33833" y="660288"/>
                </a:lnTo>
                <a:lnTo>
                  <a:pt x="9075" y="623510"/>
                </a:lnTo>
                <a:lnTo>
                  <a:pt x="0" y="578479"/>
                </a:lnTo>
                <a:lnTo>
                  <a:pt x="0" y="11570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5905" y="183256"/>
            <a:ext cx="41255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5" dirty="0">
                <a:solidFill>
                  <a:srgbClr val="5F4778"/>
                </a:solidFill>
                <a:latin typeface="Calibri"/>
                <a:cs typeface="Calibri"/>
              </a:rPr>
              <a:t>Managing 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Nodes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on</a:t>
            </a:r>
            <a:r>
              <a:rPr sz="2750" b="1" spc="17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Jenkins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74698" y="1160459"/>
            <a:ext cx="35242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latin typeface="Calibri"/>
                <a:cs typeface="Calibri"/>
              </a:rPr>
              <a:t>Add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5" dirty="0">
                <a:latin typeface="Calibri"/>
                <a:cs typeface="Calibri"/>
              </a:rPr>
              <a:t>slave </a:t>
            </a:r>
            <a:r>
              <a:rPr sz="1350" spc="-10" dirty="0">
                <a:latin typeface="Calibri"/>
                <a:cs typeface="Calibri"/>
              </a:rPr>
              <a:t>node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5" dirty="0">
                <a:latin typeface="Calibri"/>
                <a:cs typeface="Calibri"/>
              </a:rPr>
              <a:t>Jenkins </a:t>
            </a:r>
            <a:r>
              <a:rPr sz="1350" spc="-20" dirty="0">
                <a:latin typeface="Calibri"/>
                <a:cs typeface="Calibri"/>
              </a:rPr>
              <a:t>using </a:t>
            </a:r>
            <a:r>
              <a:rPr sz="1350" spc="15" dirty="0">
                <a:latin typeface="Calibri"/>
                <a:cs typeface="Calibri"/>
              </a:rPr>
              <a:t>JNLP</a:t>
            </a:r>
            <a:r>
              <a:rPr sz="1350" spc="-15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connection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14525" y="2838450"/>
            <a:ext cx="962025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26588" y="2851998"/>
            <a:ext cx="877162" cy="12104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05037" y="3309615"/>
            <a:ext cx="2082800" cy="76200"/>
          </a:xfrm>
          <a:custGeom>
            <a:avLst/>
            <a:gdLst/>
            <a:ahLst/>
            <a:cxnLst/>
            <a:rect l="l" t="t" r="r" b="b"/>
            <a:pathLst>
              <a:path w="2082800" h="76200">
                <a:moveTo>
                  <a:pt x="76200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2082800" h="76200">
                <a:moveTo>
                  <a:pt x="152400" y="28575"/>
                </a:moveTo>
                <a:lnTo>
                  <a:pt x="133350" y="28575"/>
                </a:lnTo>
                <a:lnTo>
                  <a:pt x="133350" y="47625"/>
                </a:lnTo>
                <a:lnTo>
                  <a:pt x="152400" y="47625"/>
                </a:lnTo>
                <a:lnTo>
                  <a:pt x="152400" y="28575"/>
                </a:lnTo>
                <a:close/>
              </a:path>
              <a:path w="2082800" h="76200">
                <a:moveTo>
                  <a:pt x="285750" y="28575"/>
                </a:moveTo>
                <a:lnTo>
                  <a:pt x="209550" y="28575"/>
                </a:lnTo>
                <a:lnTo>
                  <a:pt x="209550" y="47625"/>
                </a:lnTo>
                <a:lnTo>
                  <a:pt x="285750" y="47625"/>
                </a:lnTo>
                <a:lnTo>
                  <a:pt x="285750" y="28575"/>
                </a:lnTo>
                <a:close/>
              </a:path>
              <a:path w="2082800" h="76200">
                <a:moveTo>
                  <a:pt x="361950" y="28575"/>
                </a:moveTo>
                <a:lnTo>
                  <a:pt x="342900" y="28575"/>
                </a:lnTo>
                <a:lnTo>
                  <a:pt x="342900" y="47625"/>
                </a:lnTo>
                <a:lnTo>
                  <a:pt x="361950" y="47625"/>
                </a:lnTo>
                <a:lnTo>
                  <a:pt x="361950" y="28575"/>
                </a:lnTo>
                <a:close/>
              </a:path>
              <a:path w="2082800" h="76200">
                <a:moveTo>
                  <a:pt x="495300" y="28575"/>
                </a:moveTo>
                <a:lnTo>
                  <a:pt x="419100" y="28575"/>
                </a:lnTo>
                <a:lnTo>
                  <a:pt x="419100" y="47625"/>
                </a:lnTo>
                <a:lnTo>
                  <a:pt x="495300" y="47625"/>
                </a:lnTo>
                <a:lnTo>
                  <a:pt x="495300" y="28575"/>
                </a:lnTo>
                <a:close/>
              </a:path>
              <a:path w="2082800" h="76200">
                <a:moveTo>
                  <a:pt x="571500" y="28575"/>
                </a:moveTo>
                <a:lnTo>
                  <a:pt x="552450" y="28575"/>
                </a:lnTo>
                <a:lnTo>
                  <a:pt x="552450" y="47625"/>
                </a:lnTo>
                <a:lnTo>
                  <a:pt x="571500" y="47625"/>
                </a:lnTo>
                <a:lnTo>
                  <a:pt x="571500" y="28575"/>
                </a:lnTo>
                <a:close/>
              </a:path>
              <a:path w="2082800" h="76200">
                <a:moveTo>
                  <a:pt x="704850" y="28575"/>
                </a:moveTo>
                <a:lnTo>
                  <a:pt x="628650" y="28575"/>
                </a:lnTo>
                <a:lnTo>
                  <a:pt x="628650" y="47625"/>
                </a:lnTo>
                <a:lnTo>
                  <a:pt x="704850" y="47625"/>
                </a:lnTo>
                <a:lnTo>
                  <a:pt x="704850" y="28575"/>
                </a:lnTo>
                <a:close/>
              </a:path>
              <a:path w="2082800" h="76200">
                <a:moveTo>
                  <a:pt x="781050" y="28575"/>
                </a:moveTo>
                <a:lnTo>
                  <a:pt x="762000" y="28575"/>
                </a:lnTo>
                <a:lnTo>
                  <a:pt x="762000" y="47625"/>
                </a:lnTo>
                <a:lnTo>
                  <a:pt x="781050" y="47625"/>
                </a:lnTo>
                <a:lnTo>
                  <a:pt x="781050" y="28575"/>
                </a:lnTo>
                <a:close/>
              </a:path>
              <a:path w="2082800" h="76200">
                <a:moveTo>
                  <a:pt x="914400" y="28575"/>
                </a:moveTo>
                <a:lnTo>
                  <a:pt x="838200" y="28575"/>
                </a:lnTo>
                <a:lnTo>
                  <a:pt x="838200" y="47625"/>
                </a:lnTo>
                <a:lnTo>
                  <a:pt x="914400" y="47625"/>
                </a:lnTo>
                <a:lnTo>
                  <a:pt x="914400" y="28575"/>
                </a:lnTo>
                <a:close/>
              </a:path>
              <a:path w="2082800" h="76200">
                <a:moveTo>
                  <a:pt x="990600" y="28575"/>
                </a:moveTo>
                <a:lnTo>
                  <a:pt x="971550" y="28575"/>
                </a:lnTo>
                <a:lnTo>
                  <a:pt x="971550" y="47625"/>
                </a:lnTo>
                <a:lnTo>
                  <a:pt x="990600" y="47625"/>
                </a:lnTo>
                <a:lnTo>
                  <a:pt x="990600" y="28575"/>
                </a:lnTo>
                <a:close/>
              </a:path>
              <a:path w="2082800" h="76200">
                <a:moveTo>
                  <a:pt x="1123950" y="28575"/>
                </a:moveTo>
                <a:lnTo>
                  <a:pt x="1047750" y="28575"/>
                </a:lnTo>
                <a:lnTo>
                  <a:pt x="1047750" y="47625"/>
                </a:lnTo>
                <a:lnTo>
                  <a:pt x="1123950" y="47625"/>
                </a:lnTo>
                <a:lnTo>
                  <a:pt x="1123950" y="28575"/>
                </a:lnTo>
                <a:close/>
              </a:path>
              <a:path w="2082800" h="76200">
                <a:moveTo>
                  <a:pt x="1200150" y="28575"/>
                </a:moveTo>
                <a:lnTo>
                  <a:pt x="1181100" y="28575"/>
                </a:lnTo>
                <a:lnTo>
                  <a:pt x="1181100" y="47625"/>
                </a:lnTo>
                <a:lnTo>
                  <a:pt x="1200150" y="47625"/>
                </a:lnTo>
                <a:lnTo>
                  <a:pt x="1200150" y="28575"/>
                </a:lnTo>
                <a:close/>
              </a:path>
              <a:path w="2082800" h="76200">
                <a:moveTo>
                  <a:pt x="1333500" y="28575"/>
                </a:moveTo>
                <a:lnTo>
                  <a:pt x="1257300" y="28575"/>
                </a:lnTo>
                <a:lnTo>
                  <a:pt x="1257300" y="47625"/>
                </a:lnTo>
                <a:lnTo>
                  <a:pt x="1333500" y="47625"/>
                </a:lnTo>
                <a:lnTo>
                  <a:pt x="1333500" y="28575"/>
                </a:lnTo>
                <a:close/>
              </a:path>
              <a:path w="2082800" h="76200">
                <a:moveTo>
                  <a:pt x="1409700" y="28575"/>
                </a:moveTo>
                <a:lnTo>
                  <a:pt x="1390650" y="28575"/>
                </a:lnTo>
                <a:lnTo>
                  <a:pt x="1390650" y="47625"/>
                </a:lnTo>
                <a:lnTo>
                  <a:pt x="1409700" y="47625"/>
                </a:lnTo>
                <a:lnTo>
                  <a:pt x="1409700" y="28575"/>
                </a:lnTo>
                <a:close/>
              </a:path>
              <a:path w="2082800" h="76200">
                <a:moveTo>
                  <a:pt x="1543050" y="28575"/>
                </a:moveTo>
                <a:lnTo>
                  <a:pt x="1466850" y="28575"/>
                </a:lnTo>
                <a:lnTo>
                  <a:pt x="1466850" y="47625"/>
                </a:lnTo>
                <a:lnTo>
                  <a:pt x="1543050" y="47625"/>
                </a:lnTo>
                <a:lnTo>
                  <a:pt x="1543050" y="28575"/>
                </a:lnTo>
                <a:close/>
              </a:path>
              <a:path w="2082800" h="76200">
                <a:moveTo>
                  <a:pt x="1619250" y="28575"/>
                </a:moveTo>
                <a:lnTo>
                  <a:pt x="1600200" y="28575"/>
                </a:lnTo>
                <a:lnTo>
                  <a:pt x="1600200" y="47625"/>
                </a:lnTo>
                <a:lnTo>
                  <a:pt x="1619250" y="47625"/>
                </a:lnTo>
                <a:lnTo>
                  <a:pt x="1619250" y="28575"/>
                </a:lnTo>
                <a:close/>
              </a:path>
              <a:path w="2082800" h="76200">
                <a:moveTo>
                  <a:pt x="1752600" y="28575"/>
                </a:moveTo>
                <a:lnTo>
                  <a:pt x="1676400" y="28575"/>
                </a:lnTo>
                <a:lnTo>
                  <a:pt x="1676400" y="47625"/>
                </a:lnTo>
                <a:lnTo>
                  <a:pt x="1752600" y="47625"/>
                </a:lnTo>
                <a:lnTo>
                  <a:pt x="1752600" y="28575"/>
                </a:lnTo>
                <a:close/>
              </a:path>
              <a:path w="2082800" h="76200">
                <a:moveTo>
                  <a:pt x="1828800" y="28575"/>
                </a:moveTo>
                <a:lnTo>
                  <a:pt x="1809750" y="28575"/>
                </a:lnTo>
                <a:lnTo>
                  <a:pt x="1809750" y="47625"/>
                </a:lnTo>
                <a:lnTo>
                  <a:pt x="1828800" y="47625"/>
                </a:lnTo>
                <a:lnTo>
                  <a:pt x="1828800" y="28575"/>
                </a:lnTo>
                <a:close/>
              </a:path>
              <a:path w="2082800" h="76200">
                <a:moveTo>
                  <a:pt x="1962150" y="28575"/>
                </a:moveTo>
                <a:lnTo>
                  <a:pt x="1885950" y="28575"/>
                </a:lnTo>
                <a:lnTo>
                  <a:pt x="1885950" y="47625"/>
                </a:lnTo>
                <a:lnTo>
                  <a:pt x="1962150" y="47625"/>
                </a:lnTo>
                <a:lnTo>
                  <a:pt x="1962150" y="28575"/>
                </a:lnTo>
                <a:close/>
              </a:path>
              <a:path w="2082800" h="76200">
                <a:moveTo>
                  <a:pt x="2005980" y="0"/>
                </a:moveTo>
                <a:lnTo>
                  <a:pt x="2005980" y="76200"/>
                </a:lnTo>
                <a:lnTo>
                  <a:pt x="2082180" y="38100"/>
                </a:lnTo>
                <a:lnTo>
                  <a:pt x="2005980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02873" y="2976803"/>
            <a:ext cx="871322" cy="7419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57950" y="3267075"/>
            <a:ext cx="485775" cy="6286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96446" y="3308094"/>
            <a:ext cx="355689" cy="4908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628834"/>
            <a:ext cx="5314950" cy="11861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sz="3950" b="0" spc="-25" dirty="0">
                <a:solidFill>
                  <a:srgbClr val="7F7F7F"/>
                </a:solidFill>
                <a:latin typeface="Arial"/>
                <a:cs typeface="Arial"/>
              </a:rPr>
              <a:t>Jenkins </a:t>
            </a:r>
            <a:r>
              <a:rPr sz="3950" b="0" spc="-10" dirty="0">
                <a:solidFill>
                  <a:srgbClr val="7F7F7F"/>
                </a:solidFill>
                <a:latin typeface="Arial"/>
                <a:cs typeface="Arial"/>
              </a:rPr>
              <a:t>Integration </a:t>
            </a:r>
            <a:r>
              <a:rPr sz="3950" b="0" spc="-30" dirty="0">
                <a:solidFill>
                  <a:srgbClr val="7F7F7F"/>
                </a:solidFill>
                <a:latin typeface="Arial"/>
                <a:cs typeface="Arial"/>
              </a:rPr>
              <a:t>with  </a:t>
            </a:r>
            <a:r>
              <a:rPr sz="3950" b="0" dirty="0">
                <a:solidFill>
                  <a:srgbClr val="7F7F7F"/>
                </a:solidFill>
                <a:latin typeface="Arial"/>
                <a:cs typeface="Arial"/>
              </a:rPr>
              <a:t>DevOps</a:t>
            </a:r>
            <a:r>
              <a:rPr sz="3950" b="0" spc="1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-100" dirty="0">
                <a:solidFill>
                  <a:srgbClr val="7F7F7F"/>
                </a:solidFill>
                <a:latin typeface="Arial"/>
                <a:cs typeface="Arial"/>
              </a:rPr>
              <a:t>Tools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6108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Jenkins </a:t>
            </a:r>
            <a:r>
              <a:rPr spc="5" dirty="0"/>
              <a:t>Integration </a:t>
            </a:r>
            <a:r>
              <a:rPr spc="15" dirty="0"/>
              <a:t>with DevOps</a:t>
            </a:r>
            <a:r>
              <a:rPr spc="-5" dirty="0"/>
              <a:t> </a:t>
            </a:r>
            <a:r>
              <a:rPr spc="-40" dirty="0"/>
              <a:t>Tools</a:t>
            </a:r>
          </a:p>
        </p:txBody>
      </p:sp>
      <p:sp>
        <p:nvSpPr>
          <p:cNvPr id="3" name="object 3"/>
          <p:cNvSpPr/>
          <p:nvPr/>
        </p:nvSpPr>
        <p:spPr>
          <a:xfrm>
            <a:off x="3952875" y="1162050"/>
            <a:ext cx="962025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68251" y="1173693"/>
            <a:ext cx="877162" cy="12104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65385" y="3290367"/>
            <a:ext cx="858093" cy="8485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93631" y="3268365"/>
            <a:ext cx="1206411" cy="10556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05100" y="2152650"/>
            <a:ext cx="1333500" cy="12858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2458" y="2277236"/>
            <a:ext cx="1013460" cy="957580"/>
          </a:xfrm>
          <a:custGeom>
            <a:avLst/>
            <a:gdLst/>
            <a:ahLst/>
            <a:cxnLst/>
            <a:rect l="l" t="t" r="r" b="b"/>
            <a:pathLst>
              <a:path w="1013460" h="957580">
                <a:moveTo>
                  <a:pt x="1000140" y="0"/>
                </a:moveTo>
                <a:lnTo>
                  <a:pt x="889375" y="104643"/>
                </a:lnTo>
                <a:lnTo>
                  <a:pt x="902451" y="118491"/>
                </a:lnTo>
                <a:lnTo>
                  <a:pt x="1013216" y="13847"/>
                </a:lnTo>
                <a:lnTo>
                  <a:pt x="1000140" y="0"/>
                </a:lnTo>
                <a:close/>
              </a:path>
              <a:path w="1013460" h="957580">
                <a:moveTo>
                  <a:pt x="847862" y="143886"/>
                </a:moveTo>
                <a:lnTo>
                  <a:pt x="736975" y="248543"/>
                </a:lnTo>
                <a:lnTo>
                  <a:pt x="750051" y="262377"/>
                </a:lnTo>
                <a:lnTo>
                  <a:pt x="860938" y="157734"/>
                </a:lnTo>
                <a:lnTo>
                  <a:pt x="847862" y="143886"/>
                </a:lnTo>
                <a:close/>
              </a:path>
              <a:path w="1013460" h="957580">
                <a:moveTo>
                  <a:pt x="695462" y="287786"/>
                </a:moveTo>
                <a:lnTo>
                  <a:pt x="584697" y="392430"/>
                </a:lnTo>
                <a:lnTo>
                  <a:pt x="597804" y="406277"/>
                </a:lnTo>
                <a:lnTo>
                  <a:pt x="708538" y="301620"/>
                </a:lnTo>
                <a:lnTo>
                  <a:pt x="695462" y="287786"/>
                </a:lnTo>
                <a:close/>
              </a:path>
              <a:path w="1013460" h="957580">
                <a:moveTo>
                  <a:pt x="543062" y="431673"/>
                </a:moveTo>
                <a:lnTo>
                  <a:pt x="432297" y="536316"/>
                </a:lnTo>
                <a:lnTo>
                  <a:pt x="445404" y="550164"/>
                </a:lnTo>
                <a:lnTo>
                  <a:pt x="556138" y="445520"/>
                </a:lnTo>
                <a:lnTo>
                  <a:pt x="543062" y="431673"/>
                </a:lnTo>
                <a:close/>
              </a:path>
              <a:path w="1013460" h="957580">
                <a:moveTo>
                  <a:pt x="390784" y="575559"/>
                </a:moveTo>
                <a:lnTo>
                  <a:pt x="279897" y="680085"/>
                </a:lnTo>
                <a:lnTo>
                  <a:pt x="293004" y="694050"/>
                </a:lnTo>
                <a:lnTo>
                  <a:pt x="403860" y="589407"/>
                </a:lnTo>
                <a:lnTo>
                  <a:pt x="390784" y="575559"/>
                </a:lnTo>
                <a:close/>
              </a:path>
              <a:path w="1013460" h="957580">
                <a:moveTo>
                  <a:pt x="238384" y="719328"/>
                </a:moveTo>
                <a:lnTo>
                  <a:pt x="127635" y="823971"/>
                </a:lnTo>
                <a:lnTo>
                  <a:pt x="140720" y="837819"/>
                </a:lnTo>
                <a:lnTo>
                  <a:pt x="251460" y="733175"/>
                </a:lnTo>
                <a:lnTo>
                  <a:pt x="238384" y="719328"/>
                </a:lnTo>
                <a:close/>
              </a:path>
              <a:path w="1013460" h="957580">
                <a:moveTo>
                  <a:pt x="29205" y="877574"/>
                </a:moveTo>
                <a:lnTo>
                  <a:pt x="0" y="957584"/>
                </a:lnTo>
                <a:lnTo>
                  <a:pt x="81534" y="932937"/>
                </a:lnTo>
                <a:lnTo>
                  <a:pt x="70134" y="920877"/>
                </a:lnTo>
                <a:lnTo>
                  <a:pt x="52709" y="920877"/>
                </a:lnTo>
                <a:lnTo>
                  <a:pt x="39624" y="907029"/>
                </a:lnTo>
                <a:lnTo>
                  <a:pt x="48825" y="898331"/>
                </a:lnTo>
                <a:lnTo>
                  <a:pt x="29205" y="877574"/>
                </a:lnTo>
                <a:close/>
              </a:path>
              <a:path w="1013460" h="957580">
                <a:moveTo>
                  <a:pt x="48825" y="898331"/>
                </a:moveTo>
                <a:lnTo>
                  <a:pt x="39624" y="907029"/>
                </a:lnTo>
                <a:lnTo>
                  <a:pt x="52709" y="920877"/>
                </a:lnTo>
                <a:lnTo>
                  <a:pt x="61912" y="912177"/>
                </a:lnTo>
                <a:lnTo>
                  <a:pt x="48825" y="898331"/>
                </a:lnTo>
                <a:close/>
              </a:path>
              <a:path w="1013460" h="957580">
                <a:moveTo>
                  <a:pt x="61912" y="912177"/>
                </a:moveTo>
                <a:lnTo>
                  <a:pt x="52709" y="920877"/>
                </a:lnTo>
                <a:lnTo>
                  <a:pt x="70134" y="920877"/>
                </a:lnTo>
                <a:lnTo>
                  <a:pt x="61912" y="912177"/>
                </a:lnTo>
                <a:close/>
              </a:path>
              <a:path w="1013460" h="957580">
                <a:moveTo>
                  <a:pt x="85974" y="863214"/>
                </a:moveTo>
                <a:lnTo>
                  <a:pt x="48825" y="898331"/>
                </a:lnTo>
                <a:lnTo>
                  <a:pt x="61912" y="912177"/>
                </a:lnTo>
                <a:lnTo>
                  <a:pt x="99060" y="877062"/>
                </a:lnTo>
                <a:lnTo>
                  <a:pt x="85974" y="863214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72040" y="2133600"/>
            <a:ext cx="1514475" cy="13049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98257" y="2253745"/>
            <a:ext cx="1192530" cy="981075"/>
          </a:xfrm>
          <a:custGeom>
            <a:avLst/>
            <a:gdLst/>
            <a:ahLst/>
            <a:cxnLst/>
            <a:rect l="l" t="t" r="r" b="b"/>
            <a:pathLst>
              <a:path w="1192529" h="981075">
                <a:moveTo>
                  <a:pt x="12192" y="0"/>
                </a:moveTo>
                <a:lnTo>
                  <a:pt x="0" y="14727"/>
                </a:lnTo>
                <a:lnTo>
                  <a:pt x="117866" y="111370"/>
                </a:lnTo>
                <a:lnTo>
                  <a:pt x="129936" y="96642"/>
                </a:lnTo>
                <a:lnTo>
                  <a:pt x="12192" y="0"/>
                </a:lnTo>
                <a:close/>
              </a:path>
              <a:path w="1192529" h="981075">
                <a:moveTo>
                  <a:pt x="174132" y="132969"/>
                </a:moveTo>
                <a:lnTo>
                  <a:pt x="162062" y="147696"/>
                </a:lnTo>
                <a:lnTo>
                  <a:pt x="279775" y="244339"/>
                </a:lnTo>
                <a:lnTo>
                  <a:pt x="291846" y="229611"/>
                </a:lnTo>
                <a:lnTo>
                  <a:pt x="174132" y="132969"/>
                </a:lnTo>
                <a:close/>
              </a:path>
              <a:path w="1192529" h="981075">
                <a:moveTo>
                  <a:pt x="336042" y="265938"/>
                </a:moveTo>
                <a:lnTo>
                  <a:pt x="323971" y="280665"/>
                </a:lnTo>
                <a:lnTo>
                  <a:pt x="441716" y="377308"/>
                </a:lnTo>
                <a:lnTo>
                  <a:pt x="453786" y="362712"/>
                </a:lnTo>
                <a:lnTo>
                  <a:pt x="336042" y="265938"/>
                </a:lnTo>
                <a:close/>
              </a:path>
              <a:path w="1192529" h="981075">
                <a:moveTo>
                  <a:pt x="497982" y="398907"/>
                </a:moveTo>
                <a:lnTo>
                  <a:pt x="485912" y="413634"/>
                </a:lnTo>
                <a:lnTo>
                  <a:pt x="603625" y="510408"/>
                </a:lnTo>
                <a:lnTo>
                  <a:pt x="615817" y="495681"/>
                </a:lnTo>
                <a:lnTo>
                  <a:pt x="497982" y="398907"/>
                </a:lnTo>
                <a:close/>
              </a:path>
              <a:path w="1192529" h="981075">
                <a:moveTo>
                  <a:pt x="659892" y="531876"/>
                </a:moveTo>
                <a:lnTo>
                  <a:pt x="647821" y="546603"/>
                </a:lnTo>
                <a:lnTo>
                  <a:pt x="765688" y="643377"/>
                </a:lnTo>
                <a:lnTo>
                  <a:pt x="777758" y="628650"/>
                </a:lnTo>
                <a:lnTo>
                  <a:pt x="659892" y="531876"/>
                </a:lnTo>
                <a:close/>
              </a:path>
              <a:path w="1192529" h="981075">
                <a:moveTo>
                  <a:pt x="821832" y="664845"/>
                </a:moveTo>
                <a:lnTo>
                  <a:pt x="809762" y="679572"/>
                </a:lnTo>
                <a:lnTo>
                  <a:pt x="927628" y="776346"/>
                </a:lnTo>
                <a:lnTo>
                  <a:pt x="939667" y="761619"/>
                </a:lnTo>
                <a:lnTo>
                  <a:pt x="821832" y="664845"/>
                </a:lnTo>
                <a:close/>
              </a:path>
              <a:path w="1192529" h="981075">
                <a:moveTo>
                  <a:pt x="983863" y="797814"/>
                </a:moveTo>
                <a:lnTo>
                  <a:pt x="971671" y="812541"/>
                </a:lnTo>
                <a:lnTo>
                  <a:pt x="1089538" y="909315"/>
                </a:lnTo>
                <a:lnTo>
                  <a:pt x="1101608" y="894588"/>
                </a:lnTo>
                <a:lnTo>
                  <a:pt x="983863" y="797814"/>
                </a:lnTo>
                <a:close/>
              </a:path>
              <a:path w="1192529" h="981075">
                <a:moveTo>
                  <a:pt x="1157234" y="903351"/>
                </a:moveTo>
                <a:lnTo>
                  <a:pt x="1108984" y="962143"/>
                </a:lnTo>
                <a:lnTo>
                  <a:pt x="1192042" y="981075"/>
                </a:lnTo>
                <a:lnTo>
                  <a:pt x="1177309" y="948177"/>
                </a:lnTo>
                <a:lnTo>
                  <a:pt x="1136904" y="948177"/>
                </a:lnTo>
                <a:lnTo>
                  <a:pt x="1133734" y="945510"/>
                </a:lnTo>
                <a:lnTo>
                  <a:pt x="1145804" y="930783"/>
                </a:lnTo>
                <a:lnTo>
                  <a:pt x="1169519" y="930783"/>
                </a:lnTo>
                <a:lnTo>
                  <a:pt x="1157234" y="903351"/>
                </a:lnTo>
                <a:close/>
              </a:path>
              <a:path w="1192529" h="981075">
                <a:moveTo>
                  <a:pt x="1145804" y="930783"/>
                </a:moveTo>
                <a:lnTo>
                  <a:pt x="1133734" y="945510"/>
                </a:lnTo>
                <a:lnTo>
                  <a:pt x="1136904" y="948177"/>
                </a:lnTo>
                <a:lnTo>
                  <a:pt x="1148974" y="933450"/>
                </a:lnTo>
                <a:lnTo>
                  <a:pt x="1145804" y="930783"/>
                </a:lnTo>
                <a:close/>
              </a:path>
              <a:path w="1192529" h="981075">
                <a:moveTo>
                  <a:pt x="1169519" y="930783"/>
                </a:moveTo>
                <a:lnTo>
                  <a:pt x="1145804" y="930783"/>
                </a:lnTo>
                <a:lnTo>
                  <a:pt x="1148974" y="933450"/>
                </a:lnTo>
                <a:lnTo>
                  <a:pt x="1136904" y="948177"/>
                </a:lnTo>
                <a:lnTo>
                  <a:pt x="1177309" y="948177"/>
                </a:lnTo>
                <a:lnTo>
                  <a:pt x="1169519" y="930783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57690" y="2324100"/>
            <a:ext cx="400050" cy="10858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15790" y="2452497"/>
            <a:ext cx="76200" cy="759460"/>
          </a:xfrm>
          <a:custGeom>
            <a:avLst/>
            <a:gdLst/>
            <a:ahLst/>
            <a:cxnLst/>
            <a:rect l="l" t="t" r="r" b="b"/>
            <a:pathLst>
              <a:path w="76200" h="759460">
                <a:moveTo>
                  <a:pt x="47640" y="0"/>
                </a:moveTo>
                <a:lnTo>
                  <a:pt x="28590" y="0"/>
                </a:lnTo>
                <a:lnTo>
                  <a:pt x="28590" y="152400"/>
                </a:lnTo>
                <a:lnTo>
                  <a:pt x="47640" y="152400"/>
                </a:lnTo>
                <a:lnTo>
                  <a:pt x="47640" y="0"/>
                </a:lnTo>
                <a:close/>
              </a:path>
              <a:path w="76200" h="759460">
                <a:moveTo>
                  <a:pt x="47640" y="209550"/>
                </a:moveTo>
                <a:lnTo>
                  <a:pt x="28590" y="209550"/>
                </a:lnTo>
                <a:lnTo>
                  <a:pt x="28590" y="361950"/>
                </a:lnTo>
                <a:lnTo>
                  <a:pt x="47640" y="361950"/>
                </a:lnTo>
                <a:lnTo>
                  <a:pt x="47640" y="209550"/>
                </a:lnTo>
                <a:close/>
              </a:path>
              <a:path w="76200" h="759460">
                <a:moveTo>
                  <a:pt x="47640" y="419100"/>
                </a:moveTo>
                <a:lnTo>
                  <a:pt x="28590" y="419100"/>
                </a:lnTo>
                <a:lnTo>
                  <a:pt x="28590" y="571500"/>
                </a:lnTo>
                <a:lnTo>
                  <a:pt x="47640" y="571500"/>
                </a:lnTo>
                <a:lnTo>
                  <a:pt x="47640" y="419100"/>
                </a:lnTo>
                <a:close/>
              </a:path>
              <a:path w="76200" h="759460">
                <a:moveTo>
                  <a:pt x="28590" y="683001"/>
                </a:moveTo>
                <a:lnTo>
                  <a:pt x="0" y="683001"/>
                </a:lnTo>
                <a:lnTo>
                  <a:pt x="38100" y="759201"/>
                </a:lnTo>
                <a:lnTo>
                  <a:pt x="69847" y="695706"/>
                </a:lnTo>
                <a:lnTo>
                  <a:pt x="28590" y="695706"/>
                </a:lnTo>
                <a:lnTo>
                  <a:pt x="28590" y="683001"/>
                </a:lnTo>
                <a:close/>
              </a:path>
              <a:path w="76200" h="759460">
                <a:moveTo>
                  <a:pt x="47640" y="628650"/>
                </a:moveTo>
                <a:lnTo>
                  <a:pt x="28590" y="628650"/>
                </a:lnTo>
                <a:lnTo>
                  <a:pt x="28590" y="695706"/>
                </a:lnTo>
                <a:lnTo>
                  <a:pt x="47640" y="695706"/>
                </a:lnTo>
                <a:lnTo>
                  <a:pt x="47640" y="628650"/>
                </a:lnTo>
                <a:close/>
              </a:path>
              <a:path w="76200" h="759460">
                <a:moveTo>
                  <a:pt x="76200" y="683001"/>
                </a:moveTo>
                <a:lnTo>
                  <a:pt x="47640" y="683001"/>
                </a:lnTo>
                <a:lnTo>
                  <a:pt x="47640" y="695706"/>
                </a:lnTo>
                <a:lnTo>
                  <a:pt x="69847" y="695706"/>
                </a:lnTo>
                <a:lnTo>
                  <a:pt x="76200" y="683001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679956" y="4274505"/>
            <a:ext cx="2286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35" dirty="0">
                <a:latin typeface="Calibri"/>
                <a:cs typeface="Calibri"/>
              </a:rPr>
              <a:t>G</a:t>
            </a:r>
            <a:r>
              <a:rPr sz="1350" b="1" spc="-30" dirty="0">
                <a:latin typeface="Calibri"/>
                <a:cs typeface="Calibri"/>
              </a:rPr>
              <a:t>i</a:t>
            </a:r>
            <a:r>
              <a:rPr sz="1350" b="1" dirty="0"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99004" y="4277041"/>
            <a:ext cx="5359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25" dirty="0">
                <a:latin typeface="Calibri"/>
                <a:cs typeface="Calibri"/>
              </a:rPr>
              <a:t>D</a:t>
            </a:r>
            <a:r>
              <a:rPr sz="1350" b="1" spc="20" dirty="0">
                <a:latin typeface="Calibri"/>
                <a:cs typeface="Calibri"/>
              </a:rPr>
              <a:t>o</a:t>
            </a:r>
            <a:r>
              <a:rPr sz="1350" b="1" spc="30" dirty="0">
                <a:latin typeface="Calibri"/>
                <a:cs typeface="Calibri"/>
              </a:rPr>
              <a:t>c</a:t>
            </a:r>
            <a:r>
              <a:rPr sz="1350" b="1" spc="25" dirty="0">
                <a:latin typeface="Calibri"/>
                <a:cs typeface="Calibri"/>
              </a:rPr>
              <a:t>k</a:t>
            </a:r>
            <a:r>
              <a:rPr sz="1350" b="1" spc="-5" dirty="0">
                <a:latin typeface="Calibri"/>
                <a:cs typeface="Calibri"/>
              </a:rPr>
              <a:t>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39133" y="4279268"/>
            <a:ext cx="68897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latin typeface="Calibri"/>
                <a:cs typeface="Calibri"/>
              </a:rPr>
              <a:t>Selenium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56461" y="1824673"/>
            <a:ext cx="5524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Calibri"/>
                <a:cs typeface="Calibri"/>
              </a:rPr>
              <a:t>J</a:t>
            </a:r>
            <a:r>
              <a:rPr sz="1350" b="1" spc="-5" dirty="0">
                <a:latin typeface="Calibri"/>
                <a:cs typeface="Calibri"/>
              </a:rPr>
              <a:t>e</a:t>
            </a:r>
            <a:r>
              <a:rPr sz="1350" b="1" spc="20" dirty="0">
                <a:latin typeface="Calibri"/>
                <a:cs typeface="Calibri"/>
              </a:rPr>
              <a:t>n</a:t>
            </a:r>
            <a:r>
              <a:rPr sz="1350" b="1" spc="25" dirty="0">
                <a:latin typeface="Calibri"/>
                <a:cs typeface="Calibri"/>
              </a:rPr>
              <a:t>k</a:t>
            </a:r>
            <a:r>
              <a:rPr sz="1350" b="1" spc="-30" dirty="0">
                <a:latin typeface="Calibri"/>
                <a:cs typeface="Calibri"/>
              </a:rPr>
              <a:t>i</a:t>
            </a:r>
            <a:r>
              <a:rPr sz="1350" b="1" spc="20" dirty="0">
                <a:latin typeface="Calibri"/>
                <a:cs typeface="Calibri"/>
              </a:rPr>
              <a:t>n</a:t>
            </a:r>
            <a:r>
              <a:rPr sz="1350" b="1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34545" y="3397072"/>
            <a:ext cx="887614" cy="6632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33765" y="1228725"/>
            <a:ext cx="5238734" cy="733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49111" y="1246113"/>
            <a:ext cx="5145405" cy="639445"/>
          </a:xfrm>
          <a:custGeom>
            <a:avLst/>
            <a:gdLst/>
            <a:ahLst/>
            <a:cxnLst/>
            <a:rect l="l" t="t" r="r" b="b"/>
            <a:pathLst>
              <a:path w="5145405" h="639444">
                <a:moveTo>
                  <a:pt x="5038344" y="0"/>
                </a:moveTo>
                <a:lnTo>
                  <a:pt x="106558" y="0"/>
                </a:lnTo>
                <a:lnTo>
                  <a:pt x="65103" y="8381"/>
                </a:lnTo>
                <a:lnTo>
                  <a:pt x="31230" y="31230"/>
                </a:lnTo>
                <a:lnTo>
                  <a:pt x="8381" y="65103"/>
                </a:lnTo>
                <a:lnTo>
                  <a:pt x="0" y="106558"/>
                </a:lnTo>
                <a:lnTo>
                  <a:pt x="0" y="532516"/>
                </a:lnTo>
                <a:lnTo>
                  <a:pt x="8381" y="573970"/>
                </a:lnTo>
                <a:lnTo>
                  <a:pt x="31230" y="607843"/>
                </a:lnTo>
                <a:lnTo>
                  <a:pt x="65103" y="630692"/>
                </a:lnTo>
                <a:lnTo>
                  <a:pt x="106558" y="639074"/>
                </a:lnTo>
                <a:lnTo>
                  <a:pt x="5038344" y="639074"/>
                </a:lnTo>
                <a:lnTo>
                  <a:pt x="5079798" y="630692"/>
                </a:lnTo>
                <a:lnTo>
                  <a:pt x="5113671" y="607843"/>
                </a:lnTo>
                <a:lnTo>
                  <a:pt x="5136520" y="573970"/>
                </a:lnTo>
                <a:lnTo>
                  <a:pt x="5144902" y="532516"/>
                </a:lnTo>
                <a:lnTo>
                  <a:pt x="5144902" y="106558"/>
                </a:lnTo>
                <a:lnTo>
                  <a:pt x="5136520" y="65103"/>
                </a:lnTo>
                <a:lnTo>
                  <a:pt x="5113671" y="31230"/>
                </a:lnTo>
                <a:lnTo>
                  <a:pt x="5079798" y="8381"/>
                </a:lnTo>
                <a:lnTo>
                  <a:pt x="50383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49111" y="1246113"/>
            <a:ext cx="5145405" cy="639445"/>
          </a:xfrm>
          <a:custGeom>
            <a:avLst/>
            <a:gdLst/>
            <a:ahLst/>
            <a:cxnLst/>
            <a:rect l="l" t="t" r="r" b="b"/>
            <a:pathLst>
              <a:path w="5145405" h="639444">
                <a:moveTo>
                  <a:pt x="0" y="106558"/>
                </a:moveTo>
                <a:lnTo>
                  <a:pt x="8381" y="65103"/>
                </a:lnTo>
                <a:lnTo>
                  <a:pt x="31230" y="31230"/>
                </a:lnTo>
                <a:lnTo>
                  <a:pt x="65103" y="8381"/>
                </a:lnTo>
                <a:lnTo>
                  <a:pt x="106558" y="0"/>
                </a:lnTo>
                <a:lnTo>
                  <a:pt x="5038343" y="0"/>
                </a:lnTo>
                <a:lnTo>
                  <a:pt x="5079798" y="8381"/>
                </a:lnTo>
                <a:lnTo>
                  <a:pt x="5113671" y="31230"/>
                </a:lnTo>
                <a:lnTo>
                  <a:pt x="5136520" y="65103"/>
                </a:lnTo>
                <a:lnTo>
                  <a:pt x="5144901" y="106558"/>
                </a:lnTo>
                <a:lnTo>
                  <a:pt x="5144901" y="532516"/>
                </a:lnTo>
                <a:lnTo>
                  <a:pt x="5136520" y="573970"/>
                </a:lnTo>
                <a:lnTo>
                  <a:pt x="5113671" y="607843"/>
                </a:lnTo>
                <a:lnTo>
                  <a:pt x="5079798" y="630692"/>
                </a:lnTo>
                <a:lnTo>
                  <a:pt x="5038343" y="639074"/>
                </a:lnTo>
                <a:lnTo>
                  <a:pt x="106558" y="639074"/>
                </a:lnTo>
                <a:lnTo>
                  <a:pt x="65103" y="630692"/>
                </a:lnTo>
                <a:lnTo>
                  <a:pt x="31230" y="607843"/>
                </a:lnTo>
                <a:lnTo>
                  <a:pt x="8381" y="573970"/>
                </a:lnTo>
                <a:lnTo>
                  <a:pt x="0" y="532516"/>
                </a:lnTo>
                <a:lnTo>
                  <a:pt x="0" y="106558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225" y="3495675"/>
            <a:ext cx="2190750" cy="733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6225" y="2400300"/>
            <a:ext cx="2190750" cy="723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6225" y="1295415"/>
            <a:ext cx="2190750" cy="7334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7453" y="1310984"/>
            <a:ext cx="2093595" cy="639445"/>
          </a:xfrm>
          <a:custGeom>
            <a:avLst/>
            <a:gdLst/>
            <a:ahLst/>
            <a:cxnLst/>
            <a:rect l="l" t="t" r="r" b="b"/>
            <a:pathLst>
              <a:path w="2093595" h="639444">
                <a:moveTo>
                  <a:pt x="0" y="638973"/>
                </a:moveTo>
                <a:lnTo>
                  <a:pt x="2093214" y="638973"/>
                </a:lnTo>
                <a:lnTo>
                  <a:pt x="2093214" y="0"/>
                </a:lnTo>
                <a:lnTo>
                  <a:pt x="0" y="0"/>
                </a:lnTo>
                <a:lnTo>
                  <a:pt x="0" y="638973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7453" y="1310984"/>
            <a:ext cx="2093595" cy="639445"/>
          </a:xfrm>
          <a:custGeom>
            <a:avLst/>
            <a:gdLst/>
            <a:ahLst/>
            <a:cxnLst/>
            <a:rect l="l" t="t" r="r" b="b"/>
            <a:pathLst>
              <a:path w="2093595" h="639444">
                <a:moveTo>
                  <a:pt x="0" y="638973"/>
                </a:moveTo>
                <a:lnTo>
                  <a:pt x="2093213" y="638973"/>
                </a:lnTo>
                <a:lnTo>
                  <a:pt x="2093213" y="0"/>
                </a:lnTo>
                <a:lnTo>
                  <a:pt x="0" y="0"/>
                </a:lnTo>
                <a:lnTo>
                  <a:pt x="0" y="638973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6108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Jenkins </a:t>
            </a:r>
            <a:r>
              <a:rPr spc="5" dirty="0"/>
              <a:t>Integration </a:t>
            </a:r>
            <a:r>
              <a:rPr spc="15" dirty="0"/>
              <a:t>with DevOps</a:t>
            </a:r>
            <a:r>
              <a:rPr spc="-5" dirty="0"/>
              <a:t> </a:t>
            </a:r>
            <a:r>
              <a:rPr spc="-40" dirty="0"/>
              <a:t>Tools</a:t>
            </a:r>
          </a:p>
        </p:txBody>
      </p:sp>
      <p:sp>
        <p:nvSpPr>
          <p:cNvPr id="11" name="object 11"/>
          <p:cNvSpPr/>
          <p:nvPr/>
        </p:nvSpPr>
        <p:spPr>
          <a:xfrm>
            <a:off x="2600325" y="695309"/>
            <a:ext cx="161925" cy="44481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55057" y="736214"/>
            <a:ext cx="0" cy="4407535"/>
          </a:xfrm>
          <a:custGeom>
            <a:avLst/>
            <a:gdLst/>
            <a:ahLst/>
            <a:cxnLst/>
            <a:rect l="l" t="t" r="r" b="b"/>
            <a:pathLst>
              <a:path h="4407535">
                <a:moveTo>
                  <a:pt x="0" y="0"/>
                </a:moveTo>
                <a:lnTo>
                  <a:pt x="0" y="4407285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91103" y="1527870"/>
            <a:ext cx="21062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0855" algn="ctr">
              <a:lnSpc>
                <a:spcPct val="100000"/>
              </a:lnSpc>
              <a:spcBef>
                <a:spcPts val="100"/>
              </a:spcBef>
            </a:pPr>
            <a:r>
              <a:rPr sz="1350" b="1" spc="-25" dirty="0">
                <a:solidFill>
                  <a:srgbClr val="FFFFFF"/>
                </a:solidFill>
                <a:latin typeface="Calibri"/>
                <a:cs typeface="Calibri"/>
              </a:rPr>
              <a:t>Git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7453" y="2414610"/>
            <a:ext cx="2093595" cy="6394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1047750">
              <a:lnSpc>
                <a:spcPct val="100000"/>
              </a:lnSpc>
              <a:spcBef>
                <a:spcPts val="5"/>
              </a:spcBef>
            </a:pPr>
            <a:r>
              <a:rPr sz="1350" spc="-5" dirty="0">
                <a:latin typeface="Calibri"/>
                <a:cs typeface="Calibri"/>
              </a:rPr>
              <a:t>Docker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7453" y="3518187"/>
            <a:ext cx="2093595" cy="6394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967105">
              <a:lnSpc>
                <a:spcPct val="100000"/>
              </a:lnSpc>
            </a:pPr>
            <a:r>
              <a:rPr sz="1350" spc="-15" dirty="0">
                <a:latin typeface="Calibri"/>
                <a:cs typeface="Calibri"/>
              </a:rPr>
              <a:t>Selenium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3655" y="1414689"/>
            <a:ext cx="470498" cy="4704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3444" y="3581616"/>
            <a:ext cx="590918" cy="5121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2182" y="2526563"/>
            <a:ext cx="552181" cy="41259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634108" y="1440875"/>
            <a:ext cx="46380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" dirty="0">
                <a:latin typeface="Calibri"/>
                <a:cs typeface="Calibri"/>
              </a:rPr>
              <a:t>Copy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15" dirty="0">
                <a:latin typeface="Calibri"/>
                <a:cs typeface="Calibri"/>
              </a:rPr>
              <a:t>Git </a:t>
            </a:r>
            <a:r>
              <a:rPr sz="1350" spc="-5" dirty="0">
                <a:latin typeface="Calibri"/>
                <a:cs typeface="Calibri"/>
              </a:rPr>
              <a:t>repository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5" dirty="0">
                <a:latin typeface="Calibri"/>
                <a:cs typeface="Calibri"/>
              </a:rPr>
              <a:t>the slave’s </a:t>
            </a:r>
            <a:r>
              <a:rPr sz="1350" dirty="0">
                <a:latin typeface="Calibri"/>
                <a:cs typeface="Calibri"/>
              </a:rPr>
              <a:t>filesystem </a:t>
            </a:r>
            <a:r>
              <a:rPr sz="1350" spc="10" dirty="0">
                <a:latin typeface="Calibri"/>
                <a:cs typeface="Calibri"/>
              </a:rPr>
              <a:t>from </a:t>
            </a:r>
            <a:r>
              <a:rPr sz="1350" spc="-10" dirty="0">
                <a:latin typeface="Calibri"/>
                <a:cs typeface="Calibri"/>
              </a:rPr>
              <a:t>Jenkins</a:t>
            </a:r>
            <a:r>
              <a:rPr sz="1350" spc="-5" dirty="0">
                <a:latin typeface="Calibri"/>
                <a:cs typeface="Calibri"/>
              </a:rPr>
              <a:t> master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097905" y="2771002"/>
            <a:ext cx="1724397" cy="168628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5665" y="1295415"/>
            <a:ext cx="5238750" cy="733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16102" y="1311005"/>
            <a:ext cx="5145405" cy="639445"/>
          </a:xfrm>
          <a:custGeom>
            <a:avLst/>
            <a:gdLst/>
            <a:ahLst/>
            <a:cxnLst/>
            <a:rect l="l" t="t" r="r" b="b"/>
            <a:pathLst>
              <a:path w="5145405" h="639444">
                <a:moveTo>
                  <a:pt x="5038344" y="0"/>
                </a:moveTo>
                <a:lnTo>
                  <a:pt x="106436" y="0"/>
                </a:lnTo>
                <a:lnTo>
                  <a:pt x="64988" y="8362"/>
                </a:lnTo>
                <a:lnTo>
                  <a:pt x="31158" y="31169"/>
                </a:lnTo>
                <a:lnTo>
                  <a:pt x="8358" y="65000"/>
                </a:lnTo>
                <a:lnTo>
                  <a:pt x="0" y="106436"/>
                </a:lnTo>
                <a:lnTo>
                  <a:pt x="0" y="532516"/>
                </a:lnTo>
                <a:lnTo>
                  <a:pt x="8358" y="573951"/>
                </a:lnTo>
                <a:lnTo>
                  <a:pt x="31158" y="607782"/>
                </a:lnTo>
                <a:lnTo>
                  <a:pt x="64988" y="630589"/>
                </a:lnTo>
                <a:lnTo>
                  <a:pt x="106436" y="638952"/>
                </a:lnTo>
                <a:lnTo>
                  <a:pt x="5038344" y="638952"/>
                </a:lnTo>
                <a:lnTo>
                  <a:pt x="5079798" y="630589"/>
                </a:lnTo>
                <a:lnTo>
                  <a:pt x="5113671" y="607782"/>
                </a:lnTo>
                <a:lnTo>
                  <a:pt x="5136520" y="573951"/>
                </a:lnTo>
                <a:lnTo>
                  <a:pt x="5144902" y="532516"/>
                </a:lnTo>
                <a:lnTo>
                  <a:pt x="5144902" y="106436"/>
                </a:lnTo>
                <a:lnTo>
                  <a:pt x="5136520" y="65000"/>
                </a:lnTo>
                <a:lnTo>
                  <a:pt x="5113671" y="31169"/>
                </a:lnTo>
                <a:lnTo>
                  <a:pt x="5079798" y="8362"/>
                </a:lnTo>
                <a:lnTo>
                  <a:pt x="50383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16101" y="1311005"/>
            <a:ext cx="5145405" cy="639445"/>
          </a:xfrm>
          <a:custGeom>
            <a:avLst/>
            <a:gdLst/>
            <a:ahLst/>
            <a:cxnLst/>
            <a:rect l="l" t="t" r="r" b="b"/>
            <a:pathLst>
              <a:path w="5145405" h="639444">
                <a:moveTo>
                  <a:pt x="0" y="106436"/>
                </a:moveTo>
                <a:lnTo>
                  <a:pt x="8358" y="65000"/>
                </a:lnTo>
                <a:lnTo>
                  <a:pt x="31158" y="31169"/>
                </a:lnTo>
                <a:lnTo>
                  <a:pt x="64988" y="8362"/>
                </a:lnTo>
                <a:lnTo>
                  <a:pt x="106436" y="0"/>
                </a:lnTo>
                <a:lnTo>
                  <a:pt x="5038343" y="0"/>
                </a:lnTo>
                <a:lnTo>
                  <a:pt x="5079798" y="8362"/>
                </a:lnTo>
                <a:lnTo>
                  <a:pt x="5113671" y="31169"/>
                </a:lnTo>
                <a:lnTo>
                  <a:pt x="5136520" y="65000"/>
                </a:lnTo>
                <a:lnTo>
                  <a:pt x="5144901" y="106436"/>
                </a:lnTo>
                <a:lnTo>
                  <a:pt x="5144901" y="532516"/>
                </a:lnTo>
                <a:lnTo>
                  <a:pt x="5136520" y="573951"/>
                </a:lnTo>
                <a:lnTo>
                  <a:pt x="5113671" y="607782"/>
                </a:lnTo>
                <a:lnTo>
                  <a:pt x="5079798" y="630589"/>
                </a:lnTo>
                <a:lnTo>
                  <a:pt x="5038343" y="638952"/>
                </a:lnTo>
                <a:lnTo>
                  <a:pt x="106436" y="638952"/>
                </a:lnTo>
                <a:lnTo>
                  <a:pt x="64988" y="630589"/>
                </a:lnTo>
                <a:lnTo>
                  <a:pt x="31158" y="607782"/>
                </a:lnTo>
                <a:lnTo>
                  <a:pt x="8358" y="573951"/>
                </a:lnTo>
                <a:lnTo>
                  <a:pt x="0" y="532516"/>
                </a:lnTo>
                <a:lnTo>
                  <a:pt x="0" y="1064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225" y="3495675"/>
            <a:ext cx="2190750" cy="733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750" y="2400300"/>
            <a:ext cx="2171700" cy="723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7453" y="2414610"/>
            <a:ext cx="2093595" cy="639445"/>
          </a:xfrm>
          <a:custGeom>
            <a:avLst/>
            <a:gdLst/>
            <a:ahLst/>
            <a:cxnLst/>
            <a:rect l="l" t="t" r="r" b="b"/>
            <a:pathLst>
              <a:path w="2093595" h="639444">
                <a:moveTo>
                  <a:pt x="0" y="638973"/>
                </a:moveTo>
                <a:lnTo>
                  <a:pt x="2093214" y="638973"/>
                </a:lnTo>
                <a:lnTo>
                  <a:pt x="2093214" y="0"/>
                </a:lnTo>
                <a:lnTo>
                  <a:pt x="0" y="0"/>
                </a:lnTo>
                <a:lnTo>
                  <a:pt x="0" y="638973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6225" y="1295415"/>
            <a:ext cx="2190750" cy="7334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6108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Jenkins </a:t>
            </a:r>
            <a:r>
              <a:rPr spc="5" dirty="0"/>
              <a:t>Integration </a:t>
            </a:r>
            <a:r>
              <a:rPr spc="15" dirty="0"/>
              <a:t>with DevOps</a:t>
            </a:r>
            <a:r>
              <a:rPr spc="-5" dirty="0"/>
              <a:t> </a:t>
            </a:r>
            <a:r>
              <a:rPr spc="-40" dirty="0"/>
              <a:t>Tools</a:t>
            </a:r>
          </a:p>
        </p:txBody>
      </p:sp>
      <p:sp>
        <p:nvSpPr>
          <p:cNvPr id="10" name="object 10"/>
          <p:cNvSpPr/>
          <p:nvPr/>
        </p:nvSpPr>
        <p:spPr>
          <a:xfrm>
            <a:off x="2600325" y="695309"/>
            <a:ext cx="161925" cy="444819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55057" y="736214"/>
            <a:ext cx="0" cy="4407535"/>
          </a:xfrm>
          <a:custGeom>
            <a:avLst/>
            <a:gdLst/>
            <a:ahLst/>
            <a:cxnLst/>
            <a:rect l="l" t="t" r="r" b="b"/>
            <a:pathLst>
              <a:path h="4407535">
                <a:moveTo>
                  <a:pt x="0" y="0"/>
                </a:moveTo>
                <a:lnTo>
                  <a:pt x="0" y="4407285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97453" y="1310984"/>
            <a:ext cx="2093595" cy="6394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488950" algn="ctr">
              <a:lnSpc>
                <a:spcPct val="100000"/>
              </a:lnSpc>
            </a:pPr>
            <a:r>
              <a:rPr sz="1350" spc="-15" dirty="0">
                <a:latin typeface="Calibri"/>
                <a:cs typeface="Calibri"/>
              </a:rPr>
              <a:t>Git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7453" y="2600005"/>
            <a:ext cx="20935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7750">
              <a:lnSpc>
                <a:spcPct val="100000"/>
              </a:lnSpc>
              <a:spcBef>
                <a:spcPts val="100"/>
              </a:spcBef>
            </a:pPr>
            <a:r>
              <a:rPr sz="1350" b="1" spc="5" dirty="0">
                <a:solidFill>
                  <a:srgbClr val="FFFFFF"/>
                </a:solidFill>
                <a:latin typeface="Calibri"/>
                <a:cs typeface="Calibri"/>
              </a:rPr>
              <a:t>Docker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7453" y="3518187"/>
            <a:ext cx="2093595" cy="6394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Times New Roman"/>
              <a:cs typeface="Times New Roman"/>
            </a:endParaRPr>
          </a:p>
          <a:p>
            <a:pPr marL="967105">
              <a:lnSpc>
                <a:spcPct val="100000"/>
              </a:lnSpc>
            </a:pPr>
            <a:r>
              <a:rPr sz="1350" spc="-15" dirty="0">
                <a:latin typeface="Calibri"/>
                <a:cs typeface="Calibri"/>
              </a:rPr>
              <a:t>Selenium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3655" y="1414689"/>
            <a:ext cx="470498" cy="4704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3444" y="3581616"/>
            <a:ext cx="590918" cy="5121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2182" y="2526563"/>
            <a:ext cx="552181" cy="41259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889124" y="1440875"/>
            <a:ext cx="4009390" cy="4318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185545" marR="5080" indent="-1172845">
              <a:lnSpc>
                <a:spcPts val="1580"/>
              </a:lnSpc>
              <a:spcBef>
                <a:spcPts val="185"/>
              </a:spcBef>
            </a:pPr>
            <a:r>
              <a:rPr sz="1350" spc="-5" dirty="0">
                <a:latin typeface="Calibri"/>
                <a:cs typeface="Calibri"/>
              </a:rPr>
              <a:t>Containerize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website in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previous </a:t>
            </a:r>
            <a:r>
              <a:rPr sz="1350" spc="-5" dirty="0">
                <a:latin typeface="Calibri"/>
                <a:cs typeface="Calibri"/>
              </a:rPr>
              <a:t>step </a:t>
            </a:r>
            <a:r>
              <a:rPr sz="1350" dirty="0">
                <a:latin typeface="Calibri"/>
                <a:cs typeface="Calibri"/>
              </a:rPr>
              <a:t>to a </a:t>
            </a:r>
            <a:r>
              <a:rPr sz="1350" spc="-5" dirty="0">
                <a:latin typeface="Calibri"/>
                <a:cs typeface="Calibri"/>
              </a:rPr>
              <a:t>Docker  </a:t>
            </a:r>
            <a:r>
              <a:rPr sz="1350" dirty="0">
                <a:latin typeface="Calibri"/>
                <a:cs typeface="Calibri"/>
              </a:rPr>
              <a:t>Container </a:t>
            </a:r>
            <a:r>
              <a:rPr sz="1350" spc="-20" dirty="0">
                <a:latin typeface="Calibri"/>
                <a:cs typeface="Calibri"/>
              </a:rPr>
              <a:t>using</a:t>
            </a:r>
            <a:r>
              <a:rPr sz="1350" spc="8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Jenkins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81194" y="2786722"/>
            <a:ext cx="1957830" cy="146291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" y="3505200"/>
            <a:ext cx="2171700" cy="723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7453" y="3518187"/>
            <a:ext cx="2093595" cy="639445"/>
          </a:xfrm>
          <a:custGeom>
            <a:avLst/>
            <a:gdLst/>
            <a:ahLst/>
            <a:cxnLst/>
            <a:rect l="l" t="t" r="r" b="b"/>
            <a:pathLst>
              <a:path w="2093595" h="639445">
                <a:moveTo>
                  <a:pt x="0" y="638973"/>
                </a:moveTo>
                <a:lnTo>
                  <a:pt x="2093214" y="638973"/>
                </a:lnTo>
                <a:lnTo>
                  <a:pt x="2093214" y="0"/>
                </a:lnTo>
                <a:lnTo>
                  <a:pt x="0" y="0"/>
                </a:lnTo>
                <a:lnTo>
                  <a:pt x="0" y="638973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6225" y="2400300"/>
            <a:ext cx="2190750" cy="723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6225" y="1295415"/>
            <a:ext cx="2190750" cy="733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6108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Jenkins </a:t>
            </a:r>
            <a:r>
              <a:rPr spc="5" dirty="0"/>
              <a:t>Integration </a:t>
            </a:r>
            <a:r>
              <a:rPr spc="15" dirty="0"/>
              <a:t>with DevOps</a:t>
            </a:r>
            <a:r>
              <a:rPr spc="-5" dirty="0"/>
              <a:t> </a:t>
            </a:r>
            <a:r>
              <a:rPr spc="-40" dirty="0"/>
              <a:t>Tools</a:t>
            </a:r>
          </a:p>
        </p:txBody>
      </p:sp>
      <p:sp>
        <p:nvSpPr>
          <p:cNvPr id="7" name="object 7"/>
          <p:cNvSpPr/>
          <p:nvPr/>
        </p:nvSpPr>
        <p:spPr>
          <a:xfrm>
            <a:off x="2600325" y="695309"/>
            <a:ext cx="161925" cy="44481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55057" y="736214"/>
            <a:ext cx="0" cy="4407535"/>
          </a:xfrm>
          <a:custGeom>
            <a:avLst/>
            <a:gdLst/>
            <a:ahLst/>
            <a:cxnLst/>
            <a:rect l="l" t="t" r="r" b="b"/>
            <a:pathLst>
              <a:path h="4407535">
                <a:moveTo>
                  <a:pt x="0" y="0"/>
                </a:moveTo>
                <a:lnTo>
                  <a:pt x="0" y="4407285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7453" y="1310984"/>
            <a:ext cx="2093595" cy="6394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488950" algn="ctr">
              <a:lnSpc>
                <a:spcPct val="100000"/>
              </a:lnSpc>
            </a:pPr>
            <a:r>
              <a:rPr sz="1350" spc="-15" dirty="0">
                <a:latin typeface="Calibri"/>
                <a:cs typeface="Calibri"/>
              </a:rPr>
              <a:t>Git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7453" y="2414610"/>
            <a:ext cx="2093595" cy="63944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1047750">
              <a:lnSpc>
                <a:spcPct val="100000"/>
              </a:lnSpc>
              <a:spcBef>
                <a:spcPts val="5"/>
              </a:spcBef>
            </a:pPr>
            <a:r>
              <a:rPr sz="1350" spc="-5" dirty="0">
                <a:latin typeface="Calibri"/>
                <a:cs typeface="Calibri"/>
              </a:rPr>
              <a:t>Docker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7453" y="3717923"/>
            <a:ext cx="20935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7105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FFFFFF"/>
                </a:solidFill>
                <a:latin typeface="Calibri"/>
                <a:cs typeface="Calibri"/>
              </a:rPr>
              <a:t>Selenium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3655" y="1414689"/>
            <a:ext cx="470498" cy="4704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3444" y="3581616"/>
            <a:ext cx="590918" cy="5121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2182" y="2526563"/>
            <a:ext cx="552181" cy="4125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64243" y="3232737"/>
            <a:ext cx="1457777" cy="131539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95665" y="1295415"/>
            <a:ext cx="5238750" cy="7334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16102" y="1311005"/>
            <a:ext cx="5145405" cy="639445"/>
          </a:xfrm>
          <a:custGeom>
            <a:avLst/>
            <a:gdLst/>
            <a:ahLst/>
            <a:cxnLst/>
            <a:rect l="l" t="t" r="r" b="b"/>
            <a:pathLst>
              <a:path w="5145405" h="639444">
                <a:moveTo>
                  <a:pt x="5038344" y="0"/>
                </a:moveTo>
                <a:lnTo>
                  <a:pt x="106436" y="0"/>
                </a:lnTo>
                <a:lnTo>
                  <a:pt x="64988" y="8362"/>
                </a:lnTo>
                <a:lnTo>
                  <a:pt x="31158" y="31169"/>
                </a:lnTo>
                <a:lnTo>
                  <a:pt x="8358" y="65000"/>
                </a:lnTo>
                <a:lnTo>
                  <a:pt x="0" y="106436"/>
                </a:lnTo>
                <a:lnTo>
                  <a:pt x="0" y="532516"/>
                </a:lnTo>
                <a:lnTo>
                  <a:pt x="8358" y="573951"/>
                </a:lnTo>
                <a:lnTo>
                  <a:pt x="31158" y="607782"/>
                </a:lnTo>
                <a:lnTo>
                  <a:pt x="64988" y="630589"/>
                </a:lnTo>
                <a:lnTo>
                  <a:pt x="106436" y="638952"/>
                </a:lnTo>
                <a:lnTo>
                  <a:pt x="5038344" y="638952"/>
                </a:lnTo>
                <a:lnTo>
                  <a:pt x="5079798" y="630589"/>
                </a:lnTo>
                <a:lnTo>
                  <a:pt x="5113671" y="607782"/>
                </a:lnTo>
                <a:lnTo>
                  <a:pt x="5136520" y="573951"/>
                </a:lnTo>
                <a:lnTo>
                  <a:pt x="5144902" y="532516"/>
                </a:lnTo>
                <a:lnTo>
                  <a:pt x="5144902" y="106436"/>
                </a:lnTo>
                <a:lnTo>
                  <a:pt x="5136520" y="65000"/>
                </a:lnTo>
                <a:lnTo>
                  <a:pt x="5113671" y="31169"/>
                </a:lnTo>
                <a:lnTo>
                  <a:pt x="5079798" y="8362"/>
                </a:lnTo>
                <a:lnTo>
                  <a:pt x="50383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16101" y="1311005"/>
            <a:ext cx="5145405" cy="639445"/>
          </a:xfrm>
          <a:custGeom>
            <a:avLst/>
            <a:gdLst/>
            <a:ahLst/>
            <a:cxnLst/>
            <a:rect l="l" t="t" r="r" b="b"/>
            <a:pathLst>
              <a:path w="5145405" h="639444">
                <a:moveTo>
                  <a:pt x="0" y="106436"/>
                </a:moveTo>
                <a:lnTo>
                  <a:pt x="8358" y="65000"/>
                </a:lnTo>
                <a:lnTo>
                  <a:pt x="31158" y="31169"/>
                </a:lnTo>
                <a:lnTo>
                  <a:pt x="64988" y="8362"/>
                </a:lnTo>
                <a:lnTo>
                  <a:pt x="106436" y="0"/>
                </a:lnTo>
                <a:lnTo>
                  <a:pt x="5038343" y="0"/>
                </a:lnTo>
                <a:lnTo>
                  <a:pt x="5079798" y="8362"/>
                </a:lnTo>
                <a:lnTo>
                  <a:pt x="5113671" y="31169"/>
                </a:lnTo>
                <a:lnTo>
                  <a:pt x="5136520" y="65000"/>
                </a:lnTo>
                <a:lnTo>
                  <a:pt x="5144901" y="106436"/>
                </a:lnTo>
                <a:lnTo>
                  <a:pt x="5144901" y="532516"/>
                </a:lnTo>
                <a:lnTo>
                  <a:pt x="5136520" y="573951"/>
                </a:lnTo>
                <a:lnTo>
                  <a:pt x="5113671" y="607782"/>
                </a:lnTo>
                <a:lnTo>
                  <a:pt x="5079798" y="630589"/>
                </a:lnTo>
                <a:lnTo>
                  <a:pt x="5038343" y="638952"/>
                </a:lnTo>
                <a:lnTo>
                  <a:pt x="106436" y="638952"/>
                </a:lnTo>
                <a:lnTo>
                  <a:pt x="64988" y="630589"/>
                </a:lnTo>
                <a:lnTo>
                  <a:pt x="31158" y="607782"/>
                </a:lnTo>
                <a:lnTo>
                  <a:pt x="8358" y="573951"/>
                </a:lnTo>
                <a:lnTo>
                  <a:pt x="0" y="532516"/>
                </a:lnTo>
                <a:lnTo>
                  <a:pt x="0" y="1064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557018" y="1422079"/>
            <a:ext cx="4664075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146810" marR="5080" indent="-1134745">
              <a:lnSpc>
                <a:spcPts val="1580"/>
              </a:lnSpc>
              <a:spcBef>
                <a:spcPts val="185"/>
              </a:spcBef>
            </a:pPr>
            <a:r>
              <a:rPr sz="1350" spc="5" dirty="0">
                <a:latin typeface="Calibri"/>
                <a:cs typeface="Calibri"/>
              </a:rPr>
              <a:t>Create </a:t>
            </a:r>
            <a:r>
              <a:rPr sz="1350" dirty="0">
                <a:latin typeface="Calibri"/>
                <a:cs typeface="Calibri"/>
              </a:rPr>
              <a:t>a test </a:t>
            </a:r>
            <a:r>
              <a:rPr sz="1350" spc="10" dirty="0">
                <a:latin typeface="Calibri"/>
                <a:cs typeface="Calibri"/>
              </a:rPr>
              <a:t>case </a:t>
            </a:r>
            <a:r>
              <a:rPr sz="1350" spc="20" dirty="0">
                <a:latin typeface="Calibri"/>
                <a:cs typeface="Calibri"/>
              </a:rPr>
              <a:t>for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website in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previous </a:t>
            </a:r>
            <a:r>
              <a:rPr sz="1350" spc="-5" dirty="0">
                <a:latin typeface="Calibri"/>
                <a:cs typeface="Calibri"/>
              </a:rPr>
              <a:t>step and </a:t>
            </a:r>
            <a:r>
              <a:rPr sz="1350" dirty="0">
                <a:latin typeface="Calibri"/>
                <a:cs typeface="Calibri"/>
              </a:rPr>
              <a:t>execute 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test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slave </a:t>
            </a:r>
            <a:r>
              <a:rPr sz="1350" spc="-20" dirty="0">
                <a:latin typeface="Calibri"/>
                <a:cs typeface="Calibri"/>
              </a:rPr>
              <a:t>using</a:t>
            </a:r>
            <a:r>
              <a:rPr sz="1350" spc="7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Jenkins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628834"/>
            <a:ext cx="4847590" cy="11861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  <a:tabLst>
                <a:tab pos="3460750" algn="l"/>
              </a:tabLst>
            </a:pPr>
            <a:r>
              <a:rPr sz="3950" b="0" spc="-5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3950" b="0" spc="-10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3950" b="0" spc="-25" dirty="0">
                <a:solidFill>
                  <a:srgbClr val="7F7F7F"/>
                </a:solidFill>
                <a:latin typeface="Arial"/>
                <a:cs typeface="Arial"/>
              </a:rPr>
              <a:t>de</a:t>
            </a:r>
            <a:r>
              <a:rPr sz="3950" b="0" spc="2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3950" b="0" spc="45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r>
              <a:rPr sz="3950" b="0" spc="1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3950" b="0" spc="-25" dirty="0">
                <a:solidFill>
                  <a:srgbClr val="7F7F7F"/>
                </a:solidFill>
                <a:latin typeface="Arial"/>
                <a:cs typeface="Arial"/>
              </a:rPr>
              <a:t>an</a:t>
            </a:r>
            <a:r>
              <a:rPr sz="3950" b="0" spc="50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3950" b="0" spc="1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3950" b="0" spc="-10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3950" b="0" spc="15" dirty="0">
                <a:solidFill>
                  <a:srgbClr val="7F7F7F"/>
                </a:solidFill>
                <a:latin typeface="Arial"/>
                <a:cs typeface="Arial"/>
              </a:rPr>
              <a:t>g</a:t>
            </a:r>
            <a:r>
              <a:rPr sz="3950" b="0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3950" b="0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3950" b="0" spc="15" dirty="0">
                <a:solidFill>
                  <a:srgbClr val="7F7F7F"/>
                </a:solidFill>
                <a:latin typeface="Arial"/>
                <a:cs typeface="Arial"/>
              </a:rPr>
              <a:t>I/</a:t>
            </a:r>
            <a:r>
              <a:rPr sz="3950" b="0" spc="-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3950" b="0" spc="15" dirty="0">
                <a:solidFill>
                  <a:srgbClr val="7F7F7F"/>
                </a:solidFill>
                <a:latin typeface="Arial"/>
                <a:cs typeface="Arial"/>
              </a:rPr>
              <a:t>D </a:t>
            </a:r>
            <a:r>
              <a:rPr sz="3950" b="0" spc="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Pipelines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1975" y="971550"/>
            <a:ext cx="8096250" cy="981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1893" y="987155"/>
            <a:ext cx="8001634" cy="894080"/>
          </a:xfrm>
          <a:custGeom>
            <a:avLst/>
            <a:gdLst/>
            <a:ahLst/>
            <a:cxnLst/>
            <a:rect l="l" t="t" r="r" b="b"/>
            <a:pathLst>
              <a:path w="8001634" h="894080">
                <a:moveTo>
                  <a:pt x="7852044" y="0"/>
                </a:moveTo>
                <a:lnTo>
                  <a:pt x="148934" y="0"/>
                </a:lnTo>
                <a:lnTo>
                  <a:pt x="101862" y="7593"/>
                </a:lnTo>
                <a:lnTo>
                  <a:pt x="60978" y="28734"/>
                </a:lnTo>
                <a:lnTo>
                  <a:pt x="28737" y="60964"/>
                </a:lnTo>
                <a:lnTo>
                  <a:pt x="7593" y="101827"/>
                </a:lnTo>
                <a:lnTo>
                  <a:pt x="0" y="148864"/>
                </a:lnTo>
                <a:lnTo>
                  <a:pt x="0" y="744626"/>
                </a:lnTo>
                <a:lnTo>
                  <a:pt x="7593" y="791719"/>
                </a:lnTo>
                <a:lnTo>
                  <a:pt x="28737" y="832610"/>
                </a:lnTo>
                <a:lnTo>
                  <a:pt x="60978" y="864851"/>
                </a:lnTo>
                <a:lnTo>
                  <a:pt x="101862" y="885991"/>
                </a:lnTo>
                <a:lnTo>
                  <a:pt x="148934" y="893582"/>
                </a:lnTo>
                <a:lnTo>
                  <a:pt x="7852044" y="893582"/>
                </a:lnTo>
                <a:lnTo>
                  <a:pt x="7899140" y="885991"/>
                </a:lnTo>
                <a:lnTo>
                  <a:pt x="7940039" y="864851"/>
                </a:lnTo>
                <a:lnTo>
                  <a:pt x="7972288" y="832610"/>
                </a:lnTo>
                <a:lnTo>
                  <a:pt x="7993436" y="791719"/>
                </a:lnTo>
                <a:lnTo>
                  <a:pt x="8001030" y="744626"/>
                </a:lnTo>
                <a:lnTo>
                  <a:pt x="8001030" y="148864"/>
                </a:lnTo>
                <a:lnTo>
                  <a:pt x="7993436" y="101827"/>
                </a:lnTo>
                <a:lnTo>
                  <a:pt x="7972288" y="60964"/>
                </a:lnTo>
                <a:lnTo>
                  <a:pt x="7940039" y="28734"/>
                </a:lnTo>
                <a:lnTo>
                  <a:pt x="7899140" y="7593"/>
                </a:lnTo>
                <a:lnTo>
                  <a:pt x="785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1893" y="987155"/>
            <a:ext cx="8001634" cy="894080"/>
          </a:xfrm>
          <a:custGeom>
            <a:avLst/>
            <a:gdLst/>
            <a:ahLst/>
            <a:cxnLst/>
            <a:rect l="l" t="t" r="r" b="b"/>
            <a:pathLst>
              <a:path w="8001634" h="894080">
                <a:moveTo>
                  <a:pt x="0" y="148864"/>
                </a:moveTo>
                <a:lnTo>
                  <a:pt x="7593" y="101827"/>
                </a:lnTo>
                <a:lnTo>
                  <a:pt x="28737" y="60964"/>
                </a:lnTo>
                <a:lnTo>
                  <a:pt x="60978" y="28734"/>
                </a:lnTo>
                <a:lnTo>
                  <a:pt x="101862" y="7593"/>
                </a:lnTo>
                <a:lnTo>
                  <a:pt x="148934" y="0"/>
                </a:lnTo>
                <a:lnTo>
                  <a:pt x="7852044" y="0"/>
                </a:lnTo>
                <a:lnTo>
                  <a:pt x="7899140" y="7593"/>
                </a:lnTo>
                <a:lnTo>
                  <a:pt x="7940039" y="28734"/>
                </a:lnTo>
                <a:lnTo>
                  <a:pt x="7972288" y="60964"/>
                </a:lnTo>
                <a:lnTo>
                  <a:pt x="7993436" y="101827"/>
                </a:lnTo>
                <a:lnTo>
                  <a:pt x="8001030" y="148864"/>
                </a:lnTo>
                <a:lnTo>
                  <a:pt x="8001030" y="744626"/>
                </a:lnTo>
                <a:lnTo>
                  <a:pt x="7993436" y="791719"/>
                </a:lnTo>
                <a:lnTo>
                  <a:pt x="7972288" y="832610"/>
                </a:lnTo>
                <a:lnTo>
                  <a:pt x="7940039" y="864850"/>
                </a:lnTo>
                <a:lnTo>
                  <a:pt x="7899140" y="885991"/>
                </a:lnTo>
                <a:lnTo>
                  <a:pt x="7852044" y="893582"/>
                </a:lnTo>
                <a:lnTo>
                  <a:pt x="148934" y="893582"/>
                </a:lnTo>
                <a:lnTo>
                  <a:pt x="101862" y="885991"/>
                </a:lnTo>
                <a:lnTo>
                  <a:pt x="60978" y="864850"/>
                </a:lnTo>
                <a:lnTo>
                  <a:pt x="28737" y="832610"/>
                </a:lnTo>
                <a:lnTo>
                  <a:pt x="7593" y="791719"/>
                </a:lnTo>
                <a:lnTo>
                  <a:pt x="0" y="744626"/>
                </a:lnTo>
                <a:lnTo>
                  <a:pt x="0" y="14886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5905" y="183256"/>
            <a:ext cx="390207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What </a:t>
            </a:r>
            <a:r>
              <a:rPr sz="2750" b="1" dirty="0">
                <a:solidFill>
                  <a:srgbClr val="5F4778"/>
                </a:solidFill>
                <a:latin typeface="Calibri"/>
                <a:cs typeface="Calibri"/>
              </a:rPr>
              <a:t>are </a:t>
            </a:r>
            <a:r>
              <a:rPr sz="2750" b="1" spc="25" dirty="0">
                <a:solidFill>
                  <a:srgbClr val="5F4778"/>
                </a:solidFill>
                <a:latin typeface="Calibri"/>
                <a:cs typeface="Calibri"/>
              </a:rPr>
              <a:t>CI/CD</a:t>
            </a:r>
            <a:r>
              <a:rPr sz="2750" b="1" spc="1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Pipelines?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82424" y="3262743"/>
            <a:ext cx="800100" cy="1600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92175" y="1205925"/>
            <a:ext cx="7342505" cy="4318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90320" marR="5080" indent="-1277620">
              <a:lnSpc>
                <a:spcPts val="1580"/>
              </a:lnSpc>
              <a:spcBef>
                <a:spcPts val="185"/>
              </a:spcBef>
            </a:pPr>
            <a:r>
              <a:rPr sz="1350" spc="15" dirty="0">
                <a:latin typeface="Calibri"/>
                <a:cs typeface="Calibri"/>
              </a:rPr>
              <a:t>CI/CD </a:t>
            </a:r>
            <a:r>
              <a:rPr sz="1350" spc="-15" dirty="0">
                <a:latin typeface="Calibri"/>
                <a:cs typeface="Calibri"/>
              </a:rPr>
              <a:t>Pipelines, </a:t>
            </a:r>
            <a:r>
              <a:rPr sz="1350" spc="5" dirty="0">
                <a:latin typeface="Calibri"/>
                <a:cs typeface="Calibri"/>
              </a:rPr>
              <a:t>i.e., </a:t>
            </a:r>
            <a:r>
              <a:rPr sz="1350" spc="-10" dirty="0">
                <a:latin typeface="Calibri"/>
                <a:cs typeface="Calibri"/>
              </a:rPr>
              <a:t>Continuous </a:t>
            </a:r>
            <a:r>
              <a:rPr sz="1350" spc="-5" dirty="0">
                <a:latin typeface="Calibri"/>
                <a:cs typeface="Calibri"/>
              </a:rPr>
              <a:t>Integration, </a:t>
            </a:r>
            <a:r>
              <a:rPr sz="1350" spc="-10" dirty="0">
                <a:latin typeface="Calibri"/>
                <a:cs typeface="Calibri"/>
              </a:rPr>
              <a:t>Continuous Delivery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10" dirty="0">
                <a:latin typeface="Calibri"/>
                <a:cs typeface="Calibri"/>
              </a:rPr>
              <a:t>Deployment </a:t>
            </a:r>
            <a:r>
              <a:rPr sz="1350" spc="-15" dirty="0">
                <a:latin typeface="Calibri"/>
                <a:cs typeface="Calibri"/>
              </a:rPr>
              <a:t>pipelines, </a:t>
            </a:r>
            <a:r>
              <a:rPr sz="1350" dirty="0">
                <a:latin typeface="Calibri"/>
                <a:cs typeface="Calibri"/>
              </a:rPr>
              <a:t>are a </a:t>
            </a:r>
            <a:r>
              <a:rPr sz="1350" spc="10" dirty="0">
                <a:latin typeface="Calibri"/>
                <a:cs typeface="Calibri"/>
              </a:rPr>
              <a:t>way </a:t>
            </a:r>
            <a:r>
              <a:rPr sz="1350" spc="15" dirty="0">
                <a:latin typeface="Calibri"/>
                <a:cs typeface="Calibri"/>
              </a:rPr>
              <a:t>of  </a:t>
            </a:r>
            <a:r>
              <a:rPr sz="1350" spc="-30" dirty="0">
                <a:latin typeface="Calibri"/>
                <a:cs typeface="Calibri"/>
              </a:rPr>
              <a:t>running </a:t>
            </a:r>
            <a:r>
              <a:rPr sz="1350" spc="-15" dirty="0">
                <a:latin typeface="Calibri"/>
                <a:cs typeface="Calibri"/>
              </a:rPr>
              <a:t>Jenkins </a:t>
            </a:r>
            <a:r>
              <a:rPr sz="1350" spc="-10" dirty="0">
                <a:latin typeface="Calibri"/>
                <a:cs typeface="Calibri"/>
              </a:rPr>
              <a:t>jobs in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10" dirty="0">
                <a:latin typeface="Calibri"/>
                <a:cs typeface="Calibri"/>
              </a:rPr>
              <a:t>sequence, </a:t>
            </a:r>
            <a:r>
              <a:rPr sz="1350" spc="-5" dirty="0">
                <a:latin typeface="Calibri"/>
                <a:cs typeface="Calibri"/>
              </a:rPr>
              <a:t>which </a:t>
            </a:r>
            <a:r>
              <a:rPr sz="1350" spc="-15" dirty="0">
                <a:latin typeface="Calibri"/>
                <a:cs typeface="Calibri"/>
              </a:rPr>
              <a:t>resembles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20" dirty="0">
                <a:latin typeface="Calibri"/>
                <a:cs typeface="Calibri"/>
              </a:rPr>
              <a:t>pipeline</a:t>
            </a:r>
            <a:r>
              <a:rPr sz="1350" spc="10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view.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88445" y="4497718"/>
            <a:ext cx="893621" cy="401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87979" y="4063124"/>
            <a:ext cx="800100" cy="800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04743" y="3268217"/>
            <a:ext cx="800100" cy="800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24250" y="2419350"/>
            <a:ext cx="1295400" cy="17430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61709" y="2457197"/>
            <a:ext cx="1167496" cy="16111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28700" y="2771775"/>
            <a:ext cx="1219200" cy="12668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58683" y="2823746"/>
            <a:ext cx="1167496" cy="116749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99808" y="4130987"/>
            <a:ext cx="13335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Finished</a:t>
            </a:r>
            <a:r>
              <a:rPr sz="12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sng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Application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1975" y="971550"/>
            <a:ext cx="8096250" cy="981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1893" y="987155"/>
            <a:ext cx="8001634" cy="894080"/>
          </a:xfrm>
          <a:custGeom>
            <a:avLst/>
            <a:gdLst/>
            <a:ahLst/>
            <a:cxnLst/>
            <a:rect l="l" t="t" r="r" b="b"/>
            <a:pathLst>
              <a:path w="8001634" h="894080">
                <a:moveTo>
                  <a:pt x="7852044" y="0"/>
                </a:moveTo>
                <a:lnTo>
                  <a:pt x="148934" y="0"/>
                </a:lnTo>
                <a:lnTo>
                  <a:pt x="101862" y="7593"/>
                </a:lnTo>
                <a:lnTo>
                  <a:pt x="60978" y="28734"/>
                </a:lnTo>
                <a:lnTo>
                  <a:pt x="28737" y="60964"/>
                </a:lnTo>
                <a:lnTo>
                  <a:pt x="7593" y="101827"/>
                </a:lnTo>
                <a:lnTo>
                  <a:pt x="0" y="148864"/>
                </a:lnTo>
                <a:lnTo>
                  <a:pt x="0" y="744626"/>
                </a:lnTo>
                <a:lnTo>
                  <a:pt x="7593" y="791719"/>
                </a:lnTo>
                <a:lnTo>
                  <a:pt x="28737" y="832610"/>
                </a:lnTo>
                <a:lnTo>
                  <a:pt x="60978" y="864851"/>
                </a:lnTo>
                <a:lnTo>
                  <a:pt x="101862" y="885991"/>
                </a:lnTo>
                <a:lnTo>
                  <a:pt x="148934" y="893582"/>
                </a:lnTo>
                <a:lnTo>
                  <a:pt x="7852044" y="893582"/>
                </a:lnTo>
                <a:lnTo>
                  <a:pt x="7899140" y="885991"/>
                </a:lnTo>
                <a:lnTo>
                  <a:pt x="7940039" y="864851"/>
                </a:lnTo>
                <a:lnTo>
                  <a:pt x="7972288" y="832610"/>
                </a:lnTo>
                <a:lnTo>
                  <a:pt x="7993436" y="791719"/>
                </a:lnTo>
                <a:lnTo>
                  <a:pt x="8001030" y="744626"/>
                </a:lnTo>
                <a:lnTo>
                  <a:pt x="8001030" y="148864"/>
                </a:lnTo>
                <a:lnTo>
                  <a:pt x="7993436" y="101827"/>
                </a:lnTo>
                <a:lnTo>
                  <a:pt x="7972288" y="60964"/>
                </a:lnTo>
                <a:lnTo>
                  <a:pt x="7940039" y="28734"/>
                </a:lnTo>
                <a:lnTo>
                  <a:pt x="7899140" y="7593"/>
                </a:lnTo>
                <a:lnTo>
                  <a:pt x="785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1893" y="987155"/>
            <a:ext cx="8001634" cy="894080"/>
          </a:xfrm>
          <a:custGeom>
            <a:avLst/>
            <a:gdLst/>
            <a:ahLst/>
            <a:cxnLst/>
            <a:rect l="l" t="t" r="r" b="b"/>
            <a:pathLst>
              <a:path w="8001634" h="894080">
                <a:moveTo>
                  <a:pt x="0" y="148864"/>
                </a:moveTo>
                <a:lnTo>
                  <a:pt x="7593" y="101827"/>
                </a:lnTo>
                <a:lnTo>
                  <a:pt x="28737" y="60964"/>
                </a:lnTo>
                <a:lnTo>
                  <a:pt x="60978" y="28734"/>
                </a:lnTo>
                <a:lnTo>
                  <a:pt x="101862" y="7593"/>
                </a:lnTo>
                <a:lnTo>
                  <a:pt x="148934" y="0"/>
                </a:lnTo>
                <a:lnTo>
                  <a:pt x="7852044" y="0"/>
                </a:lnTo>
                <a:lnTo>
                  <a:pt x="7899140" y="7593"/>
                </a:lnTo>
                <a:lnTo>
                  <a:pt x="7940039" y="28734"/>
                </a:lnTo>
                <a:lnTo>
                  <a:pt x="7972288" y="60964"/>
                </a:lnTo>
                <a:lnTo>
                  <a:pt x="7993436" y="101827"/>
                </a:lnTo>
                <a:lnTo>
                  <a:pt x="8001030" y="148864"/>
                </a:lnTo>
                <a:lnTo>
                  <a:pt x="8001030" y="744626"/>
                </a:lnTo>
                <a:lnTo>
                  <a:pt x="7993436" y="791719"/>
                </a:lnTo>
                <a:lnTo>
                  <a:pt x="7972288" y="832610"/>
                </a:lnTo>
                <a:lnTo>
                  <a:pt x="7940039" y="864850"/>
                </a:lnTo>
                <a:lnTo>
                  <a:pt x="7899140" y="885991"/>
                </a:lnTo>
                <a:lnTo>
                  <a:pt x="7852044" y="893582"/>
                </a:lnTo>
                <a:lnTo>
                  <a:pt x="148934" y="893582"/>
                </a:lnTo>
                <a:lnTo>
                  <a:pt x="101862" y="885991"/>
                </a:lnTo>
                <a:lnTo>
                  <a:pt x="60978" y="864850"/>
                </a:lnTo>
                <a:lnTo>
                  <a:pt x="28737" y="832610"/>
                </a:lnTo>
                <a:lnTo>
                  <a:pt x="7593" y="791719"/>
                </a:lnTo>
                <a:lnTo>
                  <a:pt x="0" y="744626"/>
                </a:lnTo>
                <a:lnTo>
                  <a:pt x="0" y="14886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90207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What </a:t>
            </a:r>
            <a:r>
              <a:rPr dirty="0"/>
              <a:t>are </a:t>
            </a:r>
            <a:r>
              <a:rPr spc="25" dirty="0"/>
              <a:t>CI/CD</a:t>
            </a:r>
            <a:r>
              <a:rPr spc="10" dirty="0"/>
              <a:t> </a:t>
            </a:r>
            <a:r>
              <a:rPr spc="15" dirty="0"/>
              <a:t>Pipelines?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2175" y="1205925"/>
            <a:ext cx="7342505" cy="4318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90320" marR="5080" indent="-1277620">
              <a:lnSpc>
                <a:spcPts val="1580"/>
              </a:lnSpc>
              <a:spcBef>
                <a:spcPts val="185"/>
              </a:spcBef>
            </a:pPr>
            <a:r>
              <a:rPr sz="1350" spc="15" dirty="0">
                <a:latin typeface="Calibri"/>
                <a:cs typeface="Calibri"/>
              </a:rPr>
              <a:t>CI/CD </a:t>
            </a:r>
            <a:r>
              <a:rPr sz="1350" spc="-15" dirty="0">
                <a:latin typeface="Calibri"/>
                <a:cs typeface="Calibri"/>
              </a:rPr>
              <a:t>Pipelines, </a:t>
            </a:r>
            <a:r>
              <a:rPr sz="1350" spc="5" dirty="0">
                <a:latin typeface="Calibri"/>
                <a:cs typeface="Calibri"/>
              </a:rPr>
              <a:t>i.e., </a:t>
            </a:r>
            <a:r>
              <a:rPr sz="1350" spc="-10" dirty="0">
                <a:latin typeface="Calibri"/>
                <a:cs typeface="Calibri"/>
              </a:rPr>
              <a:t>Continuous </a:t>
            </a:r>
            <a:r>
              <a:rPr sz="1350" spc="-5" dirty="0">
                <a:latin typeface="Calibri"/>
                <a:cs typeface="Calibri"/>
              </a:rPr>
              <a:t>Integration, </a:t>
            </a:r>
            <a:r>
              <a:rPr sz="1350" spc="-10" dirty="0">
                <a:latin typeface="Calibri"/>
                <a:cs typeface="Calibri"/>
              </a:rPr>
              <a:t>Continuous Delivery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10" dirty="0">
                <a:latin typeface="Calibri"/>
                <a:cs typeface="Calibri"/>
              </a:rPr>
              <a:t>Deployment </a:t>
            </a:r>
            <a:r>
              <a:rPr sz="1350" spc="-15" dirty="0">
                <a:latin typeface="Calibri"/>
                <a:cs typeface="Calibri"/>
              </a:rPr>
              <a:t>pipelines, </a:t>
            </a:r>
            <a:r>
              <a:rPr sz="1350" dirty="0">
                <a:latin typeface="Calibri"/>
                <a:cs typeface="Calibri"/>
              </a:rPr>
              <a:t>are a </a:t>
            </a:r>
            <a:r>
              <a:rPr sz="1350" spc="10" dirty="0">
                <a:latin typeface="Calibri"/>
                <a:cs typeface="Calibri"/>
              </a:rPr>
              <a:t>way </a:t>
            </a:r>
            <a:r>
              <a:rPr sz="1350" spc="15" dirty="0">
                <a:latin typeface="Calibri"/>
                <a:cs typeface="Calibri"/>
              </a:rPr>
              <a:t>of  </a:t>
            </a:r>
            <a:r>
              <a:rPr sz="1350" spc="-30" dirty="0">
                <a:latin typeface="Calibri"/>
                <a:cs typeface="Calibri"/>
              </a:rPr>
              <a:t>running </a:t>
            </a:r>
            <a:r>
              <a:rPr sz="1350" spc="-15" dirty="0">
                <a:latin typeface="Calibri"/>
                <a:cs typeface="Calibri"/>
              </a:rPr>
              <a:t>Jenkins </a:t>
            </a:r>
            <a:r>
              <a:rPr sz="1350" spc="-10" dirty="0">
                <a:latin typeface="Calibri"/>
                <a:cs typeface="Calibri"/>
              </a:rPr>
              <a:t>jobs in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10" dirty="0">
                <a:latin typeface="Calibri"/>
                <a:cs typeface="Calibri"/>
              </a:rPr>
              <a:t>sequence, </a:t>
            </a:r>
            <a:r>
              <a:rPr sz="1350" spc="-5" dirty="0">
                <a:latin typeface="Calibri"/>
                <a:cs typeface="Calibri"/>
              </a:rPr>
              <a:t>which </a:t>
            </a:r>
            <a:r>
              <a:rPr sz="1350" spc="-15" dirty="0">
                <a:latin typeface="Calibri"/>
                <a:cs typeface="Calibri"/>
              </a:rPr>
              <a:t>resembles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20" dirty="0">
                <a:latin typeface="Calibri"/>
                <a:cs typeface="Calibri"/>
              </a:rPr>
              <a:t>pipeline</a:t>
            </a:r>
            <a:r>
              <a:rPr sz="1350" spc="10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view.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260" y="2664775"/>
            <a:ext cx="94869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latin typeface="Calibri"/>
                <a:cs typeface="Calibri"/>
              </a:rPr>
              <a:t>For</a:t>
            </a:r>
            <a:r>
              <a:rPr sz="1350" b="1" spc="-75" dirty="0">
                <a:latin typeface="Calibri"/>
                <a:cs typeface="Calibri"/>
              </a:rPr>
              <a:t> </a:t>
            </a:r>
            <a:r>
              <a:rPr sz="1350" b="1" spc="-5" dirty="0">
                <a:latin typeface="Calibri"/>
                <a:cs typeface="Calibri"/>
              </a:rPr>
              <a:t>Example: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7744" y="3027432"/>
            <a:ext cx="736531" cy="7174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76350" y="3324225"/>
            <a:ext cx="923925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89054" y="3329427"/>
            <a:ext cx="857885" cy="85725"/>
          </a:xfrm>
          <a:custGeom>
            <a:avLst/>
            <a:gdLst/>
            <a:ahLst/>
            <a:cxnLst/>
            <a:rect l="l" t="t" r="r" b="b"/>
            <a:pathLst>
              <a:path w="857885" h="85725">
                <a:moveTo>
                  <a:pt x="771643" y="0"/>
                </a:moveTo>
                <a:lnTo>
                  <a:pt x="771643" y="85725"/>
                </a:lnTo>
                <a:lnTo>
                  <a:pt x="828889" y="57150"/>
                </a:lnTo>
                <a:lnTo>
                  <a:pt x="786003" y="57150"/>
                </a:lnTo>
                <a:lnTo>
                  <a:pt x="786003" y="28575"/>
                </a:lnTo>
                <a:lnTo>
                  <a:pt x="828698" y="28575"/>
                </a:lnTo>
                <a:lnTo>
                  <a:pt x="771643" y="0"/>
                </a:lnTo>
                <a:close/>
              </a:path>
              <a:path w="857885" h="85725">
                <a:moveTo>
                  <a:pt x="771643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771643" y="57150"/>
                </a:lnTo>
                <a:lnTo>
                  <a:pt x="771643" y="28575"/>
                </a:lnTo>
                <a:close/>
              </a:path>
              <a:path w="857885" h="85725">
                <a:moveTo>
                  <a:pt x="828698" y="28575"/>
                </a:moveTo>
                <a:lnTo>
                  <a:pt x="786003" y="28575"/>
                </a:lnTo>
                <a:lnTo>
                  <a:pt x="786003" y="57150"/>
                </a:lnTo>
                <a:lnTo>
                  <a:pt x="828889" y="57150"/>
                </a:lnTo>
                <a:lnTo>
                  <a:pt x="857368" y="42934"/>
                </a:lnTo>
                <a:lnTo>
                  <a:pt x="828698" y="2857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05050" y="3038475"/>
            <a:ext cx="1438275" cy="7524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00325" y="3200400"/>
            <a:ext cx="876300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22445" y="3052703"/>
            <a:ext cx="1346835" cy="666750"/>
          </a:xfrm>
          <a:custGeom>
            <a:avLst/>
            <a:gdLst/>
            <a:ahLst/>
            <a:cxnLst/>
            <a:rect l="l" t="t" r="r" b="b"/>
            <a:pathLst>
              <a:path w="1346835" h="666750">
                <a:moveTo>
                  <a:pt x="1235211" y="0"/>
                </a:moveTo>
                <a:lnTo>
                  <a:pt x="0" y="0"/>
                </a:lnTo>
                <a:lnTo>
                  <a:pt x="0" y="555616"/>
                </a:lnTo>
                <a:lnTo>
                  <a:pt x="111133" y="666750"/>
                </a:lnTo>
                <a:lnTo>
                  <a:pt x="1346341" y="666750"/>
                </a:lnTo>
                <a:lnTo>
                  <a:pt x="1346341" y="111120"/>
                </a:lnTo>
                <a:lnTo>
                  <a:pt x="1235211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36598" y="3267009"/>
            <a:ext cx="52578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35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350" spc="3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350" spc="15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1350" spc="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800615" y="3038475"/>
            <a:ext cx="1428750" cy="7524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57750" y="3200400"/>
            <a:ext cx="1343025" cy="495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15321" y="3052703"/>
            <a:ext cx="1346835" cy="666750"/>
          </a:xfrm>
          <a:custGeom>
            <a:avLst/>
            <a:gdLst/>
            <a:ahLst/>
            <a:cxnLst/>
            <a:rect l="l" t="t" r="r" b="b"/>
            <a:pathLst>
              <a:path w="1346835" h="666750">
                <a:moveTo>
                  <a:pt x="1235202" y="0"/>
                </a:moveTo>
                <a:lnTo>
                  <a:pt x="0" y="0"/>
                </a:lnTo>
                <a:lnTo>
                  <a:pt x="0" y="555616"/>
                </a:lnTo>
                <a:lnTo>
                  <a:pt x="111130" y="666750"/>
                </a:lnTo>
                <a:lnTo>
                  <a:pt x="1346332" y="666750"/>
                </a:lnTo>
                <a:lnTo>
                  <a:pt x="1346332" y="111120"/>
                </a:lnTo>
                <a:lnTo>
                  <a:pt x="1235202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993644" y="3267009"/>
            <a:ext cx="988694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solidFill>
                  <a:srgbClr val="FFFFFF"/>
                </a:solidFill>
                <a:latin typeface="Calibri"/>
                <a:cs typeface="Calibri"/>
              </a:rPr>
              <a:t>Build-Website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52850" y="3257550"/>
            <a:ext cx="1076325" cy="304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91590" y="3343275"/>
            <a:ext cx="857885" cy="85725"/>
          </a:xfrm>
          <a:custGeom>
            <a:avLst/>
            <a:gdLst/>
            <a:ahLst/>
            <a:cxnLst/>
            <a:rect l="l" t="t" r="r" b="b"/>
            <a:pathLst>
              <a:path w="857885" h="85725">
                <a:moveTo>
                  <a:pt x="771784" y="0"/>
                </a:moveTo>
                <a:lnTo>
                  <a:pt x="771784" y="85725"/>
                </a:lnTo>
                <a:lnTo>
                  <a:pt x="828844" y="57150"/>
                </a:lnTo>
                <a:lnTo>
                  <a:pt x="786003" y="57150"/>
                </a:lnTo>
                <a:lnTo>
                  <a:pt x="786003" y="28575"/>
                </a:lnTo>
                <a:lnTo>
                  <a:pt x="829003" y="28575"/>
                </a:lnTo>
                <a:lnTo>
                  <a:pt x="771784" y="0"/>
                </a:lnTo>
                <a:close/>
              </a:path>
              <a:path w="857885" h="85725">
                <a:moveTo>
                  <a:pt x="771784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771784" y="57150"/>
                </a:lnTo>
                <a:lnTo>
                  <a:pt x="771784" y="28575"/>
                </a:lnTo>
                <a:close/>
              </a:path>
              <a:path w="857885" h="85725">
                <a:moveTo>
                  <a:pt x="829003" y="28575"/>
                </a:moveTo>
                <a:lnTo>
                  <a:pt x="786003" y="28575"/>
                </a:lnTo>
                <a:lnTo>
                  <a:pt x="786003" y="57150"/>
                </a:lnTo>
                <a:lnTo>
                  <a:pt x="828844" y="57150"/>
                </a:lnTo>
                <a:lnTo>
                  <a:pt x="857493" y="42803"/>
                </a:lnTo>
                <a:lnTo>
                  <a:pt x="829003" y="2857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48525" y="3038475"/>
            <a:ext cx="1428750" cy="7524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43790" y="3200400"/>
            <a:ext cx="1276350" cy="4953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262256" y="3052703"/>
            <a:ext cx="1346835" cy="666750"/>
          </a:xfrm>
          <a:custGeom>
            <a:avLst/>
            <a:gdLst/>
            <a:ahLst/>
            <a:cxnLst/>
            <a:rect l="l" t="t" r="r" b="b"/>
            <a:pathLst>
              <a:path w="1346834" h="666750">
                <a:moveTo>
                  <a:pt x="1235323" y="0"/>
                </a:moveTo>
                <a:lnTo>
                  <a:pt x="0" y="0"/>
                </a:lnTo>
                <a:lnTo>
                  <a:pt x="0" y="555616"/>
                </a:lnTo>
                <a:lnTo>
                  <a:pt x="111099" y="666750"/>
                </a:lnTo>
                <a:lnTo>
                  <a:pt x="1346454" y="666750"/>
                </a:lnTo>
                <a:lnTo>
                  <a:pt x="1346454" y="111120"/>
                </a:lnTo>
                <a:lnTo>
                  <a:pt x="1235323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481321" y="3267009"/>
            <a:ext cx="922019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350" spc="35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350" spc="-8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350" spc="-35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350" spc="-1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238859" y="3257550"/>
            <a:ext cx="1076325" cy="304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82050" y="3343275"/>
            <a:ext cx="857885" cy="85725"/>
          </a:xfrm>
          <a:custGeom>
            <a:avLst/>
            <a:gdLst/>
            <a:ahLst/>
            <a:cxnLst/>
            <a:rect l="l" t="t" r="r" b="b"/>
            <a:pathLst>
              <a:path w="857884" h="85725">
                <a:moveTo>
                  <a:pt x="771662" y="0"/>
                </a:moveTo>
                <a:lnTo>
                  <a:pt x="771662" y="85725"/>
                </a:lnTo>
                <a:lnTo>
                  <a:pt x="828722" y="57150"/>
                </a:lnTo>
                <a:lnTo>
                  <a:pt x="785871" y="57150"/>
                </a:lnTo>
                <a:lnTo>
                  <a:pt x="785871" y="28575"/>
                </a:lnTo>
                <a:lnTo>
                  <a:pt x="828881" y="28575"/>
                </a:lnTo>
                <a:lnTo>
                  <a:pt x="771662" y="0"/>
                </a:lnTo>
                <a:close/>
              </a:path>
              <a:path w="857884" h="85725">
                <a:moveTo>
                  <a:pt x="771662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771662" y="57150"/>
                </a:lnTo>
                <a:lnTo>
                  <a:pt x="771662" y="28575"/>
                </a:lnTo>
                <a:close/>
              </a:path>
              <a:path w="857884" h="85725">
                <a:moveTo>
                  <a:pt x="828881" y="28575"/>
                </a:moveTo>
                <a:lnTo>
                  <a:pt x="785871" y="28575"/>
                </a:lnTo>
                <a:lnTo>
                  <a:pt x="785871" y="57150"/>
                </a:lnTo>
                <a:lnTo>
                  <a:pt x="828722" y="57150"/>
                </a:lnTo>
                <a:lnTo>
                  <a:pt x="857371" y="42803"/>
                </a:lnTo>
                <a:lnTo>
                  <a:pt x="828881" y="2857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44512" y="3943035"/>
            <a:ext cx="50673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30" dirty="0">
                <a:latin typeface="Calibri"/>
                <a:cs typeface="Calibri"/>
              </a:rPr>
              <a:t>G</a:t>
            </a:r>
            <a:r>
              <a:rPr sz="1350" spc="-15" dirty="0">
                <a:latin typeface="Calibri"/>
                <a:cs typeface="Calibri"/>
              </a:rPr>
              <a:t>i</a:t>
            </a:r>
            <a:r>
              <a:rPr sz="1350" dirty="0">
                <a:latin typeface="Calibri"/>
                <a:cs typeface="Calibri"/>
              </a:rPr>
              <a:t>t</a:t>
            </a:r>
            <a:r>
              <a:rPr sz="1350" spc="-25" dirty="0">
                <a:latin typeface="Calibri"/>
                <a:cs typeface="Calibri"/>
              </a:rPr>
              <a:t>H</a:t>
            </a:r>
            <a:r>
              <a:rPr sz="1350" spc="-40" dirty="0">
                <a:latin typeface="Calibri"/>
                <a:cs typeface="Calibri"/>
              </a:rPr>
              <a:t>u</a:t>
            </a:r>
            <a:r>
              <a:rPr sz="1350" dirty="0">
                <a:latin typeface="Calibri"/>
                <a:cs typeface="Calibri"/>
              </a:rPr>
              <a:t>b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90827" y="3838891"/>
            <a:ext cx="1443990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50825" marR="5080" indent="-238125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Calibri"/>
                <a:cs typeface="Calibri"/>
              </a:rPr>
              <a:t>Downloads </a:t>
            </a:r>
            <a:r>
              <a:rPr sz="1350" spc="-15" dirty="0">
                <a:latin typeface="Calibri"/>
                <a:cs typeface="Calibri"/>
              </a:rPr>
              <a:t>Git</a:t>
            </a:r>
            <a:r>
              <a:rPr sz="1350" spc="-10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Code  </a:t>
            </a:r>
            <a:r>
              <a:rPr sz="1350" dirty="0">
                <a:latin typeface="Calibri"/>
                <a:cs typeface="Calibri"/>
              </a:rPr>
              <a:t>to</a:t>
            </a:r>
            <a:r>
              <a:rPr sz="1350" spc="-6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Repository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81629" y="3825556"/>
            <a:ext cx="1275715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-2540" algn="ctr">
              <a:lnSpc>
                <a:spcPct val="99700"/>
              </a:lnSpc>
              <a:spcBef>
                <a:spcPts val="105"/>
              </a:spcBef>
            </a:pPr>
            <a:r>
              <a:rPr sz="1350" spc="-5" dirty="0">
                <a:latin typeface="Calibri"/>
                <a:cs typeface="Calibri"/>
              </a:rPr>
              <a:t>Containerizes </a:t>
            </a:r>
            <a:r>
              <a:rPr sz="1350" spc="-15" dirty="0">
                <a:latin typeface="Calibri"/>
                <a:cs typeface="Calibri"/>
              </a:rPr>
              <a:t>the  Git </a:t>
            </a:r>
            <a:r>
              <a:rPr sz="1350" spc="5" dirty="0">
                <a:latin typeface="Calibri"/>
                <a:cs typeface="Calibri"/>
              </a:rPr>
              <a:t>Code </a:t>
            </a:r>
            <a:r>
              <a:rPr sz="1350" spc="-15" dirty="0">
                <a:latin typeface="Calibri"/>
                <a:cs typeface="Calibri"/>
              </a:rPr>
              <a:t>into  </a:t>
            </a:r>
            <a:r>
              <a:rPr sz="1350" spc="-10" dirty="0">
                <a:latin typeface="Calibri"/>
                <a:cs typeface="Calibri"/>
              </a:rPr>
              <a:t>Apache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Container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48632" y="3825556"/>
            <a:ext cx="924560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84150" marR="5080" indent="-172085">
              <a:lnSpc>
                <a:spcPts val="1580"/>
              </a:lnSpc>
              <a:spcBef>
                <a:spcPts val="185"/>
              </a:spcBef>
            </a:pPr>
            <a:r>
              <a:rPr sz="1350" spc="-10" dirty="0">
                <a:latin typeface="Calibri"/>
                <a:cs typeface="Calibri"/>
              </a:rPr>
              <a:t>Validates</a:t>
            </a:r>
            <a:r>
              <a:rPr sz="1350" spc="-8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the  </a:t>
            </a:r>
            <a:r>
              <a:rPr sz="1350" spc="-20" dirty="0">
                <a:latin typeface="Calibri"/>
                <a:cs typeface="Calibri"/>
              </a:rPr>
              <a:t>Website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628834"/>
            <a:ext cx="3709035" cy="11861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sz="3950" b="0" spc="30" dirty="0">
                <a:solidFill>
                  <a:srgbClr val="7F7F7F"/>
                </a:solidFill>
                <a:latin typeface="Arial"/>
                <a:cs typeface="Arial"/>
              </a:rPr>
              <a:t>Why</a:t>
            </a:r>
            <a:r>
              <a:rPr sz="3950" b="0" spc="-1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-10" dirty="0">
                <a:solidFill>
                  <a:srgbClr val="7F7F7F"/>
                </a:solidFill>
                <a:latin typeface="Arial"/>
                <a:cs typeface="Arial"/>
              </a:rPr>
              <a:t>Continuous  Integration?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628834"/>
            <a:ext cx="5193030" cy="11861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Creating </a:t>
            </a:r>
            <a:r>
              <a:rPr sz="3950" b="0" spc="-5" dirty="0">
                <a:solidFill>
                  <a:srgbClr val="7F7F7F"/>
                </a:solidFill>
                <a:latin typeface="Arial"/>
                <a:cs typeface="Arial"/>
              </a:rPr>
              <a:t>an Automated  </a:t>
            </a:r>
            <a:r>
              <a:rPr sz="3950" b="0" spc="10" dirty="0">
                <a:solidFill>
                  <a:srgbClr val="7F7F7F"/>
                </a:solidFill>
                <a:latin typeface="Arial"/>
                <a:cs typeface="Arial"/>
              </a:rPr>
              <a:t>CI/CD</a:t>
            </a:r>
            <a:r>
              <a:rPr sz="3950" b="0" spc="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Pipeline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6489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Creating </a:t>
            </a:r>
            <a:r>
              <a:rPr dirty="0"/>
              <a:t>an </a:t>
            </a:r>
            <a:r>
              <a:rPr spc="10" dirty="0"/>
              <a:t>Automated </a:t>
            </a:r>
            <a:r>
              <a:rPr spc="25" dirty="0"/>
              <a:t>CI/CD</a:t>
            </a:r>
            <a:r>
              <a:rPr spc="50" dirty="0"/>
              <a:t> </a:t>
            </a:r>
            <a:r>
              <a:rPr spc="10" dirty="0"/>
              <a:t>Pipeline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7385" indent="-3435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668020" algn="l"/>
                <a:tab pos="668655" algn="l"/>
              </a:tabLst>
            </a:pPr>
            <a:r>
              <a:rPr spc="-5" dirty="0"/>
              <a:t>Initiate </a:t>
            </a:r>
            <a:r>
              <a:rPr dirty="0"/>
              <a:t>a </a:t>
            </a:r>
            <a:r>
              <a:rPr spc="-15" dirty="0"/>
              <a:t>Git Webhook </a:t>
            </a:r>
            <a:r>
              <a:rPr spc="20" dirty="0"/>
              <a:t>for </a:t>
            </a:r>
            <a:r>
              <a:rPr spc="-15" dirty="0"/>
              <a:t>the </a:t>
            </a:r>
            <a:r>
              <a:rPr spc="-25" dirty="0"/>
              <a:t>Jenkin’s </a:t>
            </a:r>
            <a:r>
              <a:rPr dirty="0"/>
              <a:t>git-job</a:t>
            </a:r>
            <a:r>
              <a:rPr spc="-190" dirty="0"/>
              <a:t> </a:t>
            </a:r>
            <a:r>
              <a:rPr spc="-5" dirty="0"/>
              <a:t>repository</a:t>
            </a:r>
          </a:p>
          <a:p>
            <a:pPr marL="311785">
              <a:lnSpc>
                <a:spcPct val="100000"/>
              </a:lnSpc>
              <a:spcBef>
                <a:spcPts val="20"/>
              </a:spcBef>
              <a:buFont typeface="Calibri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667385" indent="-343535">
              <a:lnSpc>
                <a:spcPct val="100000"/>
              </a:lnSpc>
              <a:buAutoNum type="arabicPeriod"/>
              <a:tabLst>
                <a:tab pos="668020" algn="l"/>
                <a:tab pos="668655" algn="l"/>
              </a:tabLst>
            </a:pPr>
            <a:r>
              <a:rPr spc="-25" dirty="0"/>
              <a:t>Trigger </a:t>
            </a:r>
            <a:r>
              <a:rPr spc="-15" dirty="0"/>
              <a:t>the </a:t>
            </a:r>
            <a:r>
              <a:rPr spc="-10" dirty="0"/>
              <a:t>jobs </a:t>
            </a:r>
            <a:r>
              <a:rPr spc="10" dirty="0"/>
              <a:t>after </a:t>
            </a:r>
            <a:r>
              <a:rPr spc="-15" dirty="0"/>
              <a:t>the </a:t>
            </a:r>
            <a:r>
              <a:rPr dirty="0"/>
              <a:t>completion </a:t>
            </a:r>
            <a:r>
              <a:rPr spc="15" dirty="0"/>
              <a:t>of </a:t>
            </a:r>
            <a:r>
              <a:rPr spc="-15" dirty="0"/>
              <a:t>previous </a:t>
            </a:r>
            <a:r>
              <a:rPr spc="-10" dirty="0"/>
              <a:t>jobs </a:t>
            </a:r>
            <a:r>
              <a:rPr spc="-5" dirty="0"/>
              <a:t>with </a:t>
            </a:r>
            <a:r>
              <a:rPr spc="-15" dirty="0"/>
              <a:t>the </a:t>
            </a:r>
            <a:r>
              <a:rPr dirty="0"/>
              <a:t>following </a:t>
            </a:r>
            <a:r>
              <a:rPr spc="-15" dirty="0"/>
              <a:t>map: </a:t>
            </a:r>
            <a:r>
              <a:rPr spc="10" dirty="0"/>
              <a:t>Git-Job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5" dirty="0"/>
              <a:t>Build-Website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-20" dirty="0"/>
              <a:t>Website-Test</a:t>
            </a:r>
          </a:p>
          <a:p>
            <a:pPr marL="311785">
              <a:lnSpc>
                <a:spcPct val="100000"/>
              </a:lnSpc>
              <a:buFont typeface="Calibri"/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667385" indent="-343535">
              <a:lnSpc>
                <a:spcPct val="100000"/>
              </a:lnSpc>
              <a:buAutoNum type="arabicPeriod"/>
              <a:tabLst>
                <a:tab pos="668020" algn="l"/>
                <a:tab pos="668655" algn="l"/>
              </a:tabLst>
            </a:pPr>
            <a:r>
              <a:rPr spc="-5" dirty="0"/>
              <a:t>Install </a:t>
            </a:r>
            <a:r>
              <a:rPr spc="-15" dirty="0"/>
              <a:t>the </a:t>
            </a:r>
            <a:r>
              <a:rPr spc="-25" dirty="0"/>
              <a:t>plugin </a:t>
            </a:r>
            <a:r>
              <a:rPr spc="20" dirty="0"/>
              <a:t>for </a:t>
            </a:r>
            <a:r>
              <a:rPr spc="-15" dirty="0"/>
              <a:t>the </a:t>
            </a:r>
            <a:r>
              <a:rPr spc="-20" dirty="0"/>
              <a:t>pipeline</a:t>
            </a:r>
            <a:r>
              <a:rPr spc="-50" dirty="0"/>
              <a:t> </a:t>
            </a:r>
            <a:r>
              <a:rPr spc="-10" dirty="0"/>
              <a:t>view</a:t>
            </a:r>
          </a:p>
          <a:p>
            <a:pPr marL="311785">
              <a:lnSpc>
                <a:spcPct val="100000"/>
              </a:lnSpc>
              <a:buFont typeface="Calibri"/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667385" indent="-343535">
              <a:lnSpc>
                <a:spcPct val="100000"/>
              </a:lnSpc>
              <a:buAutoNum type="arabicPeriod"/>
              <a:tabLst>
                <a:tab pos="668020" algn="l"/>
                <a:tab pos="668655" algn="l"/>
              </a:tabLst>
            </a:pPr>
            <a:r>
              <a:rPr spc="-25" dirty="0"/>
              <a:t>Make </a:t>
            </a:r>
            <a:r>
              <a:rPr spc="-10" dirty="0"/>
              <a:t>changes </a:t>
            </a:r>
            <a:r>
              <a:rPr dirty="0"/>
              <a:t>to </a:t>
            </a:r>
            <a:r>
              <a:rPr spc="-15" dirty="0"/>
              <a:t>the </a:t>
            </a:r>
            <a:r>
              <a:rPr spc="-10" dirty="0"/>
              <a:t>website </a:t>
            </a:r>
            <a:r>
              <a:rPr spc="-5" dirty="0"/>
              <a:t>and commit </a:t>
            </a:r>
            <a:r>
              <a:rPr spc="-15" dirty="0"/>
              <a:t>the </a:t>
            </a:r>
            <a:r>
              <a:rPr dirty="0"/>
              <a:t>job to </a:t>
            </a:r>
            <a:r>
              <a:rPr spc="-5" dirty="0"/>
              <a:t>see </a:t>
            </a:r>
            <a:r>
              <a:rPr spc="-15" dirty="0"/>
              <a:t>the</a:t>
            </a:r>
            <a:r>
              <a:rPr spc="-120" dirty="0"/>
              <a:t> </a:t>
            </a:r>
            <a:r>
              <a:rPr spc="-10" dirty="0"/>
              <a:t>changes</a:t>
            </a:r>
          </a:p>
        </p:txBody>
      </p:sp>
      <p:sp>
        <p:nvSpPr>
          <p:cNvPr id="4" name="object 4"/>
          <p:cNvSpPr/>
          <p:nvPr/>
        </p:nvSpPr>
        <p:spPr>
          <a:xfrm>
            <a:off x="7105665" y="3038475"/>
            <a:ext cx="1247775" cy="1695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18847" y="3050045"/>
            <a:ext cx="1167496" cy="1611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836" y="3174681"/>
            <a:ext cx="10414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spc="5" dirty="0">
                <a:solidFill>
                  <a:srgbClr val="7F7F7F"/>
                </a:solidFill>
                <a:latin typeface="Arial"/>
                <a:cs typeface="Arial"/>
              </a:rPr>
              <a:t>Q</a:t>
            </a:r>
            <a:r>
              <a:rPr sz="3950" b="0" spc="-10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3950" b="0" spc="-6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3950" b="0" spc="15" dirty="0">
                <a:solidFill>
                  <a:srgbClr val="7F7F7F"/>
                </a:solidFill>
                <a:latin typeface="Arial"/>
                <a:cs typeface="Arial"/>
              </a:rPr>
              <a:t>z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411987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1. </a:t>
            </a:r>
            <a:r>
              <a:rPr sz="1800" b="1" spc="5" dirty="0">
                <a:latin typeface="Calibri"/>
                <a:cs typeface="Calibri"/>
              </a:rPr>
              <a:t>Can Jenkins </a:t>
            </a:r>
            <a:r>
              <a:rPr sz="1800" b="1" spc="-20" dirty="0">
                <a:latin typeface="Calibri"/>
                <a:cs typeface="Calibri"/>
              </a:rPr>
              <a:t>execute </a:t>
            </a:r>
            <a:r>
              <a:rPr sz="1800" b="1" dirty="0">
                <a:latin typeface="Calibri"/>
                <a:cs typeface="Calibri"/>
              </a:rPr>
              <a:t>jobs without</a:t>
            </a:r>
            <a:r>
              <a:rPr sz="1800" b="1" spc="-204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slaves?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4350" y="1704975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4825" y="1771650"/>
            <a:ext cx="7905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0"/>
                </a:lnTo>
                <a:lnTo>
                  <a:pt x="6143" y="47783"/>
                </a:lnTo>
                <a:lnTo>
                  <a:pt x="0" y="78211"/>
                </a:lnTo>
                <a:lnTo>
                  <a:pt x="0" y="390896"/>
                </a:lnTo>
                <a:lnTo>
                  <a:pt x="6143" y="421319"/>
                </a:lnTo>
                <a:lnTo>
                  <a:pt x="22896" y="446143"/>
                </a:lnTo>
                <a:lnTo>
                  <a:pt x="47743" y="462870"/>
                </a:lnTo>
                <a:lnTo>
                  <a:pt x="78165" y="469001"/>
                </a:lnTo>
                <a:lnTo>
                  <a:pt x="2942478" y="469001"/>
                </a:lnTo>
                <a:lnTo>
                  <a:pt x="2972887" y="462870"/>
                </a:lnTo>
                <a:lnTo>
                  <a:pt x="2997708" y="446143"/>
                </a:lnTo>
                <a:lnTo>
                  <a:pt x="3014435" y="421319"/>
                </a:lnTo>
                <a:lnTo>
                  <a:pt x="3020568" y="390896"/>
                </a:lnTo>
                <a:lnTo>
                  <a:pt x="3020568" y="78211"/>
                </a:lnTo>
                <a:lnTo>
                  <a:pt x="3014435" y="47783"/>
                </a:lnTo>
                <a:lnTo>
                  <a:pt x="2997708" y="22920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11"/>
                </a:moveTo>
                <a:lnTo>
                  <a:pt x="6143" y="47783"/>
                </a:lnTo>
                <a:lnTo>
                  <a:pt x="22896" y="22920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0"/>
                </a:lnTo>
                <a:lnTo>
                  <a:pt x="3014435" y="47783"/>
                </a:lnTo>
                <a:lnTo>
                  <a:pt x="3020567" y="78211"/>
                </a:lnTo>
                <a:lnTo>
                  <a:pt x="3020567" y="390896"/>
                </a:lnTo>
                <a:lnTo>
                  <a:pt x="3014435" y="421319"/>
                </a:lnTo>
                <a:lnTo>
                  <a:pt x="2997707" y="446143"/>
                </a:lnTo>
                <a:lnTo>
                  <a:pt x="2972887" y="462870"/>
                </a:lnTo>
                <a:lnTo>
                  <a:pt x="2942478" y="469001"/>
                </a:lnTo>
                <a:lnTo>
                  <a:pt x="78165" y="469001"/>
                </a:lnTo>
                <a:lnTo>
                  <a:pt x="47743" y="462870"/>
                </a:lnTo>
                <a:lnTo>
                  <a:pt x="22896" y="446143"/>
                </a:lnTo>
                <a:lnTo>
                  <a:pt x="6143" y="421319"/>
                </a:lnTo>
                <a:lnTo>
                  <a:pt x="0" y="390896"/>
                </a:lnTo>
                <a:lnTo>
                  <a:pt x="0" y="7821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5775" y="2228850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4825" y="2314575"/>
            <a:ext cx="76200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1113" y="227075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1113" y="227076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5775" y="2771775"/>
            <a:ext cx="31623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4825" y="2857500"/>
            <a:ext cx="268605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1113" y="281635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4"/>
                </a:lnTo>
                <a:lnTo>
                  <a:pt x="6143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3" y="421328"/>
                </a:lnTo>
                <a:lnTo>
                  <a:pt x="22896" y="446152"/>
                </a:lnTo>
                <a:lnTo>
                  <a:pt x="47743" y="46287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79"/>
                </a:lnTo>
                <a:lnTo>
                  <a:pt x="2997708" y="446152"/>
                </a:lnTo>
                <a:lnTo>
                  <a:pt x="3014435" y="421328"/>
                </a:lnTo>
                <a:lnTo>
                  <a:pt x="3020568" y="390906"/>
                </a:lnTo>
                <a:lnTo>
                  <a:pt x="3020568" y="78236"/>
                </a:lnTo>
                <a:lnTo>
                  <a:pt x="3014435" y="47793"/>
                </a:lnTo>
                <a:lnTo>
                  <a:pt x="2997708" y="22924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1113" y="281635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3" y="47793"/>
                </a:lnTo>
                <a:lnTo>
                  <a:pt x="22896" y="22924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4"/>
                </a:lnTo>
                <a:lnTo>
                  <a:pt x="3014435" y="47793"/>
                </a:lnTo>
                <a:lnTo>
                  <a:pt x="3020567" y="78236"/>
                </a:lnTo>
                <a:lnTo>
                  <a:pt x="3020567" y="390905"/>
                </a:lnTo>
                <a:lnTo>
                  <a:pt x="3014435" y="421328"/>
                </a:lnTo>
                <a:lnTo>
                  <a:pt x="2997707" y="446152"/>
                </a:lnTo>
                <a:lnTo>
                  <a:pt x="2972887" y="46287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79"/>
                </a:lnTo>
                <a:lnTo>
                  <a:pt x="22896" y="446152"/>
                </a:lnTo>
                <a:lnTo>
                  <a:pt x="6143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85775" y="3314700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4825" y="3409950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33416" y="1838639"/>
            <a:ext cx="2334895" cy="1871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040" indent="-18097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3675" algn="l"/>
              </a:tabLst>
            </a:pPr>
            <a:r>
              <a:rPr sz="1350" spc="-20" dirty="0">
                <a:latin typeface="Calibri"/>
                <a:cs typeface="Calibri"/>
              </a:rPr>
              <a:t>Yes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184150" algn="l"/>
              </a:tabLst>
            </a:pPr>
            <a:r>
              <a:rPr sz="1350" spc="10" dirty="0">
                <a:latin typeface="Calibri"/>
                <a:cs typeface="Calibri"/>
              </a:rPr>
              <a:t>No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sz="1350" spc="-25" dirty="0">
                <a:latin typeface="Calibri"/>
                <a:cs typeface="Calibri"/>
              </a:rPr>
              <a:t>Minimum </a:t>
            </a:r>
            <a:r>
              <a:rPr sz="1350" spc="-5" dirty="0">
                <a:latin typeface="Calibri"/>
                <a:cs typeface="Calibri"/>
              </a:rPr>
              <a:t>one slave </a:t>
            </a:r>
            <a:r>
              <a:rPr sz="1350" spc="-10" dirty="0">
                <a:latin typeface="Calibri"/>
                <a:cs typeface="Calibri"/>
              </a:rPr>
              <a:t>is</a:t>
            </a:r>
            <a:r>
              <a:rPr sz="1350" spc="-175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required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buAutoNum type="alphaUcPeriod"/>
              <a:tabLst>
                <a:tab pos="193675" algn="l"/>
              </a:tabLst>
            </a:pP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6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411987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1. </a:t>
            </a:r>
            <a:r>
              <a:rPr sz="1800" b="1" spc="5" dirty="0">
                <a:latin typeface="Calibri"/>
                <a:cs typeface="Calibri"/>
              </a:rPr>
              <a:t>Can Jenkins </a:t>
            </a:r>
            <a:r>
              <a:rPr sz="1800" b="1" spc="-20" dirty="0">
                <a:latin typeface="Calibri"/>
                <a:cs typeface="Calibri"/>
              </a:rPr>
              <a:t>execute </a:t>
            </a:r>
            <a:r>
              <a:rPr sz="1800" b="1" dirty="0">
                <a:latin typeface="Calibri"/>
                <a:cs typeface="Calibri"/>
              </a:rPr>
              <a:t>jobs without</a:t>
            </a:r>
            <a:r>
              <a:rPr sz="1800" b="1" spc="-204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slaves?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4350" y="1704975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4825" y="1771650"/>
            <a:ext cx="8001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0"/>
                </a:lnTo>
                <a:lnTo>
                  <a:pt x="6143" y="47783"/>
                </a:lnTo>
                <a:lnTo>
                  <a:pt x="0" y="78211"/>
                </a:lnTo>
                <a:lnTo>
                  <a:pt x="0" y="390896"/>
                </a:lnTo>
                <a:lnTo>
                  <a:pt x="6143" y="421319"/>
                </a:lnTo>
                <a:lnTo>
                  <a:pt x="22896" y="446143"/>
                </a:lnTo>
                <a:lnTo>
                  <a:pt x="47743" y="462870"/>
                </a:lnTo>
                <a:lnTo>
                  <a:pt x="78165" y="469001"/>
                </a:lnTo>
                <a:lnTo>
                  <a:pt x="2942478" y="469001"/>
                </a:lnTo>
                <a:lnTo>
                  <a:pt x="2972887" y="462870"/>
                </a:lnTo>
                <a:lnTo>
                  <a:pt x="2997708" y="446143"/>
                </a:lnTo>
                <a:lnTo>
                  <a:pt x="3014435" y="421319"/>
                </a:lnTo>
                <a:lnTo>
                  <a:pt x="3020568" y="390896"/>
                </a:lnTo>
                <a:lnTo>
                  <a:pt x="3020568" y="78211"/>
                </a:lnTo>
                <a:lnTo>
                  <a:pt x="3014435" y="47783"/>
                </a:lnTo>
                <a:lnTo>
                  <a:pt x="2997708" y="22920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11"/>
                </a:moveTo>
                <a:lnTo>
                  <a:pt x="6143" y="47783"/>
                </a:lnTo>
                <a:lnTo>
                  <a:pt x="22896" y="22920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0"/>
                </a:lnTo>
                <a:lnTo>
                  <a:pt x="3014435" y="47783"/>
                </a:lnTo>
                <a:lnTo>
                  <a:pt x="3020567" y="78211"/>
                </a:lnTo>
                <a:lnTo>
                  <a:pt x="3020567" y="390896"/>
                </a:lnTo>
                <a:lnTo>
                  <a:pt x="3014435" y="421319"/>
                </a:lnTo>
                <a:lnTo>
                  <a:pt x="2997707" y="446143"/>
                </a:lnTo>
                <a:lnTo>
                  <a:pt x="2972887" y="462870"/>
                </a:lnTo>
                <a:lnTo>
                  <a:pt x="2942478" y="469001"/>
                </a:lnTo>
                <a:lnTo>
                  <a:pt x="78165" y="469001"/>
                </a:lnTo>
                <a:lnTo>
                  <a:pt x="47743" y="462870"/>
                </a:lnTo>
                <a:lnTo>
                  <a:pt x="22896" y="446143"/>
                </a:lnTo>
                <a:lnTo>
                  <a:pt x="6143" y="421319"/>
                </a:lnTo>
                <a:lnTo>
                  <a:pt x="0" y="390896"/>
                </a:lnTo>
                <a:lnTo>
                  <a:pt x="0" y="7821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3416" y="1838639"/>
            <a:ext cx="44640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A.</a:t>
            </a:r>
            <a:r>
              <a:rPr sz="135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spc="-40" dirty="0">
                <a:solidFill>
                  <a:srgbClr val="FFFFFF"/>
                </a:solidFill>
                <a:latin typeface="Calibri"/>
                <a:cs typeface="Calibri"/>
              </a:rPr>
              <a:t>Yes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5775" y="2228850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4825" y="2314575"/>
            <a:ext cx="76200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1113" y="227075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1113" y="227076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5775" y="2771775"/>
            <a:ext cx="31623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4825" y="2857500"/>
            <a:ext cx="268605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1113" y="281635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4"/>
                </a:lnTo>
                <a:lnTo>
                  <a:pt x="6143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3" y="421328"/>
                </a:lnTo>
                <a:lnTo>
                  <a:pt x="22896" y="446152"/>
                </a:lnTo>
                <a:lnTo>
                  <a:pt x="47743" y="46287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79"/>
                </a:lnTo>
                <a:lnTo>
                  <a:pt x="2997708" y="446152"/>
                </a:lnTo>
                <a:lnTo>
                  <a:pt x="3014435" y="421328"/>
                </a:lnTo>
                <a:lnTo>
                  <a:pt x="3020568" y="390906"/>
                </a:lnTo>
                <a:lnTo>
                  <a:pt x="3020568" y="78236"/>
                </a:lnTo>
                <a:lnTo>
                  <a:pt x="3014435" y="47793"/>
                </a:lnTo>
                <a:lnTo>
                  <a:pt x="2997708" y="22924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1113" y="281635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3" y="47793"/>
                </a:lnTo>
                <a:lnTo>
                  <a:pt x="22896" y="22924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4"/>
                </a:lnTo>
                <a:lnTo>
                  <a:pt x="3014435" y="47793"/>
                </a:lnTo>
                <a:lnTo>
                  <a:pt x="3020567" y="78236"/>
                </a:lnTo>
                <a:lnTo>
                  <a:pt x="3020567" y="390905"/>
                </a:lnTo>
                <a:lnTo>
                  <a:pt x="3014435" y="421328"/>
                </a:lnTo>
                <a:lnTo>
                  <a:pt x="2997707" y="446152"/>
                </a:lnTo>
                <a:lnTo>
                  <a:pt x="2972887" y="46287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79"/>
                </a:lnTo>
                <a:lnTo>
                  <a:pt x="22896" y="446152"/>
                </a:lnTo>
                <a:lnTo>
                  <a:pt x="6143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5775" y="3314700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4825" y="3409950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33416" y="2384676"/>
            <a:ext cx="2334895" cy="1325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100"/>
              </a:spcBef>
              <a:buAutoNum type="alphaUcPeriod" startAt="2"/>
              <a:tabLst>
                <a:tab pos="184150" algn="l"/>
              </a:tabLst>
            </a:pPr>
            <a:r>
              <a:rPr sz="1350" spc="10" dirty="0">
                <a:latin typeface="Calibri"/>
                <a:cs typeface="Calibri"/>
              </a:rPr>
              <a:t>No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 startAt="2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 startAt="2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 startAt="2"/>
              <a:tabLst>
                <a:tab pos="184150" algn="l"/>
              </a:tabLst>
            </a:pPr>
            <a:r>
              <a:rPr sz="1350" spc="-25" dirty="0">
                <a:latin typeface="Calibri"/>
                <a:cs typeface="Calibri"/>
              </a:rPr>
              <a:t>Minimum </a:t>
            </a:r>
            <a:r>
              <a:rPr sz="1350" spc="-5" dirty="0">
                <a:latin typeface="Calibri"/>
                <a:cs typeface="Calibri"/>
              </a:rPr>
              <a:t>one slave </a:t>
            </a:r>
            <a:r>
              <a:rPr sz="1350" spc="-10" dirty="0">
                <a:latin typeface="Calibri"/>
                <a:cs typeface="Calibri"/>
              </a:rPr>
              <a:t>is</a:t>
            </a:r>
            <a:r>
              <a:rPr sz="1350" spc="-175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required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 startAt="2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 startAt="2"/>
            </a:pPr>
            <a:endParaRPr sz="10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buAutoNum type="alphaUcPeriod" startAt="2"/>
              <a:tabLst>
                <a:tab pos="193675" algn="l"/>
              </a:tabLst>
            </a:pP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6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54432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2.</a:t>
            </a:r>
            <a:r>
              <a:rPr sz="1800" b="1" spc="5" dirty="0">
                <a:latin typeface="Calibri"/>
                <a:cs typeface="Calibri"/>
              </a:rPr>
              <a:t> Which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plugin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Jenkins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helps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see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the</a:t>
            </a:r>
            <a:r>
              <a:rPr sz="1800" b="1" spc="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pipeline</a:t>
            </a:r>
            <a:r>
              <a:rPr sz="1800" b="1" spc="-1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view?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250" y="16954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6725" y="1762125"/>
            <a:ext cx="149542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21"/>
                </a:lnTo>
                <a:lnTo>
                  <a:pt x="6144" y="421343"/>
                </a:lnTo>
                <a:lnTo>
                  <a:pt x="22899" y="446167"/>
                </a:lnTo>
                <a:lnTo>
                  <a:pt x="47749" y="462895"/>
                </a:lnTo>
                <a:lnTo>
                  <a:pt x="78178" y="469026"/>
                </a:lnTo>
                <a:lnTo>
                  <a:pt x="2942487" y="469026"/>
                </a:lnTo>
                <a:lnTo>
                  <a:pt x="2972914" y="462895"/>
                </a:lnTo>
                <a:lnTo>
                  <a:pt x="2997743" y="446167"/>
                </a:lnTo>
                <a:lnTo>
                  <a:pt x="3014475" y="421343"/>
                </a:lnTo>
                <a:lnTo>
                  <a:pt x="3020607" y="390921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21"/>
                </a:lnTo>
                <a:lnTo>
                  <a:pt x="3014474" y="421343"/>
                </a:lnTo>
                <a:lnTo>
                  <a:pt x="2997743" y="446167"/>
                </a:lnTo>
                <a:lnTo>
                  <a:pt x="2972914" y="462895"/>
                </a:lnTo>
                <a:lnTo>
                  <a:pt x="2942487" y="469026"/>
                </a:lnTo>
                <a:lnTo>
                  <a:pt x="78178" y="469026"/>
                </a:lnTo>
                <a:lnTo>
                  <a:pt x="47749" y="462895"/>
                </a:lnTo>
                <a:lnTo>
                  <a:pt x="22899" y="446167"/>
                </a:lnTo>
                <a:lnTo>
                  <a:pt x="6144" y="421343"/>
                </a:lnTo>
                <a:lnTo>
                  <a:pt x="0" y="390921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7675" y="22193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6725" y="2305050"/>
            <a:ext cx="159067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2608" y="22628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906"/>
                </a:lnTo>
                <a:lnTo>
                  <a:pt x="6144" y="421272"/>
                </a:lnTo>
                <a:lnTo>
                  <a:pt x="22899" y="446103"/>
                </a:lnTo>
                <a:lnTo>
                  <a:pt x="47749" y="462861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61"/>
                </a:lnTo>
                <a:lnTo>
                  <a:pt x="2997743" y="446103"/>
                </a:lnTo>
                <a:lnTo>
                  <a:pt x="3014475" y="421272"/>
                </a:lnTo>
                <a:lnTo>
                  <a:pt x="3020607" y="390906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2608" y="226289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905"/>
                </a:lnTo>
                <a:lnTo>
                  <a:pt x="3014474" y="421272"/>
                </a:lnTo>
                <a:lnTo>
                  <a:pt x="2997743" y="446103"/>
                </a:lnTo>
                <a:lnTo>
                  <a:pt x="2972914" y="462861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61"/>
                </a:lnTo>
                <a:lnTo>
                  <a:pt x="22899" y="446103"/>
                </a:lnTo>
                <a:lnTo>
                  <a:pt x="6144" y="421272"/>
                </a:lnTo>
                <a:lnTo>
                  <a:pt x="0" y="390905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7675" y="2762250"/>
            <a:ext cx="3162300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6725" y="2857500"/>
            <a:ext cx="149542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2608" y="280848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2"/>
                </a:lnTo>
                <a:lnTo>
                  <a:pt x="6144" y="47788"/>
                </a:lnTo>
                <a:lnTo>
                  <a:pt x="0" y="78223"/>
                </a:lnTo>
                <a:lnTo>
                  <a:pt x="0" y="390906"/>
                </a:lnTo>
                <a:lnTo>
                  <a:pt x="6144" y="421341"/>
                </a:lnTo>
                <a:lnTo>
                  <a:pt x="22899" y="446207"/>
                </a:lnTo>
                <a:lnTo>
                  <a:pt x="47749" y="462978"/>
                </a:lnTo>
                <a:lnTo>
                  <a:pt x="78178" y="469129"/>
                </a:lnTo>
                <a:lnTo>
                  <a:pt x="2942487" y="469129"/>
                </a:lnTo>
                <a:lnTo>
                  <a:pt x="2972914" y="462978"/>
                </a:lnTo>
                <a:lnTo>
                  <a:pt x="2997743" y="446207"/>
                </a:lnTo>
                <a:lnTo>
                  <a:pt x="3014475" y="421341"/>
                </a:lnTo>
                <a:lnTo>
                  <a:pt x="3020607" y="390906"/>
                </a:lnTo>
                <a:lnTo>
                  <a:pt x="3020607" y="78223"/>
                </a:lnTo>
                <a:lnTo>
                  <a:pt x="3014475" y="47788"/>
                </a:lnTo>
                <a:lnTo>
                  <a:pt x="2997743" y="22922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608" y="280848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23"/>
                </a:moveTo>
                <a:lnTo>
                  <a:pt x="6144" y="47788"/>
                </a:lnTo>
                <a:lnTo>
                  <a:pt x="22899" y="22922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2"/>
                </a:lnTo>
                <a:lnTo>
                  <a:pt x="3014474" y="47788"/>
                </a:lnTo>
                <a:lnTo>
                  <a:pt x="3020607" y="78223"/>
                </a:lnTo>
                <a:lnTo>
                  <a:pt x="3020607" y="390905"/>
                </a:lnTo>
                <a:lnTo>
                  <a:pt x="3014474" y="421341"/>
                </a:lnTo>
                <a:lnTo>
                  <a:pt x="2997743" y="446207"/>
                </a:lnTo>
                <a:lnTo>
                  <a:pt x="2972914" y="462978"/>
                </a:lnTo>
                <a:lnTo>
                  <a:pt x="2942487" y="469129"/>
                </a:lnTo>
                <a:lnTo>
                  <a:pt x="78178" y="469129"/>
                </a:lnTo>
                <a:lnTo>
                  <a:pt x="47749" y="462978"/>
                </a:lnTo>
                <a:lnTo>
                  <a:pt x="22899" y="446207"/>
                </a:lnTo>
                <a:lnTo>
                  <a:pt x="6144" y="421341"/>
                </a:lnTo>
                <a:lnTo>
                  <a:pt x="0" y="390905"/>
                </a:lnTo>
                <a:lnTo>
                  <a:pt x="0" y="7822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7675" y="3305175"/>
            <a:ext cx="3162300" cy="6191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6725" y="3400425"/>
            <a:ext cx="1543050" cy="495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2608" y="335419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2"/>
                </a:lnTo>
                <a:lnTo>
                  <a:pt x="22899" y="22863"/>
                </a:lnTo>
                <a:lnTo>
                  <a:pt x="6144" y="47687"/>
                </a:lnTo>
                <a:lnTo>
                  <a:pt x="0" y="78105"/>
                </a:lnTo>
                <a:lnTo>
                  <a:pt x="0" y="390787"/>
                </a:lnTo>
                <a:lnTo>
                  <a:pt x="6144" y="421222"/>
                </a:lnTo>
                <a:lnTo>
                  <a:pt x="22899" y="446088"/>
                </a:lnTo>
                <a:lnTo>
                  <a:pt x="47749" y="46285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59"/>
                </a:lnTo>
                <a:lnTo>
                  <a:pt x="2997743" y="446088"/>
                </a:lnTo>
                <a:lnTo>
                  <a:pt x="3014475" y="421222"/>
                </a:lnTo>
                <a:lnTo>
                  <a:pt x="3020607" y="390787"/>
                </a:lnTo>
                <a:lnTo>
                  <a:pt x="3020607" y="78105"/>
                </a:lnTo>
                <a:lnTo>
                  <a:pt x="3014475" y="47687"/>
                </a:lnTo>
                <a:lnTo>
                  <a:pt x="2997743" y="22863"/>
                </a:lnTo>
                <a:lnTo>
                  <a:pt x="2972914" y="6132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2608" y="335419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7"/>
                </a:lnTo>
                <a:lnTo>
                  <a:pt x="22899" y="22863"/>
                </a:lnTo>
                <a:lnTo>
                  <a:pt x="47749" y="6132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2"/>
                </a:lnTo>
                <a:lnTo>
                  <a:pt x="2997743" y="22863"/>
                </a:lnTo>
                <a:lnTo>
                  <a:pt x="3014474" y="47687"/>
                </a:lnTo>
                <a:lnTo>
                  <a:pt x="3020607" y="78104"/>
                </a:lnTo>
                <a:lnTo>
                  <a:pt x="3020607" y="390787"/>
                </a:lnTo>
                <a:lnTo>
                  <a:pt x="3014474" y="421222"/>
                </a:lnTo>
                <a:lnTo>
                  <a:pt x="2997743" y="446088"/>
                </a:lnTo>
                <a:lnTo>
                  <a:pt x="2972914" y="46285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8"/>
                </a:lnTo>
                <a:lnTo>
                  <a:pt x="6144" y="421222"/>
                </a:lnTo>
                <a:lnTo>
                  <a:pt x="0" y="390787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94995" y="1830638"/>
            <a:ext cx="1234440" cy="1871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040" indent="-18097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3675" algn="l"/>
              </a:tabLst>
            </a:pPr>
            <a:r>
              <a:rPr sz="1350" spc="-15" dirty="0">
                <a:latin typeface="Calibri"/>
                <a:cs typeface="Calibri"/>
              </a:rPr>
              <a:t>Build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Pipeline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sz="1350" spc="5" dirty="0">
                <a:latin typeface="Calibri"/>
                <a:cs typeface="Calibri"/>
              </a:rPr>
              <a:t>Create</a:t>
            </a:r>
            <a:r>
              <a:rPr sz="1350" spc="-16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Pipeline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sz="1350" spc="-20" dirty="0">
                <a:latin typeface="Calibri"/>
                <a:cs typeface="Calibri"/>
              </a:rPr>
              <a:t>Pipeline</a:t>
            </a:r>
            <a:r>
              <a:rPr sz="1350" spc="12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View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buAutoNum type="alphaUcPeriod"/>
              <a:tabLst>
                <a:tab pos="193675" algn="l"/>
              </a:tabLst>
            </a:pP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9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54432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2.</a:t>
            </a:r>
            <a:r>
              <a:rPr sz="1800" b="1" spc="5" dirty="0">
                <a:latin typeface="Calibri"/>
                <a:cs typeface="Calibri"/>
              </a:rPr>
              <a:t> Which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plugin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Jenkins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helps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see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the</a:t>
            </a:r>
            <a:r>
              <a:rPr sz="1800" b="1" spc="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pipeline</a:t>
            </a:r>
            <a:r>
              <a:rPr sz="1800" b="1" spc="-1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view?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250" y="16954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6725" y="1762125"/>
            <a:ext cx="154305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21"/>
                </a:lnTo>
                <a:lnTo>
                  <a:pt x="6144" y="421343"/>
                </a:lnTo>
                <a:lnTo>
                  <a:pt x="22899" y="446167"/>
                </a:lnTo>
                <a:lnTo>
                  <a:pt x="47749" y="462895"/>
                </a:lnTo>
                <a:lnTo>
                  <a:pt x="78178" y="469026"/>
                </a:lnTo>
                <a:lnTo>
                  <a:pt x="2942487" y="469026"/>
                </a:lnTo>
                <a:lnTo>
                  <a:pt x="2972914" y="462895"/>
                </a:lnTo>
                <a:lnTo>
                  <a:pt x="2997743" y="446167"/>
                </a:lnTo>
                <a:lnTo>
                  <a:pt x="3014475" y="421343"/>
                </a:lnTo>
                <a:lnTo>
                  <a:pt x="3020607" y="390921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21"/>
                </a:lnTo>
                <a:lnTo>
                  <a:pt x="3014474" y="421343"/>
                </a:lnTo>
                <a:lnTo>
                  <a:pt x="2997743" y="446167"/>
                </a:lnTo>
                <a:lnTo>
                  <a:pt x="2972914" y="462895"/>
                </a:lnTo>
                <a:lnTo>
                  <a:pt x="2942487" y="469026"/>
                </a:lnTo>
                <a:lnTo>
                  <a:pt x="78178" y="469026"/>
                </a:lnTo>
                <a:lnTo>
                  <a:pt x="47749" y="462895"/>
                </a:lnTo>
                <a:lnTo>
                  <a:pt x="22899" y="446167"/>
                </a:lnTo>
                <a:lnTo>
                  <a:pt x="6144" y="421343"/>
                </a:lnTo>
                <a:lnTo>
                  <a:pt x="0" y="390921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94995" y="1830638"/>
            <a:ext cx="11880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A. </a:t>
            </a:r>
            <a:r>
              <a:rPr sz="1350" b="1" spc="-15" dirty="0">
                <a:solidFill>
                  <a:srgbClr val="FFFFFF"/>
                </a:solidFill>
                <a:latin typeface="Calibri"/>
                <a:cs typeface="Calibri"/>
              </a:rPr>
              <a:t>Build </a:t>
            </a:r>
            <a:r>
              <a:rPr sz="1350" b="1" spc="-10" dirty="0">
                <a:solidFill>
                  <a:srgbClr val="FFFFFF"/>
                </a:solidFill>
                <a:latin typeface="Calibri"/>
                <a:cs typeface="Calibri"/>
              </a:rPr>
              <a:t>Pipeline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7675" y="22193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6725" y="2305050"/>
            <a:ext cx="159067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2608" y="22628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906"/>
                </a:lnTo>
                <a:lnTo>
                  <a:pt x="6144" y="421272"/>
                </a:lnTo>
                <a:lnTo>
                  <a:pt x="22899" y="446103"/>
                </a:lnTo>
                <a:lnTo>
                  <a:pt x="47749" y="462861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61"/>
                </a:lnTo>
                <a:lnTo>
                  <a:pt x="2997743" y="446103"/>
                </a:lnTo>
                <a:lnTo>
                  <a:pt x="3014475" y="421272"/>
                </a:lnTo>
                <a:lnTo>
                  <a:pt x="3020607" y="390906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2608" y="226289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905"/>
                </a:lnTo>
                <a:lnTo>
                  <a:pt x="3014474" y="421272"/>
                </a:lnTo>
                <a:lnTo>
                  <a:pt x="2997743" y="446103"/>
                </a:lnTo>
                <a:lnTo>
                  <a:pt x="2972914" y="462861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61"/>
                </a:lnTo>
                <a:lnTo>
                  <a:pt x="22899" y="446103"/>
                </a:lnTo>
                <a:lnTo>
                  <a:pt x="6144" y="421272"/>
                </a:lnTo>
                <a:lnTo>
                  <a:pt x="0" y="390905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7675" y="2762250"/>
            <a:ext cx="3162300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6725" y="2857500"/>
            <a:ext cx="1495425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608" y="280848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2"/>
                </a:lnTo>
                <a:lnTo>
                  <a:pt x="6144" y="47788"/>
                </a:lnTo>
                <a:lnTo>
                  <a:pt x="0" y="78223"/>
                </a:lnTo>
                <a:lnTo>
                  <a:pt x="0" y="390906"/>
                </a:lnTo>
                <a:lnTo>
                  <a:pt x="6144" y="421341"/>
                </a:lnTo>
                <a:lnTo>
                  <a:pt x="22899" y="446207"/>
                </a:lnTo>
                <a:lnTo>
                  <a:pt x="47749" y="462978"/>
                </a:lnTo>
                <a:lnTo>
                  <a:pt x="78178" y="469129"/>
                </a:lnTo>
                <a:lnTo>
                  <a:pt x="2942487" y="469129"/>
                </a:lnTo>
                <a:lnTo>
                  <a:pt x="2972914" y="462978"/>
                </a:lnTo>
                <a:lnTo>
                  <a:pt x="2997743" y="446207"/>
                </a:lnTo>
                <a:lnTo>
                  <a:pt x="3014475" y="421341"/>
                </a:lnTo>
                <a:lnTo>
                  <a:pt x="3020607" y="390906"/>
                </a:lnTo>
                <a:lnTo>
                  <a:pt x="3020607" y="78223"/>
                </a:lnTo>
                <a:lnTo>
                  <a:pt x="3014475" y="47788"/>
                </a:lnTo>
                <a:lnTo>
                  <a:pt x="2997743" y="22922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2608" y="280848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23"/>
                </a:moveTo>
                <a:lnTo>
                  <a:pt x="6144" y="47788"/>
                </a:lnTo>
                <a:lnTo>
                  <a:pt x="22899" y="22922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2"/>
                </a:lnTo>
                <a:lnTo>
                  <a:pt x="3014474" y="47788"/>
                </a:lnTo>
                <a:lnTo>
                  <a:pt x="3020607" y="78223"/>
                </a:lnTo>
                <a:lnTo>
                  <a:pt x="3020607" y="390905"/>
                </a:lnTo>
                <a:lnTo>
                  <a:pt x="3014474" y="421341"/>
                </a:lnTo>
                <a:lnTo>
                  <a:pt x="2997743" y="446207"/>
                </a:lnTo>
                <a:lnTo>
                  <a:pt x="2972914" y="462978"/>
                </a:lnTo>
                <a:lnTo>
                  <a:pt x="2942487" y="469129"/>
                </a:lnTo>
                <a:lnTo>
                  <a:pt x="78178" y="469129"/>
                </a:lnTo>
                <a:lnTo>
                  <a:pt x="47749" y="462978"/>
                </a:lnTo>
                <a:lnTo>
                  <a:pt x="22899" y="446207"/>
                </a:lnTo>
                <a:lnTo>
                  <a:pt x="6144" y="421341"/>
                </a:lnTo>
                <a:lnTo>
                  <a:pt x="0" y="390905"/>
                </a:lnTo>
                <a:lnTo>
                  <a:pt x="0" y="7822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7675" y="3305175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6725" y="3400425"/>
            <a:ext cx="154305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2608" y="335419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2"/>
                </a:lnTo>
                <a:lnTo>
                  <a:pt x="22899" y="22863"/>
                </a:lnTo>
                <a:lnTo>
                  <a:pt x="6144" y="47687"/>
                </a:lnTo>
                <a:lnTo>
                  <a:pt x="0" y="78105"/>
                </a:lnTo>
                <a:lnTo>
                  <a:pt x="0" y="390787"/>
                </a:lnTo>
                <a:lnTo>
                  <a:pt x="6144" y="421222"/>
                </a:lnTo>
                <a:lnTo>
                  <a:pt x="22899" y="446088"/>
                </a:lnTo>
                <a:lnTo>
                  <a:pt x="47749" y="46285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59"/>
                </a:lnTo>
                <a:lnTo>
                  <a:pt x="2997743" y="446088"/>
                </a:lnTo>
                <a:lnTo>
                  <a:pt x="3014475" y="421222"/>
                </a:lnTo>
                <a:lnTo>
                  <a:pt x="3020607" y="390787"/>
                </a:lnTo>
                <a:lnTo>
                  <a:pt x="3020607" y="78105"/>
                </a:lnTo>
                <a:lnTo>
                  <a:pt x="3014475" y="47687"/>
                </a:lnTo>
                <a:lnTo>
                  <a:pt x="2997743" y="22863"/>
                </a:lnTo>
                <a:lnTo>
                  <a:pt x="2972914" y="6132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2608" y="335419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7"/>
                </a:lnTo>
                <a:lnTo>
                  <a:pt x="22899" y="22863"/>
                </a:lnTo>
                <a:lnTo>
                  <a:pt x="47749" y="6132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2"/>
                </a:lnTo>
                <a:lnTo>
                  <a:pt x="2997743" y="22863"/>
                </a:lnTo>
                <a:lnTo>
                  <a:pt x="3014474" y="47687"/>
                </a:lnTo>
                <a:lnTo>
                  <a:pt x="3020607" y="78104"/>
                </a:lnTo>
                <a:lnTo>
                  <a:pt x="3020607" y="390787"/>
                </a:lnTo>
                <a:lnTo>
                  <a:pt x="3014474" y="421222"/>
                </a:lnTo>
                <a:lnTo>
                  <a:pt x="2997743" y="446088"/>
                </a:lnTo>
                <a:lnTo>
                  <a:pt x="2972914" y="46285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8"/>
                </a:lnTo>
                <a:lnTo>
                  <a:pt x="6144" y="421222"/>
                </a:lnTo>
                <a:lnTo>
                  <a:pt x="0" y="390787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94995" y="2376739"/>
            <a:ext cx="1234440" cy="1325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100"/>
              </a:spcBef>
              <a:buAutoNum type="alphaUcPeriod" startAt="2"/>
              <a:tabLst>
                <a:tab pos="184150" algn="l"/>
              </a:tabLst>
            </a:pPr>
            <a:r>
              <a:rPr sz="1350" spc="5" dirty="0">
                <a:latin typeface="Calibri"/>
                <a:cs typeface="Calibri"/>
              </a:rPr>
              <a:t>Create</a:t>
            </a:r>
            <a:r>
              <a:rPr sz="1350" spc="-130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Pipeline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 startAt="2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 startAt="2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 startAt="2"/>
              <a:tabLst>
                <a:tab pos="184150" algn="l"/>
              </a:tabLst>
            </a:pPr>
            <a:r>
              <a:rPr sz="1350" spc="-20" dirty="0">
                <a:latin typeface="Calibri"/>
                <a:cs typeface="Calibri"/>
              </a:rPr>
              <a:t>Pipeline</a:t>
            </a:r>
            <a:r>
              <a:rPr sz="1350" spc="12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View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 startAt="2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 startAt="2"/>
            </a:pPr>
            <a:endParaRPr sz="10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buAutoNum type="alphaUcPeriod" startAt="2"/>
              <a:tabLst>
                <a:tab pos="193675" algn="l"/>
              </a:tabLst>
            </a:pP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9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15811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5275" y="1647825"/>
            <a:ext cx="7905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7254" y="160413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06"/>
                </a:lnTo>
                <a:lnTo>
                  <a:pt x="6144" y="421352"/>
                </a:lnTo>
                <a:lnTo>
                  <a:pt x="22899" y="446223"/>
                </a:lnTo>
                <a:lnTo>
                  <a:pt x="47749" y="462996"/>
                </a:lnTo>
                <a:lnTo>
                  <a:pt x="78178" y="469148"/>
                </a:lnTo>
                <a:lnTo>
                  <a:pt x="2942487" y="469148"/>
                </a:lnTo>
                <a:lnTo>
                  <a:pt x="2972914" y="462996"/>
                </a:lnTo>
                <a:lnTo>
                  <a:pt x="2997743" y="446223"/>
                </a:lnTo>
                <a:lnTo>
                  <a:pt x="3014475" y="421352"/>
                </a:lnTo>
                <a:lnTo>
                  <a:pt x="3020607" y="390906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254" y="160413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05"/>
                </a:lnTo>
                <a:lnTo>
                  <a:pt x="3014474" y="421352"/>
                </a:lnTo>
                <a:lnTo>
                  <a:pt x="2997743" y="446223"/>
                </a:lnTo>
                <a:lnTo>
                  <a:pt x="2972914" y="462996"/>
                </a:lnTo>
                <a:lnTo>
                  <a:pt x="2942487" y="469148"/>
                </a:lnTo>
                <a:lnTo>
                  <a:pt x="78178" y="469148"/>
                </a:lnTo>
                <a:lnTo>
                  <a:pt x="47749" y="462996"/>
                </a:lnTo>
                <a:lnTo>
                  <a:pt x="22899" y="446223"/>
                </a:lnTo>
                <a:lnTo>
                  <a:pt x="6144" y="421352"/>
                </a:lnTo>
                <a:lnTo>
                  <a:pt x="0" y="390905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750" y="21050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5275" y="2190750"/>
            <a:ext cx="80962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254" y="21490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28"/>
                </a:lnTo>
                <a:lnTo>
                  <a:pt x="22899" y="446152"/>
                </a:lnTo>
                <a:lnTo>
                  <a:pt x="47749" y="46287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79"/>
                </a:lnTo>
                <a:lnTo>
                  <a:pt x="2997743" y="446152"/>
                </a:lnTo>
                <a:lnTo>
                  <a:pt x="3014475" y="42132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254" y="21490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28"/>
                </a:lnTo>
                <a:lnTo>
                  <a:pt x="2997743" y="446152"/>
                </a:lnTo>
                <a:lnTo>
                  <a:pt x="2972914" y="46287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79"/>
                </a:lnTo>
                <a:lnTo>
                  <a:pt x="22899" y="446152"/>
                </a:lnTo>
                <a:lnTo>
                  <a:pt x="6144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5750" y="2647950"/>
            <a:ext cx="3162300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5275" y="2743200"/>
            <a:ext cx="885825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7254" y="269481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4" y="421217"/>
                </a:lnTo>
                <a:lnTo>
                  <a:pt x="22899" y="446087"/>
                </a:lnTo>
                <a:lnTo>
                  <a:pt x="47749" y="46285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59"/>
                </a:lnTo>
                <a:lnTo>
                  <a:pt x="2997743" y="446087"/>
                </a:lnTo>
                <a:lnTo>
                  <a:pt x="3014475" y="421217"/>
                </a:lnTo>
                <a:lnTo>
                  <a:pt x="3020607" y="390774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7254" y="26948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774"/>
                </a:lnTo>
                <a:lnTo>
                  <a:pt x="3014474" y="421217"/>
                </a:lnTo>
                <a:lnTo>
                  <a:pt x="2997743" y="446086"/>
                </a:lnTo>
                <a:lnTo>
                  <a:pt x="2972914" y="46285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6"/>
                </a:lnTo>
                <a:lnTo>
                  <a:pt x="6144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5750" y="3190875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5275" y="3286125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7254" y="3240404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28"/>
                </a:lnTo>
                <a:lnTo>
                  <a:pt x="22899" y="446152"/>
                </a:lnTo>
                <a:lnTo>
                  <a:pt x="47749" y="46287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79"/>
                </a:lnTo>
                <a:lnTo>
                  <a:pt x="2997743" y="446152"/>
                </a:lnTo>
                <a:lnTo>
                  <a:pt x="3014475" y="42132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7254" y="324040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28"/>
                </a:lnTo>
                <a:lnTo>
                  <a:pt x="2997743" y="446152"/>
                </a:lnTo>
                <a:lnTo>
                  <a:pt x="2972914" y="46287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79"/>
                </a:lnTo>
                <a:lnTo>
                  <a:pt x="22899" y="446152"/>
                </a:lnTo>
                <a:lnTo>
                  <a:pt x="6144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06400" y="1036253"/>
            <a:ext cx="6072505" cy="255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41300" algn="l"/>
              </a:tabLst>
            </a:pPr>
            <a:r>
              <a:rPr sz="1800" b="1" spc="5" dirty="0">
                <a:latin typeface="Calibri"/>
                <a:cs typeface="Calibri"/>
              </a:rPr>
              <a:t>Which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Protocol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Jenkins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used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connect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Jenkins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Slave?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 startAt="3"/>
            </a:pPr>
            <a:endParaRPr sz="1800">
              <a:latin typeface="Times New Roman"/>
              <a:cs typeface="Times New Roman"/>
            </a:endParaRPr>
          </a:p>
          <a:p>
            <a:pPr marL="216535" lvl="1" indent="-181610">
              <a:lnSpc>
                <a:spcPct val="100000"/>
              </a:lnSpc>
              <a:spcBef>
                <a:spcPts val="1130"/>
              </a:spcBef>
              <a:buAutoNum type="alphaUcPeriod"/>
              <a:tabLst>
                <a:tab pos="217170" algn="l"/>
              </a:tabLst>
            </a:pPr>
            <a:r>
              <a:rPr sz="1350" spc="-15" dirty="0">
                <a:latin typeface="Calibri"/>
                <a:cs typeface="Calibri"/>
              </a:rPr>
              <a:t>SSL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206375" lvl="1" indent="-171450">
              <a:lnSpc>
                <a:spcPct val="100000"/>
              </a:lnSpc>
              <a:buAutoNum type="alphaUcPeriod"/>
              <a:tabLst>
                <a:tab pos="207010" algn="l"/>
              </a:tabLst>
            </a:pPr>
            <a:r>
              <a:rPr sz="1350" spc="-15" dirty="0">
                <a:latin typeface="Calibri"/>
                <a:cs typeface="Calibri"/>
              </a:rPr>
              <a:t>SSH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206375" lvl="1" indent="-171450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207010" algn="l"/>
              </a:tabLst>
            </a:pPr>
            <a:r>
              <a:rPr sz="1350" spc="15" dirty="0">
                <a:latin typeface="Calibri"/>
                <a:cs typeface="Calibri"/>
              </a:rPr>
              <a:t>JNLP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216535" lvl="1" indent="-181610">
              <a:lnSpc>
                <a:spcPct val="100000"/>
              </a:lnSpc>
              <a:buAutoNum type="alphaUcPeriod"/>
              <a:tabLst>
                <a:tab pos="217170" algn="l"/>
              </a:tabLst>
            </a:pP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6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15811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5275" y="1647825"/>
            <a:ext cx="7905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7254" y="160413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06"/>
                </a:lnTo>
                <a:lnTo>
                  <a:pt x="6144" y="421352"/>
                </a:lnTo>
                <a:lnTo>
                  <a:pt x="22899" y="446223"/>
                </a:lnTo>
                <a:lnTo>
                  <a:pt x="47749" y="462996"/>
                </a:lnTo>
                <a:lnTo>
                  <a:pt x="78178" y="469148"/>
                </a:lnTo>
                <a:lnTo>
                  <a:pt x="2942487" y="469148"/>
                </a:lnTo>
                <a:lnTo>
                  <a:pt x="2972914" y="462996"/>
                </a:lnTo>
                <a:lnTo>
                  <a:pt x="2997743" y="446223"/>
                </a:lnTo>
                <a:lnTo>
                  <a:pt x="3014475" y="421352"/>
                </a:lnTo>
                <a:lnTo>
                  <a:pt x="3020607" y="390906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254" y="160413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05"/>
                </a:lnTo>
                <a:lnTo>
                  <a:pt x="3014474" y="421352"/>
                </a:lnTo>
                <a:lnTo>
                  <a:pt x="2997743" y="446223"/>
                </a:lnTo>
                <a:lnTo>
                  <a:pt x="2972914" y="462996"/>
                </a:lnTo>
                <a:lnTo>
                  <a:pt x="2942487" y="469148"/>
                </a:lnTo>
                <a:lnTo>
                  <a:pt x="78178" y="469148"/>
                </a:lnTo>
                <a:lnTo>
                  <a:pt x="47749" y="462996"/>
                </a:lnTo>
                <a:lnTo>
                  <a:pt x="22899" y="446223"/>
                </a:lnTo>
                <a:lnTo>
                  <a:pt x="6144" y="421352"/>
                </a:lnTo>
                <a:lnTo>
                  <a:pt x="0" y="390905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5750" y="21050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5275" y="2190750"/>
            <a:ext cx="80962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254" y="21490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28"/>
                </a:lnTo>
                <a:lnTo>
                  <a:pt x="22899" y="446152"/>
                </a:lnTo>
                <a:lnTo>
                  <a:pt x="47749" y="46287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79"/>
                </a:lnTo>
                <a:lnTo>
                  <a:pt x="2997743" y="446152"/>
                </a:lnTo>
                <a:lnTo>
                  <a:pt x="3014475" y="42132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254" y="21490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28"/>
                </a:lnTo>
                <a:lnTo>
                  <a:pt x="2997743" y="446152"/>
                </a:lnTo>
                <a:lnTo>
                  <a:pt x="2972914" y="46287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79"/>
                </a:lnTo>
                <a:lnTo>
                  <a:pt x="22899" y="446152"/>
                </a:lnTo>
                <a:lnTo>
                  <a:pt x="6144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6400" y="1036253"/>
            <a:ext cx="6072505" cy="1458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41300" algn="l"/>
              </a:tabLst>
            </a:pPr>
            <a:r>
              <a:rPr sz="1800" b="1" spc="5" dirty="0">
                <a:latin typeface="Calibri"/>
                <a:cs typeface="Calibri"/>
              </a:rPr>
              <a:t>Which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Protocol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Jenkins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used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connect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Jenkins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Slave?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 startAt="3"/>
            </a:pPr>
            <a:endParaRPr sz="1800">
              <a:latin typeface="Times New Roman"/>
              <a:cs typeface="Times New Roman"/>
            </a:endParaRPr>
          </a:p>
          <a:p>
            <a:pPr marL="216535" lvl="1" indent="-181610">
              <a:lnSpc>
                <a:spcPct val="100000"/>
              </a:lnSpc>
              <a:spcBef>
                <a:spcPts val="1130"/>
              </a:spcBef>
              <a:buAutoNum type="alphaUcPeriod"/>
              <a:tabLst>
                <a:tab pos="217170" algn="l"/>
              </a:tabLst>
            </a:pPr>
            <a:r>
              <a:rPr sz="1350" spc="-15" dirty="0">
                <a:latin typeface="Calibri"/>
                <a:cs typeface="Calibri"/>
              </a:rPr>
              <a:t>SSL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206375" lvl="1" indent="-171450">
              <a:lnSpc>
                <a:spcPct val="100000"/>
              </a:lnSpc>
              <a:buAutoNum type="alphaUcPeriod"/>
              <a:tabLst>
                <a:tab pos="207010" algn="l"/>
              </a:tabLst>
            </a:pPr>
            <a:r>
              <a:rPr sz="1350" spc="-15" dirty="0">
                <a:latin typeface="Calibri"/>
                <a:cs typeface="Calibri"/>
              </a:rPr>
              <a:t>SSH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5750" y="2647950"/>
            <a:ext cx="3162300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5275" y="2743200"/>
            <a:ext cx="89535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7254" y="269481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4" y="421217"/>
                </a:lnTo>
                <a:lnTo>
                  <a:pt x="22899" y="446087"/>
                </a:lnTo>
                <a:lnTo>
                  <a:pt x="47749" y="46285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59"/>
                </a:lnTo>
                <a:lnTo>
                  <a:pt x="2997743" y="446087"/>
                </a:lnTo>
                <a:lnTo>
                  <a:pt x="3014475" y="421217"/>
                </a:lnTo>
                <a:lnTo>
                  <a:pt x="3020607" y="390774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7254" y="26948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774"/>
                </a:lnTo>
                <a:lnTo>
                  <a:pt x="3014474" y="421217"/>
                </a:lnTo>
                <a:lnTo>
                  <a:pt x="2997743" y="446086"/>
                </a:lnTo>
                <a:lnTo>
                  <a:pt x="2972914" y="46285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6"/>
                </a:lnTo>
                <a:lnTo>
                  <a:pt x="6144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29260" y="2809301"/>
            <a:ext cx="5359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15" dirty="0">
                <a:solidFill>
                  <a:srgbClr val="FFFFFF"/>
                </a:solidFill>
                <a:latin typeface="Calibri"/>
                <a:cs typeface="Calibri"/>
              </a:rPr>
              <a:t>C.</a:t>
            </a:r>
            <a:r>
              <a:rPr sz="1350" b="1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Calibri"/>
                <a:cs typeface="Calibri"/>
              </a:rPr>
              <a:t>JNLP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5750" y="3190875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5275" y="3286125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7254" y="3240404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28"/>
                </a:lnTo>
                <a:lnTo>
                  <a:pt x="22899" y="446152"/>
                </a:lnTo>
                <a:lnTo>
                  <a:pt x="47749" y="46287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79"/>
                </a:lnTo>
                <a:lnTo>
                  <a:pt x="2997743" y="446152"/>
                </a:lnTo>
                <a:lnTo>
                  <a:pt x="3014475" y="42132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7254" y="324040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28"/>
                </a:lnTo>
                <a:lnTo>
                  <a:pt x="2997743" y="446152"/>
                </a:lnTo>
                <a:lnTo>
                  <a:pt x="2972914" y="46287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79"/>
                </a:lnTo>
                <a:lnTo>
                  <a:pt x="22899" y="446152"/>
                </a:lnTo>
                <a:lnTo>
                  <a:pt x="6144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29260" y="3355909"/>
            <a:ext cx="118935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D. </a:t>
            </a: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15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688085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4. </a:t>
            </a:r>
            <a:r>
              <a:rPr sz="1800" b="1" spc="5" dirty="0">
                <a:latin typeface="Calibri"/>
                <a:cs typeface="Calibri"/>
              </a:rPr>
              <a:t>Which </a:t>
            </a:r>
            <a:r>
              <a:rPr sz="1800" b="1" dirty="0">
                <a:latin typeface="Calibri"/>
                <a:cs typeface="Calibri"/>
              </a:rPr>
              <a:t>of these will help </a:t>
            </a:r>
            <a:r>
              <a:rPr sz="1800" b="1" spc="-10" dirty="0">
                <a:latin typeface="Calibri"/>
                <a:cs typeface="Calibri"/>
              </a:rPr>
              <a:t>you </a:t>
            </a:r>
            <a:r>
              <a:rPr sz="1800" b="1" dirty="0">
                <a:latin typeface="Calibri"/>
                <a:cs typeface="Calibri"/>
              </a:rPr>
              <a:t>in </a:t>
            </a:r>
            <a:r>
              <a:rPr sz="1800" b="1" spc="-5" dirty="0">
                <a:latin typeface="Calibri"/>
                <a:cs typeface="Calibri"/>
              </a:rPr>
              <a:t>triggering </a:t>
            </a:r>
            <a:r>
              <a:rPr sz="1800" b="1" dirty="0">
                <a:latin typeface="Calibri"/>
                <a:cs typeface="Calibri"/>
              </a:rPr>
              <a:t>jobs </a:t>
            </a:r>
            <a:r>
              <a:rPr sz="1800" b="1" spc="15" dirty="0">
                <a:latin typeface="Calibri"/>
                <a:cs typeface="Calibri"/>
              </a:rPr>
              <a:t>from</a:t>
            </a:r>
            <a:r>
              <a:rPr sz="1800" b="1" spc="-27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Git </a:t>
            </a:r>
            <a:r>
              <a:rPr sz="1800" b="1" dirty="0">
                <a:latin typeface="Calibri"/>
                <a:cs typeface="Calibri"/>
              </a:rPr>
              <a:t>automatically?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16954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1475" y="1762125"/>
            <a:ext cx="135255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7715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32"/>
                </a:lnTo>
                <a:lnTo>
                  <a:pt x="22895" y="22863"/>
                </a:lnTo>
                <a:lnTo>
                  <a:pt x="6142" y="47693"/>
                </a:lnTo>
                <a:lnTo>
                  <a:pt x="0" y="78120"/>
                </a:lnTo>
                <a:lnTo>
                  <a:pt x="0" y="390790"/>
                </a:lnTo>
                <a:lnTo>
                  <a:pt x="6142" y="421232"/>
                </a:lnTo>
                <a:lnTo>
                  <a:pt x="22895" y="446102"/>
                </a:lnTo>
                <a:lnTo>
                  <a:pt x="47744" y="462874"/>
                </a:lnTo>
                <a:lnTo>
                  <a:pt x="78178" y="469026"/>
                </a:lnTo>
                <a:lnTo>
                  <a:pt x="2942374" y="469026"/>
                </a:lnTo>
                <a:lnTo>
                  <a:pt x="2972820" y="462874"/>
                </a:lnTo>
                <a:lnTo>
                  <a:pt x="2997692" y="446102"/>
                </a:lnTo>
                <a:lnTo>
                  <a:pt x="3014465" y="421232"/>
                </a:lnTo>
                <a:lnTo>
                  <a:pt x="3020616" y="390790"/>
                </a:lnTo>
                <a:lnTo>
                  <a:pt x="3020616" y="78120"/>
                </a:lnTo>
                <a:lnTo>
                  <a:pt x="3014465" y="47693"/>
                </a:lnTo>
                <a:lnTo>
                  <a:pt x="2997692" y="22863"/>
                </a:lnTo>
                <a:lnTo>
                  <a:pt x="2972820" y="6132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7715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20"/>
                </a:moveTo>
                <a:lnTo>
                  <a:pt x="6142" y="47693"/>
                </a:lnTo>
                <a:lnTo>
                  <a:pt x="22895" y="22863"/>
                </a:lnTo>
                <a:lnTo>
                  <a:pt x="47744" y="6132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32"/>
                </a:lnTo>
                <a:lnTo>
                  <a:pt x="2997691" y="22863"/>
                </a:lnTo>
                <a:lnTo>
                  <a:pt x="3014464" y="47693"/>
                </a:lnTo>
                <a:lnTo>
                  <a:pt x="3020616" y="78120"/>
                </a:lnTo>
                <a:lnTo>
                  <a:pt x="3020616" y="390790"/>
                </a:lnTo>
                <a:lnTo>
                  <a:pt x="3014464" y="421232"/>
                </a:lnTo>
                <a:lnTo>
                  <a:pt x="2997691" y="446102"/>
                </a:lnTo>
                <a:lnTo>
                  <a:pt x="2972820" y="462874"/>
                </a:lnTo>
                <a:lnTo>
                  <a:pt x="2942374" y="469026"/>
                </a:lnTo>
                <a:lnTo>
                  <a:pt x="78178" y="469026"/>
                </a:lnTo>
                <a:lnTo>
                  <a:pt x="47744" y="462874"/>
                </a:lnTo>
                <a:lnTo>
                  <a:pt x="22895" y="446102"/>
                </a:lnTo>
                <a:lnTo>
                  <a:pt x="6142" y="421232"/>
                </a:lnTo>
                <a:lnTo>
                  <a:pt x="0" y="390790"/>
                </a:lnTo>
                <a:lnTo>
                  <a:pt x="0" y="7812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2425" y="22193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1475" y="2305050"/>
            <a:ext cx="130492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7715" y="22627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51"/>
                </a:lnTo>
                <a:lnTo>
                  <a:pt x="22895" y="22924"/>
                </a:lnTo>
                <a:lnTo>
                  <a:pt x="6142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2" y="421328"/>
                </a:lnTo>
                <a:lnTo>
                  <a:pt x="22895" y="446152"/>
                </a:lnTo>
                <a:lnTo>
                  <a:pt x="47744" y="462879"/>
                </a:lnTo>
                <a:lnTo>
                  <a:pt x="78178" y="469011"/>
                </a:lnTo>
                <a:lnTo>
                  <a:pt x="2942374" y="469011"/>
                </a:lnTo>
                <a:lnTo>
                  <a:pt x="2972820" y="462879"/>
                </a:lnTo>
                <a:lnTo>
                  <a:pt x="2997692" y="446152"/>
                </a:lnTo>
                <a:lnTo>
                  <a:pt x="3014465" y="421328"/>
                </a:lnTo>
                <a:lnTo>
                  <a:pt x="3020616" y="390906"/>
                </a:lnTo>
                <a:lnTo>
                  <a:pt x="3020616" y="78236"/>
                </a:lnTo>
                <a:lnTo>
                  <a:pt x="3014465" y="47793"/>
                </a:lnTo>
                <a:lnTo>
                  <a:pt x="2997692" y="22924"/>
                </a:lnTo>
                <a:lnTo>
                  <a:pt x="2972820" y="6151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7715" y="22627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2" y="47793"/>
                </a:lnTo>
                <a:lnTo>
                  <a:pt x="22895" y="22924"/>
                </a:lnTo>
                <a:lnTo>
                  <a:pt x="47744" y="6151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51"/>
                </a:lnTo>
                <a:lnTo>
                  <a:pt x="2997691" y="22924"/>
                </a:lnTo>
                <a:lnTo>
                  <a:pt x="3014464" y="47793"/>
                </a:lnTo>
                <a:lnTo>
                  <a:pt x="3020616" y="78236"/>
                </a:lnTo>
                <a:lnTo>
                  <a:pt x="3020616" y="390905"/>
                </a:lnTo>
                <a:lnTo>
                  <a:pt x="3014464" y="421328"/>
                </a:lnTo>
                <a:lnTo>
                  <a:pt x="2997691" y="446152"/>
                </a:lnTo>
                <a:lnTo>
                  <a:pt x="2972820" y="462879"/>
                </a:lnTo>
                <a:lnTo>
                  <a:pt x="2942374" y="469010"/>
                </a:lnTo>
                <a:lnTo>
                  <a:pt x="78178" y="469010"/>
                </a:lnTo>
                <a:lnTo>
                  <a:pt x="47744" y="462879"/>
                </a:lnTo>
                <a:lnTo>
                  <a:pt x="22895" y="446152"/>
                </a:lnTo>
                <a:lnTo>
                  <a:pt x="6142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2425" y="2809875"/>
            <a:ext cx="31623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1475" y="2895600"/>
            <a:ext cx="146685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7715" y="2851784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51"/>
                </a:lnTo>
                <a:lnTo>
                  <a:pt x="22895" y="22924"/>
                </a:lnTo>
                <a:lnTo>
                  <a:pt x="6142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2" y="421348"/>
                </a:lnTo>
                <a:lnTo>
                  <a:pt x="22895" y="446218"/>
                </a:lnTo>
                <a:lnTo>
                  <a:pt x="47744" y="462990"/>
                </a:lnTo>
                <a:lnTo>
                  <a:pt x="78178" y="469142"/>
                </a:lnTo>
                <a:lnTo>
                  <a:pt x="2942374" y="469142"/>
                </a:lnTo>
                <a:lnTo>
                  <a:pt x="2972820" y="462990"/>
                </a:lnTo>
                <a:lnTo>
                  <a:pt x="2997692" y="446218"/>
                </a:lnTo>
                <a:lnTo>
                  <a:pt x="3014465" y="421348"/>
                </a:lnTo>
                <a:lnTo>
                  <a:pt x="3020616" y="390906"/>
                </a:lnTo>
                <a:lnTo>
                  <a:pt x="3020616" y="78236"/>
                </a:lnTo>
                <a:lnTo>
                  <a:pt x="3014465" y="47793"/>
                </a:lnTo>
                <a:lnTo>
                  <a:pt x="2997692" y="22924"/>
                </a:lnTo>
                <a:lnTo>
                  <a:pt x="2972820" y="6151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7715" y="285178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2" y="47793"/>
                </a:lnTo>
                <a:lnTo>
                  <a:pt x="22895" y="22924"/>
                </a:lnTo>
                <a:lnTo>
                  <a:pt x="47744" y="6151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51"/>
                </a:lnTo>
                <a:lnTo>
                  <a:pt x="2997691" y="22924"/>
                </a:lnTo>
                <a:lnTo>
                  <a:pt x="3014464" y="47793"/>
                </a:lnTo>
                <a:lnTo>
                  <a:pt x="3020616" y="78236"/>
                </a:lnTo>
                <a:lnTo>
                  <a:pt x="3020616" y="390905"/>
                </a:lnTo>
                <a:lnTo>
                  <a:pt x="3014464" y="421348"/>
                </a:lnTo>
                <a:lnTo>
                  <a:pt x="2997691" y="446218"/>
                </a:lnTo>
                <a:lnTo>
                  <a:pt x="2972820" y="462990"/>
                </a:lnTo>
                <a:lnTo>
                  <a:pt x="2942374" y="469142"/>
                </a:lnTo>
                <a:lnTo>
                  <a:pt x="78178" y="469142"/>
                </a:lnTo>
                <a:lnTo>
                  <a:pt x="47744" y="462990"/>
                </a:lnTo>
                <a:lnTo>
                  <a:pt x="22895" y="446218"/>
                </a:lnTo>
                <a:lnTo>
                  <a:pt x="6142" y="42134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2425" y="3409950"/>
            <a:ext cx="3162300" cy="609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1475" y="3495675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7715" y="3454527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31"/>
                </a:lnTo>
                <a:lnTo>
                  <a:pt x="22895" y="22858"/>
                </a:lnTo>
                <a:lnTo>
                  <a:pt x="6142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2" y="421231"/>
                </a:lnTo>
                <a:lnTo>
                  <a:pt x="22895" y="446094"/>
                </a:lnTo>
                <a:lnTo>
                  <a:pt x="47744" y="462854"/>
                </a:lnTo>
                <a:lnTo>
                  <a:pt x="78178" y="468998"/>
                </a:lnTo>
                <a:lnTo>
                  <a:pt x="2942374" y="468998"/>
                </a:lnTo>
                <a:lnTo>
                  <a:pt x="2972820" y="462854"/>
                </a:lnTo>
                <a:lnTo>
                  <a:pt x="2997692" y="446094"/>
                </a:lnTo>
                <a:lnTo>
                  <a:pt x="3014465" y="421231"/>
                </a:lnTo>
                <a:lnTo>
                  <a:pt x="3020616" y="390774"/>
                </a:lnTo>
                <a:lnTo>
                  <a:pt x="3020616" y="78105"/>
                </a:lnTo>
                <a:lnTo>
                  <a:pt x="3014465" y="47682"/>
                </a:lnTo>
                <a:lnTo>
                  <a:pt x="2997692" y="22858"/>
                </a:lnTo>
                <a:lnTo>
                  <a:pt x="2972820" y="6131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7715" y="3454527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2" y="47682"/>
                </a:lnTo>
                <a:lnTo>
                  <a:pt x="22895" y="22858"/>
                </a:lnTo>
                <a:lnTo>
                  <a:pt x="47744" y="6131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31"/>
                </a:lnTo>
                <a:lnTo>
                  <a:pt x="2997691" y="22858"/>
                </a:lnTo>
                <a:lnTo>
                  <a:pt x="3014464" y="47682"/>
                </a:lnTo>
                <a:lnTo>
                  <a:pt x="3020616" y="78104"/>
                </a:lnTo>
                <a:lnTo>
                  <a:pt x="3020616" y="390774"/>
                </a:lnTo>
                <a:lnTo>
                  <a:pt x="3014464" y="421231"/>
                </a:lnTo>
                <a:lnTo>
                  <a:pt x="2997691" y="446094"/>
                </a:lnTo>
                <a:lnTo>
                  <a:pt x="2972820" y="462854"/>
                </a:lnTo>
                <a:lnTo>
                  <a:pt x="2942374" y="468998"/>
                </a:lnTo>
                <a:lnTo>
                  <a:pt x="78178" y="468998"/>
                </a:lnTo>
                <a:lnTo>
                  <a:pt x="47744" y="462854"/>
                </a:lnTo>
                <a:lnTo>
                  <a:pt x="22895" y="446094"/>
                </a:lnTo>
                <a:lnTo>
                  <a:pt x="6142" y="421231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99745" y="1830638"/>
            <a:ext cx="1191260" cy="1971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310" indent="-18224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4945" algn="l"/>
              </a:tabLst>
            </a:pPr>
            <a:r>
              <a:rPr sz="1350" spc="-15" dirty="0">
                <a:latin typeface="Calibri"/>
                <a:cs typeface="Calibri"/>
              </a:rPr>
              <a:t>Git </a:t>
            </a:r>
            <a:r>
              <a:rPr sz="1350" spc="-5" dirty="0">
                <a:latin typeface="Calibri"/>
                <a:cs typeface="Calibri"/>
              </a:rPr>
              <a:t>Commit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4150" indent="-172085">
              <a:lnSpc>
                <a:spcPct val="100000"/>
              </a:lnSpc>
              <a:buAutoNum type="alphaUcPeriod"/>
              <a:tabLst>
                <a:tab pos="184785" algn="l"/>
              </a:tabLst>
            </a:pPr>
            <a:r>
              <a:rPr sz="1350" spc="-15" dirty="0">
                <a:latin typeface="Calibri"/>
                <a:cs typeface="Calibri"/>
              </a:rPr>
              <a:t>Git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Rebase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marL="184150" indent="-172085">
              <a:lnSpc>
                <a:spcPct val="100000"/>
              </a:lnSpc>
              <a:buAutoNum type="alphaUcPeriod"/>
              <a:tabLst>
                <a:tab pos="184785" algn="l"/>
              </a:tabLst>
            </a:pPr>
            <a:r>
              <a:rPr sz="1350" spc="-15" dirty="0">
                <a:latin typeface="Calibri"/>
                <a:cs typeface="Calibri"/>
              </a:rPr>
              <a:t>Git</a:t>
            </a:r>
            <a:r>
              <a:rPr sz="1350" spc="3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Webhook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lphaUcPeriod"/>
            </a:pPr>
            <a:endParaRPr sz="1400">
              <a:latin typeface="Times New Roman"/>
              <a:cs typeface="Times New Roman"/>
            </a:endParaRPr>
          </a:p>
          <a:p>
            <a:pPr marL="194310" indent="-182245">
              <a:lnSpc>
                <a:spcPct val="100000"/>
              </a:lnSpc>
              <a:buAutoNum type="alphaUcPeriod"/>
              <a:tabLst>
                <a:tab pos="194945" algn="l"/>
              </a:tabLst>
            </a:pP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10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47929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Before </a:t>
            </a:r>
            <a:r>
              <a:rPr spc="15" dirty="0"/>
              <a:t>Continuous</a:t>
            </a:r>
            <a:r>
              <a:rPr spc="-55" dirty="0"/>
              <a:t> </a:t>
            </a:r>
            <a:r>
              <a:rPr spc="5" dirty="0"/>
              <a:t>Integration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414160" y="1422929"/>
            <a:ext cx="496901" cy="437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55216" y="1888169"/>
            <a:ext cx="72644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20" dirty="0">
                <a:latin typeface="Calibri"/>
                <a:cs typeface="Calibri"/>
              </a:rPr>
              <a:t>Developer</a:t>
            </a:r>
            <a:r>
              <a:rPr sz="1100" spc="-17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03492" y="2545995"/>
            <a:ext cx="496901" cy="437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38071" y="2997769"/>
            <a:ext cx="72644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20" dirty="0">
                <a:latin typeface="Calibri"/>
                <a:cs typeface="Calibri"/>
              </a:rPr>
              <a:t>Developer</a:t>
            </a:r>
            <a:r>
              <a:rPr sz="1100" spc="-17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03151" y="3705290"/>
            <a:ext cx="489542" cy="437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30197" y="4152264"/>
            <a:ext cx="72898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20" dirty="0">
                <a:latin typeface="Calibri"/>
                <a:cs typeface="Calibri"/>
              </a:rPr>
              <a:t>Developer</a:t>
            </a:r>
            <a:r>
              <a:rPr sz="1100" spc="-16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67828" y="2451544"/>
            <a:ext cx="597752" cy="588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37738" y="3129913"/>
            <a:ext cx="682625" cy="306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z="900" spc="15" dirty="0">
                <a:latin typeface="Calibri"/>
                <a:cs typeface="Calibri"/>
              </a:rPr>
              <a:t>Source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spc="15" dirty="0">
                <a:latin typeface="Calibri"/>
                <a:cs typeface="Calibri"/>
              </a:rPr>
              <a:t>Code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20" dirty="0">
                <a:latin typeface="Calibri"/>
                <a:cs typeface="Calibri"/>
              </a:rPr>
              <a:t>Management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40661" y="1470486"/>
            <a:ext cx="431709" cy="4317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30882" y="2552282"/>
            <a:ext cx="431709" cy="4317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40661" y="3733687"/>
            <a:ext cx="431709" cy="4316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107552" y="2558250"/>
            <a:ext cx="431697" cy="4317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36726" y="1909124"/>
            <a:ext cx="48450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Calibri"/>
                <a:cs typeface="Calibri"/>
              </a:rPr>
              <a:t>Version</a:t>
            </a:r>
            <a:r>
              <a:rPr sz="900" spc="-1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35845" y="3002976"/>
            <a:ext cx="483234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Calibri"/>
                <a:cs typeface="Calibri"/>
              </a:rPr>
              <a:t>Version</a:t>
            </a:r>
            <a:r>
              <a:rPr sz="900" spc="-1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39655" y="4220844"/>
            <a:ext cx="48387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Calibri"/>
                <a:cs typeface="Calibri"/>
              </a:rPr>
              <a:t>Version</a:t>
            </a:r>
            <a:r>
              <a:rPr sz="900" spc="-1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05791" y="3048883"/>
            <a:ext cx="4832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Calibri"/>
                <a:cs typeface="Calibri"/>
              </a:rPr>
              <a:t>Version</a:t>
            </a:r>
            <a:r>
              <a:rPr sz="900" spc="-12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688085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4. </a:t>
            </a:r>
            <a:r>
              <a:rPr sz="1800" b="1" spc="5" dirty="0">
                <a:latin typeface="Calibri"/>
                <a:cs typeface="Calibri"/>
              </a:rPr>
              <a:t>Which </a:t>
            </a:r>
            <a:r>
              <a:rPr sz="1800" b="1" dirty="0">
                <a:latin typeface="Calibri"/>
                <a:cs typeface="Calibri"/>
              </a:rPr>
              <a:t>of these will help </a:t>
            </a:r>
            <a:r>
              <a:rPr sz="1800" b="1" spc="-10" dirty="0">
                <a:latin typeface="Calibri"/>
                <a:cs typeface="Calibri"/>
              </a:rPr>
              <a:t>you </a:t>
            </a:r>
            <a:r>
              <a:rPr sz="1800" b="1" dirty="0">
                <a:latin typeface="Calibri"/>
                <a:cs typeface="Calibri"/>
              </a:rPr>
              <a:t>in </a:t>
            </a:r>
            <a:r>
              <a:rPr sz="1800" b="1" spc="-5" dirty="0">
                <a:latin typeface="Calibri"/>
                <a:cs typeface="Calibri"/>
              </a:rPr>
              <a:t>triggering </a:t>
            </a:r>
            <a:r>
              <a:rPr sz="1800" b="1" dirty="0">
                <a:latin typeface="Calibri"/>
                <a:cs typeface="Calibri"/>
              </a:rPr>
              <a:t>jobs </a:t>
            </a:r>
            <a:r>
              <a:rPr sz="1800" b="1" spc="15" dirty="0">
                <a:latin typeface="Calibri"/>
                <a:cs typeface="Calibri"/>
              </a:rPr>
              <a:t>from</a:t>
            </a:r>
            <a:r>
              <a:rPr sz="1800" b="1" spc="-27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Git </a:t>
            </a:r>
            <a:r>
              <a:rPr sz="1800" b="1" dirty="0">
                <a:latin typeface="Calibri"/>
                <a:cs typeface="Calibri"/>
              </a:rPr>
              <a:t>automatically?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16954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1475" y="1762125"/>
            <a:ext cx="135255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7715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32"/>
                </a:lnTo>
                <a:lnTo>
                  <a:pt x="22895" y="22863"/>
                </a:lnTo>
                <a:lnTo>
                  <a:pt x="6142" y="47693"/>
                </a:lnTo>
                <a:lnTo>
                  <a:pt x="0" y="78120"/>
                </a:lnTo>
                <a:lnTo>
                  <a:pt x="0" y="390790"/>
                </a:lnTo>
                <a:lnTo>
                  <a:pt x="6142" y="421232"/>
                </a:lnTo>
                <a:lnTo>
                  <a:pt x="22895" y="446102"/>
                </a:lnTo>
                <a:lnTo>
                  <a:pt x="47744" y="462874"/>
                </a:lnTo>
                <a:lnTo>
                  <a:pt x="78178" y="469026"/>
                </a:lnTo>
                <a:lnTo>
                  <a:pt x="2942374" y="469026"/>
                </a:lnTo>
                <a:lnTo>
                  <a:pt x="2972820" y="462874"/>
                </a:lnTo>
                <a:lnTo>
                  <a:pt x="2997692" y="446102"/>
                </a:lnTo>
                <a:lnTo>
                  <a:pt x="3014465" y="421232"/>
                </a:lnTo>
                <a:lnTo>
                  <a:pt x="3020616" y="390790"/>
                </a:lnTo>
                <a:lnTo>
                  <a:pt x="3020616" y="78120"/>
                </a:lnTo>
                <a:lnTo>
                  <a:pt x="3014465" y="47693"/>
                </a:lnTo>
                <a:lnTo>
                  <a:pt x="2997692" y="22863"/>
                </a:lnTo>
                <a:lnTo>
                  <a:pt x="2972820" y="6132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7715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20"/>
                </a:moveTo>
                <a:lnTo>
                  <a:pt x="6142" y="47693"/>
                </a:lnTo>
                <a:lnTo>
                  <a:pt x="22895" y="22863"/>
                </a:lnTo>
                <a:lnTo>
                  <a:pt x="47744" y="6132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32"/>
                </a:lnTo>
                <a:lnTo>
                  <a:pt x="2997691" y="22863"/>
                </a:lnTo>
                <a:lnTo>
                  <a:pt x="3014464" y="47693"/>
                </a:lnTo>
                <a:lnTo>
                  <a:pt x="3020616" y="78120"/>
                </a:lnTo>
                <a:lnTo>
                  <a:pt x="3020616" y="390790"/>
                </a:lnTo>
                <a:lnTo>
                  <a:pt x="3014464" y="421232"/>
                </a:lnTo>
                <a:lnTo>
                  <a:pt x="2997691" y="446102"/>
                </a:lnTo>
                <a:lnTo>
                  <a:pt x="2972820" y="462874"/>
                </a:lnTo>
                <a:lnTo>
                  <a:pt x="2942374" y="469026"/>
                </a:lnTo>
                <a:lnTo>
                  <a:pt x="78178" y="469026"/>
                </a:lnTo>
                <a:lnTo>
                  <a:pt x="47744" y="462874"/>
                </a:lnTo>
                <a:lnTo>
                  <a:pt x="22895" y="446102"/>
                </a:lnTo>
                <a:lnTo>
                  <a:pt x="6142" y="421232"/>
                </a:lnTo>
                <a:lnTo>
                  <a:pt x="0" y="390790"/>
                </a:lnTo>
                <a:lnTo>
                  <a:pt x="0" y="7812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2425" y="22193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1475" y="2305050"/>
            <a:ext cx="130492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7715" y="22627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51"/>
                </a:lnTo>
                <a:lnTo>
                  <a:pt x="22895" y="22924"/>
                </a:lnTo>
                <a:lnTo>
                  <a:pt x="6142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2" y="421328"/>
                </a:lnTo>
                <a:lnTo>
                  <a:pt x="22895" y="446152"/>
                </a:lnTo>
                <a:lnTo>
                  <a:pt x="47744" y="462879"/>
                </a:lnTo>
                <a:lnTo>
                  <a:pt x="78178" y="469011"/>
                </a:lnTo>
                <a:lnTo>
                  <a:pt x="2942374" y="469011"/>
                </a:lnTo>
                <a:lnTo>
                  <a:pt x="2972820" y="462879"/>
                </a:lnTo>
                <a:lnTo>
                  <a:pt x="2997692" y="446152"/>
                </a:lnTo>
                <a:lnTo>
                  <a:pt x="3014465" y="421328"/>
                </a:lnTo>
                <a:lnTo>
                  <a:pt x="3020616" y="390906"/>
                </a:lnTo>
                <a:lnTo>
                  <a:pt x="3020616" y="78236"/>
                </a:lnTo>
                <a:lnTo>
                  <a:pt x="3014465" y="47793"/>
                </a:lnTo>
                <a:lnTo>
                  <a:pt x="2997692" y="22924"/>
                </a:lnTo>
                <a:lnTo>
                  <a:pt x="2972820" y="6151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7715" y="22627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2" y="47793"/>
                </a:lnTo>
                <a:lnTo>
                  <a:pt x="22895" y="22924"/>
                </a:lnTo>
                <a:lnTo>
                  <a:pt x="47744" y="6151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51"/>
                </a:lnTo>
                <a:lnTo>
                  <a:pt x="2997691" y="22924"/>
                </a:lnTo>
                <a:lnTo>
                  <a:pt x="3014464" y="47793"/>
                </a:lnTo>
                <a:lnTo>
                  <a:pt x="3020616" y="78236"/>
                </a:lnTo>
                <a:lnTo>
                  <a:pt x="3020616" y="390905"/>
                </a:lnTo>
                <a:lnTo>
                  <a:pt x="3014464" y="421328"/>
                </a:lnTo>
                <a:lnTo>
                  <a:pt x="2997691" y="446152"/>
                </a:lnTo>
                <a:lnTo>
                  <a:pt x="2972820" y="462879"/>
                </a:lnTo>
                <a:lnTo>
                  <a:pt x="2942374" y="469010"/>
                </a:lnTo>
                <a:lnTo>
                  <a:pt x="78178" y="469010"/>
                </a:lnTo>
                <a:lnTo>
                  <a:pt x="47744" y="462879"/>
                </a:lnTo>
                <a:lnTo>
                  <a:pt x="22895" y="446152"/>
                </a:lnTo>
                <a:lnTo>
                  <a:pt x="6142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9745" y="1830638"/>
            <a:ext cx="1000760" cy="77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310" indent="-18224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4945" algn="l"/>
              </a:tabLst>
            </a:pPr>
            <a:r>
              <a:rPr sz="1350" spc="-15" dirty="0">
                <a:latin typeface="Calibri"/>
                <a:cs typeface="Calibri"/>
              </a:rPr>
              <a:t>Git</a:t>
            </a:r>
            <a:r>
              <a:rPr sz="1350" spc="-5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Commit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4150" indent="-172085">
              <a:lnSpc>
                <a:spcPct val="100000"/>
              </a:lnSpc>
              <a:buAutoNum type="alphaUcPeriod"/>
              <a:tabLst>
                <a:tab pos="184785" algn="l"/>
              </a:tabLst>
            </a:pPr>
            <a:r>
              <a:rPr sz="1350" spc="-15" dirty="0">
                <a:latin typeface="Calibri"/>
                <a:cs typeface="Calibri"/>
              </a:rPr>
              <a:t>Git</a:t>
            </a:r>
            <a:r>
              <a:rPr sz="1350" spc="3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Rebase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2425" y="2809875"/>
            <a:ext cx="31623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1475" y="2895600"/>
            <a:ext cx="1495425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7715" y="2851784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51"/>
                </a:lnTo>
                <a:lnTo>
                  <a:pt x="22895" y="22924"/>
                </a:lnTo>
                <a:lnTo>
                  <a:pt x="6142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2" y="421348"/>
                </a:lnTo>
                <a:lnTo>
                  <a:pt x="22895" y="446218"/>
                </a:lnTo>
                <a:lnTo>
                  <a:pt x="47744" y="462990"/>
                </a:lnTo>
                <a:lnTo>
                  <a:pt x="78178" y="469142"/>
                </a:lnTo>
                <a:lnTo>
                  <a:pt x="2942374" y="469142"/>
                </a:lnTo>
                <a:lnTo>
                  <a:pt x="2972820" y="462990"/>
                </a:lnTo>
                <a:lnTo>
                  <a:pt x="2997692" y="446218"/>
                </a:lnTo>
                <a:lnTo>
                  <a:pt x="3014465" y="421348"/>
                </a:lnTo>
                <a:lnTo>
                  <a:pt x="3020616" y="390906"/>
                </a:lnTo>
                <a:lnTo>
                  <a:pt x="3020616" y="78236"/>
                </a:lnTo>
                <a:lnTo>
                  <a:pt x="3014465" y="47793"/>
                </a:lnTo>
                <a:lnTo>
                  <a:pt x="2997692" y="22924"/>
                </a:lnTo>
                <a:lnTo>
                  <a:pt x="2972820" y="6151"/>
                </a:lnTo>
                <a:lnTo>
                  <a:pt x="2942374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7715" y="285178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2" y="47793"/>
                </a:lnTo>
                <a:lnTo>
                  <a:pt x="22895" y="22924"/>
                </a:lnTo>
                <a:lnTo>
                  <a:pt x="47744" y="6151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51"/>
                </a:lnTo>
                <a:lnTo>
                  <a:pt x="2997691" y="22924"/>
                </a:lnTo>
                <a:lnTo>
                  <a:pt x="3014464" y="47793"/>
                </a:lnTo>
                <a:lnTo>
                  <a:pt x="3020616" y="78236"/>
                </a:lnTo>
                <a:lnTo>
                  <a:pt x="3020616" y="390905"/>
                </a:lnTo>
                <a:lnTo>
                  <a:pt x="3014464" y="421348"/>
                </a:lnTo>
                <a:lnTo>
                  <a:pt x="2997691" y="446218"/>
                </a:lnTo>
                <a:lnTo>
                  <a:pt x="2972820" y="462990"/>
                </a:lnTo>
                <a:lnTo>
                  <a:pt x="2942374" y="469142"/>
                </a:lnTo>
                <a:lnTo>
                  <a:pt x="78178" y="469142"/>
                </a:lnTo>
                <a:lnTo>
                  <a:pt x="47744" y="462990"/>
                </a:lnTo>
                <a:lnTo>
                  <a:pt x="22895" y="446218"/>
                </a:lnTo>
                <a:lnTo>
                  <a:pt x="6142" y="42134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9745" y="2966654"/>
            <a:ext cx="113982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15" dirty="0">
                <a:solidFill>
                  <a:srgbClr val="FFFFFF"/>
                </a:solidFill>
                <a:latin typeface="Calibri"/>
                <a:cs typeface="Calibri"/>
              </a:rPr>
              <a:t>C. </a:t>
            </a:r>
            <a:r>
              <a:rPr sz="1350" b="1" spc="-25" dirty="0">
                <a:solidFill>
                  <a:srgbClr val="FFFFFF"/>
                </a:solidFill>
                <a:latin typeface="Calibri"/>
                <a:cs typeface="Calibri"/>
              </a:rPr>
              <a:t>Git</a:t>
            </a:r>
            <a:r>
              <a:rPr sz="135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spc="-5" dirty="0">
                <a:solidFill>
                  <a:srgbClr val="FFFFFF"/>
                </a:solidFill>
                <a:latin typeface="Calibri"/>
                <a:cs typeface="Calibri"/>
              </a:rPr>
              <a:t>Webhook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2425" y="3409950"/>
            <a:ext cx="3162300" cy="609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1475" y="3495675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7715" y="3454527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374" y="0"/>
                </a:moveTo>
                <a:lnTo>
                  <a:pt x="78178" y="0"/>
                </a:lnTo>
                <a:lnTo>
                  <a:pt x="47744" y="6131"/>
                </a:lnTo>
                <a:lnTo>
                  <a:pt x="22895" y="22858"/>
                </a:lnTo>
                <a:lnTo>
                  <a:pt x="6142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2" y="421231"/>
                </a:lnTo>
                <a:lnTo>
                  <a:pt x="22895" y="446094"/>
                </a:lnTo>
                <a:lnTo>
                  <a:pt x="47744" y="462854"/>
                </a:lnTo>
                <a:lnTo>
                  <a:pt x="78178" y="468998"/>
                </a:lnTo>
                <a:lnTo>
                  <a:pt x="2942374" y="468998"/>
                </a:lnTo>
                <a:lnTo>
                  <a:pt x="2972820" y="462854"/>
                </a:lnTo>
                <a:lnTo>
                  <a:pt x="2997692" y="446094"/>
                </a:lnTo>
                <a:lnTo>
                  <a:pt x="3014465" y="421231"/>
                </a:lnTo>
                <a:lnTo>
                  <a:pt x="3020616" y="390774"/>
                </a:lnTo>
                <a:lnTo>
                  <a:pt x="3020616" y="78105"/>
                </a:lnTo>
                <a:lnTo>
                  <a:pt x="3014465" y="47682"/>
                </a:lnTo>
                <a:lnTo>
                  <a:pt x="2997692" y="22858"/>
                </a:lnTo>
                <a:lnTo>
                  <a:pt x="2972820" y="6131"/>
                </a:lnTo>
                <a:lnTo>
                  <a:pt x="2942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7715" y="3454527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2" y="47682"/>
                </a:lnTo>
                <a:lnTo>
                  <a:pt x="22895" y="22858"/>
                </a:lnTo>
                <a:lnTo>
                  <a:pt x="47744" y="6131"/>
                </a:lnTo>
                <a:lnTo>
                  <a:pt x="78178" y="0"/>
                </a:lnTo>
                <a:lnTo>
                  <a:pt x="2942374" y="0"/>
                </a:lnTo>
                <a:lnTo>
                  <a:pt x="2972820" y="6131"/>
                </a:lnTo>
                <a:lnTo>
                  <a:pt x="2997691" y="22858"/>
                </a:lnTo>
                <a:lnTo>
                  <a:pt x="3014464" y="47682"/>
                </a:lnTo>
                <a:lnTo>
                  <a:pt x="3020616" y="78104"/>
                </a:lnTo>
                <a:lnTo>
                  <a:pt x="3020616" y="390774"/>
                </a:lnTo>
                <a:lnTo>
                  <a:pt x="3014464" y="421231"/>
                </a:lnTo>
                <a:lnTo>
                  <a:pt x="2997691" y="446094"/>
                </a:lnTo>
                <a:lnTo>
                  <a:pt x="2972820" y="462854"/>
                </a:lnTo>
                <a:lnTo>
                  <a:pt x="2942374" y="468998"/>
                </a:lnTo>
                <a:lnTo>
                  <a:pt x="78178" y="468998"/>
                </a:lnTo>
                <a:lnTo>
                  <a:pt x="47744" y="462854"/>
                </a:lnTo>
                <a:lnTo>
                  <a:pt x="22895" y="446094"/>
                </a:lnTo>
                <a:lnTo>
                  <a:pt x="6142" y="421231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99745" y="3570540"/>
            <a:ext cx="119126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D. </a:t>
            </a: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14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4586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5. </a:t>
            </a:r>
            <a:r>
              <a:rPr sz="1800" b="1" spc="-5" dirty="0">
                <a:latin typeface="Calibri"/>
                <a:cs typeface="Calibri"/>
              </a:rPr>
              <a:t>Do </a:t>
            </a:r>
            <a:r>
              <a:rPr sz="1800" b="1" spc="-10" dirty="0">
                <a:latin typeface="Calibri"/>
                <a:cs typeface="Calibri"/>
              </a:rPr>
              <a:t>the </a:t>
            </a:r>
            <a:r>
              <a:rPr sz="1800" b="1" dirty="0">
                <a:latin typeface="Calibri"/>
                <a:cs typeface="Calibri"/>
              </a:rPr>
              <a:t>slaves </a:t>
            </a:r>
            <a:r>
              <a:rPr sz="1800" b="1" spc="-5" dirty="0">
                <a:latin typeface="Calibri"/>
                <a:cs typeface="Calibri"/>
              </a:rPr>
              <a:t>need </a:t>
            </a:r>
            <a:r>
              <a:rPr sz="1800" b="1" spc="5" dirty="0">
                <a:latin typeface="Calibri"/>
                <a:cs typeface="Calibri"/>
              </a:rPr>
              <a:t>Jenkins </a:t>
            </a:r>
            <a:r>
              <a:rPr sz="1800" b="1" dirty="0">
                <a:latin typeface="Calibri"/>
                <a:cs typeface="Calibri"/>
              </a:rPr>
              <a:t>installed</a:t>
            </a:r>
            <a:r>
              <a:rPr sz="1800" b="1" spc="-30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 them?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171450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5275" y="1771650"/>
            <a:ext cx="7905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254" y="172922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2"/>
                </a:lnTo>
                <a:lnTo>
                  <a:pt x="22899" y="22863"/>
                </a:lnTo>
                <a:lnTo>
                  <a:pt x="6144" y="47693"/>
                </a:lnTo>
                <a:lnTo>
                  <a:pt x="0" y="78120"/>
                </a:lnTo>
                <a:lnTo>
                  <a:pt x="0" y="390793"/>
                </a:lnTo>
                <a:lnTo>
                  <a:pt x="6144" y="421228"/>
                </a:lnTo>
                <a:lnTo>
                  <a:pt x="22899" y="446094"/>
                </a:lnTo>
                <a:lnTo>
                  <a:pt x="47749" y="462865"/>
                </a:lnTo>
                <a:lnTo>
                  <a:pt x="78178" y="469017"/>
                </a:lnTo>
                <a:lnTo>
                  <a:pt x="2942487" y="469017"/>
                </a:lnTo>
                <a:lnTo>
                  <a:pt x="2972914" y="462865"/>
                </a:lnTo>
                <a:lnTo>
                  <a:pt x="2997743" y="446094"/>
                </a:lnTo>
                <a:lnTo>
                  <a:pt x="3014475" y="421228"/>
                </a:lnTo>
                <a:lnTo>
                  <a:pt x="3020607" y="390793"/>
                </a:lnTo>
                <a:lnTo>
                  <a:pt x="3020607" y="78120"/>
                </a:lnTo>
                <a:lnTo>
                  <a:pt x="3014475" y="47693"/>
                </a:lnTo>
                <a:lnTo>
                  <a:pt x="2997743" y="22863"/>
                </a:lnTo>
                <a:lnTo>
                  <a:pt x="2972914" y="6132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254" y="172922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20"/>
                </a:moveTo>
                <a:lnTo>
                  <a:pt x="6144" y="47693"/>
                </a:lnTo>
                <a:lnTo>
                  <a:pt x="22899" y="22863"/>
                </a:lnTo>
                <a:lnTo>
                  <a:pt x="47749" y="6132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2"/>
                </a:lnTo>
                <a:lnTo>
                  <a:pt x="2997743" y="22863"/>
                </a:lnTo>
                <a:lnTo>
                  <a:pt x="3014474" y="47693"/>
                </a:lnTo>
                <a:lnTo>
                  <a:pt x="3020607" y="78120"/>
                </a:lnTo>
                <a:lnTo>
                  <a:pt x="3020607" y="390793"/>
                </a:lnTo>
                <a:lnTo>
                  <a:pt x="3014474" y="421228"/>
                </a:lnTo>
                <a:lnTo>
                  <a:pt x="2997743" y="446094"/>
                </a:lnTo>
                <a:lnTo>
                  <a:pt x="2972914" y="462865"/>
                </a:lnTo>
                <a:lnTo>
                  <a:pt x="2942487" y="469017"/>
                </a:lnTo>
                <a:lnTo>
                  <a:pt x="78178" y="469017"/>
                </a:lnTo>
                <a:lnTo>
                  <a:pt x="47749" y="462865"/>
                </a:lnTo>
                <a:lnTo>
                  <a:pt x="22899" y="446094"/>
                </a:lnTo>
                <a:lnTo>
                  <a:pt x="6144" y="421228"/>
                </a:lnTo>
                <a:lnTo>
                  <a:pt x="0" y="390793"/>
                </a:lnTo>
                <a:lnTo>
                  <a:pt x="0" y="7812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5750" y="2228850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5275" y="2314575"/>
            <a:ext cx="76200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254" y="2274057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48"/>
                </a:lnTo>
                <a:lnTo>
                  <a:pt x="22899" y="446218"/>
                </a:lnTo>
                <a:lnTo>
                  <a:pt x="47749" y="462990"/>
                </a:lnTo>
                <a:lnTo>
                  <a:pt x="78178" y="469142"/>
                </a:lnTo>
                <a:lnTo>
                  <a:pt x="2942487" y="469142"/>
                </a:lnTo>
                <a:lnTo>
                  <a:pt x="2972914" y="462990"/>
                </a:lnTo>
                <a:lnTo>
                  <a:pt x="2997743" y="446218"/>
                </a:lnTo>
                <a:lnTo>
                  <a:pt x="3014475" y="42134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7254" y="22740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48"/>
                </a:lnTo>
                <a:lnTo>
                  <a:pt x="2997743" y="446218"/>
                </a:lnTo>
                <a:lnTo>
                  <a:pt x="2972914" y="462990"/>
                </a:lnTo>
                <a:lnTo>
                  <a:pt x="2942487" y="469142"/>
                </a:lnTo>
                <a:lnTo>
                  <a:pt x="78178" y="469142"/>
                </a:lnTo>
                <a:lnTo>
                  <a:pt x="47749" y="462990"/>
                </a:lnTo>
                <a:lnTo>
                  <a:pt x="22899" y="446218"/>
                </a:lnTo>
                <a:lnTo>
                  <a:pt x="6144" y="42134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9260" y="1842068"/>
            <a:ext cx="436245" cy="77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4310" algn="l"/>
              </a:tabLst>
            </a:pPr>
            <a:r>
              <a:rPr sz="1350" spc="-60" dirty="0">
                <a:latin typeface="Calibri"/>
                <a:cs typeface="Calibri"/>
              </a:rPr>
              <a:t>Y</a:t>
            </a:r>
            <a:r>
              <a:rPr sz="1350" dirty="0">
                <a:latin typeface="Calibri"/>
                <a:cs typeface="Calibri"/>
              </a:rPr>
              <a:t>es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sz="1350" spc="10" dirty="0">
                <a:latin typeface="Calibri"/>
                <a:cs typeface="Calibri"/>
              </a:rPr>
              <a:t>No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3"/>
            <a:ext cx="4586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5. </a:t>
            </a:r>
            <a:r>
              <a:rPr sz="1800" b="1" spc="-5" dirty="0">
                <a:latin typeface="Calibri"/>
                <a:cs typeface="Calibri"/>
              </a:rPr>
              <a:t>Do </a:t>
            </a:r>
            <a:r>
              <a:rPr sz="1800" b="1" spc="-10" dirty="0">
                <a:latin typeface="Calibri"/>
                <a:cs typeface="Calibri"/>
              </a:rPr>
              <a:t>the </a:t>
            </a:r>
            <a:r>
              <a:rPr sz="1800" b="1" dirty="0">
                <a:latin typeface="Calibri"/>
                <a:cs typeface="Calibri"/>
              </a:rPr>
              <a:t>slaves </a:t>
            </a:r>
            <a:r>
              <a:rPr sz="1800" b="1" spc="-5" dirty="0">
                <a:latin typeface="Calibri"/>
                <a:cs typeface="Calibri"/>
              </a:rPr>
              <a:t>need </a:t>
            </a:r>
            <a:r>
              <a:rPr sz="1800" b="1" spc="5" dirty="0">
                <a:latin typeface="Calibri"/>
                <a:cs typeface="Calibri"/>
              </a:rPr>
              <a:t>Jenkins </a:t>
            </a:r>
            <a:r>
              <a:rPr sz="1800" b="1" dirty="0">
                <a:latin typeface="Calibri"/>
                <a:cs typeface="Calibri"/>
              </a:rPr>
              <a:t>installed</a:t>
            </a:r>
            <a:r>
              <a:rPr sz="1800" b="1" spc="-30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 them?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171450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5275" y="1771650"/>
            <a:ext cx="7905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254" y="172922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2"/>
                </a:lnTo>
                <a:lnTo>
                  <a:pt x="22899" y="22863"/>
                </a:lnTo>
                <a:lnTo>
                  <a:pt x="6144" y="47693"/>
                </a:lnTo>
                <a:lnTo>
                  <a:pt x="0" y="78120"/>
                </a:lnTo>
                <a:lnTo>
                  <a:pt x="0" y="390793"/>
                </a:lnTo>
                <a:lnTo>
                  <a:pt x="6144" y="421228"/>
                </a:lnTo>
                <a:lnTo>
                  <a:pt x="22899" y="446094"/>
                </a:lnTo>
                <a:lnTo>
                  <a:pt x="47749" y="462865"/>
                </a:lnTo>
                <a:lnTo>
                  <a:pt x="78178" y="469017"/>
                </a:lnTo>
                <a:lnTo>
                  <a:pt x="2942487" y="469017"/>
                </a:lnTo>
                <a:lnTo>
                  <a:pt x="2972914" y="462865"/>
                </a:lnTo>
                <a:lnTo>
                  <a:pt x="2997743" y="446094"/>
                </a:lnTo>
                <a:lnTo>
                  <a:pt x="3014475" y="421228"/>
                </a:lnTo>
                <a:lnTo>
                  <a:pt x="3020607" y="390793"/>
                </a:lnTo>
                <a:lnTo>
                  <a:pt x="3020607" y="78120"/>
                </a:lnTo>
                <a:lnTo>
                  <a:pt x="3014475" y="47693"/>
                </a:lnTo>
                <a:lnTo>
                  <a:pt x="2997743" y="22863"/>
                </a:lnTo>
                <a:lnTo>
                  <a:pt x="2972914" y="6132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254" y="172922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20"/>
                </a:moveTo>
                <a:lnTo>
                  <a:pt x="6144" y="47693"/>
                </a:lnTo>
                <a:lnTo>
                  <a:pt x="22899" y="22863"/>
                </a:lnTo>
                <a:lnTo>
                  <a:pt x="47749" y="6132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2"/>
                </a:lnTo>
                <a:lnTo>
                  <a:pt x="2997743" y="22863"/>
                </a:lnTo>
                <a:lnTo>
                  <a:pt x="3014474" y="47693"/>
                </a:lnTo>
                <a:lnTo>
                  <a:pt x="3020607" y="78120"/>
                </a:lnTo>
                <a:lnTo>
                  <a:pt x="3020607" y="390793"/>
                </a:lnTo>
                <a:lnTo>
                  <a:pt x="3014474" y="421228"/>
                </a:lnTo>
                <a:lnTo>
                  <a:pt x="2997743" y="446094"/>
                </a:lnTo>
                <a:lnTo>
                  <a:pt x="2972914" y="462865"/>
                </a:lnTo>
                <a:lnTo>
                  <a:pt x="2942487" y="469017"/>
                </a:lnTo>
                <a:lnTo>
                  <a:pt x="78178" y="469017"/>
                </a:lnTo>
                <a:lnTo>
                  <a:pt x="47749" y="462865"/>
                </a:lnTo>
                <a:lnTo>
                  <a:pt x="22899" y="446094"/>
                </a:lnTo>
                <a:lnTo>
                  <a:pt x="6144" y="421228"/>
                </a:lnTo>
                <a:lnTo>
                  <a:pt x="0" y="390793"/>
                </a:lnTo>
                <a:lnTo>
                  <a:pt x="0" y="7812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9260" y="1842068"/>
            <a:ext cx="43624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0" dirty="0">
                <a:latin typeface="Calibri"/>
                <a:cs typeface="Calibri"/>
              </a:rPr>
              <a:t>A.</a:t>
            </a:r>
            <a:r>
              <a:rPr sz="1350" spc="-45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Yes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5750" y="2228850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5275" y="2314575"/>
            <a:ext cx="77152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7254" y="2274057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48"/>
                </a:lnTo>
                <a:lnTo>
                  <a:pt x="22899" y="446218"/>
                </a:lnTo>
                <a:lnTo>
                  <a:pt x="47749" y="462990"/>
                </a:lnTo>
                <a:lnTo>
                  <a:pt x="78178" y="469142"/>
                </a:lnTo>
                <a:lnTo>
                  <a:pt x="2942487" y="469142"/>
                </a:lnTo>
                <a:lnTo>
                  <a:pt x="2972914" y="462990"/>
                </a:lnTo>
                <a:lnTo>
                  <a:pt x="2997743" y="446218"/>
                </a:lnTo>
                <a:lnTo>
                  <a:pt x="3014475" y="42134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7254" y="227405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48"/>
                </a:lnTo>
                <a:lnTo>
                  <a:pt x="2997743" y="446218"/>
                </a:lnTo>
                <a:lnTo>
                  <a:pt x="2972914" y="462990"/>
                </a:lnTo>
                <a:lnTo>
                  <a:pt x="2942487" y="469142"/>
                </a:lnTo>
                <a:lnTo>
                  <a:pt x="78178" y="469142"/>
                </a:lnTo>
                <a:lnTo>
                  <a:pt x="47749" y="462990"/>
                </a:lnTo>
                <a:lnTo>
                  <a:pt x="22899" y="446218"/>
                </a:lnTo>
                <a:lnTo>
                  <a:pt x="6144" y="42134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9260" y="2387915"/>
            <a:ext cx="413384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FFFFFF"/>
                </a:solidFill>
                <a:latin typeface="Calibri"/>
                <a:cs typeface="Calibri"/>
              </a:rPr>
              <a:t>B.</a:t>
            </a:r>
            <a:r>
              <a:rPr sz="135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3745" y="1938334"/>
            <a:ext cx="2693670" cy="135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F07F09"/>
                </a:solidFill>
                <a:latin typeface="Arial"/>
                <a:cs typeface="Arial"/>
              </a:rPr>
              <a:t>India:</a:t>
            </a:r>
            <a:r>
              <a:rPr sz="1350" b="1" spc="-10" dirty="0">
                <a:solidFill>
                  <a:srgbClr val="F07F09"/>
                </a:solidFill>
                <a:latin typeface="Arial"/>
                <a:cs typeface="Arial"/>
              </a:rPr>
              <a:t> </a:t>
            </a:r>
            <a:r>
              <a:rPr sz="1350" b="1" spc="-5" dirty="0">
                <a:solidFill>
                  <a:srgbClr val="F07F09"/>
                </a:solidFill>
                <a:latin typeface="Arial"/>
                <a:cs typeface="Arial"/>
              </a:rPr>
              <a:t>+91-7847955955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b="1" spc="-5" dirty="0">
                <a:solidFill>
                  <a:srgbClr val="F07F09"/>
                </a:solidFill>
                <a:latin typeface="Arial"/>
                <a:cs typeface="Arial"/>
              </a:rPr>
              <a:t>US: 1-800-216-8930 (TOLL</a:t>
            </a:r>
            <a:r>
              <a:rPr sz="1350" b="1" spc="-95" dirty="0">
                <a:solidFill>
                  <a:srgbClr val="F07F09"/>
                </a:solidFill>
                <a:latin typeface="Arial"/>
                <a:cs typeface="Arial"/>
              </a:rPr>
              <a:t> </a:t>
            </a:r>
            <a:r>
              <a:rPr sz="1350" b="1" spc="-5" dirty="0">
                <a:solidFill>
                  <a:srgbClr val="F07F09"/>
                </a:solidFill>
                <a:latin typeface="Arial"/>
                <a:cs typeface="Arial"/>
              </a:rPr>
              <a:t>FREE)</a:t>
            </a:r>
            <a:endParaRPr sz="1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b="1" dirty="0">
                <a:solidFill>
                  <a:srgbClr val="7670B2"/>
                </a:solidFill>
                <a:latin typeface="Arial"/>
                <a:cs typeface="Arial"/>
                <a:hlinkClick r:id="rId2"/>
              </a:rPr>
              <a:t>support@intellipaat.com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93745" y="4009710"/>
            <a:ext cx="285369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3B8378"/>
                </a:solidFill>
                <a:latin typeface="Arial"/>
                <a:cs typeface="Arial"/>
              </a:rPr>
              <a:t>24/7 Chat </a:t>
            </a:r>
            <a:r>
              <a:rPr sz="1350" b="1" spc="15" dirty="0">
                <a:solidFill>
                  <a:srgbClr val="3B8378"/>
                </a:solidFill>
                <a:latin typeface="Arial"/>
                <a:cs typeface="Arial"/>
              </a:rPr>
              <a:t>with </a:t>
            </a:r>
            <a:r>
              <a:rPr sz="1350" b="1" spc="-5" dirty="0">
                <a:solidFill>
                  <a:srgbClr val="3B8378"/>
                </a:solidFill>
                <a:latin typeface="Arial"/>
                <a:cs typeface="Arial"/>
              </a:rPr>
              <a:t>Our Course</a:t>
            </a:r>
            <a:r>
              <a:rPr sz="1350" b="1" spc="-204" dirty="0">
                <a:solidFill>
                  <a:srgbClr val="3B8378"/>
                </a:solidFill>
                <a:latin typeface="Arial"/>
                <a:cs typeface="Arial"/>
              </a:rPr>
              <a:t> </a:t>
            </a:r>
            <a:r>
              <a:rPr sz="1350" b="1" spc="5" dirty="0">
                <a:solidFill>
                  <a:srgbClr val="3B8378"/>
                </a:solidFill>
                <a:latin typeface="Arial"/>
                <a:cs typeface="Arial"/>
              </a:rPr>
              <a:t>Advisor</a:t>
            </a:r>
            <a:endParaRPr sz="13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47929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Before </a:t>
            </a:r>
            <a:r>
              <a:rPr spc="15" dirty="0"/>
              <a:t>Continuous</a:t>
            </a:r>
            <a:r>
              <a:rPr spc="-55" dirty="0"/>
              <a:t> </a:t>
            </a:r>
            <a:r>
              <a:rPr spc="5" dirty="0"/>
              <a:t>Integration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267828" y="2451544"/>
            <a:ext cx="597752" cy="58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37738" y="3149534"/>
            <a:ext cx="682625" cy="3067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indent="19050">
              <a:lnSpc>
                <a:spcPct val="104400"/>
              </a:lnSpc>
              <a:spcBef>
                <a:spcPts val="55"/>
              </a:spcBef>
            </a:pPr>
            <a:r>
              <a:rPr sz="900" spc="15" dirty="0">
                <a:latin typeface="Calibri"/>
                <a:cs typeface="Calibri"/>
              </a:rPr>
              <a:t>Source Code  </a:t>
            </a:r>
            <a:r>
              <a:rPr sz="900" spc="-25" dirty="0">
                <a:latin typeface="Calibri"/>
                <a:cs typeface="Calibri"/>
              </a:rPr>
              <a:t>M</a:t>
            </a:r>
            <a:r>
              <a:rPr sz="900" spc="90" dirty="0">
                <a:latin typeface="Calibri"/>
                <a:cs typeface="Calibri"/>
              </a:rPr>
              <a:t>a</a:t>
            </a:r>
            <a:r>
              <a:rPr sz="900" spc="50" dirty="0">
                <a:latin typeface="Calibri"/>
                <a:cs typeface="Calibri"/>
              </a:rPr>
              <a:t>n</a:t>
            </a:r>
            <a:r>
              <a:rPr sz="900" spc="90" dirty="0">
                <a:latin typeface="Calibri"/>
                <a:cs typeface="Calibri"/>
              </a:rPr>
              <a:t>a</a:t>
            </a:r>
            <a:r>
              <a:rPr sz="900" spc="20" dirty="0">
                <a:latin typeface="Calibri"/>
                <a:cs typeface="Calibri"/>
              </a:rPr>
              <a:t>g</a:t>
            </a:r>
            <a:r>
              <a:rPr sz="900" dirty="0">
                <a:latin typeface="Calibri"/>
                <a:cs typeface="Calibri"/>
              </a:rPr>
              <a:t>e</a:t>
            </a:r>
            <a:r>
              <a:rPr sz="900" spc="-45" dirty="0">
                <a:latin typeface="Calibri"/>
                <a:cs typeface="Calibri"/>
              </a:rPr>
              <a:t>m</a:t>
            </a:r>
            <a:r>
              <a:rPr sz="900" dirty="0">
                <a:latin typeface="Calibri"/>
                <a:cs typeface="Calibri"/>
              </a:rPr>
              <a:t>e</a:t>
            </a:r>
            <a:r>
              <a:rPr sz="900" spc="50" dirty="0">
                <a:latin typeface="Calibri"/>
                <a:cs typeface="Calibri"/>
              </a:rPr>
              <a:t>n</a:t>
            </a:r>
            <a:r>
              <a:rPr sz="900" dirty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40661" y="1470486"/>
            <a:ext cx="431709" cy="431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30882" y="2552282"/>
            <a:ext cx="431709" cy="4317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40661" y="3733687"/>
            <a:ext cx="431709" cy="4316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0459" y="2559140"/>
            <a:ext cx="431697" cy="431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36726" y="1909124"/>
            <a:ext cx="48450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Calibri"/>
                <a:cs typeface="Calibri"/>
              </a:rPr>
              <a:t>Version</a:t>
            </a:r>
            <a:r>
              <a:rPr sz="900" spc="-1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25939" y="2983232"/>
            <a:ext cx="4832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Calibri"/>
                <a:cs typeface="Calibri"/>
              </a:rPr>
              <a:t>Version</a:t>
            </a:r>
            <a:r>
              <a:rPr sz="900" spc="-12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39655" y="4220844"/>
            <a:ext cx="48387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Calibri"/>
                <a:cs typeface="Calibri"/>
              </a:rPr>
              <a:t>Version</a:t>
            </a:r>
            <a:r>
              <a:rPr sz="900" spc="-1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68783" y="3020058"/>
            <a:ext cx="4832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Calibri"/>
                <a:cs typeface="Calibri"/>
              </a:rPr>
              <a:t>Version</a:t>
            </a:r>
            <a:r>
              <a:rPr sz="900" spc="-12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20212" y="1884791"/>
            <a:ext cx="1732914" cy="789305"/>
          </a:xfrm>
          <a:custGeom>
            <a:avLst/>
            <a:gdLst/>
            <a:ahLst/>
            <a:cxnLst/>
            <a:rect l="l" t="t" r="r" b="b"/>
            <a:pathLst>
              <a:path w="1732914" h="789305">
                <a:moveTo>
                  <a:pt x="1620455" y="754255"/>
                </a:moveTo>
                <a:lnTo>
                  <a:pt x="1605015" y="789066"/>
                </a:lnTo>
                <a:lnTo>
                  <a:pt x="1732666" y="783220"/>
                </a:lnTo>
                <a:lnTo>
                  <a:pt x="1715197" y="762015"/>
                </a:lnTo>
                <a:lnTo>
                  <a:pt x="1637934" y="762015"/>
                </a:lnTo>
                <a:lnTo>
                  <a:pt x="1620455" y="754255"/>
                </a:lnTo>
                <a:close/>
              </a:path>
              <a:path w="1732914" h="789305">
                <a:moveTo>
                  <a:pt x="1635942" y="719337"/>
                </a:moveTo>
                <a:lnTo>
                  <a:pt x="1620455" y="754255"/>
                </a:lnTo>
                <a:lnTo>
                  <a:pt x="1637934" y="762015"/>
                </a:lnTo>
                <a:lnTo>
                  <a:pt x="1653418" y="727094"/>
                </a:lnTo>
                <a:lnTo>
                  <a:pt x="1635942" y="719337"/>
                </a:lnTo>
                <a:close/>
              </a:path>
              <a:path w="1732914" h="789305">
                <a:moveTo>
                  <a:pt x="1651375" y="684541"/>
                </a:moveTo>
                <a:lnTo>
                  <a:pt x="1635942" y="719337"/>
                </a:lnTo>
                <a:lnTo>
                  <a:pt x="1653418" y="727094"/>
                </a:lnTo>
                <a:lnTo>
                  <a:pt x="1637934" y="762015"/>
                </a:lnTo>
                <a:lnTo>
                  <a:pt x="1715197" y="762015"/>
                </a:lnTo>
                <a:lnTo>
                  <a:pt x="1651375" y="684541"/>
                </a:lnTo>
                <a:close/>
              </a:path>
              <a:path w="1732914" h="789305">
                <a:moveTo>
                  <a:pt x="15361" y="0"/>
                </a:moveTo>
                <a:lnTo>
                  <a:pt x="0" y="34808"/>
                </a:lnTo>
                <a:lnTo>
                  <a:pt x="1620455" y="754255"/>
                </a:lnTo>
                <a:lnTo>
                  <a:pt x="1635942" y="719337"/>
                </a:lnTo>
                <a:lnTo>
                  <a:pt x="15361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14160" y="1422929"/>
            <a:ext cx="496901" cy="4370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55216" y="1888169"/>
            <a:ext cx="72644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20" dirty="0">
                <a:latin typeface="Calibri"/>
                <a:cs typeface="Calibri"/>
              </a:rPr>
              <a:t>Developer</a:t>
            </a:r>
            <a:r>
              <a:rPr sz="1100" spc="-17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03492" y="2545995"/>
            <a:ext cx="496901" cy="4370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38071" y="2997769"/>
            <a:ext cx="72644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20" dirty="0">
                <a:latin typeface="Calibri"/>
                <a:cs typeface="Calibri"/>
              </a:rPr>
              <a:t>Developer</a:t>
            </a:r>
            <a:r>
              <a:rPr sz="1100" spc="-17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403151" y="3705290"/>
            <a:ext cx="489542" cy="4370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30197" y="4152264"/>
            <a:ext cx="72898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20" dirty="0">
                <a:latin typeface="Calibri"/>
                <a:cs typeface="Calibri"/>
              </a:rPr>
              <a:t>Developer</a:t>
            </a:r>
            <a:r>
              <a:rPr sz="1100" spc="-16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47929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Before </a:t>
            </a:r>
            <a:r>
              <a:rPr spc="15" dirty="0"/>
              <a:t>Continuous</a:t>
            </a:r>
            <a:r>
              <a:rPr spc="-55" dirty="0"/>
              <a:t> </a:t>
            </a:r>
            <a:r>
              <a:rPr spc="5" dirty="0"/>
              <a:t>Integration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4167134" y="2443162"/>
            <a:ext cx="597752" cy="58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36012" y="3141343"/>
            <a:ext cx="682625" cy="306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0"/>
              </a:spcBef>
            </a:pPr>
            <a:r>
              <a:rPr sz="900" spc="15" dirty="0">
                <a:latin typeface="Calibri"/>
                <a:cs typeface="Calibri"/>
              </a:rPr>
              <a:t>Source</a:t>
            </a:r>
            <a:r>
              <a:rPr sz="900" spc="-10" dirty="0">
                <a:latin typeface="Calibri"/>
                <a:cs typeface="Calibri"/>
              </a:rPr>
              <a:t> </a:t>
            </a:r>
            <a:r>
              <a:rPr sz="900" spc="15" dirty="0">
                <a:latin typeface="Calibri"/>
                <a:cs typeface="Calibri"/>
              </a:rPr>
              <a:t>Code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20" dirty="0">
                <a:latin typeface="Calibri"/>
                <a:cs typeface="Calibri"/>
              </a:rPr>
              <a:t>Management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0015" y="1461982"/>
            <a:ext cx="431709" cy="4317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0210" y="2543772"/>
            <a:ext cx="431709" cy="4317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0015" y="3725216"/>
            <a:ext cx="431709" cy="4316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16246" y="2561173"/>
            <a:ext cx="431697" cy="4317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5000" y="1900488"/>
            <a:ext cx="483234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Calibri"/>
                <a:cs typeface="Calibri"/>
              </a:rPr>
              <a:t>Version</a:t>
            </a:r>
            <a:r>
              <a:rPr sz="900" spc="-1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9124" y="2987983"/>
            <a:ext cx="56959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Calibri"/>
                <a:cs typeface="Calibri"/>
              </a:rPr>
              <a:t>Version</a:t>
            </a:r>
            <a:r>
              <a:rPr sz="900" spc="-114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1.1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7858" y="4212268"/>
            <a:ext cx="483234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Calibri"/>
                <a:cs typeface="Calibri"/>
              </a:rPr>
              <a:t>Version</a:t>
            </a:r>
            <a:r>
              <a:rPr sz="900" spc="-12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03169" y="3022022"/>
            <a:ext cx="48514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Calibri"/>
                <a:cs typeface="Calibri"/>
              </a:rPr>
              <a:t>Version</a:t>
            </a:r>
            <a:r>
              <a:rPr sz="900" spc="-114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92167" y="2803397"/>
            <a:ext cx="1028065" cy="114300"/>
          </a:xfrm>
          <a:custGeom>
            <a:avLst/>
            <a:gdLst/>
            <a:ahLst/>
            <a:cxnLst/>
            <a:rect l="l" t="t" r="r" b="b"/>
            <a:pathLst>
              <a:path w="1028064" h="114300">
                <a:moveTo>
                  <a:pt x="914546" y="0"/>
                </a:moveTo>
                <a:lnTo>
                  <a:pt x="913988" y="38066"/>
                </a:lnTo>
                <a:lnTo>
                  <a:pt x="933078" y="38349"/>
                </a:lnTo>
                <a:lnTo>
                  <a:pt x="932438" y="76449"/>
                </a:lnTo>
                <a:lnTo>
                  <a:pt x="913425" y="76449"/>
                </a:lnTo>
                <a:lnTo>
                  <a:pt x="912869" y="114300"/>
                </a:lnTo>
                <a:lnTo>
                  <a:pt x="991347" y="76449"/>
                </a:lnTo>
                <a:lnTo>
                  <a:pt x="932438" y="76449"/>
                </a:lnTo>
                <a:lnTo>
                  <a:pt x="913429" y="76167"/>
                </a:lnTo>
                <a:lnTo>
                  <a:pt x="991932" y="76167"/>
                </a:lnTo>
                <a:lnTo>
                  <a:pt x="1027931" y="58805"/>
                </a:lnTo>
                <a:lnTo>
                  <a:pt x="914546" y="0"/>
                </a:lnTo>
                <a:close/>
              </a:path>
              <a:path w="1028064" h="114300">
                <a:moveTo>
                  <a:pt x="913988" y="38066"/>
                </a:moveTo>
                <a:lnTo>
                  <a:pt x="913429" y="76167"/>
                </a:lnTo>
                <a:lnTo>
                  <a:pt x="932438" y="76449"/>
                </a:lnTo>
                <a:lnTo>
                  <a:pt x="933078" y="38349"/>
                </a:lnTo>
                <a:lnTo>
                  <a:pt x="913988" y="38066"/>
                </a:lnTo>
                <a:close/>
              </a:path>
              <a:path w="1028064" h="114300">
                <a:moveTo>
                  <a:pt x="512" y="24515"/>
                </a:moveTo>
                <a:lnTo>
                  <a:pt x="0" y="62615"/>
                </a:lnTo>
                <a:lnTo>
                  <a:pt x="913429" y="76167"/>
                </a:lnTo>
                <a:lnTo>
                  <a:pt x="913988" y="38066"/>
                </a:lnTo>
                <a:lnTo>
                  <a:pt x="512" y="24515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71550" y="2818637"/>
            <a:ext cx="1028065" cy="114300"/>
          </a:xfrm>
          <a:custGeom>
            <a:avLst/>
            <a:gdLst/>
            <a:ahLst/>
            <a:cxnLst/>
            <a:rect l="l" t="t" r="r" b="b"/>
            <a:pathLst>
              <a:path w="1028065" h="114300">
                <a:moveTo>
                  <a:pt x="914055" y="38068"/>
                </a:moveTo>
                <a:lnTo>
                  <a:pt x="912876" y="114300"/>
                </a:lnTo>
                <a:lnTo>
                  <a:pt x="991436" y="76449"/>
                </a:lnTo>
                <a:lnTo>
                  <a:pt x="932566" y="76449"/>
                </a:lnTo>
                <a:lnTo>
                  <a:pt x="913465" y="76166"/>
                </a:lnTo>
                <a:lnTo>
                  <a:pt x="932569" y="76166"/>
                </a:lnTo>
                <a:lnTo>
                  <a:pt x="933053" y="38349"/>
                </a:lnTo>
                <a:lnTo>
                  <a:pt x="914055" y="38068"/>
                </a:lnTo>
                <a:close/>
              </a:path>
              <a:path w="1028065" h="114300">
                <a:moveTo>
                  <a:pt x="932569" y="76166"/>
                </a:moveTo>
                <a:lnTo>
                  <a:pt x="913465" y="76166"/>
                </a:lnTo>
                <a:lnTo>
                  <a:pt x="932566" y="76449"/>
                </a:lnTo>
                <a:lnTo>
                  <a:pt x="932569" y="76166"/>
                </a:lnTo>
                <a:close/>
              </a:path>
              <a:path w="1028065" h="114300">
                <a:moveTo>
                  <a:pt x="914643" y="0"/>
                </a:moveTo>
                <a:lnTo>
                  <a:pt x="914055" y="38068"/>
                </a:lnTo>
                <a:lnTo>
                  <a:pt x="933053" y="38349"/>
                </a:lnTo>
                <a:lnTo>
                  <a:pt x="932566" y="76449"/>
                </a:lnTo>
                <a:lnTo>
                  <a:pt x="991436" y="76449"/>
                </a:lnTo>
                <a:lnTo>
                  <a:pt x="1028059" y="58805"/>
                </a:lnTo>
                <a:lnTo>
                  <a:pt x="914643" y="0"/>
                </a:lnTo>
                <a:close/>
              </a:path>
              <a:path w="1028065" h="114300">
                <a:moveTo>
                  <a:pt x="640" y="24515"/>
                </a:moveTo>
                <a:lnTo>
                  <a:pt x="0" y="62615"/>
                </a:lnTo>
                <a:lnTo>
                  <a:pt x="913465" y="76166"/>
                </a:lnTo>
                <a:lnTo>
                  <a:pt x="914055" y="38068"/>
                </a:lnTo>
                <a:lnTo>
                  <a:pt x="640" y="24515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66838" y="2468486"/>
            <a:ext cx="680478" cy="6804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298695" y="3219131"/>
            <a:ext cx="1127760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 marR="5080" indent="-76835">
              <a:lnSpc>
                <a:spcPct val="100899"/>
              </a:lnSpc>
              <a:spcBef>
                <a:spcPts val="90"/>
              </a:spcBef>
            </a:pPr>
            <a:r>
              <a:rPr sz="900" spc="30" dirty="0">
                <a:latin typeface="Calibri"/>
                <a:cs typeface="Calibri"/>
              </a:rPr>
              <a:t>Manual </a:t>
            </a:r>
            <a:r>
              <a:rPr sz="900" dirty="0">
                <a:latin typeface="Calibri"/>
                <a:cs typeface="Calibri"/>
              </a:rPr>
              <a:t>tests to</a:t>
            </a:r>
            <a:r>
              <a:rPr sz="900" spc="-140" dirty="0">
                <a:latin typeface="Calibri"/>
                <a:cs typeface="Calibri"/>
              </a:rPr>
              <a:t> </a:t>
            </a:r>
            <a:r>
              <a:rPr sz="900" spc="-40" dirty="0">
                <a:latin typeface="Calibri"/>
                <a:cs typeface="Calibri"/>
              </a:rPr>
              <a:t>check </a:t>
            </a:r>
            <a:r>
              <a:rPr sz="900" spc="5" dirty="0">
                <a:latin typeface="Calibri"/>
                <a:cs typeface="Calibri"/>
              </a:rPr>
              <a:t>if  </a:t>
            </a:r>
            <a:r>
              <a:rPr sz="900" spc="15" dirty="0">
                <a:latin typeface="Calibri"/>
                <a:cs typeface="Calibri"/>
              </a:rPr>
              <a:t>the </a:t>
            </a:r>
            <a:r>
              <a:rPr sz="900" spc="40" dirty="0">
                <a:latin typeface="Calibri"/>
                <a:cs typeface="Calibri"/>
              </a:rPr>
              <a:t>new </a:t>
            </a:r>
            <a:r>
              <a:rPr sz="900" spc="5" dirty="0">
                <a:latin typeface="Calibri"/>
                <a:cs typeface="Calibri"/>
              </a:rPr>
              <a:t>code is </a:t>
            </a:r>
            <a:r>
              <a:rPr sz="900" spc="30" dirty="0">
                <a:latin typeface="Calibri"/>
                <a:cs typeface="Calibri"/>
              </a:rPr>
              <a:t>not  </a:t>
            </a:r>
            <a:r>
              <a:rPr sz="900" spc="25" dirty="0">
                <a:latin typeface="Calibri"/>
                <a:cs typeface="Calibri"/>
              </a:rPr>
              <a:t>breaking</a:t>
            </a:r>
            <a:r>
              <a:rPr sz="900" spc="-110" dirty="0">
                <a:latin typeface="Calibri"/>
                <a:cs typeface="Calibri"/>
              </a:rPr>
              <a:t> </a:t>
            </a:r>
            <a:r>
              <a:rPr sz="900" spc="15" dirty="0">
                <a:latin typeface="Calibri"/>
                <a:cs typeface="Calibri"/>
              </a:rPr>
              <a:t>the</a:t>
            </a:r>
            <a:r>
              <a:rPr sz="900" spc="-60" dirty="0">
                <a:latin typeface="Calibri"/>
                <a:cs typeface="Calibri"/>
              </a:rPr>
              <a:t> </a:t>
            </a:r>
            <a:r>
              <a:rPr sz="900" spc="15" dirty="0">
                <a:latin typeface="Calibri"/>
                <a:cs typeface="Calibri"/>
              </a:rPr>
              <a:t>earlier</a:t>
            </a:r>
            <a:endParaRPr sz="900">
              <a:latin typeface="Calibri"/>
              <a:cs typeface="Calibri"/>
            </a:endParaRPr>
          </a:p>
          <a:p>
            <a:pPr marL="212725">
              <a:lnSpc>
                <a:spcPts val="1050"/>
              </a:lnSpc>
            </a:pPr>
            <a:r>
              <a:rPr sz="900" spc="10" dirty="0">
                <a:latin typeface="Calibri"/>
                <a:cs typeface="Calibri"/>
              </a:rPr>
              <a:t>functionalities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32120" y="1409091"/>
            <a:ext cx="496901" cy="4370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71905" y="1874199"/>
            <a:ext cx="72644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20" dirty="0">
                <a:latin typeface="Calibri"/>
                <a:cs typeface="Calibri"/>
              </a:rPr>
              <a:t>Developer</a:t>
            </a:r>
            <a:r>
              <a:rPr sz="1100" spc="-17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21452" y="2532279"/>
            <a:ext cx="496901" cy="4370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255078" y="2983926"/>
            <a:ext cx="72644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20" dirty="0">
                <a:latin typeface="Calibri"/>
                <a:cs typeface="Calibri"/>
              </a:rPr>
              <a:t>Developer</a:t>
            </a:r>
            <a:r>
              <a:rPr sz="1100" spc="-17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321111" y="3691485"/>
            <a:ext cx="489542" cy="4370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247137" y="4138298"/>
            <a:ext cx="72644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20" dirty="0">
                <a:latin typeface="Calibri"/>
                <a:cs typeface="Calibri"/>
              </a:rPr>
              <a:t>Developer</a:t>
            </a:r>
            <a:r>
              <a:rPr sz="1100" spc="-17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318619" y="1692886"/>
            <a:ext cx="431697" cy="4316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317368" y="2131946"/>
            <a:ext cx="4851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Calibri"/>
                <a:cs typeface="Calibri"/>
              </a:rPr>
              <a:t>Version</a:t>
            </a:r>
            <a:r>
              <a:rPr sz="900" spc="-114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146669" y="1687665"/>
            <a:ext cx="431697" cy="4317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100323" y="2130422"/>
            <a:ext cx="568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Calibri"/>
                <a:cs typeface="Calibri"/>
              </a:rPr>
              <a:t>Version</a:t>
            </a:r>
            <a:r>
              <a:rPr sz="900" spc="-114" dirty="0"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1.1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65377" y="1800539"/>
            <a:ext cx="144780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b="1" spc="10" dirty="0">
                <a:latin typeface="Calibri"/>
                <a:cs typeface="Calibri"/>
              </a:rPr>
              <a:t>+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93598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Problems </a:t>
            </a:r>
            <a:r>
              <a:rPr spc="5" dirty="0"/>
              <a:t>before </a:t>
            </a:r>
            <a:r>
              <a:rPr spc="15" dirty="0"/>
              <a:t>Continuous</a:t>
            </a:r>
            <a:r>
              <a:rPr spc="-60" dirty="0"/>
              <a:t> </a:t>
            </a:r>
            <a:r>
              <a:rPr spc="5" dirty="0"/>
              <a:t>Integration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497952" y="1644712"/>
            <a:ext cx="755699" cy="632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84351" y="1855037"/>
            <a:ext cx="538785" cy="538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95840" y="1438275"/>
            <a:ext cx="3752850" cy="266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42169" y="1486905"/>
            <a:ext cx="3604895" cy="2516505"/>
          </a:xfrm>
          <a:custGeom>
            <a:avLst/>
            <a:gdLst/>
            <a:ahLst/>
            <a:cxnLst/>
            <a:rect l="l" t="t" r="r" b="b"/>
            <a:pathLst>
              <a:path w="3604895" h="2516504">
                <a:moveTo>
                  <a:pt x="3185038" y="0"/>
                </a:moveTo>
                <a:lnTo>
                  <a:pt x="419374" y="0"/>
                </a:lnTo>
                <a:lnTo>
                  <a:pt x="370460" y="2820"/>
                </a:lnTo>
                <a:lnTo>
                  <a:pt x="323204" y="11074"/>
                </a:lnTo>
                <a:lnTo>
                  <a:pt x="277923" y="24445"/>
                </a:lnTo>
                <a:lnTo>
                  <a:pt x="234929" y="42619"/>
                </a:lnTo>
                <a:lnTo>
                  <a:pt x="194537" y="65283"/>
                </a:lnTo>
                <a:lnTo>
                  <a:pt x="157062" y="92121"/>
                </a:lnTo>
                <a:lnTo>
                  <a:pt x="122819" y="122819"/>
                </a:lnTo>
                <a:lnTo>
                  <a:pt x="92121" y="157062"/>
                </a:lnTo>
                <a:lnTo>
                  <a:pt x="65283" y="194537"/>
                </a:lnTo>
                <a:lnTo>
                  <a:pt x="42619" y="234929"/>
                </a:lnTo>
                <a:lnTo>
                  <a:pt x="24445" y="277923"/>
                </a:lnTo>
                <a:lnTo>
                  <a:pt x="11074" y="323204"/>
                </a:lnTo>
                <a:lnTo>
                  <a:pt x="2820" y="370460"/>
                </a:lnTo>
                <a:lnTo>
                  <a:pt x="0" y="419374"/>
                </a:lnTo>
                <a:lnTo>
                  <a:pt x="0" y="2096649"/>
                </a:lnTo>
                <a:lnTo>
                  <a:pt x="2820" y="2145563"/>
                </a:lnTo>
                <a:lnTo>
                  <a:pt x="11074" y="2192819"/>
                </a:lnTo>
                <a:lnTo>
                  <a:pt x="24445" y="2238101"/>
                </a:lnTo>
                <a:lnTo>
                  <a:pt x="42619" y="2281096"/>
                </a:lnTo>
                <a:lnTo>
                  <a:pt x="65283" y="2321489"/>
                </a:lnTo>
                <a:lnTo>
                  <a:pt x="92121" y="2358965"/>
                </a:lnTo>
                <a:lnTo>
                  <a:pt x="122819" y="2393210"/>
                </a:lnTo>
                <a:lnTo>
                  <a:pt x="157062" y="2423909"/>
                </a:lnTo>
                <a:lnTo>
                  <a:pt x="194537" y="2450748"/>
                </a:lnTo>
                <a:lnTo>
                  <a:pt x="234929" y="2473413"/>
                </a:lnTo>
                <a:lnTo>
                  <a:pt x="277923" y="2491588"/>
                </a:lnTo>
                <a:lnTo>
                  <a:pt x="323204" y="2504960"/>
                </a:lnTo>
                <a:lnTo>
                  <a:pt x="370460" y="2513214"/>
                </a:lnTo>
                <a:lnTo>
                  <a:pt x="419374" y="2516035"/>
                </a:lnTo>
                <a:lnTo>
                  <a:pt x="3185038" y="2516035"/>
                </a:lnTo>
                <a:lnTo>
                  <a:pt x="3233952" y="2513214"/>
                </a:lnTo>
                <a:lnTo>
                  <a:pt x="3281207" y="2504960"/>
                </a:lnTo>
                <a:lnTo>
                  <a:pt x="3326489" y="2491588"/>
                </a:lnTo>
                <a:lnTo>
                  <a:pt x="3369483" y="2473413"/>
                </a:lnTo>
                <a:lnTo>
                  <a:pt x="3409874" y="2450748"/>
                </a:lnTo>
                <a:lnTo>
                  <a:pt x="3447349" y="2423909"/>
                </a:lnTo>
                <a:lnTo>
                  <a:pt x="3481593" y="2393210"/>
                </a:lnTo>
                <a:lnTo>
                  <a:pt x="3512291" y="2358965"/>
                </a:lnTo>
                <a:lnTo>
                  <a:pt x="3539129" y="2321489"/>
                </a:lnTo>
                <a:lnTo>
                  <a:pt x="3561792" y="2281096"/>
                </a:lnTo>
                <a:lnTo>
                  <a:pt x="3579967" y="2238101"/>
                </a:lnTo>
                <a:lnTo>
                  <a:pt x="3593338" y="2192819"/>
                </a:lnTo>
                <a:lnTo>
                  <a:pt x="3601591" y="2145563"/>
                </a:lnTo>
                <a:lnTo>
                  <a:pt x="3604412" y="2096649"/>
                </a:lnTo>
                <a:lnTo>
                  <a:pt x="3604412" y="419374"/>
                </a:lnTo>
                <a:lnTo>
                  <a:pt x="3601591" y="370460"/>
                </a:lnTo>
                <a:lnTo>
                  <a:pt x="3593338" y="323204"/>
                </a:lnTo>
                <a:lnTo>
                  <a:pt x="3579967" y="277923"/>
                </a:lnTo>
                <a:lnTo>
                  <a:pt x="3561792" y="234929"/>
                </a:lnTo>
                <a:lnTo>
                  <a:pt x="3539129" y="194537"/>
                </a:lnTo>
                <a:lnTo>
                  <a:pt x="3512291" y="157062"/>
                </a:lnTo>
                <a:lnTo>
                  <a:pt x="3481593" y="122819"/>
                </a:lnTo>
                <a:lnTo>
                  <a:pt x="3447349" y="92121"/>
                </a:lnTo>
                <a:lnTo>
                  <a:pt x="3409874" y="65283"/>
                </a:lnTo>
                <a:lnTo>
                  <a:pt x="3369483" y="42619"/>
                </a:lnTo>
                <a:lnTo>
                  <a:pt x="3326489" y="24445"/>
                </a:lnTo>
                <a:lnTo>
                  <a:pt x="3281207" y="11074"/>
                </a:lnTo>
                <a:lnTo>
                  <a:pt x="3233952" y="2820"/>
                </a:lnTo>
                <a:lnTo>
                  <a:pt x="31850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42169" y="1486905"/>
            <a:ext cx="3604895" cy="2516505"/>
          </a:xfrm>
          <a:custGeom>
            <a:avLst/>
            <a:gdLst/>
            <a:ahLst/>
            <a:cxnLst/>
            <a:rect l="l" t="t" r="r" b="b"/>
            <a:pathLst>
              <a:path w="3604895" h="2516504">
                <a:moveTo>
                  <a:pt x="0" y="419374"/>
                </a:moveTo>
                <a:lnTo>
                  <a:pt x="2820" y="370460"/>
                </a:lnTo>
                <a:lnTo>
                  <a:pt x="11074" y="323204"/>
                </a:lnTo>
                <a:lnTo>
                  <a:pt x="24445" y="277923"/>
                </a:lnTo>
                <a:lnTo>
                  <a:pt x="42619" y="234929"/>
                </a:lnTo>
                <a:lnTo>
                  <a:pt x="65283" y="194537"/>
                </a:lnTo>
                <a:lnTo>
                  <a:pt x="92121" y="157062"/>
                </a:lnTo>
                <a:lnTo>
                  <a:pt x="122819" y="122819"/>
                </a:lnTo>
                <a:lnTo>
                  <a:pt x="157062" y="92121"/>
                </a:lnTo>
                <a:lnTo>
                  <a:pt x="194537" y="65283"/>
                </a:lnTo>
                <a:lnTo>
                  <a:pt x="234929" y="42619"/>
                </a:lnTo>
                <a:lnTo>
                  <a:pt x="277923" y="24445"/>
                </a:lnTo>
                <a:lnTo>
                  <a:pt x="323204" y="11074"/>
                </a:lnTo>
                <a:lnTo>
                  <a:pt x="370460" y="2820"/>
                </a:lnTo>
                <a:lnTo>
                  <a:pt x="419374" y="0"/>
                </a:lnTo>
                <a:lnTo>
                  <a:pt x="3185038" y="0"/>
                </a:lnTo>
                <a:lnTo>
                  <a:pt x="3233952" y="2820"/>
                </a:lnTo>
                <a:lnTo>
                  <a:pt x="3281207" y="11074"/>
                </a:lnTo>
                <a:lnTo>
                  <a:pt x="3326489" y="24445"/>
                </a:lnTo>
                <a:lnTo>
                  <a:pt x="3369483" y="42619"/>
                </a:lnTo>
                <a:lnTo>
                  <a:pt x="3409874" y="65283"/>
                </a:lnTo>
                <a:lnTo>
                  <a:pt x="3447349" y="92121"/>
                </a:lnTo>
                <a:lnTo>
                  <a:pt x="3481593" y="122819"/>
                </a:lnTo>
                <a:lnTo>
                  <a:pt x="3512291" y="157062"/>
                </a:lnTo>
                <a:lnTo>
                  <a:pt x="3539129" y="194537"/>
                </a:lnTo>
                <a:lnTo>
                  <a:pt x="3561792" y="234929"/>
                </a:lnTo>
                <a:lnTo>
                  <a:pt x="3579967" y="277923"/>
                </a:lnTo>
                <a:lnTo>
                  <a:pt x="3593338" y="323204"/>
                </a:lnTo>
                <a:lnTo>
                  <a:pt x="3601591" y="370460"/>
                </a:lnTo>
                <a:lnTo>
                  <a:pt x="3604412" y="419374"/>
                </a:lnTo>
                <a:lnTo>
                  <a:pt x="3604412" y="2096649"/>
                </a:lnTo>
                <a:lnTo>
                  <a:pt x="3601591" y="2145563"/>
                </a:lnTo>
                <a:lnTo>
                  <a:pt x="3593338" y="2192819"/>
                </a:lnTo>
                <a:lnTo>
                  <a:pt x="3579967" y="2238101"/>
                </a:lnTo>
                <a:lnTo>
                  <a:pt x="3561792" y="2281096"/>
                </a:lnTo>
                <a:lnTo>
                  <a:pt x="3539129" y="2321489"/>
                </a:lnTo>
                <a:lnTo>
                  <a:pt x="3512291" y="2358965"/>
                </a:lnTo>
                <a:lnTo>
                  <a:pt x="3481593" y="2393210"/>
                </a:lnTo>
                <a:lnTo>
                  <a:pt x="3447349" y="2423909"/>
                </a:lnTo>
                <a:lnTo>
                  <a:pt x="3409874" y="2450748"/>
                </a:lnTo>
                <a:lnTo>
                  <a:pt x="3369483" y="2473413"/>
                </a:lnTo>
                <a:lnTo>
                  <a:pt x="3326489" y="2491588"/>
                </a:lnTo>
                <a:lnTo>
                  <a:pt x="3281207" y="2504960"/>
                </a:lnTo>
                <a:lnTo>
                  <a:pt x="3233952" y="2513214"/>
                </a:lnTo>
                <a:lnTo>
                  <a:pt x="3185038" y="2516035"/>
                </a:lnTo>
                <a:lnTo>
                  <a:pt x="419374" y="2516035"/>
                </a:lnTo>
                <a:lnTo>
                  <a:pt x="370460" y="2513214"/>
                </a:lnTo>
                <a:lnTo>
                  <a:pt x="323204" y="2504960"/>
                </a:lnTo>
                <a:lnTo>
                  <a:pt x="277923" y="2491588"/>
                </a:lnTo>
                <a:lnTo>
                  <a:pt x="234929" y="2473413"/>
                </a:lnTo>
                <a:lnTo>
                  <a:pt x="194537" y="2450748"/>
                </a:lnTo>
                <a:lnTo>
                  <a:pt x="157062" y="2423909"/>
                </a:lnTo>
                <a:lnTo>
                  <a:pt x="122819" y="2393210"/>
                </a:lnTo>
                <a:lnTo>
                  <a:pt x="92121" y="2358965"/>
                </a:lnTo>
                <a:lnTo>
                  <a:pt x="65283" y="2321489"/>
                </a:lnTo>
                <a:lnTo>
                  <a:pt x="42619" y="2281096"/>
                </a:lnTo>
                <a:lnTo>
                  <a:pt x="24445" y="2238101"/>
                </a:lnTo>
                <a:lnTo>
                  <a:pt x="11074" y="2192819"/>
                </a:lnTo>
                <a:lnTo>
                  <a:pt x="2820" y="2145563"/>
                </a:lnTo>
                <a:lnTo>
                  <a:pt x="0" y="2096649"/>
                </a:lnTo>
                <a:lnTo>
                  <a:pt x="0" y="419374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46958" y="1803968"/>
            <a:ext cx="2626360" cy="167703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1410"/>
              </a:lnSpc>
              <a:spcBef>
                <a:spcPts val="175"/>
              </a:spcBef>
            </a:pPr>
            <a:r>
              <a:rPr sz="1200" spc="-20" dirty="0">
                <a:latin typeface="Calibri"/>
                <a:cs typeface="Calibri"/>
              </a:rPr>
              <a:t>Infrequent Commits </a:t>
            </a:r>
            <a:r>
              <a:rPr sz="900" spc="-220" dirty="0">
                <a:latin typeface="Calibri"/>
                <a:cs typeface="Calibri"/>
              </a:rPr>
              <a:t>M</a:t>
            </a:r>
            <a:r>
              <a:rPr sz="1200" spc="-220" dirty="0">
                <a:latin typeface="Calibri"/>
                <a:cs typeface="Calibri"/>
              </a:rPr>
              <a:t>le</a:t>
            </a:r>
            <a:r>
              <a:rPr sz="900" spc="-220" dirty="0">
                <a:latin typeface="Calibri"/>
                <a:cs typeface="Calibri"/>
              </a:rPr>
              <a:t>a</a:t>
            </a:r>
            <a:r>
              <a:rPr sz="1200" spc="-220" dirty="0">
                <a:latin typeface="Calibri"/>
                <a:cs typeface="Calibri"/>
              </a:rPr>
              <a:t>d</a:t>
            </a:r>
            <a:r>
              <a:rPr sz="900" spc="-220" dirty="0">
                <a:latin typeface="Calibri"/>
                <a:cs typeface="Calibri"/>
              </a:rPr>
              <a:t>nu</a:t>
            </a:r>
            <a:r>
              <a:rPr sz="1200" spc="-220" dirty="0">
                <a:latin typeface="Calibri"/>
                <a:cs typeface="Calibri"/>
              </a:rPr>
              <a:t>to</a:t>
            </a:r>
            <a:r>
              <a:rPr sz="900" spc="-220" dirty="0">
                <a:latin typeface="Calibri"/>
                <a:cs typeface="Calibri"/>
              </a:rPr>
              <a:t>al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spc="-155" dirty="0">
                <a:latin typeface="Calibri"/>
                <a:cs typeface="Calibri"/>
              </a:rPr>
              <a:t>I</a:t>
            </a:r>
            <a:r>
              <a:rPr sz="1200" spc="-155" dirty="0">
                <a:latin typeface="Calibri"/>
                <a:cs typeface="Calibri"/>
              </a:rPr>
              <a:t>b</a:t>
            </a:r>
            <a:r>
              <a:rPr sz="900" spc="-155" dirty="0">
                <a:latin typeface="Calibri"/>
                <a:cs typeface="Calibri"/>
              </a:rPr>
              <a:t>n</a:t>
            </a:r>
            <a:r>
              <a:rPr sz="1200" spc="-155" dirty="0">
                <a:latin typeface="Calibri"/>
                <a:cs typeface="Calibri"/>
              </a:rPr>
              <a:t>i</a:t>
            </a:r>
            <a:r>
              <a:rPr sz="900" spc="-155" dirty="0">
                <a:latin typeface="Calibri"/>
                <a:cs typeface="Calibri"/>
              </a:rPr>
              <a:t>t</a:t>
            </a:r>
            <a:r>
              <a:rPr sz="1200" spc="-155" dirty="0">
                <a:latin typeface="Calibri"/>
                <a:cs typeface="Calibri"/>
              </a:rPr>
              <a:t>g</a:t>
            </a:r>
            <a:r>
              <a:rPr sz="900" spc="-155" dirty="0">
                <a:latin typeface="Calibri"/>
                <a:cs typeface="Calibri"/>
              </a:rPr>
              <a:t>eg</a:t>
            </a:r>
            <a:r>
              <a:rPr sz="1200" spc="-155" dirty="0">
                <a:latin typeface="Calibri"/>
                <a:cs typeface="Calibri"/>
              </a:rPr>
              <a:t>g</a:t>
            </a:r>
            <a:r>
              <a:rPr sz="900" spc="-155" dirty="0">
                <a:latin typeface="Calibri"/>
                <a:cs typeface="Calibri"/>
              </a:rPr>
              <a:t>r</a:t>
            </a:r>
            <a:r>
              <a:rPr sz="1200" spc="-155" dirty="0">
                <a:latin typeface="Calibri"/>
                <a:cs typeface="Calibri"/>
              </a:rPr>
              <a:t>e</a:t>
            </a:r>
            <a:r>
              <a:rPr sz="900" spc="-155" dirty="0">
                <a:latin typeface="Calibri"/>
                <a:cs typeface="Calibri"/>
              </a:rPr>
              <a:t>at</a:t>
            </a:r>
            <a:r>
              <a:rPr sz="1200" spc="-155" dirty="0">
                <a:latin typeface="Calibri"/>
                <a:cs typeface="Calibri"/>
              </a:rPr>
              <a:t>r</a:t>
            </a:r>
            <a:r>
              <a:rPr sz="900" spc="-155" dirty="0">
                <a:latin typeface="Calibri"/>
                <a:cs typeface="Calibri"/>
              </a:rPr>
              <a:t>io</a:t>
            </a:r>
            <a:r>
              <a:rPr sz="1200" spc="-155" dirty="0">
                <a:latin typeface="Calibri"/>
                <a:cs typeface="Calibri"/>
              </a:rPr>
              <a:t>r</a:t>
            </a:r>
            <a:r>
              <a:rPr sz="900" spc="-155" dirty="0">
                <a:latin typeface="Calibri"/>
                <a:cs typeface="Calibri"/>
              </a:rPr>
              <a:t>n</a:t>
            </a:r>
            <a:r>
              <a:rPr sz="1200" spc="-155" dirty="0">
                <a:latin typeface="Calibri"/>
                <a:cs typeface="Calibri"/>
              </a:rPr>
              <a:t>eleases  </a:t>
            </a:r>
            <a:r>
              <a:rPr sz="1200" spc="10" dirty="0">
                <a:latin typeface="Calibri"/>
                <a:cs typeface="Calibri"/>
              </a:rPr>
              <a:t>in </a:t>
            </a:r>
            <a:r>
              <a:rPr sz="1200" spc="-25" dirty="0">
                <a:latin typeface="Calibri"/>
                <a:cs typeface="Calibri"/>
              </a:rPr>
              <a:t>one </a:t>
            </a:r>
            <a:r>
              <a:rPr sz="1200" spc="15" dirty="0">
                <a:latin typeface="Calibri"/>
                <a:cs typeface="Calibri"/>
              </a:rPr>
              <a:t>go </a:t>
            </a:r>
            <a:r>
              <a:rPr sz="1200" spc="-5" dirty="0">
                <a:latin typeface="Calibri"/>
                <a:cs typeface="Calibri"/>
              </a:rPr>
              <a:t>leading </a:t>
            </a:r>
            <a:r>
              <a:rPr sz="1200" spc="-15" dirty="0">
                <a:latin typeface="Calibri"/>
                <a:cs typeface="Calibri"/>
              </a:rPr>
              <a:t>to complex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integration.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spc="-15" dirty="0">
                <a:latin typeface="Calibri"/>
                <a:cs typeface="Calibri"/>
              </a:rPr>
              <a:t>Manual </a:t>
            </a:r>
            <a:r>
              <a:rPr sz="1200" spc="-5" dirty="0">
                <a:latin typeface="Calibri"/>
                <a:cs typeface="Calibri"/>
              </a:rPr>
              <a:t>testing </a:t>
            </a:r>
            <a:r>
              <a:rPr sz="1200" spc="-25" dirty="0">
                <a:latin typeface="Calibri"/>
                <a:cs typeface="Calibri"/>
              </a:rPr>
              <a:t>took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5" dirty="0">
                <a:latin typeface="Calibri"/>
                <a:cs typeface="Calibri"/>
              </a:rPr>
              <a:t>lot </a:t>
            </a:r>
            <a:r>
              <a:rPr sz="1200" spc="-20" dirty="0">
                <a:latin typeface="Calibri"/>
                <a:cs typeface="Calibri"/>
              </a:rPr>
              <a:t>of</a:t>
            </a:r>
            <a:r>
              <a:rPr sz="1200" spc="-10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time.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131445">
              <a:lnSpc>
                <a:spcPts val="1430"/>
              </a:lnSpc>
            </a:pPr>
            <a:r>
              <a:rPr sz="1200" spc="-10" dirty="0">
                <a:latin typeface="Calibri"/>
                <a:cs typeface="Calibri"/>
              </a:rPr>
              <a:t>Feedback </a:t>
            </a:r>
            <a:r>
              <a:rPr sz="1200" spc="-25" dirty="0">
                <a:latin typeface="Calibri"/>
                <a:cs typeface="Calibri"/>
              </a:rPr>
              <a:t>took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5" dirty="0">
                <a:latin typeface="Calibri"/>
                <a:cs typeface="Calibri"/>
              </a:rPr>
              <a:t>lot </a:t>
            </a:r>
            <a:r>
              <a:rPr sz="1200" spc="-20" dirty="0">
                <a:latin typeface="Calibri"/>
                <a:cs typeface="Calibri"/>
              </a:rPr>
              <a:t>of time </a:t>
            </a:r>
            <a:r>
              <a:rPr sz="1200" spc="-15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reach </a:t>
            </a:r>
            <a:r>
              <a:rPr sz="1200" spc="-25" dirty="0">
                <a:latin typeface="Calibri"/>
                <a:cs typeface="Calibri"/>
              </a:rPr>
              <a:t>the  </a:t>
            </a:r>
            <a:r>
              <a:rPr sz="1200" spc="-30" dirty="0">
                <a:latin typeface="Calibri"/>
                <a:cs typeface="Calibri"/>
              </a:rPr>
              <a:t>developer.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It </a:t>
            </a:r>
            <a:r>
              <a:rPr sz="1200" spc="-10" dirty="0">
                <a:latin typeface="Calibri"/>
                <a:cs typeface="Calibri"/>
              </a:rPr>
              <a:t>involved </a:t>
            </a:r>
            <a:r>
              <a:rPr sz="1200" dirty="0">
                <a:latin typeface="Calibri"/>
                <a:cs typeface="Calibri"/>
              </a:rPr>
              <a:t>high </a:t>
            </a:r>
            <a:r>
              <a:rPr sz="1200" spc="5" dirty="0">
                <a:latin typeface="Calibri"/>
                <a:cs typeface="Calibri"/>
              </a:rPr>
              <a:t>risk </a:t>
            </a:r>
            <a:r>
              <a:rPr sz="1200" spc="-5" dirty="0">
                <a:latin typeface="Calibri"/>
                <a:cs typeface="Calibri"/>
              </a:rPr>
              <a:t>and</a:t>
            </a:r>
            <a:r>
              <a:rPr sz="1200" spc="-10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uncertainty.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04025" y="1775335"/>
            <a:ext cx="2030752" cy="20629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65313" y="1827645"/>
            <a:ext cx="301129" cy="3011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63424" y="2283193"/>
            <a:ext cx="301129" cy="3011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65313" y="2759952"/>
            <a:ext cx="301129" cy="3011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63424" y="3226168"/>
            <a:ext cx="301129" cy="3011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628834"/>
            <a:ext cx="4384040" cy="11861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sz="3950" b="0" spc="15" dirty="0">
                <a:solidFill>
                  <a:srgbClr val="7F7F7F"/>
                </a:solidFill>
                <a:latin typeface="Arial"/>
                <a:cs typeface="Arial"/>
              </a:rPr>
              <a:t>What </a:t>
            </a:r>
            <a:r>
              <a:rPr sz="3950" b="0" spc="-25" dirty="0">
                <a:solidFill>
                  <a:srgbClr val="7F7F7F"/>
                </a:solidFill>
                <a:latin typeface="Arial"/>
                <a:cs typeface="Arial"/>
              </a:rPr>
              <a:t>is </a:t>
            </a: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Continuous  </a:t>
            </a:r>
            <a:r>
              <a:rPr sz="3950" b="0" spc="-10" dirty="0">
                <a:solidFill>
                  <a:srgbClr val="7F7F7F"/>
                </a:solidFill>
                <a:latin typeface="Arial"/>
                <a:cs typeface="Arial"/>
              </a:rPr>
              <a:t>Integration?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7859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What </a:t>
            </a:r>
            <a:r>
              <a:rPr dirty="0"/>
              <a:t>is </a:t>
            </a:r>
            <a:r>
              <a:rPr spc="15" dirty="0"/>
              <a:t>Continuous</a:t>
            </a:r>
            <a:r>
              <a:rPr spc="20" dirty="0"/>
              <a:t> </a:t>
            </a:r>
            <a:r>
              <a:rPr spc="5" dirty="0"/>
              <a:t>Integration?</a:t>
            </a:r>
          </a:p>
        </p:txBody>
      </p:sp>
      <p:sp>
        <p:nvSpPr>
          <p:cNvPr id="3" name="object 3"/>
          <p:cNvSpPr/>
          <p:nvPr/>
        </p:nvSpPr>
        <p:spPr>
          <a:xfrm>
            <a:off x="238125" y="914400"/>
            <a:ext cx="8724900" cy="1200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3995" y="933571"/>
            <a:ext cx="8636635" cy="1107440"/>
          </a:xfrm>
          <a:custGeom>
            <a:avLst/>
            <a:gdLst/>
            <a:ahLst/>
            <a:cxnLst/>
            <a:rect l="l" t="t" r="r" b="b"/>
            <a:pathLst>
              <a:path w="8636635" h="1107439">
                <a:moveTo>
                  <a:pt x="8451488" y="0"/>
                </a:moveTo>
                <a:lnTo>
                  <a:pt x="184498" y="0"/>
                </a:lnTo>
                <a:lnTo>
                  <a:pt x="135452" y="6585"/>
                </a:lnTo>
                <a:lnTo>
                  <a:pt x="91380" y="25171"/>
                </a:lnTo>
                <a:lnTo>
                  <a:pt x="54039" y="54002"/>
                </a:lnTo>
                <a:lnTo>
                  <a:pt x="25190" y="91322"/>
                </a:lnTo>
                <a:lnTo>
                  <a:pt x="6590" y="135374"/>
                </a:lnTo>
                <a:lnTo>
                  <a:pt x="0" y="184404"/>
                </a:lnTo>
                <a:lnTo>
                  <a:pt x="0" y="922416"/>
                </a:lnTo>
                <a:lnTo>
                  <a:pt x="6590" y="971443"/>
                </a:lnTo>
                <a:lnTo>
                  <a:pt x="25190" y="1015515"/>
                </a:lnTo>
                <a:lnTo>
                  <a:pt x="54039" y="1052866"/>
                </a:lnTo>
                <a:lnTo>
                  <a:pt x="91380" y="1081731"/>
                </a:lnTo>
                <a:lnTo>
                  <a:pt x="135452" y="1100345"/>
                </a:lnTo>
                <a:lnTo>
                  <a:pt x="184498" y="1106942"/>
                </a:lnTo>
                <a:lnTo>
                  <a:pt x="8451488" y="1106942"/>
                </a:lnTo>
                <a:lnTo>
                  <a:pt x="8500558" y="1100345"/>
                </a:lnTo>
                <a:lnTo>
                  <a:pt x="8544642" y="1081731"/>
                </a:lnTo>
                <a:lnTo>
                  <a:pt x="8581984" y="1052866"/>
                </a:lnTo>
                <a:lnTo>
                  <a:pt x="8610831" y="1015515"/>
                </a:lnTo>
                <a:lnTo>
                  <a:pt x="8629426" y="971443"/>
                </a:lnTo>
                <a:lnTo>
                  <a:pt x="8636014" y="922416"/>
                </a:lnTo>
                <a:lnTo>
                  <a:pt x="8636014" y="184404"/>
                </a:lnTo>
                <a:lnTo>
                  <a:pt x="8629426" y="135374"/>
                </a:lnTo>
                <a:lnTo>
                  <a:pt x="8610831" y="91322"/>
                </a:lnTo>
                <a:lnTo>
                  <a:pt x="8581984" y="54002"/>
                </a:lnTo>
                <a:lnTo>
                  <a:pt x="8544642" y="25171"/>
                </a:lnTo>
                <a:lnTo>
                  <a:pt x="8500558" y="6585"/>
                </a:lnTo>
                <a:lnTo>
                  <a:pt x="84514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3995" y="933571"/>
            <a:ext cx="8636635" cy="1107440"/>
          </a:xfrm>
          <a:custGeom>
            <a:avLst/>
            <a:gdLst/>
            <a:ahLst/>
            <a:cxnLst/>
            <a:rect l="l" t="t" r="r" b="b"/>
            <a:pathLst>
              <a:path w="8636635" h="1107439">
                <a:moveTo>
                  <a:pt x="0" y="184403"/>
                </a:moveTo>
                <a:lnTo>
                  <a:pt x="6590" y="135374"/>
                </a:lnTo>
                <a:lnTo>
                  <a:pt x="25190" y="91322"/>
                </a:lnTo>
                <a:lnTo>
                  <a:pt x="54039" y="54002"/>
                </a:lnTo>
                <a:lnTo>
                  <a:pt x="91380" y="25171"/>
                </a:lnTo>
                <a:lnTo>
                  <a:pt x="135452" y="6585"/>
                </a:lnTo>
                <a:lnTo>
                  <a:pt x="184498" y="0"/>
                </a:lnTo>
                <a:lnTo>
                  <a:pt x="8451488" y="0"/>
                </a:lnTo>
                <a:lnTo>
                  <a:pt x="8500557" y="6585"/>
                </a:lnTo>
                <a:lnTo>
                  <a:pt x="8544641" y="25171"/>
                </a:lnTo>
                <a:lnTo>
                  <a:pt x="8581984" y="54002"/>
                </a:lnTo>
                <a:lnTo>
                  <a:pt x="8610830" y="91322"/>
                </a:lnTo>
                <a:lnTo>
                  <a:pt x="8629425" y="135374"/>
                </a:lnTo>
                <a:lnTo>
                  <a:pt x="8636014" y="184403"/>
                </a:lnTo>
                <a:lnTo>
                  <a:pt x="8636014" y="922416"/>
                </a:lnTo>
                <a:lnTo>
                  <a:pt x="8629425" y="971443"/>
                </a:lnTo>
                <a:lnTo>
                  <a:pt x="8610830" y="1015515"/>
                </a:lnTo>
                <a:lnTo>
                  <a:pt x="8581984" y="1052866"/>
                </a:lnTo>
                <a:lnTo>
                  <a:pt x="8544641" y="1081731"/>
                </a:lnTo>
                <a:lnTo>
                  <a:pt x="8500557" y="1100345"/>
                </a:lnTo>
                <a:lnTo>
                  <a:pt x="8451488" y="1106942"/>
                </a:lnTo>
                <a:lnTo>
                  <a:pt x="184498" y="1106942"/>
                </a:lnTo>
                <a:lnTo>
                  <a:pt x="135452" y="1100345"/>
                </a:lnTo>
                <a:lnTo>
                  <a:pt x="91380" y="1081731"/>
                </a:lnTo>
                <a:lnTo>
                  <a:pt x="54039" y="1052866"/>
                </a:lnTo>
                <a:lnTo>
                  <a:pt x="25190" y="1015515"/>
                </a:lnTo>
                <a:lnTo>
                  <a:pt x="6590" y="971443"/>
                </a:lnTo>
                <a:lnTo>
                  <a:pt x="0" y="922416"/>
                </a:lnTo>
                <a:lnTo>
                  <a:pt x="0" y="18440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7412" y="1158808"/>
            <a:ext cx="7049134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-635" algn="ctr">
              <a:lnSpc>
                <a:spcPct val="99700"/>
              </a:lnSpc>
              <a:spcBef>
                <a:spcPts val="105"/>
              </a:spcBef>
            </a:pP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process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5" dirty="0">
                <a:latin typeface="Calibri"/>
                <a:cs typeface="Calibri"/>
              </a:rPr>
              <a:t>having </a:t>
            </a:r>
            <a:r>
              <a:rPr sz="1350" spc="-5" dirty="0">
                <a:latin typeface="Calibri"/>
                <a:cs typeface="Calibri"/>
              </a:rPr>
              <a:t>shorter </a:t>
            </a:r>
            <a:r>
              <a:rPr sz="1350" dirty="0">
                <a:latin typeface="Calibri"/>
                <a:cs typeface="Calibri"/>
              </a:rPr>
              <a:t>release cycles </a:t>
            </a:r>
            <a:r>
              <a:rPr sz="1350" spc="-10" dirty="0">
                <a:latin typeface="Calibri"/>
                <a:cs typeface="Calibri"/>
              </a:rPr>
              <a:t>(sometimes, </a:t>
            </a:r>
            <a:r>
              <a:rPr sz="1350" spc="-5" dirty="0">
                <a:latin typeface="Calibri"/>
                <a:cs typeface="Calibri"/>
              </a:rPr>
              <a:t>several </a:t>
            </a:r>
            <a:r>
              <a:rPr sz="1350" spc="-10" dirty="0">
                <a:latin typeface="Calibri"/>
                <a:cs typeface="Calibri"/>
              </a:rPr>
              <a:t>times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15" dirty="0">
                <a:latin typeface="Calibri"/>
                <a:cs typeface="Calibri"/>
              </a:rPr>
              <a:t>day), </a:t>
            </a:r>
            <a:r>
              <a:rPr sz="1350" spc="10" dirty="0">
                <a:latin typeface="Calibri"/>
                <a:cs typeface="Calibri"/>
              </a:rPr>
              <a:t>i.e., </a:t>
            </a:r>
            <a:r>
              <a:rPr sz="1350" spc="-5" dirty="0">
                <a:latin typeface="Calibri"/>
                <a:cs typeface="Calibri"/>
              </a:rPr>
              <a:t>creating small  </a:t>
            </a:r>
            <a:r>
              <a:rPr sz="1350" dirty="0">
                <a:latin typeface="Calibri"/>
                <a:cs typeface="Calibri"/>
              </a:rPr>
              <a:t>features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15" dirty="0">
                <a:latin typeface="Calibri"/>
                <a:cs typeface="Calibri"/>
              </a:rPr>
              <a:t>integrating </a:t>
            </a:r>
            <a:r>
              <a:rPr sz="1350" spc="-10" dirty="0">
                <a:latin typeface="Calibri"/>
                <a:cs typeface="Calibri"/>
              </a:rPr>
              <a:t>them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source </a:t>
            </a:r>
            <a:r>
              <a:rPr sz="1350" spc="5" dirty="0">
                <a:latin typeface="Calibri"/>
                <a:cs typeface="Calibri"/>
              </a:rPr>
              <a:t>code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15" dirty="0">
                <a:latin typeface="Calibri"/>
                <a:cs typeface="Calibri"/>
              </a:rPr>
              <a:t>employing </a:t>
            </a:r>
            <a:r>
              <a:rPr sz="1350" dirty="0">
                <a:latin typeface="Calibri"/>
                <a:cs typeface="Calibri"/>
              </a:rPr>
              <a:t>automated </a:t>
            </a:r>
            <a:r>
              <a:rPr sz="1350" spc="-20" dirty="0">
                <a:latin typeface="Calibri"/>
                <a:cs typeface="Calibri"/>
              </a:rPr>
              <a:t>build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dirty="0">
                <a:latin typeface="Calibri"/>
                <a:cs typeface="Calibri"/>
              </a:rPr>
              <a:t>test processes  </a:t>
            </a:r>
            <a:r>
              <a:rPr sz="1350" spc="20" dirty="0">
                <a:latin typeface="Calibri"/>
                <a:cs typeface="Calibri"/>
              </a:rPr>
              <a:t>for </a:t>
            </a:r>
            <a:r>
              <a:rPr sz="1350" spc="-25" dirty="0">
                <a:latin typeface="Calibri"/>
                <a:cs typeface="Calibri"/>
              </a:rPr>
              <a:t>quicker </a:t>
            </a:r>
            <a:r>
              <a:rPr sz="1350" dirty="0">
                <a:latin typeface="Calibri"/>
                <a:cs typeface="Calibri"/>
              </a:rPr>
              <a:t>feedback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called </a:t>
            </a:r>
            <a:r>
              <a:rPr sz="1350" spc="-5" dirty="0">
                <a:latin typeface="Calibri"/>
                <a:cs typeface="Calibri"/>
              </a:rPr>
              <a:t>Continuous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Integration.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66900" y="2266950"/>
            <a:ext cx="5048234" cy="259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89891" y="2281808"/>
            <a:ext cx="4951730" cy="2506345"/>
          </a:xfrm>
          <a:custGeom>
            <a:avLst/>
            <a:gdLst/>
            <a:ahLst/>
            <a:cxnLst/>
            <a:rect l="l" t="t" r="r" b="b"/>
            <a:pathLst>
              <a:path w="4951730" h="2506345">
                <a:moveTo>
                  <a:pt x="4533647" y="0"/>
                </a:moveTo>
                <a:lnTo>
                  <a:pt x="417694" y="0"/>
                </a:lnTo>
                <a:lnTo>
                  <a:pt x="368970" y="2811"/>
                </a:lnTo>
                <a:lnTo>
                  <a:pt x="321899" y="11034"/>
                </a:lnTo>
                <a:lnTo>
                  <a:pt x="276796" y="24357"/>
                </a:lnTo>
                <a:lnTo>
                  <a:pt x="233973" y="42466"/>
                </a:lnTo>
                <a:lnTo>
                  <a:pt x="193743" y="65046"/>
                </a:lnTo>
                <a:lnTo>
                  <a:pt x="156419" y="91783"/>
                </a:lnTo>
                <a:lnTo>
                  <a:pt x="122314" y="122365"/>
                </a:lnTo>
                <a:lnTo>
                  <a:pt x="91741" y="156476"/>
                </a:lnTo>
                <a:lnTo>
                  <a:pt x="65013" y="193804"/>
                </a:lnTo>
                <a:lnTo>
                  <a:pt x="42443" y="234035"/>
                </a:lnTo>
                <a:lnTo>
                  <a:pt x="24343" y="276854"/>
                </a:lnTo>
                <a:lnTo>
                  <a:pt x="11028" y="321948"/>
                </a:lnTo>
                <a:lnTo>
                  <a:pt x="2809" y="369004"/>
                </a:lnTo>
                <a:lnTo>
                  <a:pt x="0" y="417707"/>
                </a:lnTo>
                <a:lnTo>
                  <a:pt x="0" y="2088261"/>
                </a:lnTo>
                <a:lnTo>
                  <a:pt x="2809" y="2136970"/>
                </a:lnTo>
                <a:lnTo>
                  <a:pt x="11028" y="2184028"/>
                </a:lnTo>
                <a:lnTo>
                  <a:pt x="24343" y="2229122"/>
                </a:lnTo>
                <a:lnTo>
                  <a:pt x="42443" y="2271939"/>
                </a:lnTo>
                <a:lnTo>
                  <a:pt x="65013" y="2312165"/>
                </a:lnTo>
                <a:lnTo>
                  <a:pt x="91741" y="2349487"/>
                </a:lnTo>
                <a:lnTo>
                  <a:pt x="122314" y="2383592"/>
                </a:lnTo>
                <a:lnTo>
                  <a:pt x="156419" y="2414166"/>
                </a:lnTo>
                <a:lnTo>
                  <a:pt x="193743" y="2440896"/>
                </a:lnTo>
                <a:lnTo>
                  <a:pt x="233973" y="2463469"/>
                </a:lnTo>
                <a:lnTo>
                  <a:pt x="276796" y="2481571"/>
                </a:lnTo>
                <a:lnTo>
                  <a:pt x="321899" y="2494889"/>
                </a:lnTo>
                <a:lnTo>
                  <a:pt x="368970" y="2503109"/>
                </a:lnTo>
                <a:lnTo>
                  <a:pt x="417694" y="2505919"/>
                </a:lnTo>
                <a:lnTo>
                  <a:pt x="4533647" y="2505919"/>
                </a:lnTo>
                <a:lnTo>
                  <a:pt x="4582349" y="2503109"/>
                </a:lnTo>
                <a:lnTo>
                  <a:pt x="4629400" y="2494889"/>
                </a:lnTo>
                <a:lnTo>
                  <a:pt x="4674486" y="2481571"/>
                </a:lnTo>
                <a:lnTo>
                  <a:pt x="4717295" y="2463469"/>
                </a:lnTo>
                <a:lnTo>
                  <a:pt x="4757514" y="2440896"/>
                </a:lnTo>
                <a:lnTo>
                  <a:pt x="4794828" y="2414166"/>
                </a:lnTo>
                <a:lnTo>
                  <a:pt x="4828925" y="2383592"/>
                </a:lnTo>
                <a:lnTo>
                  <a:pt x="4859493" y="2349487"/>
                </a:lnTo>
                <a:lnTo>
                  <a:pt x="4886216" y="2312165"/>
                </a:lnTo>
                <a:lnTo>
                  <a:pt x="4908783" y="2271939"/>
                </a:lnTo>
                <a:lnTo>
                  <a:pt x="4926881" y="2229122"/>
                </a:lnTo>
                <a:lnTo>
                  <a:pt x="4940195" y="2184028"/>
                </a:lnTo>
                <a:lnTo>
                  <a:pt x="4948414" y="2136970"/>
                </a:lnTo>
                <a:lnTo>
                  <a:pt x="4951223" y="2088261"/>
                </a:lnTo>
                <a:lnTo>
                  <a:pt x="4951223" y="417707"/>
                </a:lnTo>
                <a:lnTo>
                  <a:pt x="4948414" y="369004"/>
                </a:lnTo>
                <a:lnTo>
                  <a:pt x="4940195" y="321948"/>
                </a:lnTo>
                <a:lnTo>
                  <a:pt x="4926881" y="276854"/>
                </a:lnTo>
                <a:lnTo>
                  <a:pt x="4908783" y="234035"/>
                </a:lnTo>
                <a:lnTo>
                  <a:pt x="4886216" y="193804"/>
                </a:lnTo>
                <a:lnTo>
                  <a:pt x="4859493" y="156476"/>
                </a:lnTo>
                <a:lnTo>
                  <a:pt x="4828925" y="122365"/>
                </a:lnTo>
                <a:lnTo>
                  <a:pt x="4794828" y="91783"/>
                </a:lnTo>
                <a:lnTo>
                  <a:pt x="4757514" y="65046"/>
                </a:lnTo>
                <a:lnTo>
                  <a:pt x="4717295" y="42466"/>
                </a:lnTo>
                <a:lnTo>
                  <a:pt x="4674486" y="24357"/>
                </a:lnTo>
                <a:lnTo>
                  <a:pt x="4629400" y="11034"/>
                </a:lnTo>
                <a:lnTo>
                  <a:pt x="4582349" y="2811"/>
                </a:lnTo>
                <a:lnTo>
                  <a:pt x="45336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89891" y="2281808"/>
            <a:ext cx="4951730" cy="2506345"/>
          </a:xfrm>
          <a:custGeom>
            <a:avLst/>
            <a:gdLst/>
            <a:ahLst/>
            <a:cxnLst/>
            <a:rect l="l" t="t" r="r" b="b"/>
            <a:pathLst>
              <a:path w="4951730" h="2506345">
                <a:moveTo>
                  <a:pt x="0" y="417707"/>
                </a:moveTo>
                <a:lnTo>
                  <a:pt x="2809" y="369004"/>
                </a:lnTo>
                <a:lnTo>
                  <a:pt x="11028" y="321948"/>
                </a:lnTo>
                <a:lnTo>
                  <a:pt x="24343" y="276854"/>
                </a:lnTo>
                <a:lnTo>
                  <a:pt x="42443" y="234035"/>
                </a:lnTo>
                <a:lnTo>
                  <a:pt x="65013" y="193804"/>
                </a:lnTo>
                <a:lnTo>
                  <a:pt x="91741" y="156476"/>
                </a:lnTo>
                <a:lnTo>
                  <a:pt x="122314" y="122365"/>
                </a:lnTo>
                <a:lnTo>
                  <a:pt x="156419" y="91783"/>
                </a:lnTo>
                <a:lnTo>
                  <a:pt x="193743" y="65046"/>
                </a:lnTo>
                <a:lnTo>
                  <a:pt x="233973" y="42466"/>
                </a:lnTo>
                <a:lnTo>
                  <a:pt x="276796" y="24357"/>
                </a:lnTo>
                <a:lnTo>
                  <a:pt x="321899" y="11034"/>
                </a:lnTo>
                <a:lnTo>
                  <a:pt x="368970" y="2811"/>
                </a:lnTo>
                <a:lnTo>
                  <a:pt x="417694" y="0"/>
                </a:lnTo>
                <a:lnTo>
                  <a:pt x="4533646" y="0"/>
                </a:lnTo>
                <a:lnTo>
                  <a:pt x="4582349" y="2811"/>
                </a:lnTo>
                <a:lnTo>
                  <a:pt x="4629399" y="11034"/>
                </a:lnTo>
                <a:lnTo>
                  <a:pt x="4674486" y="24357"/>
                </a:lnTo>
                <a:lnTo>
                  <a:pt x="4717295" y="42466"/>
                </a:lnTo>
                <a:lnTo>
                  <a:pt x="4757513" y="65046"/>
                </a:lnTo>
                <a:lnTo>
                  <a:pt x="4794828" y="91783"/>
                </a:lnTo>
                <a:lnTo>
                  <a:pt x="4828925" y="122365"/>
                </a:lnTo>
                <a:lnTo>
                  <a:pt x="4859492" y="156476"/>
                </a:lnTo>
                <a:lnTo>
                  <a:pt x="4886216" y="193804"/>
                </a:lnTo>
                <a:lnTo>
                  <a:pt x="4908783" y="234035"/>
                </a:lnTo>
                <a:lnTo>
                  <a:pt x="4926881" y="276854"/>
                </a:lnTo>
                <a:lnTo>
                  <a:pt x="4940195" y="321948"/>
                </a:lnTo>
                <a:lnTo>
                  <a:pt x="4948413" y="369004"/>
                </a:lnTo>
                <a:lnTo>
                  <a:pt x="4951222" y="417707"/>
                </a:lnTo>
                <a:lnTo>
                  <a:pt x="4951222" y="2088260"/>
                </a:lnTo>
                <a:lnTo>
                  <a:pt x="4948413" y="2136969"/>
                </a:lnTo>
                <a:lnTo>
                  <a:pt x="4940195" y="2184028"/>
                </a:lnTo>
                <a:lnTo>
                  <a:pt x="4926881" y="2229122"/>
                </a:lnTo>
                <a:lnTo>
                  <a:pt x="4908783" y="2271939"/>
                </a:lnTo>
                <a:lnTo>
                  <a:pt x="4886216" y="2312165"/>
                </a:lnTo>
                <a:lnTo>
                  <a:pt x="4859492" y="2349487"/>
                </a:lnTo>
                <a:lnTo>
                  <a:pt x="4828925" y="2383592"/>
                </a:lnTo>
                <a:lnTo>
                  <a:pt x="4794828" y="2414166"/>
                </a:lnTo>
                <a:lnTo>
                  <a:pt x="4757513" y="2440896"/>
                </a:lnTo>
                <a:lnTo>
                  <a:pt x="4717295" y="2463469"/>
                </a:lnTo>
                <a:lnTo>
                  <a:pt x="4674486" y="2481571"/>
                </a:lnTo>
                <a:lnTo>
                  <a:pt x="4629399" y="2494888"/>
                </a:lnTo>
                <a:lnTo>
                  <a:pt x="4582349" y="2503109"/>
                </a:lnTo>
                <a:lnTo>
                  <a:pt x="4533646" y="2505919"/>
                </a:lnTo>
                <a:lnTo>
                  <a:pt x="417694" y="2505919"/>
                </a:lnTo>
                <a:lnTo>
                  <a:pt x="368970" y="2503109"/>
                </a:lnTo>
                <a:lnTo>
                  <a:pt x="321899" y="2494888"/>
                </a:lnTo>
                <a:lnTo>
                  <a:pt x="276796" y="2481571"/>
                </a:lnTo>
                <a:lnTo>
                  <a:pt x="233973" y="2463469"/>
                </a:lnTo>
                <a:lnTo>
                  <a:pt x="193743" y="2440896"/>
                </a:lnTo>
                <a:lnTo>
                  <a:pt x="156419" y="2414166"/>
                </a:lnTo>
                <a:lnTo>
                  <a:pt x="122314" y="2383592"/>
                </a:lnTo>
                <a:lnTo>
                  <a:pt x="91741" y="2349487"/>
                </a:lnTo>
                <a:lnTo>
                  <a:pt x="65013" y="2312165"/>
                </a:lnTo>
                <a:lnTo>
                  <a:pt x="42443" y="2271939"/>
                </a:lnTo>
                <a:lnTo>
                  <a:pt x="24343" y="2229122"/>
                </a:lnTo>
                <a:lnTo>
                  <a:pt x="11028" y="2184028"/>
                </a:lnTo>
                <a:lnTo>
                  <a:pt x="2809" y="2136969"/>
                </a:lnTo>
                <a:lnTo>
                  <a:pt x="0" y="2088260"/>
                </a:lnTo>
                <a:lnTo>
                  <a:pt x="0" y="417707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05100" y="2476500"/>
            <a:ext cx="695325" cy="723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8662" y="2515453"/>
            <a:ext cx="559408" cy="5875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86306" y="3145788"/>
            <a:ext cx="56642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15" dirty="0">
                <a:solidFill>
                  <a:srgbClr val="1B577B"/>
                </a:solidFill>
                <a:latin typeface="Calibri"/>
                <a:cs typeface="Calibri"/>
              </a:rPr>
              <a:t>Developer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33750" y="2752725"/>
            <a:ext cx="695325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74014" y="2831972"/>
            <a:ext cx="471805" cy="85725"/>
          </a:xfrm>
          <a:custGeom>
            <a:avLst/>
            <a:gdLst/>
            <a:ahLst/>
            <a:cxnLst/>
            <a:rect l="l" t="t" r="r" b="b"/>
            <a:pathLst>
              <a:path w="471804" h="85725">
                <a:moveTo>
                  <a:pt x="385572" y="0"/>
                </a:moveTo>
                <a:lnTo>
                  <a:pt x="385572" y="85725"/>
                </a:lnTo>
                <a:lnTo>
                  <a:pt x="442791" y="57150"/>
                </a:lnTo>
                <a:lnTo>
                  <a:pt x="399800" y="57150"/>
                </a:lnTo>
                <a:lnTo>
                  <a:pt x="399800" y="28575"/>
                </a:lnTo>
                <a:lnTo>
                  <a:pt x="442632" y="28575"/>
                </a:lnTo>
                <a:lnTo>
                  <a:pt x="385572" y="0"/>
                </a:lnTo>
                <a:close/>
              </a:path>
              <a:path w="471804" h="85725">
                <a:moveTo>
                  <a:pt x="385572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385572" y="57150"/>
                </a:lnTo>
                <a:lnTo>
                  <a:pt x="385572" y="28575"/>
                </a:lnTo>
                <a:close/>
              </a:path>
              <a:path w="471804" h="85725">
                <a:moveTo>
                  <a:pt x="442632" y="28575"/>
                </a:moveTo>
                <a:lnTo>
                  <a:pt x="399800" y="28575"/>
                </a:lnTo>
                <a:lnTo>
                  <a:pt x="399800" y="57150"/>
                </a:lnTo>
                <a:lnTo>
                  <a:pt x="442791" y="57150"/>
                </a:lnTo>
                <a:lnTo>
                  <a:pt x="471281" y="42921"/>
                </a:lnTo>
                <a:lnTo>
                  <a:pt x="442632" y="28575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05250" y="2600325"/>
            <a:ext cx="571500" cy="5905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44355" y="2641140"/>
            <a:ext cx="434404" cy="4562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91040" y="2762250"/>
            <a:ext cx="638175" cy="3143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34840" y="2849248"/>
            <a:ext cx="417830" cy="85725"/>
          </a:xfrm>
          <a:custGeom>
            <a:avLst/>
            <a:gdLst/>
            <a:ahLst/>
            <a:cxnLst/>
            <a:rect l="l" t="t" r="r" b="b"/>
            <a:pathLst>
              <a:path w="417829" h="85725">
                <a:moveTo>
                  <a:pt x="332110" y="0"/>
                </a:moveTo>
                <a:lnTo>
                  <a:pt x="332110" y="85725"/>
                </a:lnTo>
                <a:lnTo>
                  <a:pt x="389154" y="57150"/>
                </a:lnTo>
                <a:lnTo>
                  <a:pt x="346460" y="57150"/>
                </a:lnTo>
                <a:lnTo>
                  <a:pt x="346460" y="28575"/>
                </a:lnTo>
                <a:lnTo>
                  <a:pt x="389345" y="28575"/>
                </a:lnTo>
                <a:lnTo>
                  <a:pt x="332110" y="0"/>
                </a:lnTo>
                <a:close/>
              </a:path>
              <a:path w="417829" h="85725">
                <a:moveTo>
                  <a:pt x="332110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332110" y="57150"/>
                </a:lnTo>
                <a:lnTo>
                  <a:pt x="332110" y="28575"/>
                </a:lnTo>
                <a:close/>
              </a:path>
              <a:path w="417829" h="85725">
                <a:moveTo>
                  <a:pt x="389345" y="28575"/>
                </a:moveTo>
                <a:lnTo>
                  <a:pt x="346460" y="28575"/>
                </a:lnTo>
                <a:lnTo>
                  <a:pt x="346460" y="57150"/>
                </a:lnTo>
                <a:lnTo>
                  <a:pt x="389154" y="57150"/>
                </a:lnTo>
                <a:lnTo>
                  <a:pt x="417819" y="42790"/>
                </a:lnTo>
                <a:lnTo>
                  <a:pt x="389345" y="28575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596005" y="2788854"/>
            <a:ext cx="617855" cy="3276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2225" marR="5080" indent="-9525">
              <a:lnSpc>
                <a:spcPct val="105500"/>
              </a:lnSpc>
              <a:spcBef>
                <a:spcPts val="65"/>
              </a:spcBef>
            </a:pPr>
            <a:r>
              <a:rPr sz="950" b="1" spc="15" dirty="0">
                <a:solidFill>
                  <a:srgbClr val="1B577B"/>
                </a:solidFill>
                <a:latin typeface="Calibri"/>
                <a:cs typeface="Calibri"/>
              </a:rPr>
              <a:t>C</a:t>
            </a: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on</a:t>
            </a:r>
            <a:r>
              <a:rPr sz="950" b="1" spc="35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950" b="1" spc="-15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nuous </a:t>
            </a:r>
            <a:r>
              <a:rPr sz="950" spc="5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950" b="1" spc="-35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n</a:t>
            </a:r>
            <a:r>
              <a:rPr sz="950" b="1" spc="40" dirty="0">
                <a:solidFill>
                  <a:srgbClr val="1B577B"/>
                </a:solidFill>
                <a:latin typeface="Calibri"/>
                <a:cs typeface="Calibri"/>
              </a:rPr>
              <a:t>te</a:t>
            </a:r>
            <a:r>
              <a:rPr sz="950" b="1" spc="-5" dirty="0">
                <a:solidFill>
                  <a:srgbClr val="1B577B"/>
                </a:solidFill>
                <a:latin typeface="Calibri"/>
                <a:cs typeface="Calibri"/>
              </a:rPr>
              <a:t>g</a:t>
            </a:r>
            <a:r>
              <a:rPr sz="950" b="1" spc="30" dirty="0">
                <a:solidFill>
                  <a:srgbClr val="1B577B"/>
                </a:solidFill>
                <a:latin typeface="Calibri"/>
                <a:cs typeface="Calibri"/>
              </a:rPr>
              <a:t>r</a:t>
            </a:r>
            <a:r>
              <a:rPr sz="950" b="1" spc="-25" dirty="0">
                <a:solidFill>
                  <a:srgbClr val="1B577B"/>
                </a:solidFill>
                <a:latin typeface="Calibri"/>
                <a:cs typeface="Calibri"/>
              </a:rPr>
              <a:t>a</a:t>
            </a:r>
            <a:r>
              <a:rPr sz="950" b="1" spc="40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950" b="1" spc="-15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on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248150" y="3486150"/>
            <a:ext cx="695325" cy="8096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89938" y="3525597"/>
            <a:ext cx="562139" cy="6753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364993" y="4182744"/>
            <a:ext cx="398780" cy="3276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65"/>
              </a:spcBef>
            </a:pPr>
            <a:r>
              <a:rPr sz="950" b="1" spc="-25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950" b="1" spc="40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sz="950" b="1" spc="-5" dirty="0">
                <a:solidFill>
                  <a:srgbClr val="1B577B"/>
                </a:solidFill>
                <a:latin typeface="Calibri"/>
                <a:cs typeface="Calibri"/>
              </a:rPr>
              <a:t>s</a:t>
            </a:r>
            <a:r>
              <a:rPr sz="950" b="1" spc="40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950" b="1" spc="-15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ng </a:t>
            </a:r>
            <a:r>
              <a:rPr sz="950" spc="5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950" b="1" spc="20" dirty="0">
                <a:solidFill>
                  <a:srgbClr val="1B577B"/>
                </a:solidFill>
                <a:latin typeface="Calibri"/>
                <a:cs typeface="Calibri"/>
              </a:rPr>
              <a:t>Server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048250" y="2686050"/>
            <a:ext cx="466725" cy="4857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87630" y="2727402"/>
            <a:ext cx="338251" cy="3552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29250" y="3114675"/>
            <a:ext cx="609600" cy="5619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70642" y="3150869"/>
            <a:ext cx="384810" cy="344805"/>
          </a:xfrm>
          <a:custGeom>
            <a:avLst/>
            <a:gdLst/>
            <a:ahLst/>
            <a:cxnLst/>
            <a:rect l="l" t="t" r="r" b="b"/>
            <a:pathLst>
              <a:path w="384810" h="344804">
                <a:moveTo>
                  <a:pt x="310739" y="298066"/>
                </a:moveTo>
                <a:lnTo>
                  <a:pt x="291724" y="319409"/>
                </a:lnTo>
                <a:lnTo>
                  <a:pt x="384322" y="344424"/>
                </a:lnTo>
                <a:lnTo>
                  <a:pt x="369608" y="307598"/>
                </a:lnTo>
                <a:lnTo>
                  <a:pt x="321442" y="307598"/>
                </a:lnTo>
                <a:lnTo>
                  <a:pt x="310739" y="298066"/>
                </a:lnTo>
                <a:close/>
              </a:path>
              <a:path w="384810" h="344804">
                <a:moveTo>
                  <a:pt x="329766" y="276710"/>
                </a:moveTo>
                <a:lnTo>
                  <a:pt x="310739" y="298066"/>
                </a:lnTo>
                <a:lnTo>
                  <a:pt x="321442" y="307598"/>
                </a:lnTo>
                <a:lnTo>
                  <a:pt x="340492" y="286262"/>
                </a:lnTo>
                <a:lnTo>
                  <a:pt x="329766" y="276710"/>
                </a:lnTo>
                <a:close/>
              </a:path>
              <a:path w="384810" h="344804">
                <a:moveTo>
                  <a:pt x="348752" y="255401"/>
                </a:moveTo>
                <a:lnTo>
                  <a:pt x="329766" y="276710"/>
                </a:lnTo>
                <a:lnTo>
                  <a:pt x="340492" y="286262"/>
                </a:lnTo>
                <a:lnTo>
                  <a:pt x="321442" y="307598"/>
                </a:lnTo>
                <a:lnTo>
                  <a:pt x="369608" y="307598"/>
                </a:lnTo>
                <a:lnTo>
                  <a:pt x="348752" y="255401"/>
                </a:lnTo>
                <a:close/>
              </a:path>
              <a:path w="384810" h="344804">
                <a:moveTo>
                  <a:pt x="19050" y="0"/>
                </a:moveTo>
                <a:lnTo>
                  <a:pt x="0" y="21336"/>
                </a:lnTo>
                <a:lnTo>
                  <a:pt x="310739" y="298066"/>
                </a:lnTo>
                <a:lnTo>
                  <a:pt x="329766" y="276710"/>
                </a:lnTo>
                <a:lnTo>
                  <a:pt x="19050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34050" y="3486150"/>
            <a:ext cx="695325" cy="80962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74192" y="3525886"/>
            <a:ext cx="562139" cy="6750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756533" y="4177660"/>
            <a:ext cx="597535" cy="3276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0" marR="5080" indent="-114300">
              <a:lnSpc>
                <a:spcPct val="105500"/>
              </a:lnSpc>
              <a:spcBef>
                <a:spcPts val="65"/>
              </a:spcBef>
            </a:pP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P</a:t>
            </a:r>
            <a:r>
              <a:rPr sz="950" b="1" spc="30" dirty="0">
                <a:solidFill>
                  <a:srgbClr val="1B577B"/>
                </a:solidFill>
                <a:latin typeface="Calibri"/>
                <a:cs typeface="Calibri"/>
              </a:rPr>
              <a:t>r</a:t>
            </a: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odu</a:t>
            </a:r>
            <a:r>
              <a:rPr sz="950" b="1" spc="-25" dirty="0">
                <a:solidFill>
                  <a:srgbClr val="1B577B"/>
                </a:solidFill>
                <a:latin typeface="Calibri"/>
                <a:cs typeface="Calibri"/>
              </a:rPr>
              <a:t>c</a:t>
            </a:r>
            <a:r>
              <a:rPr sz="950" b="1" spc="40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950" b="1" spc="-15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on </a:t>
            </a:r>
            <a:r>
              <a:rPr sz="950" spc="5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950" b="1" spc="20" dirty="0">
                <a:solidFill>
                  <a:srgbClr val="1B577B"/>
                </a:solidFill>
                <a:latin typeface="Calibri"/>
                <a:cs typeface="Calibri"/>
              </a:rPr>
              <a:t>Server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69058" y="3126801"/>
            <a:ext cx="427355" cy="4794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2225" marR="5080" indent="-9525" algn="just">
              <a:lnSpc>
                <a:spcPct val="105300"/>
              </a:lnSpc>
              <a:spcBef>
                <a:spcPts val="65"/>
              </a:spcBef>
            </a:pPr>
            <a:r>
              <a:rPr sz="950" b="1" spc="35" dirty="0">
                <a:solidFill>
                  <a:srgbClr val="1B577B"/>
                </a:solidFill>
                <a:latin typeface="Calibri"/>
                <a:cs typeface="Calibri"/>
              </a:rPr>
              <a:t>V</a:t>
            </a:r>
            <a:r>
              <a:rPr sz="950" b="1" spc="40" dirty="0">
                <a:solidFill>
                  <a:srgbClr val="1B577B"/>
                </a:solidFill>
                <a:latin typeface="Calibri"/>
                <a:cs typeface="Calibri"/>
              </a:rPr>
              <a:t>e</a:t>
            </a:r>
            <a:r>
              <a:rPr sz="950" b="1" spc="30" dirty="0">
                <a:solidFill>
                  <a:srgbClr val="1B577B"/>
                </a:solidFill>
                <a:latin typeface="Calibri"/>
                <a:cs typeface="Calibri"/>
              </a:rPr>
              <a:t>r</a:t>
            </a:r>
            <a:r>
              <a:rPr sz="950" b="1" spc="-5" dirty="0">
                <a:solidFill>
                  <a:srgbClr val="1B577B"/>
                </a:solidFill>
                <a:latin typeface="Calibri"/>
                <a:cs typeface="Calibri"/>
              </a:rPr>
              <a:t>s</a:t>
            </a:r>
            <a:r>
              <a:rPr sz="950" b="1" spc="-15" dirty="0">
                <a:solidFill>
                  <a:srgbClr val="1B577B"/>
                </a:solidFill>
                <a:latin typeface="Calibri"/>
                <a:cs typeface="Calibri"/>
              </a:rPr>
              <a:t>i</a:t>
            </a: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on </a:t>
            </a:r>
            <a:r>
              <a:rPr sz="950" spc="5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950" b="1" spc="15" dirty="0">
                <a:solidFill>
                  <a:srgbClr val="1B577B"/>
                </a:solidFill>
                <a:latin typeface="Calibri"/>
                <a:cs typeface="Calibri"/>
              </a:rPr>
              <a:t>C</a:t>
            </a: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on</a:t>
            </a:r>
            <a:r>
              <a:rPr sz="950" b="1" spc="35" dirty="0">
                <a:solidFill>
                  <a:srgbClr val="1B577B"/>
                </a:solidFill>
                <a:latin typeface="Calibri"/>
                <a:cs typeface="Calibri"/>
              </a:rPr>
              <a:t>t</a:t>
            </a:r>
            <a:r>
              <a:rPr sz="950" b="1" spc="30" dirty="0">
                <a:solidFill>
                  <a:srgbClr val="1B577B"/>
                </a:solidFill>
                <a:latin typeface="Calibri"/>
                <a:cs typeface="Calibri"/>
              </a:rPr>
              <a:t>r</a:t>
            </a:r>
            <a:r>
              <a:rPr sz="950" b="1" spc="5" dirty="0">
                <a:solidFill>
                  <a:srgbClr val="1B577B"/>
                </a:solidFill>
                <a:latin typeface="Calibri"/>
                <a:cs typeface="Calibri"/>
              </a:rPr>
              <a:t>ol </a:t>
            </a:r>
            <a:r>
              <a:rPr sz="950" spc="5" dirty="0">
                <a:solidFill>
                  <a:srgbClr val="1B577B"/>
                </a:solidFill>
                <a:latin typeface="Times New Roman"/>
                <a:cs typeface="Times New Roman"/>
              </a:rPr>
              <a:t> </a:t>
            </a:r>
            <a:r>
              <a:rPr sz="950" b="1" spc="15" dirty="0">
                <a:solidFill>
                  <a:srgbClr val="1B577B"/>
                </a:solidFill>
                <a:latin typeface="Calibri"/>
                <a:cs typeface="Calibri"/>
              </a:rPr>
              <a:t>System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619640" y="3114675"/>
            <a:ext cx="561975" cy="58102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741682" y="3150620"/>
            <a:ext cx="345440" cy="366395"/>
          </a:xfrm>
          <a:custGeom>
            <a:avLst/>
            <a:gdLst/>
            <a:ahLst/>
            <a:cxnLst/>
            <a:rect l="l" t="t" r="r" b="b"/>
            <a:pathLst>
              <a:path w="345439" h="366395">
                <a:moveTo>
                  <a:pt x="27432" y="274320"/>
                </a:moveTo>
                <a:lnTo>
                  <a:pt x="0" y="366141"/>
                </a:lnTo>
                <a:lnTo>
                  <a:pt x="89916" y="332994"/>
                </a:lnTo>
                <a:lnTo>
                  <a:pt x="80178" y="323850"/>
                </a:lnTo>
                <a:lnTo>
                  <a:pt x="59314" y="323850"/>
                </a:lnTo>
                <a:lnTo>
                  <a:pt x="38465" y="304287"/>
                </a:lnTo>
                <a:lnTo>
                  <a:pt x="48247" y="293866"/>
                </a:lnTo>
                <a:lnTo>
                  <a:pt x="27432" y="274320"/>
                </a:lnTo>
                <a:close/>
              </a:path>
              <a:path w="345439" h="366395">
                <a:moveTo>
                  <a:pt x="48247" y="293866"/>
                </a:moveTo>
                <a:lnTo>
                  <a:pt x="38465" y="304287"/>
                </a:lnTo>
                <a:lnTo>
                  <a:pt x="59314" y="323850"/>
                </a:lnTo>
                <a:lnTo>
                  <a:pt x="69088" y="313436"/>
                </a:lnTo>
                <a:lnTo>
                  <a:pt x="48247" y="293866"/>
                </a:lnTo>
                <a:close/>
              </a:path>
              <a:path w="345439" h="366395">
                <a:moveTo>
                  <a:pt x="69088" y="313436"/>
                </a:moveTo>
                <a:lnTo>
                  <a:pt x="59314" y="323850"/>
                </a:lnTo>
                <a:lnTo>
                  <a:pt x="80178" y="323850"/>
                </a:lnTo>
                <a:lnTo>
                  <a:pt x="69088" y="313436"/>
                </a:lnTo>
                <a:close/>
              </a:path>
              <a:path w="345439" h="366395">
                <a:moveTo>
                  <a:pt x="324093" y="0"/>
                </a:moveTo>
                <a:lnTo>
                  <a:pt x="48247" y="293866"/>
                </a:lnTo>
                <a:lnTo>
                  <a:pt x="69088" y="313436"/>
                </a:lnTo>
                <a:lnTo>
                  <a:pt x="344911" y="19549"/>
                </a:lnTo>
                <a:lnTo>
                  <a:pt x="324093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28900" y="3457575"/>
            <a:ext cx="1276350" cy="123825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66413" y="3495544"/>
            <a:ext cx="273685" cy="927735"/>
          </a:xfrm>
          <a:custGeom>
            <a:avLst/>
            <a:gdLst/>
            <a:ahLst/>
            <a:cxnLst/>
            <a:rect l="l" t="t" r="r" b="b"/>
            <a:pathLst>
              <a:path w="273685" h="927735">
                <a:moveTo>
                  <a:pt x="253701" y="0"/>
                </a:moveTo>
                <a:lnTo>
                  <a:pt x="43258" y="10549"/>
                </a:lnTo>
                <a:lnTo>
                  <a:pt x="98372" y="67187"/>
                </a:lnTo>
                <a:lnTo>
                  <a:pt x="73313" y="110818"/>
                </a:lnTo>
                <a:lnTo>
                  <a:pt x="51953" y="155555"/>
                </a:lnTo>
                <a:lnTo>
                  <a:pt x="34273" y="201185"/>
                </a:lnTo>
                <a:lnTo>
                  <a:pt x="20257" y="247493"/>
                </a:lnTo>
                <a:lnTo>
                  <a:pt x="9884" y="294266"/>
                </a:lnTo>
                <a:lnTo>
                  <a:pt x="3138" y="341291"/>
                </a:lnTo>
                <a:lnTo>
                  <a:pt x="0" y="388354"/>
                </a:lnTo>
                <a:lnTo>
                  <a:pt x="451" y="435242"/>
                </a:lnTo>
                <a:lnTo>
                  <a:pt x="4473" y="481740"/>
                </a:lnTo>
                <a:lnTo>
                  <a:pt x="12048" y="527636"/>
                </a:lnTo>
                <a:lnTo>
                  <a:pt x="23158" y="572716"/>
                </a:lnTo>
                <a:lnTo>
                  <a:pt x="37785" y="616767"/>
                </a:lnTo>
                <a:lnTo>
                  <a:pt x="55909" y="659574"/>
                </a:lnTo>
                <a:lnTo>
                  <a:pt x="77514" y="700925"/>
                </a:lnTo>
                <a:lnTo>
                  <a:pt x="102580" y="740605"/>
                </a:lnTo>
                <a:lnTo>
                  <a:pt x="131089" y="778402"/>
                </a:lnTo>
                <a:lnTo>
                  <a:pt x="163023" y="814102"/>
                </a:lnTo>
                <a:lnTo>
                  <a:pt x="273251" y="927485"/>
                </a:lnTo>
                <a:lnTo>
                  <a:pt x="241319" y="891785"/>
                </a:lnTo>
                <a:lnTo>
                  <a:pt x="212811" y="853990"/>
                </a:lnTo>
                <a:lnTo>
                  <a:pt x="187747" y="814311"/>
                </a:lnTo>
                <a:lnTo>
                  <a:pt x="166144" y="772963"/>
                </a:lnTo>
                <a:lnTo>
                  <a:pt x="148022" y="730159"/>
                </a:lnTo>
                <a:lnTo>
                  <a:pt x="133398" y="686112"/>
                </a:lnTo>
                <a:lnTo>
                  <a:pt x="122291" y="641035"/>
                </a:lnTo>
                <a:lnTo>
                  <a:pt x="114721" y="595142"/>
                </a:lnTo>
                <a:lnTo>
                  <a:pt x="110704" y="548647"/>
                </a:lnTo>
                <a:lnTo>
                  <a:pt x="110260" y="501762"/>
                </a:lnTo>
                <a:lnTo>
                  <a:pt x="113408" y="454702"/>
                </a:lnTo>
                <a:lnTo>
                  <a:pt x="120165" y="407679"/>
                </a:lnTo>
                <a:lnTo>
                  <a:pt x="130550" y="360906"/>
                </a:lnTo>
                <a:lnTo>
                  <a:pt x="144582" y="314598"/>
                </a:lnTo>
                <a:lnTo>
                  <a:pt x="162279" y="268968"/>
                </a:lnTo>
                <a:lnTo>
                  <a:pt x="183660" y="224229"/>
                </a:lnTo>
                <a:lnTo>
                  <a:pt x="208743" y="180594"/>
                </a:lnTo>
                <a:lnTo>
                  <a:pt x="261432" y="180594"/>
                </a:lnTo>
                <a:lnTo>
                  <a:pt x="253701" y="0"/>
                </a:lnTo>
                <a:close/>
              </a:path>
              <a:path w="273685" h="927735">
                <a:moveTo>
                  <a:pt x="261432" y="180594"/>
                </a:moveTo>
                <a:lnTo>
                  <a:pt x="208743" y="180594"/>
                </a:lnTo>
                <a:lnTo>
                  <a:pt x="263857" y="237244"/>
                </a:lnTo>
                <a:lnTo>
                  <a:pt x="261432" y="180594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888492" y="4298228"/>
            <a:ext cx="923290" cy="299720"/>
          </a:xfrm>
          <a:custGeom>
            <a:avLst/>
            <a:gdLst/>
            <a:ahLst/>
            <a:cxnLst/>
            <a:rect l="l" t="t" r="r" b="b"/>
            <a:pathLst>
              <a:path w="923289" h="299720">
                <a:moveTo>
                  <a:pt x="0" y="64257"/>
                </a:moveTo>
                <a:lnTo>
                  <a:pt x="24541" y="95426"/>
                </a:lnTo>
                <a:lnTo>
                  <a:pt x="51172" y="124800"/>
                </a:lnTo>
                <a:lnTo>
                  <a:pt x="85193" y="157055"/>
                </a:lnTo>
                <a:lnTo>
                  <a:pt x="121189" y="186014"/>
                </a:lnTo>
                <a:lnTo>
                  <a:pt x="158967" y="211680"/>
                </a:lnTo>
                <a:lnTo>
                  <a:pt x="198334" y="234055"/>
                </a:lnTo>
                <a:lnTo>
                  <a:pt x="239095" y="253141"/>
                </a:lnTo>
                <a:lnTo>
                  <a:pt x="281057" y="268942"/>
                </a:lnTo>
                <a:lnTo>
                  <a:pt x="324024" y="281459"/>
                </a:lnTo>
                <a:lnTo>
                  <a:pt x="367805" y="290696"/>
                </a:lnTo>
                <a:lnTo>
                  <a:pt x="412204" y="296655"/>
                </a:lnTo>
                <a:lnTo>
                  <a:pt x="457028" y="299338"/>
                </a:lnTo>
                <a:lnTo>
                  <a:pt x="502083" y="298748"/>
                </a:lnTo>
                <a:lnTo>
                  <a:pt x="547174" y="294887"/>
                </a:lnTo>
                <a:lnTo>
                  <a:pt x="592109" y="287758"/>
                </a:lnTo>
                <a:lnTo>
                  <a:pt x="636693" y="277364"/>
                </a:lnTo>
                <a:lnTo>
                  <a:pt x="680732" y="263707"/>
                </a:lnTo>
                <a:lnTo>
                  <a:pt x="724032" y="246789"/>
                </a:lnTo>
                <a:lnTo>
                  <a:pt x="766400" y="226613"/>
                </a:lnTo>
                <a:lnTo>
                  <a:pt x="807641" y="203182"/>
                </a:lnTo>
                <a:lnTo>
                  <a:pt x="833613" y="185822"/>
                </a:lnTo>
                <a:lnTo>
                  <a:pt x="341414" y="185822"/>
                </a:lnTo>
                <a:lnTo>
                  <a:pt x="295868" y="182671"/>
                </a:lnTo>
                <a:lnTo>
                  <a:pt x="250740" y="176110"/>
                </a:lnTo>
                <a:lnTo>
                  <a:pt x="206230" y="166124"/>
                </a:lnTo>
                <a:lnTo>
                  <a:pt x="162540" y="152697"/>
                </a:lnTo>
                <a:lnTo>
                  <a:pt x="119870" y="135812"/>
                </a:lnTo>
                <a:lnTo>
                  <a:pt x="78423" y="115455"/>
                </a:lnTo>
                <a:lnTo>
                  <a:pt x="38399" y="91608"/>
                </a:lnTo>
                <a:lnTo>
                  <a:pt x="0" y="64257"/>
                </a:lnTo>
                <a:close/>
              </a:path>
              <a:path w="923289" h="299720">
                <a:moveTo>
                  <a:pt x="812420" y="0"/>
                </a:moveTo>
                <a:lnTo>
                  <a:pt x="775562" y="33305"/>
                </a:lnTo>
                <a:lnTo>
                  <a:pt x="736909" y="63375"/>
                </a:lnTo>
                <a:lnTo>
                  <a:pt x="696661" y="90195"/>
                </a:lnTo>
                <a:lnTo>
                  <a:pt x="655019" y="113749"/>
                </a:lnTo>
                <a:lnTo>
                  <a:pt x="612186" y="134019"/>
                </a:lnTo>
                <a:lnTo>
                  <a:pt x="568361" y="150992"/>
                </a:lnTo>
                <a:lnTo>
                  <a:pt x="523747" y="164650"/>
                </a:lnTo>
                <a:lnTo>
                  <a:pt x="478543" y="174978"/>
                </a:lnTo>
                <a:lnTo>
                  <a:pt x="432953" y="181960"/>
                </a:lnTo>
                <a:lnTo>
                  <a:pt x="387176" y="185580"/>
                </a:lnTo>
                <a:lnTo>
                  <a:pt x="341414" y="185822"/>
                </a:lnTo>
                <a:lnTo>
                  <a:pt x="833613" y="185822"/>
                </a:lnTo>
                <a:lnTo>
                  <a:pt x="847562" y="176498"/>
                </a:lnTo>
                <a:lnTo>
                  <a:pt x="885968" y="146564"/>
                </a:lnTo>
                <a:lnTo>
                  <a:pt x="922666" y="113382"/>
                </a:lnTo>
                <a:lnTo>
                  <a:pt x="812420" y="0"/>
                </a:lnTo>
                <a:close/>
              </a:path>
            </a:pathLst>
          </a:custGeom>
          <a:solidFill>
            <a:srgbClr val="1546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20926" y="4279577"/>
            <a:ext cx="51371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F</a:t>
            </a:r>
            <a:r>
              <a:rPr sz="950" b="1" spc="40" dirty="0">
                <a:solidFill>
                  <a:srgbClr val="1B577B"/>
                </a:solidFill>
                <a:latin typeface="Calibri"/>
                <a:cs typeface="Calibri"/>
              </a:rPr>
              <a:t>ee</a:t>
            </a: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db</a:t>
            </a:r>
            <a:r>
              <a:rPr sz="950" b="1" spc="-25" dirty="0">
                <a:solidFill>
                  <a:srgbClr val="1B577B"/>
                </a:solidFill>
                <a:latin typeface="Calibri"/>
                <a:cs typeface="Calibri"/>
              </a:rPr>
              <a:t>ac</a:t>
            </a:r>
            <a:r>
              <a:rPr sz="950" b="1" spc="10" dirty="0">
                <a:solidFill>
                  <a:srgbClr val="1B577B"/>
                </a:solidFill>
                <a:latin typeface="Calibri"/>
                <a:cs typeface="Calibri"/>
              </a:rPr>
              <a:t>k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6095"/>
            <a:ext cx="9143999" cy="51374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 </a:t>
            </a:r>
            <a:r>
              <a:rPr spc="-20" dirty="0"/>
              <a:t>Copyright </a:t>
            </a:r>
            <a:r>
              <a:rPr spc="-10" dirty="0"/>
              <a:t>2019 </a:t>
            </a:r>
            <a:r>
              <a:rPr dirty="0"/>
              <a:t>IntelliPaat, </a:t>
            </a:r>
            <a:r>
              <a:rPr spc="-10" dirty="0"/>
              <a:t>All </a:t>
            </a:r>
            <a:r>
              <a:rPr dirty="0"/>
              <a:t>rights</a:t>
            </a:r>
            <a:r>
              <a:rPr spc="-90" dirty="0"/>
              <a:t> </a:t>
            </a:r>
            <a:r>
              <a:rPr spc="-10" dirty="0"/>
              <a:t>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2AA6060E3B5347A8EAE41FFD6098A6" ma:contentTypeVersion="13" ma:contentTypeDescription="Create a new document." ma:contentTypeScope="" ma:versionID="f309967ccd698a1df8ba2aed43cdbf4d">
  <xsd:schema xmlns:xsd="http://www.w3.org/2001/XMLSchema" xmlns:xs="http://www.w3.org/2001/XMLSchema" xmlns:p="http://schemas.microsoft.com/office/2006/metadata/properties" xmlns:ns1="http://schemas.microsoft.com/sharepoint/v3" xmlns:ns3="85468ddd-4c8b-4f08-99e7-aa011d4aba4b" xmlns:ns4="76ee7174-3c50-41df-85f9-fe3878f20b09" targetNamespace="http://schemas.microsoft.com/office/2006/metadata/properties" ma:root="true" ma:fieldsID="9e5636f00195291f936f5abf73ddeaec" ns1:_="" ns3:_="" ns4:_="">
    <xsd:import namespace="http://schemas.microsoft.com/sharepoint/v3"/>
    <xsd:import namespace="85468ddd-4c8b-4f08-99e7-aa011d4aba4b"/>
    <xsd:import namespace="76ee7174-3c50-41df-85f9-fe3878f20b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468ddd-4c8b-4f08-99e7-aa011d4aba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ee7174-3c50-41df-85f9-fe3878f20b0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85666C-BA6B-441F-A4BF-F39F43572C39}">
  <ds:schemaRefs>
    <ds:schemaRef ds:uri="http://schemas.microsoft.com/office/2006/documentManagement/types"/>
    <ds:schemaRef ds:uri="85468ddd-4c8b-4f08-99e7-aa011d4aba4b"/>
    <ds:schemaRef ds:uri="http://purl.org/dc/dcmitype/"/>
    <ds:schemaRef ds:uri="http://schemas.microsoft.com/sharepoint/v3"/>
    <ds:schemaRef ds:uri="http://www.w3.org/XML/1998/namespace"/>
    <ds:schemaRef ds:uri="76ee7174-3c50-41df-85f9-fe3878f20b09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54B27BD-4AC5-435F-9ADE-8409204475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BD1DD3-7F26-4739-AA50-2F957003BE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5468ddd-4c8b-4f08-99e7-aa011d4aba4b"/>
    <ds:schemaRef ds:uri="76ee7174-3c50-41df-85f9-fe3878f20b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2796</TotalTime>
  <Words>1378</Words>
  <Application>Microsoft Office PowerPoint</Application>
  <PresentationFormat>On-screen Show (16:9)</PresentationFormat>
  <Paragraphs>321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Slide 1</vt:lpstr>
      <vt:lpstr>Agenda</vt:lpstr>
      <vt:lpstr>Why Continuous  Integration?</vt:lpstr>
      <vt:lpstr>Before Continuous Integration</vt:lpstr>
      <vt:lpstr>Before Continuous Integration</vt:lpstr>
      <vt:lpstr>Before Continuous Integration</vt:lpstr>
      <vt:lpstr>Problems before Continuous Integration</vt:lpstr>
      <vt:lpstr>What is Continuous  Integration?</vt:lpstr>
      <vt:lpstr>What is Continuous Integration?</vt:lpstr>
      <vt:lpstr>Advantages of Continuous Integration</vt:lpstr>
      <vt:lpstr>What is Jenkins?</vt:lpstr>
      <vt:lpstr>Slide 12</vt:lpstr>
      <vt:lpstr>Features of Jenkins</vt:lpstr>
      <vt:lpstr>Advantages of Jenkins</vt:lpstr>
      <vt:lpstr>Installing Jenkins on AWS</vt:lpstr>
      <vt:lpstr>Installing Jenkins on AWS</vt:lpstr>
      <vt:lpstr>Jenkins Architecture</vt:lpstr>
      <vt:lpstr>Jenkins Architecture</vt:lpstr>
      <vt:lpstr>Jenkins Architecture</vt:lpstr>
      <vt:lpstr>Managing Nodes on  Jenkins</vt:lpstr>
      <vt:lpstr>Slide 21</vt:lpstr>
      <vt:lpstr>Jenkins Integration with  DevOps Tools</vt:lpstr>
      <vt:lpstr>Jenkins Integration with DevOps Tools</vt:lpstr>
      <vt:lpstr>Jenkins Integration with DevOps Tools</vt:lpstr>
      <vt:lpstr>Jenkins Integration with DevOps Tools</vt:lpstr>
      <vt:lpstr>Jenkins Integration with DevOps Tools</vt:lpstr>
      <vt:lpstr>Understanding CI/CD  Pipelines</vt:lpstr>
      <vt:lpstr>Slide 28</vt:lpstr>
      <vt:lpstr>What are CI/CD Pipelines?</vt:lpstr>
      <vt:lpstr>Creating an Automated  CI/CD Pipeline</vt:lpstr>
      <vt:lpstr>Creating an Automated CI/CD Pipeline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Slide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Chinnajee Rao</dc:creator>
  <cp:lastModifiedBy>Windows User</cp:lastModifiedBy>
  <cp:revision>1</cp:revision>
  <dcterms:created xsi:type="dcterms:W3CDTF">2019-10-11T12:23:19Z</dcterms:created>
  <dcterms:modified xsi:type="dcterms:W3CDTF">2019-10-13T11:06:31Z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2019-10-11T00:00:00Z</vt:filetime>
  </property>
  <property fmtid="{D5CDD505-2E9C-101B-9397-08002B2CF9AE}" pid="3" name="ContentTypeId">
    <vt:lpwstr>0x010100E22AA6060E3B5347A8EAE41FFD6098A6</vt:lpwstr>
  </property>
</Properties>
</file>