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733B8-632F-4DD4-B80F-A5D3D9069F7F}" v="5" dt="2019-10-13T11:01:12.4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jee Rao" userId="49983844-979a-4064-bc28-8953d721f77d" providerId="ADAL" clId="{9D1733B8-632F-4DD4-B80F-A5D3D9069F7F}"/>
    <pc:docChg chg="custSel modSld modMainMaster">
      <pc:chgData name="Chinnajee Rao" userId="49983844-979a-4064-bc28-8953d721f77d" providerId="ADAL" clId="{9D1733B8-632F-4DD4-B80F-A5D3D9069F7F}" dt="2019-10-13T11:03:56.276" v="155" actId="1076"/>
      <pc:docMkLst>
        <pc:docMk/>
      </pc:docMkLst>
      <pc:sldChg chg="delSp">
        <pc:chgData name="Chinnajee Rao" userId="49983844-979a-4064-bc28-8953d721f77d" providerId="ADAL" clId="{9D1733B8-632F-4DD4-B80F-A5D3D9069F7F}" dt="2019-10-13T10:55:02.752" v="13" actId="478"/>
        <pc:sldMkLst>
          <pc:docMk/>
          <pc:sldMk cId="0" sldId="256"/>
        </pc:sldMkLst>
        <pc:spChg chg="del">
          <ac:chgData name="Chinnajee Rao" userId="49983844-979a-4064-bc28-8953d721f77d" providerId="ADAL" clId="{9D1733B8-632F-4DD4-B80F-A5D3D9069F7F}" dt="2019-10-13T10:47:56.143" v="1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47:43.894" v="0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02.752" v="13" actId="478"/>
          <ac:spMkLst>
            <pc:docMk/>
            <pc:sldMk cId="0" sldId="256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10.749" v="16" actId="478"/>
        <pc:sldMkLst>
          <pc:docMk/>
          <pc:sldMk cId="0" sldId="257"/>
        </pc:sldMkLst>
        <pc:spChg chg="del">
          <ac:chgData name="Chinnajee Rao" userId="49983844-979a-4064-bc28-8953d721f77d" providerId="ADAL" clId="{9D1733B8-632F-4DD4-B80F-A5D3D9069F7F}" dt="2019-10-13T10:55:10.749" v="16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05.197" v="14" actId="478"/>
          <ac:spMkLst>
            <pc:docMk/>
            <pc:sldMk cId="0" sldId="257"/>
            <ac:spMk id="28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06.645" v="15" actId="478"/>
          <ac:spMkLst>
            <pc:docMk/>
            <pc:sldMk cId="0" sldId="257"/>
            <ac:spMk id="29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7:45.236" v="144" actId="478"/>
        <pc:sldMkLst>
          <pc:docMk/>
          <pc:sldMk cId="0" sldId="258"/>
        </pc:sldMkLst>
        <pc:spChg chg="del">
          <ac:chgData name="Chinnajee Rao" userId="49983844-979a-4064-bc28-8953d721f77d" providerId="ADAL" clId="{9D1733B8-632F-4DD4-B80F-A5D3D9069F7F}" dt="2019-10-13T10:57:44.487" v="143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7:45.236" v="144" actId="478"/>
          <ac:spMkLst>
            <pc:docMk/>
            <pc:sldMk cId="0" sldId="258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18.179" v="18" actId="478"/>
        <pc:sldMkLst>
          <pc:docMk/>
          <pc:sldMk cId="0" sldId="259"/>
        </pc:sldMkLst>
        <pc:spChg chg="del">
          <ac:chgData name="Chinnajee Rao" userId="49983844-979a-4064-bc28-8953d721f77d" providerId="ADAL" clId="{9D1733B8-632F-4DD4-B80F-A5D3D9069F7F}" dt="2019-10-13T10:55:17.121" v="17" actId="478"/>
          <ac:spMkLst>
            <pc:docMk/>
            <pc:sldMk cId="0" sldId="259"/>
            <ac:spMk id="19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18.179" v="18" actId="478"/>
          <ac:spMkLst>
            <pc:docMk/>
            <pc:sldMk cId="0" sldId="259"/>
            <ac:spMk id="20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21.232" v="20" actId="478"/>
        <pc:sldMkLst>
          <pc:docMk/>
          <pc:sldMk cId="0" sldId="260"/>
        </pc:sldMkLst>
        <pc:spChg chg="del">
          <ac:chgData name="Chinnajee Rao" userId="49983844-979a-4064-bc28-8953d721f77d" providerId="ADAL" clId="{9D1733B8-632F-4DD4-B80F-A5D3D9069F7F}" dt="2019-10-13T10:55:20.652" v="19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21.232" v="20" actId="478"/>
          <ac:spMkLst>
            <pc:docMk/>
            <pc:sldMk cId="0" sldId="260"/>
            <ac:spMk id="21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23.378" v="22" actId="478"/>
        <pc:sldMkLst>
          <pc:docMk/>
          <pc:sldMk cId="0" sldId="261"/>
        </pc:sldMkLst>
        <pc:spChg chg="del">
          <ac:chgData name="Chinnajee Rao" userId="49983844-979a-4064-bc28-8953d721f77d" providerId="ADAL" clId="{9D1733B8-632F-4DD4-B80F-A5D3D9069F7F}" dt="2019-10-13T10:55:22.872" v="21" actId="478"/>
          <ac:spMkLst>
            <pc:docMk/>
            <pc:sldMk cId="0" sldId="261"/>
            <ac:spMk id="28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23.378" v="22" actId="478"/>
          <ac:spMkLst>
            <pc:docMk/>
            <pc:sldMk cId="0" sldId="261"/>
            <ac:spMk id="29" creationId="{00000000-0000-0000-0000-000000000000}"/>
          </ac:spMkLst>
        </pc:spChg>
      </pc:sldChg>
      <pc:sldChg chg="delSp modSp">
        <pc:chgData name="Chinnajee Rao" userId="49983844-979a-4064-bc28-8953d721f77d" providerId="ADAL" clId="{9D1733B8-632F-4DD4-B80F-A5D3D9069F7F}" dt="2019-10-13T11:01:40.719" v="153" actId="1076"/>
        <pc:sldMkLst>
          <pc:docMk/>
          <pc:sldMk cId="0" sldId="262"/>
        </pc:sldMkLst>
        <pc:spChg chg="mod">
          <ac:chgData name="Chinnajee Rao" userId="49983844-979a-4064-bc28-8953d721f77d" providerId="ADAL" clId="{9D1733B8-632F-4DD4-B80F-A5D3D9069F7F}" dt="2019-10-13T11:01:40.719" v="153" actId="1076"/>
          <ac:spMkLst>
            <pc:docMk/>
            <pc:sldMk cId="0" sldId="262"/>
            <ac:spMk id="8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25.055" v="23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25.562" v="24" actId="478"/>
          <ac:spMkLst>
            <pc:docMk/>
            <pc:sldMk cId="0" sldId="262"/>
            <ac:spMk id="15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27.764" v="26" actId="478"/>
        <pc:sldMkLst>
          <pc:docMk/>
          <pc:sldMk cId="0" sldId="263"/>
        </pc:sldMkLst>
        <pc:spChg chg="del">
          <ac:chgData name="Chinnajee Rao" userId="49983844-979a-4064-bc28-8953d721f77d" providerId="ADAL" clId="{9D1733B8-632F-4DD4-B80F-A5D3D9069F7F}" dt="2019-10-13T10:55:27.285" v="25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27.764" v="26" actId="478"/>
          <ac:spMkLst>
            <pc:docMk/>
            <pc:sldMk cId="0" sldId="263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29.895" v="28" actId="478"/>
        <pc:sldMkLst>
          <pc:docMk/>
          <pc:sldMk cId="0" sldId="264"/>
        </pc:sldMkLst>
        <pc:spChg chg="del">
          <ac:chgData name="Chinnajee Rao" userId="49983844-979a-4064-bc28-8953d721f77d" providerId="ADAL" clId="{9D1733B8-632F-4DD4-B80F-A5D3D9069F7F}" dt="2019-10-13T10:55:29.403" v="27" actId="478"/>
          <ac:spMkLst>
            <pc:docMk/>
            <pc:sldMk cId="0" sldId="264"/>
            <ac:spMk id="37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29.895" v="28" actId="478"/>
          <ac:spMkLst>
            <pc:docMk/>
            <pc:sldMk cId="0" sldId="264"/>
            <ac:spMk id="38" creationId="{00000000-0000-0000-0000-000000000000}"/>
          </ac:spMkLst>
        </pc:spChg>
      </pc:sldChg>
      <pc:sldChg chg="delSp modSp">
        <pc:chgData name="Chinnajee Rao" userId="49983844-979a-4064-bc28-8953d721f77d" providerId="ADAL" clId="{9D1733B8-632F-4DD4-B80F-A5D3D9069F7F}" dt="2019-10-13T10:55:34.864" v="32" actId="478"/>
        <pc:sldMkLst>
          <pc:docMk/>
          <pc:sldMk cId="0" sldId="265"/>
        </pc:sldMkLst>
        <pc:spChg chg="del">
          <ac:chgData name="Chinnajee Rao" userId="49983844-979a-4064-bc28-8953d721f77d" providerId="ADAL" clId="{9D1733B8-632F-4DD4-B80F-A5D3D9069F7F}" dt="2019-10-13T10:55:31.601" v="29" actId="478"/>
          <ac:spMkLst>
            <pc:docMk/>
            <pc:sldMk cId="0" sldId="265"/>
            <ac:spMk id="12" creationId="{00000000-0000-0000-0000-000000000000}"/>
          </ac:spMkLst>
        </pc:spChg>
        <pc:spChg chg="del mod">
          <ac:chgData name="Chinnajee Rao" userId="49983844-979a-4064-bc28-8953d721f77d" providerId="ADAL" clId="{9D1733B8-632F-4DD4-B80F-A5D3D9069F7F}" dt="2019-10-13T10:55:34.864" v="32" actId="478"/>
          <ac:spMkLst>
            <pc:docMk/>
            <pc:sldMk cId="0" sldId="265"/>
            <ac:spMk id="13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37.641" v="34" actId="478"/>
        <pc:sldMkLst>
          <pc:docMk/>
          <pc:sldMk cId="0" sldId="266"/>
        </pc:sldMkLst>
        <pc:spChg chg="del">
          <ac:chgData name="Chinnajee Rao" userId="49983844-979a-4064-bc28-8953d721f77d" providerId="ADAL" clId="{9D1733B8-632F-4DD4-B80F-A5D3D9069F7F}" dt="2019-10-13T10:55:36.824" v="33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37.641" v="34" actId="478"/>
          <ac:spMkLst>
            <pc:docMk/>
            <pc:sldMk cId="0" sldId="266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40.549" v="36" actId="478"/>
        <pc:sldMkLst>
          <pc:docMk/>
          <pc:sldMk cId="0" sldId="267"/>
        </pc:sldMkLst>
        <pc:spChg chg="del">
          <ac:chgData name="Chinnajee Rao" userId="49983844-979a-4064-bc28-8953d721f77d" providerId="ADAL" clId="{9D1733B8-632F-4DD4-B80F-A5D3D9069F7F}" dt="2019-10-13T10:55:39.528" v="35" actId="478"/>
          <ac:spMkLst>
            <pc:docMk/>
            <pc:sldMk cId="0" sldId="267"/>
            <ac:spMk id="8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40.549" v="36" actId="478"/>
          <ac:spMkLst>
            <pc:docMk/>
            <pc:sldMk cId="0" sldId="267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43.250" v="38" actId="478"/>
        <pc:sldMkLst>
          <pc:docMk/>
          <pc:sldMk cId="0" sldId="268"/>
        </pc:sldMkLst>
        <pc:spChg chg="del">
          <ac:chgData name="Chinnajee Rao" userId="49983844-979a-4064-bc28-8953d721f77d" providerId="ADAL" clId="{9D1733B8-632F-4DD4-B80F-A5D3D9069F7F}" dt="2019-10-13T10:55:42.455" v="37" actId="478"/>
          <ac:spMkLst>
            <pc:docMk/>
            <pc:sldMk cId="0" sldId="268"/>
            <ac:spMk id="20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43.250" v="38" actId="478"/>
          <ac:spMkLst>
            <pc:docMk/>
            <pc:sldMk cId="0" sldId="268"/>
            <ac:spMk id="21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45.949" v="40" actId="478"/>
        <pc:sldMkLst>
          <pc:docMk/>
          <pc:sldMk cId="0" sldId="269"/>
        </pc:sldMkLst>
        <pc:spChg chg="del">
          <ac:chgData name="Chinnajee Rao" userId="49983844-979a-4064-bc28-8953d721f77d" providerId="ADAL" clId="{9D1733B8-632F-4DD4-B80F-A5D3D9069F7F}" dt="2019-10-13T10:55:45.204" v="39" actId="478"/>
          <ac:spMkLst>
            <pc:docMk/>
            <pc:sldMk cId="0" sldId="269"/>
            <ac:spMk id="21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45.949" v="40" actId="478"/>
          <ac:spMkLst>
            <pc:docMk/>
            <pc:sldMk cId="0" sldId="269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48.589" v="42" actId="478"/>
        <pc:sldMkLst>
          <pc:docMk/>
          <pc:sldMk cId="0" sldId="270"/>
        </pc:sldMkLst>
        <pc:spChg chg="del">
          <ac:chgData name="Chinnajee Rao" userId="49983844-979a-4064-bc28-8953d721f77d" providerId="ADAL" clId="{9D1733B8-632F-4DD4-B80F-A5D3D9069F7F}" dt="2019-10-13T10:55:47.835" v="41" actId="478"/>
          <ac:spMkLst>
            <pc:docMk/>
            <pc:sldMk cId="0" sldId="270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48.589" v="42" actId="478"/>
          <ac:spMkLst>
            <pc:docMk/>
            <pc:sldMk cId="0" sldId="270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51.208" v="44" actId="478"/>
        <pc:sldMkLst>
          <pc:docMk/>
          <pc:sldMk cId="0" sldId="271"/>
        </pc:sldMkLst>
        <pc:spChg chg="del">
          <ac:chgData name="Chinnajee Rao" userId="49983844-979a-4064-bc28-8953d721f77d" providerId="ADAL" clId="{9D1733B8-632F-4DD4-B80F-A5D3D9069F7F}" dt="2019-10-13T10:55:50.475" v="43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51.208" v="44" actId="478"/>
          <ac:spMkLst>
            <pc:docMk/>
            <pc:sldMk cId="0" sldId="271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53.752" v="46" actId="478"/>
        <pc:sldMkLst>
          <pc:docMk/>
          <pc:sldMk cId="0" sldId="272"/>
        </pc:sldMkLst>
        <pc:spChg chg="del">
          <ac:chgData name="Chinnajee Rao" userId="49983844-979a-4064-bc28-8953d721f77d" providerId="ADAL" clId="{9D1733B8-632F-4DD4-B80F-A5D3D9069F7F}" dt="2019-10-13T10:55:53.051" v="45" actId="478"/>
          <ac:spMkLst>
            <pc:docMk/>
            <pc:sldMk cId="0" sldId="272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53.752" v="46" actId="478"/>
          <ac:spMkLst>
            <pc:docMk/>
            <pc:sldMk cId="0" sldId="272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56.179" v="48" actId="478"/>
        <pc:sldMkLst>
          <pc:docMk/>
          <pc:sldMk cId="0" sldId="273"/>
        </pc:sldMkLst>
        <pc:spChg chg="del">
          <ac:chgData name="Chinnajee Rao" userId="49983844-979a-4064-bc28-8953d721f77d" providerId="ADAL" clId="{9D1733B8-632F-4DD4-B80F-A5D3D9069F7F}" dt="2019-10-13T10:55:55.527" v="47" actId="478"/>
          <ac:spMkLst>
            <pc:docMk/>
            <pc:sldMk cId="0" sldId="273"/>
            <ac:spMk id="19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56.179" v="48" actId="478"/>
          <ac:spMkLst>
            <pc:docMk/>
            <pc:sldMk cId="0" sldId="273"/>
            <ac:spMk id="20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5:58.439" v="50" actId="478"/>
        <pc:sldMkLst>
          <pc:docMk/>
          <pc:sldMk cId="0" sldId="274"/>
        </pc:sldMkLst>
        <pc:spChg chg="del">
          <ac:chgData name="Chinnajee Rao" userId="49983844-979a-4064-bc28-8953d721f77d" providerId="ADAL" clId="{9D1733B8-632F-4DD4-B80F-A5D3D9069F7F}" dt="2019-10-13T10:55:57.825" v="49" actId="478"/>
          <ac:spMkLst>
            <pc:docMk/>
            <pc:sldMk cId="0" sldId="274"/>
            <ac:spMk id="18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5:58.439" v="50" actId="478"/>
          <ac:spMkLst>
            <pc:docMk/>
            <pc:sldMk cId="0" sldId="274"/>
            <ac:spMk id="19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00.925" v="52" actId="478"/>
        <pc:sldMkLst>
          <pc:docMk/>
          <pc:sldMk cId="0" sldId="275"/>
        </pc:sldMkLst>
        <pc:spChg chg="del">
          <ac:chgData name="Chinnajee Rao" userId="49983844-979a-4064-bc28-8953d721f77d" providerId="ADAL" clId="{9D1733B8-632F-4DD4-B80F-A5D3D9069F7F}" dt="2019-10-13T10:56:00.280" v="51" actId="478"/>
          <ac:spMkLst>
            <pc:docMk/>
            <pc:sldMk cId="0" sldId="275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00.925" v="52" actId="478"/>
          <ac:spMkLst>
            <pc:docMk/>
            <pc:sldMk cId="0" sldId="275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03.197" v="54" actId="478"/>
        <pc:sldMkLst>
          <pc:docMk/>
          <pc:sldMk cId="0" sldId="276"/>
        </pc:sldMkLst>
        <pc:spChg chg="del">
          <ac:chgData name="Chinnajee Rao" userId="49983844-979a-4064-bc28-8953d721f77d" providerId="ADAL" clId="{9D1733B8-632F-4DD4-B80F-A5D3D9069F7F}" dt="2019-10-13T10:56:02.587" v="53" actId="478"/>
          <ac:spMkLst>
            <pc:docMk/>
            <pc:sldMk cId="0" sldId="276"/>
            <ac:spMk id="1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03.197" v="54" actId="478"/>
          <ac:spMkLst>
            <pc:docMk/>
            <pc:sldMk cId="0" sldId="276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05.499" v="56" actId="478"/>
        <pc:sldMkLst>
          <pc:docMk/>
          <pc:sldMk cId="0" sldId="277"/>
        </pc:sldMkLst>
        <pc:spChg chg="del">
          <ac:chgData name="Chinnajee Rao" userId="49983844-979a-4064-bc28-8953d721f77d" providerId="ADAL" clId="{9D1733B8-632F-4DD4-B80F-A5D3D9069F7F}" dt="2019-10-13T10:56:04.846" v="55" actId="478"/>
          <ac:spMkLst>
            <pc:docMk/>
            <pc:sldMk cId="0" sldId="277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05.499" v="56" actId="478"/>
          <ac:spMkLst>
            <pc:docMk/>
            <pc:sldMk cId="0" sldId="277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07.769" v="58" actId="478"/>
        <pc:sldMkLst>
          <pc:docMk/>
          <pc:sldMk cId="0" sldId="278"/>
        </pc:sldMkLst>
        <pc:spChg chg="del">
          <ac:chgData name="Chinnajee Rao" userId="49983844-979a-4064-bc28-8953d721f77d" providerId="ADAL" clId="{9D1733B8-632F-4DD4-B80F-A5D3D9069F7F}" dt="2019-10-13T10:56:07.179" v="57" actId="478"/>
          <ac:spMkLst>
            <pc:docMk/>
            <pc:sldMk cId="0" sldId="278"/>
            <ac:spMk id="18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07.769" v="58" actId="478"/>
          <ac:spMkLst>
            <pc:docMk/>
            <pc:sldMk cId="0" sldId="278"/>
            <ac:spMk id="19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10.109" v="60" actId="478"/>
        <pc:sldMkLst>
          <pc:docMk/>
          <pc:sldMk cId="0" sldId="279"/>
        </pc:sldMkLst>
        <pc:spChg chg="del">
          <ac:chgData name="Chinnajee Rao" userId="49983844-979a-4064-bc28-8953d721f77d" providerId="ADAL" clId="{9D1733B8-632F-4DD4-B80F-A5D3D9069F7F}" dt="2019-10-13T10:56:09.505" v="59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10.109" v="60" actId="478"/>
          <ac:spMkLst>
            <pc:docMk/>
            <pc:sldMk cId="0" sldId="279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12.414" v="62" actId="478"/>
        <pc:sldMkLst>
          <pc:docMk/>
          <pc:sldMk cId="0" sldId="280"/>
        </pc:sldMkLst>
        <pc:spChg chg="del">
          <ac:chgData name="Chinnajee Rao" userId="49983844-979a-4064-bc28-8953d721f77d" providerId="ADAL" clId="{9D1733B8-632F-4DD4-B80F-A5D3D9069F7F}" dt="2019-10-13T10:56:11.742" v="61" actId="478"/>
          <ac:spMkLst>
            <pc:docMk/>
            <pc:sldMk cId="0" sldId="280"/>
            <ac:spMk id="20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12.414" v="62" actId="478"/>
          <ac:spMkLst>
            <pc:docMk/>
            <pc:sldMk cId="0" sldId="280"/>
            <ac:spMk id="21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14.728" v="64" actId="478"/>
        <pc:sldMkLst>
          <pc:docMk/>
          <pc:sldMk cId="0" sldId="281"/>
        </pc:sldMkLst>
        <pc:spChg chg="del">
          <ac:chgData name="Chinnajee Rao" userId="49983844-979a-4064-bc28-8953d721f77d" providerId="ADAL" clId="{9D1733B8-632F-4DD4-B80F-A5D3D9069F7F}" dt="2019-10-13T10:56:14.052" v="63" actId="478"/>
          <ac:spMkLst>
            <pc:docMk/>
            <pc:sldMk cId="0" sldId="281"/>
            <ac:spMk id="20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14.728" v="64" actId="478"/>
          <ac:spMkLst>
            <pc:docMk/>
            <pc:sldMk cId="0" sldId="281"/>
            <ac:spMk id="21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17.047" v="66" actId="478"/>
        <pc:sldMkLst>
          <pc:docMk/>
          <pc:sldMk cId="0" sldId="282"/>
        </pc:sldMkLst>
        <pc:spChg chg="del">
          <ac:chgData name="Chinnajee Rao" userId="49983844-979a-4064-bc28-8953d721f77d" providerId="ADAL" clId="{9D1733B8-632F-4DD4-B80F-A5D3D9069F7F}" dt="2019-10-13T10:56:16.337" v="65" actId="478"/>
          <ac:spMkLst>
            <pc:docMk/>
            <pc:sldMk cId="0" sldId="282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17.047" v="66" actId="478"/>
          <ac:spMkLst>
            <pc:docMk/>
            <pc:sldMk cId="0" sldId="282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19.487" v="68" actId="478"/>
        <pc:sldMkLst>
          <pc:docMk/>
          <pc:sldMk cId="0" sldId="283"/>
        </pc:sldMkLst>
        <pc:spChg chg="del">
          <ac:chgData name="Chinnajee Rao" userId="49983844-979a-4064-bc28-8953d721f77d" providerId="ADAL" clId="{9D1733B8-632F-4DD4-B80F-A5D3D9069F7F}" dt="2019-10-13T10:56:18.746" v="67" actId="478"/>
          <ac:spMkLst>
            <pc:docMk/>
            <pc:sldMk cId="0" sldId="283"/>
            <ac:spMk id="16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19.487" v="68" actId="478"/>
          <ac:spMkLst>
            <pc:docMk/>
            <pc:sldMk cId="0" sldId="283"/>
            <ac:spMk id="17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22.214" v="70" actId="478"/>
        <pc:sldMkLst>
          <pc:docMk/>
          <pc:sldMk cId="0" sldId="284"/>
        </pc:sldMkLst>
        <pc:spChg chg="del">
          <ac:chgData name="Chinnajee Rao" userId="49983844-979a-4064-bc28-8953d721f77d" providerId="ADAL" clId="{9D1733B8-632F-4DD4-B80F-A5D3D9069F7F}" dt="2019-10-13T10:56:21.590" v="69" actId="478"/>
          <ac:spMkLst>
            <pc:docMk/>
            <pc:sldMk cId="0" sldId="284"/>
            <ac:spMk id="31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22.214" v="70" actId="478"/>
          <ac:spMkLst>
            <pc:docMk/>
            <pc:sldMk cId="0" sldId="284"/>
            <ac:spMk id="32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24.790" v="72" actId="478"/>
        <pc:sldMkLst>
          <pc:docMk/>
          <pc:sldMk cId="0" sldId="285"/>
        </pc:sldMkLst>
        <pc:spChg chg="del">
          <ac:chgData name="Chinnajee Rao" userId="49983844-979a-4064-bc28-8953d721f77d" providerId="ADAL" clId="{9D1733B8-632F-4DD4-B80F-A5D3D9069F7F}" dt="2019-10-13T10:56:24.084" v="71" actId="478"/>
          <ac:spMkLst>
            <pc:docMk/>
            <pc:sldMk cId="0" sldId="285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24.790" v="72" actId="478"/>
          <ac:spMkLst>
            <pc:docMk/>
            <pc:sldMk cId="0" sldId="285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27.171" v="74" actId="478"/>
        <pc:sldMkLst>
          <pc:docMk/>
          <pc:sldMk cId="0" sldId="286"/>
        </pc:sldMkLst>
        <pc:spChg chg="del">
          <ac:chgData name="Chinnajee Rao" userId="49983844-979a-4064-bc28-8953d721f77d" providerId="ADAL" clId="{9D1733B8-632F-4DD4-B80F-A5D3D9069F7F}" dt="2019-10-13T10:56:26.517" v="73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27.171" v="74" actId="478"/>
          <ac:spMkLst>
            <pc:docMk/>
            <pc:sldMk cId="0" sldId="286"/>
            <ac:spMk id="7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29.628" v="76" actId="478"/>
        <pc:sldMkLst>
          <pc:docMk/>
          <pc:sldMk cId="0" sldId="287"/>
        </pc:sldMkLst>
        <pc:spChg chg="del">
          <ac:chgData name="Chinnajee Rao" userId="49983844-979a-4064-bc28-8953d721f77d" providerId="ADAL" clId="{9D1733B8-632F-4DD4-B80F-A5D3D9069F7F}" dt="2019-10-13T10:56:28.985" v="75" actId="478"/>
          <ac:spMkLst>
            <pc:docMk/>
            <pc:sldMk cId="0" sldId="287"/>
            <ac:spMk id="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29.628" v="76" actId="478"/>
          <ac:spMkLst>
            <pc:docMk/>
            <pc:sldMk cId="0" sldId="287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32.001" v="78" actId="478"/>
        <pc:sldMkLst>
          <pc:docMk/>
          <pc:sldMk cId="0" sldId="288"/>
        </pc:sldMkLst>
        <pc:spChg chg="del">
          <ac:chgData name="Chinnajee Rao" userId="49983844-979a-4064-bc28-8953d721f77d" providerId="ADAL" clId="{9D1733B8-632F-4DD4-B80F-A5D3D9069F7F}" dt="2019-10-13T10:56:31.392" v="77" actId="478"/>
          <ac:spMkLst>
            <pc:docMk/>
            <pc:sldMk cId="0" sldId="288"/>
            <ac:spMk id="21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32.001" v="78" actId="478"/>
          <ac:spMkLst>
            <pc:docMk/>
            <pc:sldMk cId="0" sldId="288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34.705" v="80" actId="478"/>
        <pc:sldMkLst>
          <pc:docMk/>
          <pc:sldMk cId="0" sldId="289"/>
        </pc:sldMkLst>
        <pc:spChg chg="del">
          <ac:chgData name="Chinnajee Rao" userId="49983844-979a-4064-bc28-8953d721f77d" providerId="ADAL" clId="{9D1733B8-632F-4DD4-B80F-A5D3D9069F7F}" dt="2019-10-13T10:56:33.995" v="79" actId="478"/>
          <ac:spMkLst>
            <pc:docMk/>
            <pc:sldMk cId="0" sldId="289"/>
            <ac:spMk id="22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34.705" v="80" actId="478"/>
          <ac:spMkLst>
            <pc:docMk/>
            <pc:sldMk cId="0" sldId="289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37.251" v="82" actId="478"/>
        <pc:sldMkLst>
          <pc:docMk/>
          <pc:sldMk cId="0" sldId="290"/>
        </pc:sldMkLst>
        <pc:spChg chg="del">
          <ac:chgData name="Chinnajee Rao" userId="49983844-979a-4064-bc28-8953d721f77d" providerId="ADAL" clId="{9D1733B8-632F-4DD4-B80F-A5D3D9069F7F}" dt="2019-10-13T10:56:36.662" v="81" actId="478"/>
          <ac:spMkLst>
            <pc:docMk/>
            <pc:sldMk cId="0" sldId="290"/>
            <ac:spMk id="21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37.251" v="82" actId="478"/>
          <ac:spMkLst>
            <pc:docMk/>
            <pc:sldMk cId="0" sldId="290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39.510" v="84" actId="478"/>
        <pc:sldMkLst>
          <pc:docMk/>
          <pc:sldMk cId="0" sldId="291"/>
        </pc:sldMkLst>
        <pc:spChg chg="del">
          <ac:chgData name="Chinnajee Rao" userId="49983844-979a-4064-bc28-8953d721f77d" providerId="ADAL" clId="{9D1733B8-632F-4DD4-B80F-A5D3D9069F7F}" dt="2019-10-13T10:56:38.946" v="83" actId="478"/>
          <ac:spMkLst>
            <pc:docMk/>
            <pc:sldMk cId="0" sldId="291"/>
            <ac:spMk id="22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39.510" v="84" actId="478"/>
          <ac:spMkLst>
            <pc:docMk/>
            <pc:sldMk cId="0" sldId="291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41.644" v="86" actId="478"/>
        <pc:sldMkLst>
          <pc:docMk/>
          <pc:sldMk cId="0" sldId="292"/>
        </pc:sldMkLst>
        <pc:spChg chg="del">
          <ac:chgData name="Chinnajee Rao" userId="49983844-979a-4064-bc28-8953d721f77d" providerId="ADAL" clId="{9D1733B8-632F-4DD4-B80F-A5D3D9069F7F}" dt="2019-10-13T10:56:41.124" v="85" actId="478"/>
          <ac:spMkLst>
            <pc:docMk/>
            <pc:sldMk cId="0" sldId="292"/>
            <ac:spMk id="20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41.644" v="86" actId="478"/>
          <ac:spMkLst>
            <pc:docMk/>
            <pc:sldMk cId="0" sldId="292"/>
            <ac:spMk id="21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43.924" v="88" actId="478"/>
        <pc:sldMkLst>
          <pc:docMk/>
          <pc:sldMk cId="0" sldId="293"/>
        </pc:sldMkLst>
        <pc:spChg chg="del">
          <ac:chgData name="Chinnajee Rao" userId="49983844-979a-4064-bc28-8953d721f77d" providerId="ADAL" clId="{9D1733B8-632F-4DD4-B80F-A5D3D9069F7F}" dt="2019-10-13T10:56:43.342" v="87" actId="478"/>
          <ac:spMkLst>
            <pc:docMk/>
            <pc:sldMk cId="0" sldId="293"/>
            <ac:spMk id="22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43.924" v="88" actId="478"/>
          <ac:spMkLst>
            <pc:docMk/>
            <pc:sldMk cId="0" sldId="293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46.399" v="90" actId="478"/>
        <pc:sldMkLst>
          <pc:docMk/>
          <pc:sldMk cId="0" sldId="294"/>
        </pc:sldMkLst>
        <pc:spChg chg="del">
          <ac:chgData name="Chinnajee Rao" userId="49983844-979a-4064-bc28-8953d721f77d" providerId="ADAL" clId="{9D1733B8-632F-4DD4-B80F-A5D3D9069F7F}" dt="2019-10-13T10:56:45.860" v="89" actId="478"/>
          <ac:spMkLst>
            <pc:docMk/>
            <pc:sldMk cId="0" sldId="294"/>
            <ac:spMk id="21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46.399" v="90" actId="478"/>
          <ac:spMkLst>
            <pc:docMk/>
            <pc:sldMk cId="0" sldId="294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49.806" v="92" actId="478"/>
        <pc:sldMkLst>
          <pc:docMk/>
          <pc:sldMk cId="0" sldId="295"/>
        </pc:sldMkLst>
        <pc:spChg chg="del">
          <ac:chgData name="Chinnajee Rao" userId="49983844-979a-4064-bc28-8953d721f77d" providerId="ADAL" clId="{9D1733B8-632F-4DD4-B80F-A5D3D9069F7F}" dt="2019-10-13T10:56:49.105" v="91" actId="478"/>
          <ac:spMkLst>
            <pc:docMk/>
            <pc:sldMk cId="0" sldId="295"/>
            <ac:spMk id="2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49.806" v="92" actId="478"/>
          <ac:spMkLst>
            <pc:docMk/>
            <pc:sldMk cId="0" sldId="295"/>
            <ac:spMk id="2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53.834" v="94" actId="478"/>
        <pc:sldMkLst>
          <pc:docMk/>
          <pc:sldMk cId="0" sldId="296"/>
        </pc:sldMkLst>
        <pc:spChg chg="del">
          <ac:chgData name="Chinnajee Rao" userId="49983844-979a-4064-bc28-8953d721f77d" providerId="ADAL" clId="{9D1733B8-632F-4DD4-B80F-A5D3D9069F7F}" dt="2019-10-13T10:56:51.643" v="93" actId="478"/>
          <ac:spMkLst>
            <pc:docMk/>
            <pc:sldMk cId="0" sldId="296"/>
            <ac:spMk id="13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53.834" v="94" actId="478"/>
          <ac:spMkLst>
            <pc:docMk/>
            <pc:sldMk cId="0" sldId="296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9D1733B8-632F-4DD4-B80F-A5D3D9069F7F}" dt="2019-10-13T10:56:56.524" v="96" actId="478"/>
        <pc:sldMkLst>
          <pc:docMk/>
          <pc:sldMk cId="0" sldId="297"/>
        </pc:sldMkLst>
        <pc:spChg chg="del">
          <ac:chgData name="Chinnajee Rao" userId="49983844-979a-4064-bc28-8953d721f77d" providerId="ADAL" clId="{9D1733B8-632F-4DD4-B80F-A5D3D9069F7F}" dt="2019-10-13T10:56:55.851" v="95" actId="478"/>
          <ac:spMkLst>
            <pc:docMk/>
            <pc:sldMk cId="0" sldId="297"/>
            <ac:spMk id="14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56.524" v="96" actId="478"/>
          <ac:spMkLst>
            <pc:docMk/>
            <pc:sldMk cId="0" sldId="297"/>
            <ac:spMk id="15" creationId="{00000000-0000-0000-0000-000000000000}"/>
          </ac:spMkLst>
        </pc:spChg>
      </pc:sldChg>
      <pc:sldChg chg="delSp modSp">
        <pc:chgData name="Chinnajee Rao" userId="49983844-979a-4064-bc28-8953d721f77d" providerId="ADAL" clId="{9D1733B8-632F-4DD4-B80F-A5D3D9069F7F}" dt="2019-10-13T11:03:56.276" v="155" actId="1076"/>
        <pc:sldMkLst>
          <pc:docMk/>
          <pc:sldMk cId="0" sldId="298"/>
        </pc:sldMkLst>
        <pc:spChg chg="mod">
          <ac:chgData name="Chinnajee Rao" userId="49983844-979a-4064-bc28-8953d721f77d" providerId="ADAL" clId="{9D1733B8-632F-4DD4-B80F-A5D3D9069F7F}" dt="2019-10-13T11:03:56.276" v="155" actId="1076"/>
          <ac:spMkLst>
            <pc:docMk/>
            <pc:sldMk cId="0" sldId="298"/>
            <ac:spMk id="2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58.117" v="97" actId="478"/>
          <ac:spMkLst>
            <pc:docMk/>
            <pc:sldMk cId="0" sldId="298"/>
            <ac:spMk id="4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6:58.767" v="98" actId="478"/>
          <ac:spMkLst>
            <pc:docMk/>
            <pc:sldMk cId="0" sldId="298"/>
            <ac:spMk id="5" creationId="{00000000-0000-0000-0000-000000000000}"/>
          </ac:spMkLst>
        </pc:spChg>
      </pc:sldChg>
      <pc:sldMasterChg chg="delSp modSp setBg modSldLayout">
        <pc:chgData name="Chinnajee Rao" userId="49983844-979a-4064-bc28-8953d721f77d" providerId="ADAL" clId="{9D1733B8-632F-4DD4-B80F-A5D3D9069F7F}" dt="2019-10-13T10:58:41.867" v="146"/>
        <pc:sldMasterMkLst>
          <pc:docMk/>
          <pc:sldMasterMk cId="0" sldId="2147483648"/>
        </pc:sldMasterMkLst>
        <pc:spChg chg="mod">
          <ac:chgData name="Chinnajee Rao" userId="49983844-979a-4064-bc28-8953d721f77d" providerId="ADAL" clId="{9D1733B8-632F-4DD4-B80F-A5D3D9069F7F}" dt="2019-10-13T10:54:09.756" v="4" actId="1076"/>
          <ac:spMkLst>
            <pc:docMk/>
            <pc:sldMasterMk cId="0" sldId="2147483648"/>
            <ac:spMk id="2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4:13.045" v="5" actId="478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54:03.962" v="3" actId="478"/>
          <ac:spMkLst>
            <pc:docMk/>
            <pc:sldMasterMk cId="0" sldId="2147483648"/>
            <ac:spMk id="16" creationId="{00000000-0000-0000-0000-000000000000}"/>
          </ac:spMkLst>
        </pc:spChg>
        <pc:sldLayoutChg chg="delSp">
          <pc:chgData name="Chinnajee Rao" userId="49983844-979a-4064-bc28-8953d721f77d" providerId="ADAL" clId="{9D1733B8-632F-4DD4-B80F-A5D3D9069F7F}" dt="2019-10-13T10:54:17.457" v="6" actId="478"/>
          <pc:sldLayoutMkLst>
            <pc:docMk/>
            <pc:sldMasterMk cId="0" sldId="2147483648"/>
            <pc:sldLayoutMk cId="0" sldId="2147483661"/>
          </pc:sldLayoutMkLst>
          <pc:spChg chg="del">
            <ac:chgData name="Chinnajee Rao" userId="49983844-979a-4064-bc28-8953d721f77d" providerId="ADAL" clId="{9D1733B8-632F-4DD4-B80F-A5D3D9069F7F}" dt="2019-10-13T10:54:17.457" v="6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</pc:sldLayoutChg>
        <pc:sldLayoutChg chg="delSp">
          <pc:chgData name="Chinnajee Rao" userId="49983844-979a-4064-bc28-8953d721f77d" providerId="ADAL" clId="{9D1733B8-632F-4DD4-B80F-A5D3D9069F7F}" dt="2019-10-13T10:54:21.574" v="7" actId="478"/>
          <pc:sldLayoutMkLst>
            <pc:docMk/>
            <pc:sldMasterMk cId="0" sldId="2147483648"/>
            <pc:sldLayoutMk cId="0" sldId="2147483662"/>
          </pc:sldLayoutMkLst>
          <pc:spChg chg="del">
            <ac:chgData name="Chinnajee Rao" userId="49983844-979a-4064-bc28-8953d721f77d" providerId="ADAL" clId="{9D1733B8-632F-4DD4-B80F-A5D3D9069F7F}" dt="2019-10-13T10:54:21.574" v="7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delSp">
          <pc:chgData name="Chinnajee Rao" userId="49983844-979a-4064-bc28-8953d721f77d" providerId="ADAL" clId="{9D1733B8-632F-4DD4-B80F-A5D3D9069F7F}" dt="2019-10-13T10:54:25.899" v="8" actId="478"/>
          <pc:sldLayoutMkLst>
            <pc:docMk/>
            <pc:sldMasterMk cId="0" sldId="2147483648"/>
            <pc:sldLayoutMk cId="0" sldId="2147483663"/>
          </pc:sldLayoutMkLst>
          <pc:spChg chg="del">
            <ac:chgData name="Chinnajee Rao" userId="49983844-979a-4064-bc28-8953d721f77d" providerId="ADAL" clId="{9D1733B8-632F-4DD4-B80F-A5D3D9069F7F}" dt="2019-10-13T10:54:25.899" v="8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delSp setBg">
          <pc:chgData name="Chinnajee Rao" userId="49983844-979a-4064-bc28-8953d721f77d" providerId="ADAL" clId="{9D1733B8-632F-4DD4-B80F-A5D3D9069F7F}" dt="2019-10-13T10:58:41.867" v="146"/>
          <pc:sldLayoutMkLst>
            <pc:docMk/>
            <pc:sldMasterMk cId="0" sldId="2147483648"/>
            <pc:sldLayoutMk cId="0" sldId="2147483664"/>
          </pc:sldLayoutMkLst>
          <pc:spChg chg="del">
            <ac:chgData name="Chinnajee Rao" userId="49983844-979a-4064-bc28-8953d721f77d" providerId="ADAL" clId="{9D1733B8-632F-4DD4-B80F-A5D3D9069F7F}" dt="2019-10-13T10:54:29.128" v="9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Chinnajee Rao" userId="49983844-979a-4064-bc28-8953d721f77d" providerId="ADAL" clId="{9D1733B8-632F-4DD4-B80F-A5D3D9069F7F}" dt="2019-10-13T10:54:32.865" v="10" actId="478"/>
            <ac:spMkLst>
              <pc:docMk/>
              <pc:sldMasterMk cId="0" sldId="2147483648"/>
              <pc:sldLayoutMk cId="0" sldId="2147483664"/>
              <ac:spMk id="16" creationId="{00000000-0000-0000-0000-000000000000}"/>
            </ac:spMkLst>
          </pc:spChg>
        </pc:sldLayoutChg>
        <pc:sldLayoutChg chg="delSp setBg">
          <pc:chgData name="Chinnajee Rao" userId="49983844-979a-4064-bc28-8953d721f77d" providerId="ADAL" clId="{9D1733B8-632F-4DD4-B80F-A5D3D9069F7F}" dt="2019-10-13T10:58:41.867" v="146"/>
          <pc:sldLayoutMkLst>
            <pc:docMk/>
            <pc:sldMasterMk cId="0" sldId="2147483648"/>
            <pc:sldLayoutMk cId="0" sldId="2147483665"/>
          </pc:sldLayoutMkLst>
          <pc:spChg chg="del">
            <ac:chgData name="Chinnajee Rao" userId="49983844-979a-4064-bc28-8953d721f77d" providerId="ADAL" clId="{9D1733B8-632F-4DD4-B80F-A5D3D9069F7F}" dt="2019-10-13T10:54:49.243" v="12" actId="478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del">
            <ac:chgData name="Chinnajee Rao" userId="49983844-979a-4064-bc28-8953d721f77d" providerId="ADAL" clId="{9D1733B8-632F-4DD4-B80F-A5D3D9069F7F}" dt="2019-10-13T10:54:45.605" v="11" actId="478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552" y="112812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9" y="1203639"/>
            <a:ext cx="8967460" cy="147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kg.jenkins.io/debian-stabl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8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3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8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jp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jp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1.png"/><Relationship Id="rId4" Type="http://schemas.openxmlformats.org/officeDocument/2006/relationships/image" Target="../media/image96.png"/><Relationship Id="rId9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21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0.png"/><Relationship Id="rId7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Relationship Id="rId9" Type="http://schemas.openxmlformats.org/officeDocument/2006/relationships/image" Target="../media/image1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2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Relationship Id="rId9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100" y="2667000"/>
            <a:ext cx="3333762" cy="3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875" y="2838450"/>
            <a:ext cx="238125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0825" y="2838450"/>
            <a:ext cx="59055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1481" y="2552317"/>
            <a:ext cx="3363595" cy="8407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746760" marR="5080" indent="-734695">
              <a:lnSpc>
                <a:spcPts val="3080"/>
              </a:lnSpc>
              <a:spcBef>
                <a:spcPts val="415"/>
              </a:spcBef>
            </a:pPr>
            <a:r>
              <a:rPr sz="2750" spc="10" dirty="0">
                <a:solidFill>
                  <a:srgbClr val="2F233B"/>
                </a:solidFill>
                <a:latin typeface="Gill Sans MT"/>
                <a:cs typeface="Gill Sans MT"/>
              </a:rPr>
              <a:t>Continuous </a:t>
            </a:r>
            <a:r>
              <a:rPr sz="2750" spc="5" dirty="0">
                <a:solidFill>
                  <a:srgbClr val="2F233B"/>
                </a:solidFill>
                <a:latin typeface="Gill Sans MT"/>
                <a:cs typeface="Gill Sans MT"/>
              </a:rPr>
              <a:t>Integration  Using</a:t>
            </a:r>
            <a:r>
              <a:rPr sz="2750" spc="60" dirty="0">
                <a:solidFill>
                  <a:srgbClr val="2F233B"/>
                </a:solidFill>
                <a:latin typeface="Gill Sans MT"/>
                <a:cs typeface="Gill Sans MT"/>
              </a:rPr>
              <a:t> </a:t>
            </a:r>
            <a:r>
              <a:rPr sz="2750" spc="5" dirty="0">
                <a:solidFill>
                  <a:srgbClr val="2F233B"/>
                </a:solidFill>
                <a:latin typeface="Gill Sans MT"/>
                <a:cs typeface="Gill Sans MT"/>
              </a:rPr>
              <a:t>Jenkins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019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 </a:t>
            </a:r>
            <a:r>
              <a:rPr spc="15" dirty="0"/>
              <a:t>Continuous</a:t>
            </a:r>
            <a:r>
              <a:rPr spc="40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8149" y="2084956"/>
            <a:ext cx="29565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Frequent </a:t>
            </a:r>
            <a:r>
              <a:rPr sz="1200" spc="-15" dirty="0">
                <a:latin typeface="Calibri"/>
                <a:cs typeface="Calibri"/>
              </a:rPr>
              <a:t>Commits, </a:t>
            </a:r>
            <a:r>
              <a:rPr sz="1200" spc="-10" dirty="0">
                <a:latin typeface="Calibri"/>
                <a:cs typeface="Calibri"/>
              </a:rPr>
              <a:t>hence </a:t>
            </a:r>
            <a:r>
              <a:rPr sz="1200" spc="5" dirty="0">
                <a:latin typeface="Calibri"/>
                <a:cs typeface="Calibri"/>
              </a:rPr>
              <a:t>small </a:t>
            </a:r>
            <a:r>
              <a:rPr sz="1200" spc="-15" dirty="0">
                <a:latin typeface="Calibri"/>
                <a:cs typeface="Calibri"/>
              </a:rPr>
              <a:t>feature</a:t>
            </a:r>
            <a:r>
              <a:rPr sz="1200" spc="5" dirty="0">
                <a:latin typeface="Calibri"/>
                <a:cs typeface="Calibri"/>
              </a:rPr>
              <a:t> release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Calibri"/>
                <a:cs typeface="Calibri"/>
              </a:rPr>
              <a:t>Automated </a:t>
            </a:r>
            <a:r>
              <a:rPr sz="1200" spc="5" dirty="0">
                <a:latin typeface="Calibri"/>
                <a:cs typeface="Calibri"/>
              </a:rPr>
              <a:t>Build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  <a:p>
            <a:pPr marL="12700" marR="854710">
              <a:lnSpc>
                <a:spcPct val="198300"/>
              </a:lnSpc>
              <a:spcBef>
                <a:spcPts val="75"/>
              </a:spcBef>
            </a:pPr>
            <a:r>
              <a:rPr sz="1200" spc="-5" dirty="0">
                <a:latin typeface="Calibri"/>
                <a:cs typeface="Calibri"/>
              </a:rPr>
              <a:t>Instant feedback </a:t>
            </a:r>
            <a:r>
              <a:rPr sz="1200" spc="-15" dirty="0">
                <a:latin typeface="Calibri"/>
                <a:cs typeface="Calibri"/>
              </a:rPr>
              <a:t>to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developer  </a:t>
            </a:r>
            <a:r>
              <a:rPr sz="1200" spc="-10" dirty="0">
                <a:latin typeface="Calibri"/>
                <a:cs typeface="Calibri"/>
              </a:rPr>
              <a:t>Low </a:t>
            </a:r>
            <a:r>
              <a:rPr sz="1200" spc="5" dirty="0">
                <a:latin typeface="Calibri"/>
                <a:cs typeface="Calibri"/>
              </a:rPr>
              <a:t>risk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5" dirty="0">
                <a:latin typeface="Calibri"/>
                <a:cs typeface="Calibri"/>
              </a:rPr>
              <a:t>faster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delivery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0170" y="2078735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0170" y="2447162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0170" y="2817241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0170" y="3181096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38290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3950" b="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Jenkins?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2464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2750" b="1" spc="-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Jenkins?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50" y="962040"/>
            <a:ext cx="7648590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980297"/>
            <a:ext cx="7555865" cy="100965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7387468" y="0"/>
                </a:moveTo>
                <a:lnTo>
                  <a:pt x="168234" y="0"/>
                </a:lnTo>
                <a:lnTo>
                  <a:pt x="123510" y="6008"/>
                </a:lnTo>
                <a:lnTo>
                  <a:pt x="83322" y="22964"/>
                </a:lnTo>
                <a:lnTo>
                  <a:pt x="49273" y="49263"/>
                </a:lnTo>
                <a:lnTo>
                  <a:pt x="22968" y="83298"/>
                </a:lnTo>
                <a:lnTo>
                  <a:pt x="6009" y="123465"/>
                </a:lnTo>
                <a:lnTo>
                  <a:pt x="0" y="168158"/>
                </a:lnTo>
                <a:lnTo>
                  <a:pt x="0" y="841126"/>
                </a:lnTo>
                <a:lnTo>
                  <a:pt x="6009" y="885870"/>
                </a:lnTo>
                <a:lnTo>
                  <a:pt x="22968" y="926071"/>
                </a:lnTo>
                <a:lnTo>
                  <a:pt x="49273" y="960127"/>
                </a:lnTo>
                <a:lnTo>
                  <a:pt x="83322" y="986436"/>
                </a:lnTo>
                <a:lnTo>
                  <a:pt x="123510" y="1003396"/>
                </a:lnTo>
                <a:lnTo>
                  <a:pt x="168234" y="1009406"/>
                </a:lnTo>
                <a:lnTo>
                  <a:pt x="7387468" y="1009406"/>
                </a:lnTo>
                <a:lnTo>
                  <a:pt x="7432212" y="1003396"/>
                </a:lnTo>
                <a:lnTo>
                  <a:pt x="7472413" y="986436"/>
                </a:lnTo>
                <a:lnTo>
                  <a:pt x="7506469" y="960127"/>
                </a:lnTo>
                <a:lnTo>
                  <a:pt x="7532778" y="926071"/>
                </a:lnTo>
                <a:lnTo>
                  <a:pt x="7549739" y="885870"/>
                </a:lnTo>
                <a:lnTo>
                  <a:pt x="7555748" y="841126"/>
                </a:lnTo>
                <a:lnTo>
                  <a:pt x="7555748" y="168158"/>
                </a:lnTo>
                <a:lnTo>
                  <a:pt x="7549739" y="123465"/>
                </a:lnTo>
                <a:lnTo>
                  <a:pt x="7532778" y="83298"/>
                </a:lnTo>
                <a:lnTo>
                  <a:pt x="7506469" y="49263"/>
                </a:lnTo>
                <a:lnTo>
                  <a:pt x="7472413" y="22964"/>
                </a:lnTo>
                <a:lnTo>
                  <a:pt x="7432212" y="6008"/>
                </a:lnTo>
                <a:lnTo>
                  <a:pt x="738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980297"/>
            <a:ext cx="7555865" cy="100965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0" y="168158"/>
                </a:moveTo>
                <a:lnTo>
                  <a:pt x="6009" y="123465"/>
                </a:lnTo>
                <a:lnTo>
                  <a:pt x="22968" y="83298"/>
                </a:lnTo>
                <a:lnTo>
                  <a:pt x="49273" y="49263"/>
                </a:lnTo>
                <a:lnTo>
                  <a:pt x="83322" y="22964"/>
                </a:lnTo>
                <a:lnTo>
                  <a:pt x="123510" y="6008"/>
                </a:lnTo>
                <a:lnTo>
                  <a:pt x="168234" y="0"/>
                </a:lnTo>
                <a:lnTo>
                  <a:pt x="7387467" y="0"/>
                </a:lnTo>
                <a:lnTo>
                  <a:pt x="7432212" y="6008"/>
                </a:lnTo>
                <a:lnTo>
                  <a:pt x="7472413" y="22964"/>
                </a:lnTo>
                <a:lnTo>
                  <a:pt x="7506469" y="49263"/>
                </a:lnTo>
                <a:lnTo>
                  <a:pt x="7532778" y="83298"/>
                </a:lnTo>
                <a:lnTo>
                  <a:pt x="7549738" y="123465"/>
                </a:lnTo>
                <a:lnTo>
                  <a:pt x="7555747" y="168158"/>
                </a:lnTo>
                <a:lnTo>
                  <a:pt x="7555747" y="841126"/>
                </a:lnTo>
                <a:lnTo>
                  <a:pt x="7549738" y="885870"/>
                </a:lnTo>
                <a:lnTo>
                  <a:pt x="7532778" y="926071"/>
                </a:lnTo>
                <a:lnTo>
                  <a:pt x="7506469" y="960127"/>
                </a:lnTo>
                <a:lnTo>
                  <a:pt x="7472413" y="986436"/>
                </a:lnTo>
                <a:lnTo>
                  <a:pt x="7432212" y="1003396"/>
                </a:lnTo>
                <a:lnTo>
                  <a:pt x="7387467" y="1009406"/>
                </a:lnTo>
                <a:lnTo>
                  <a:pt x="168234" y="1009406"/>
                </a:lnTo>
                <a:lnTo>
                  <a:pt x="123510" y="1003396"/>
                </a:lnTo>
                <a:lnTo>
                  <a:pt x="83322" y="986436"/>
                </a:lnTo>
                <a:lnTo>
                  <a:pt x="49273" y="960127"/>
                </a:lnTo>
                <a:lnTo>
                  <a:pt x="22968" y="926071"/>
                </a:lnTo>
                <a:lnTo>
                  <a:pt x="6009" y="885870"/>
                </a:lnTo>
                <a:lnTo>
                  <a:pt x="0" y="841126"/>
                </a:lnTo>
                <a:lnTo>
                  <a:pt x="0" y="16815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860" y="1111945"/>
            <a:ext cx="670560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open-source automation </a:t>
            </a:r>
            <a:r>
              <a:rPr sz="1350" spc="-10" dirty="0">
                <a:latin typeface="Calibri"/>
                <a:cs typeface="Calibri"/>
              </a:rPr>
              <a:t>server written in </a:t>
            </a:r>
            <a:r>
              <a:rPr sz="1350" spc="10" dirty="0">
                <a:latin typeface="Calibri"/>
                <a:cs typeface="Calibri"/>
              </a:rPr>
              <a:t>Java.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dirty="0">
                <a:latin typeface="Calibri"/>
                <a:cs typeface="Calibri"/>
              </a:rPr>
              <a:t>to automate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non-  </a:t>
            </a:r>
            <a:r>
              <a:rPr sz="1350" spc="-20" dirty="0">
                <a:latin typeface="Calibri"/>
                <a:cs typeface="Calibri"/>
              </a:rPr>
              <a:t>human </a:t>
            </a:r>
            <a:r>
              <a:rPr sz="1350" spc="-10" dirty="0">
                <a:latin typeface="Calibri"/>
                <a:cs typeface="Calibri"/>
              </a:rPr>
              <a:t>part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5" dirty="0">
                <a:latin typeface="Calibri"/>
                <a:cs typeface="Calibri"/>
              </a:rPr>
              <a:t>process, with </a:t>
            </a:r>
            <a:r>
              <a:rPr sz="1350" spc="-10" dirty="0">
                <a:latin typeface="Calibri"/>
                <a:cs typeface="Calibri"/>
              </a:rPr>
              <a:t>continuous integration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facilitating  </a:t>
            </a:r>
            <a:r>
              <a:rPr sz="1350" spc="-5" dirty="0">
                <a:latin typeface="Calibri"/>
                <a:cs typeface="Calibri"/>
              </a:rPr>
              <a:t>technical </a:t>
            </a:r>
            <a:r>
              <a:rPr sz="1350" dirty="0">
                <a:latin typeface="Calibri"/>
                <a:cs typeface="Calibri"/>
              </a:rPr>
              <a:t>aspects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continuous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delivery.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3404" y="2602077"/>
            <a:ext cx="1452119" cy="2003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375" y="1304925"/>
            <a:ext cx="5895959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6937" y="1322831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80">
                <a:moveTo>
                  <a:pt x="5654793" y="0"/>
                </a:moveTo>
                <a:lnTo>
                  <a:pt x="151125" y="0"/>
                </a:lnTo>
                <a:lnTo>
                  <a:pt x="103368" y="7707"/>
                </a:lnTo>
                <a:lnTo>
                  <a:pt x="61883" y="29168"/>
                </a:lnTo>
                <a:lnTo>
                  <a:pt x="29165" y="61886"/>
                </a:lnTo>
                <a:lnTo>
                  <a:pt x="7706" y="103368"/>
                </a:lnTo>
                <a:lnTo>
                  <a:pt x="0" y="151119"/>
                </a:lnTo>
                <a:lnTo>
                  <a:pt x="0" y="755385"/>
                </a:lnTo>
                <a:lnTo>
                  <a:pt x="7706" y="803147"/>
                </a:lnTo>
                <a:lnTo>
                  <a:pt x="29165" y="844636"/>
                </a:lnTo>
                <a:lnTo>
                  <a:pt x="61883" y="877359"/>
                </a:lnTo>
                <a:lnTo>
                  <a:pt x="103368" y="898821"/>
                </a:lnTo>
                <a:lnTo>
                  <a:pt x="151125" y="906530"/>
                </a:lnTo>
                <a:lnTo>
                  <a:pt x="5654793" y="906530"/>
                </a:lnTo>
                <a:lnTo>
                  <a:pt x="5702559" y="898821"/>
                </a:lnTo>
                <a:lnTo>
                  <a:pt x="5744050" y="877359"/>
                </a:lnTo>
                <a:lnTo>
                  <a:pt x="5776773" y="844636"/>
                </a:lnTo>
                <a:lnTo>
                  <a:pt x="5798235" y="803147"/>
                </a:lnTo>
                <a:lnTo>
                  <a:pt x="5805943" y="755385"/>
                </a:lnTo>
                <a:lnTo>
                  <a:pt x="5805943" y="151119"/>
                </a:lnTo>
                <a:lnTo>
                  <a:pt x="5798235" y="103368"/>
                </a:lnTo>
                <a:lnTo>
                  <a:pt x="5776773" y="61886"/>
                </a:lnTo>
                <a:lnTo>
                  <a:pt x="5744050" y="29168"/>
                </a:lnTo>
                <a:lnTo>
                  <a:pt x="5702559" y="7707"/>
                </a:lnTo>
                <a:lnTo>
                  <a:pt x="5654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6936" y="1322832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80">
                <a:moveTo>
                  <a:pt x="0" y="151119"/>
                </a:moveTo>
                <a:lnTo>
                  <a:pt x="7706" y="103368"/>
                </a:lnTo>
                <a:lnTo>
                  <a:pt x="29165" y="61886"/>
                </a:lnTo>
                <a:lnTo>
                  <a:pt x="61883" y="29168"/>
                </a:lnTo>
                <a:lnTo>
                  <a:pt x="103368" y="7707"/>
                </a:lnTo>
                <a:lnTo>
                  <a:pt x="151125" y="0"/>
                </a:lnTo>
                <a:lnTo>
                  <a:pt x="5654792" y="0"/>
                </a:lnTo>
                <a:lnTo>
                  <a:pt x="5702558" y="7707"/>
                </a:lnTo>
                <a:lnTo>
                  <a:pt x="5744049" y="29168"/>
                </a:lnTo>
                <a:lnTo>
                  <a:pt x="5776772" y="61886"/>
                </a:lnTo>
                <a:lnTo>
                  <a:pt x="5798235" y="103368"/>
                </a:lnTo>
                <a:lnTo>
                  <a:pt x="5805943" y="151119"/>
                </a:lnTo>
                <a:lnTo>
                  <a:pt x="5805943" y="755385"/>
                </a:lnTo>
                <a:lnTo>
                  <a:pt x="5798235" y="803147"/>
                </a:lnTo>
                <a:lnTo>
                  <a:pt x="5776772" y="844636"/>
                </a:lnTo>
                <a:lnTo>
                  <a:pt x="5744049" y="877359"/>
                </a:lnTo>
                <a:lnTo>
                  <a:pt x="5702558" y="898821"/>
                </a:lnTo>
                <a:lnTo>
                  <a:pt x="5654792" y="906530"/>
                </a:lnTo>
                <a:lnTo>
                  <a:pt x="151125" y="906530"/>
                </a:lnTo>
                <a:lnTo>
                  <a:pt x="103368" y="898821"/>
                </a:lnTo>
                <a:lnTo>
                  <a:pt x="61883" y="877359"/>
                </a:lnTo>
                <a:lnTo>
                  <a:pt x="29165" y="844636"/>
                </a:lnTo>
                <a:lnTo>
                  <a:pt x="7706" y="803147"/>
                </a:lnTo>
                <a:lnTo>
                  <a:pt x="0" y="755385"/>
                </a:lnTo>
                <a:lnTo>
                  <a:pt x="0" y="15111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321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Features </a:t>
            </a:r>
            <a:r>
              <a:rPr spc="10" dirty="0"/>
              <a:t>of Jenkins</a:t>
            </a:r>
          </a:p>
        </p:txBody>
      </p:sp>
      <p:sp>
        <p:nvSpPr>
          <p:cNvPr id="6" name="object 6"/>
          <p:cNvSpPr/>
          <p:nvPr/>
        </p:nvSpPr>
        <p:spPr>
          <a:xfrm>
            <a:off x="607707" y="3417825"/>
            <a:ext cx="1065035" cy="146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25" y="1162050"/>
            <a:ext cx="1314450" cy="1266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954" y="121298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5">
                <a:moveTo>
                  <a:pt x="573212" y="0"/>
                </a:moveTo>
                <a:lnTo>
                  <a:pt x="523749" y="2030"/>
                </a:lnTo>
                <a:lnTo>
                  <a:pt x="475454" y="8010"/>
                </a:lnTo>
                <a:lnTo>
                  <a:pt x="428501" y="17775"/>
                </a:lnTo>
                <a:lnTo>
                  <a:pt x="383061" y="31158"/>
                </a:lnTo>
                <a:lnTo>
                  <a:pt x="339306" y="47993"/>
                </a:lnTo>
                <a:lnTo>
                  <a:pt x="297409" y="68114"/>
                </a:lnTo>
                <a:lnTo>
                  <a:pt x="257541" y="91355"/>
                </a:lnTo>
                <a:lnTo>
                  <a:pt x="219874" y="117550"/>
                </a:lnTo>
                <a:lnTo>
                  <a:pt x="184580" y="146534"/>
                </a:lnTo>
                <a:lnTo>
                  <a:pt x="151831" y="178140"/>
                </a:lnTo>
                <a:lnTo>
                  <a:pt x="121800" y="212203"/>
                </a:lnTo>
                <a:lnTo>
                  <a:pt x="94657" y="248555"/>
                </a:lnTo>
                <a:lnTo>
                  <a:pt x="70576" y="287032"/>
                </a:lnTo>
                <a:lnTo>
                  <a:pt x="49727" y="327468"/>
                </a:lnTo>
                <a:lnTo>
                  <a:pt x="32284" y="369696"/>
                </a:lnTo>
                <a:lnTo>
                  <a:pt x="18417" y="413550"/>
                </a:lnTo>
                <a:lnTo>
                  <a:pt x="8300" y="458865"/>
                </a:lnTo>
                <a:lnTo>
                  <a:pt x="2103" y="505474"/>
                </a:lnTo>
                <a:lnTo>
                  <a:pt x="0" y="553212"/>
                </a:lnTo>
                <a:lnTo>
                  <a:pt x="2103" y="600949"/>
                </a:lnTo>
                <a:lnTo>
                  <a:pt x="8300" y="647558"/>
                </a:lnTo>
                <a:lnTo>
                  <a:pt x="18417" y="692873"/>
                </a:lnTo>
                <a:lnTo>
                  <a:pt x="32284" y="736726"/>
                </a:lnTo>
                <a:lnTo>
                  <a:pt x="49727" y="778954"/>
                </a:lnTo>
                <a:lnTo>
                  <a:pt x="70576" y="819389"/>
                </a:lnTo>
                <a:lnTo>
                  <a:pt x="94657" y="857865"/>
                </a:lnTo>
                <a:lnTo>
                  <a:pt x="121800" y="894217"/>
                </a:lnTo>
                <a:lnTo>
                  <a:pt x="151831" y="928279"/>
                </a:lnTo>
                <a:lnTo>
                  <a:pt x="184580" y="959884"/>
                </a:lnTo>
                <a:lnTo>
                  <a:pt x="219874" y="988867"/>
                </a:lnTo>
                <a:lnTo>
                  <a:pt x="257541" y="1015062"/>
                </a:lnTo>
                <a:lnTo>
                  <a:pt x="297409" y="1038302"/>
                </a:lnTo>
                <a:lnTo>
                  <a:pt x="339306" y="1058423"/>
                </a:lnTo>
                <a:lnTo>
                  <a:pt x="383061" y="1075257"/>
                </a:lnTo>
                <a:lnTo>
                  <a:pt x="428501" y="1088640"/>
                </a:lnTo>
                <a:lnTo>
                  <a:pt x="475454" y="1098404"/>
                </a:lnTo>
                <a:lnTo>
                  <a:pt x="523749" y="1104384"/>
                </a:lnTo>
                <a:lnTo>
                  <a:pt x="573212" y="1106414"/>
                </a:lnTo>
                <a:lnTo>
                  <a:pt x="622676" y="1104384"/>
                </a:lnTo>
                <a:lnTo>
                  <a:pt x="670969" y="1098404"/>
                </a:lnTo>
                <a:lnTo>
                  <a:pt x="717920" y="1088640"/>
                </a:lnTo>
                <a:lnTo>
                  <a:pt x="763357" y="1075257"/>
                </a:lnTo>
                <a:lnTo>
                  <a:pt x="807109" y="1058423"/>
                </a:lnTo>
                <a:lnTo>
                  <a:pt x="849002" y="1038302"/>
                </a:lnTo>
                <a:lnTo>
                  <a:pt x="888866" y="1015062"/>
                </a:lnTo>
                <a:lnTo>
                  <a:pt x="926529" y="988867"/>
                </a:lnTo>
                <a:lnTo>
                  <a:pt x="961818" y="959884"/>
                </a:lnTo>
                <a:lnTo>
                  <a:pt x="994562" y="928279"/>
                </a:lnTo>
                <a:lnTo>
                  <a:pt x="1024589" y="894217"/>
                </a:lnTo>
                <a:lnTo>
                  <a:pt x="1051728" y="857865"/>
                </a:lnTo>
                <a:lnTo>
                  <a:pt x="1075805" y="819389"/>
                </a:lnTo>
                <a:lnTo>
                  <a:pt x="1096650" y="778954"/>
                </a:lnTo>
                <a:lnTo>
                  <a:pt x="1114090" y="736726"/>
                </a:lnTo>
                <a:lnTo>
                  <a:pt x="1127953" y="692873"/>
                </a:lnTo>
                <a:lnTo>
                  <a:pt x="1138069" y="647558"/>
                </a:lnTo>
                <a:lnTo>
                  <a:pt x="1144264" y="600949"/>
                </a:lnTo>
                <a:lnTo>
                  <a:pt x="1146368" y="553212"/>
                </a:lnTo>
                <a:lnTo>
                  <a:pt x="1144264" y="505474"/>
                </a:lnTo>
                <a:lnTo>
                  <a:pt x="1138069" y="458865"/>
                </a:lnTo>
                <a:lnTo>
                  <a:pt x="1127953" y="413550"/>
                </a:lnTo>
                <a:lnTo>
                  <a:pt x="1114090" y="369696"/>
                </a:lnTo>
                <a:lnTo>
                  <a:pt x="1096650" y="327468"/>
                </a:lnTo>
                <a:lnTo>
                  <a:pt x="1075805" y="287032"/>
                </a:lnTo>
                <a:lnTo>
                  <a:pt x="1051728" y="248555"/>
                </a:lnTo>
                <a:lnTo>
                  <a:pt x="1024589" y="212203"/>
                </a:lnTo>
                <a:lnTo>
                  <a:pt x="994562" y="178140"/>
                </a:lnTo>
                <a:lnTo>
                  <a:pt x="961818" y="146534"/>
                </a:lnTo>
                <a:lnTo>
                  <a:pt x="926529" y="117550"/>
                </a:lnTo>
                <a:lnTo>
                  <a:pt x="888866" y="91355"/>
                </a:lnTo>
                <a:lnTo>
                  <a:pt x="849002" y="68114"/>
                </a:lnTo>
                <a:lnTo>
                  <a:pt x="807109" y="47993"/>
                </a:lnTo>
                <a:lnTo>
                  <a:pt x="763357" y="31158"/>
                </a:lnTo>
                <a:lnTo>
                  <a:pt x="717920" y="17775"/>
                </a:lnTo>
                <a:lnTo>
                  <a:pt x="670969" y="8010"/>
                </a:lnTo>
                <a:lnTo>
                  <a:pt x="622676" y="2030"/>
                </a:lnTo>
                <a:lnTo>
                  <a:pt x="573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6954" y="1212982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5">
                <a:moveTo>
                  <a:pt x="0" y="553211"/>
                </a:moveTo>
                <a:lnTo>
                  <a:pt x="2103" y="505474"/>
                </a:lnTo>
                <a:lnTo>
                  <a:pt x="8300" y="458865"/>
                </a:lnTo>
                <a:lnTo>
                  <a:pt x="18417" y="413550"/>
                </a:lnTo>
                <a:lnTo>
                  <a:pt x="32284" y="369696"/>
                </a:lnTo>
                <a:lnTo>
                  <a:pt x="49727" y="327468"/>
                </a:lnTo>
                <a:lnTo>
                  <a:pt x="70576" y="287032"/>
                </a:lnTo>
                <a:lnTo>
                  <a:pt x="94657" y="248555"/>
                </a:lnTo>
                <a:lnTo>
                  <a:pt x="121800" y="212203"/>
                </a:lnTo>
                <a:lnTo>
                  <a:pt x="151831" y="178140"/>
                </a:lnTo>
                <a:lnTo>
                  <a:pt x="184580" y="146534"/>
                </a:lnTo>
                <a:lnTo>
                  <a:pt x="219874" y="117550"/>
                </a:lnTo>
                <a:lnTo>
                  <a:pt x="257541" y="91355"/>
                </a:lnTo>
                <a:lnTo>
                  <a:pt x="297409" y="68114"/>
                </a:lnTo>
                <a:lnTo>
                  <a:pt x="339306" y="47993"/>
                </a:lnTo>
                <a:lnTo>
                  <a:pt x="383061" y="31158"/>
                </a:lnTo>
                <a:lnTo>
                  <a:pt x="428501" y="17775"/>
                </a:lnTo>
                <a:lnTo>
                  <a:pt x="475454" y="8010"/>
                </a:lnTo>
                <a:lnTo>
                  <a:pt x="523749" y="2030"/>
                </a:lnTo>
                <a:lnTo>
                  <a:pt x="573212" y="0"/>
                </a:lnTo>
                <a:lnTo>
                  <a:pt x="622676" y="2030"/>
                </a:lnTo>
                <a:lnTo>
                  <a:pt x="670969" y="8010"/>
                </a:lnTo>
                <a:lnTo>
                  <a:pt x="717920" y="17775"/>
                </a:lnTo>
                <a:lnTo>
                  <a:pt x="763357" y="31158"/>
                </a:lnTo>
                <a:lnTo>
                  <a:pt x="807109" y="47993"/>
                </a:lnTo>
                <a:lnTo>
                  <a:pt x="849002" y="68114"/>
                </a:lnTo>
                <a:lnTo>
                  <a:pt x="888866" y="91355"/>
                </a:lnTo>
                <a:lnTo>
                  <a:pt x="926529" y="117550"/>
                </a:lnTo>
                <a:lnTo>
                  <a:pt x="961818" y="146534"/>
                </a:lnTo>
                <a:lnTo>
                  <a:pt x="994562" y="178140"/>
                </a:lnTo>
                <a:lnTo>
                  <a:pt x="1024589" y="212203"/>
                </a:lnTo>
                <a:lnTo>
                  <a:pt x="1051727" y="248555"/>
                </a:lnTo>
                <a:lnTo>
                  <a:pt x="1075805" y="287032"/>
                </a:lnTo>
                <a:lnTo>
                  <a:pt x="1096650" y="327468"/>
                </a:lnTo>
                <a:lnTo>
                  <a:pt x="1114090" y="369696"/>
                </a:lnTo>
                <a:lnTo>
                  <a:pt x="1127953" y="413550"/>
                </a:lnTo>
                <a:lnTo>
                  <a:pt x="1138069" y="458865"/>
                </a:lnTo>
                <a:lnTo>
                  <a:pt x="1144264" y="505474"/>
                </a:lnTo>
                <a:lnTo>
                  <a:pt x="1146368" y="553211"/>
                </a:lnTo>
                <a:lnTo>
                  <a:pt x="1144264" y="600949"/>
                </a:lnTo>
                <a:lnTo>
                  <a:pt x="1138069" y="647558"/>
                </a:lnTo>
                <a:lnTo>
                  <a:pt x="1127953" y="692873"/>
                </a:lnTo>
                <a:lnTo>
                  <a:pt x="1114090" y="736726"/>
                </a:lnTo>
                <a:lnTo>
                  <a:pt x="1096650" y="778954"/>
                </a:lnTo>
                <a:lnTo>
                  <a:pt x="1075805" y="819389"/>
                </a:lnTo>
                <a:lnTo>
                  <a:pt x="1051727" y="857865"/>
                </a:lnTo>
                <a:lnTo>
                  <a:pt x="1024589" y="894217"/>
                </a:lnTo>
                <a:lnTo>
                  <a:pt x="994562" y="928279"/>
                </a:lnTo>
                <a:lnTo>
                  <a:pt x="961818" y="959884"/>
                </a:lnTo>
                <a:lnTo>
                  <a:pt x="926529" y="988867"/>
                </a:lnTo>
                <a:lnTo>
                  <a:pt x="888866" y="1015062"/>
                </a:lnTo>
                <a:lnTo>
                  <a:pt x="849002" y="1038302"/>
                </a:lnTo>
                <a:lnTo>
                  <a:pt x="807109" y="1058423"/>
                </a:lnTo>
                <a:lnTo>
                  <a:pt x="763357" y="1075257"/>
                </a:lnTo>
                <a:lnTo>
                  <a:pt x="717920" y="1088640"/>
                </a:lnTo>
                <a:lnTo>
                  <a:pt x="670969" y="1098404"/>
                </a:lnTo>
                <a:lnTo>
                  <a:pt x="622676" y="1104384"/>
                </a:lnTo>
                <a:lnTo>
                  <a:pt x="573212" y="1106414"/>
                </a:lnTo>
                <a:lnTo>
                  <a:pt x="523749" y="1104384"/>
                </a:lnTo>
                <a:lnTo>
                  <a:pt x="475454" y="1098404"/>
                </a:lnTo>
                <a:lnTo>
                  <a:pt x="428501" y="1088640"/>
                </a:lnTo>
                <a:lnTo>
                  <a:pt x="383061" y="1075257"/>
                </a:lnTo>
                <a:lnTo>
                  <a:pt x="339306" y="1058423"/>
                </a:lnTo>
                <a:lnTo>
                  <a:pt x="297409" y="1038302"/>
                </a:lnTo>
                <a:lnTo>
                  <a:pt x="257541" y="1015062"/>
                </a:lnTo>
                <a:lnTo>
                  <a:pt x="219874" y="988867"/>
                </a:lnTo>
                <a:lnTo>
                  <a:pt x="184580" y="959884"/>
                </a:lnTo>
                <a:lnTo>
                  <a:pt x="151831" y="928279"/>
                </a:lnTo>
                <a:lnTo>
                  <a:pt x="121800" y="894217"/>
                </a:lnTo>
                <a:lnTo>
                  <a:pt x="94657" y="857865"/>
                </a:lnTo>
                <a:lnTo>
                  <a:pt x="70576" y="819389"/>
                </a:lnTo>
                <a:lnTo>
                  <a:pt x="49727" y="778954"/>
                </a:lnTo>
                <a:lnTo>
                  <a:pt x="32284" y="736726"/>
                </a:lnTo>
                <a:lnTo>
                  <a:pt x="18417" y="692873"/>
                </a:lnTo>
                <a:lnTo>
                  <a:pt x="8300" y="647558"/>
                </a:lnTo>
                <a:lnTo>
                  <a:pt x="2103" y="600949"/>
                </a:lnTo>
                <a:lnTo>
                  <a:pt x="0" y="553211"/>
                </a:lnTo>
                <a:close/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4055" y="1444558"/>
            <a:ext cx="475869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b="1" spc="5" dirty="0">
                <a:latin typeface="Calibri"/>
                <a:cs typeface="Calibri"/>
              </a:rPr>
              <a:t>Adoption: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extremely </a:t>
            </a:r>
            <a:r>
              <a:rPr sz="1350" spc="-10" dirty="0">
                <a:latin typeface="Calibri"/>
                <a:cs typeface="Calibri"/>
              </a:rPr>
              <a:t>popular </a:t>
            </a:r>
            <a:r>
              <a:rPr sz="1350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open-source  </a:t>
            </a:r>
            <a:r>
              <a:rPr sz="1350" spc="-10" dirty="0">
                <a:latin typeface="Calibri"/>
                <a:cs typeface="Calibri"/>
              </a:rPr>
              <a:t>community; hence, </a:t>
            </a:r>
            <a:r>
              <a:rPr sz="1350" spc="-15" dirty="0">
                <a:latin typeface="Calibri"/>
                <a:cs typeface="Calibri"/>
              </a:rPr>
              <a:t>there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more than </a:t>
            </a:r>
            <a:r>
              <a:rPr sz="1350" spc="-15" dirty="0">
                <a:latin typeface="Calibri"/>
                <a:cs typeface="Calibri"/>
              </a:rPr>
              <a:t>147,000 </a:t>
            </a:r>
            <a:r>
              <a:rPr sz="1350" dirty="0">
                <a:latin typeface="Calibri"/>
                <a:cs typeface="Calibri"/>
              </a:rPr>
              <a:t>active </a:t>
            </a:r>
            <a:r>
              <a:rPr sz="1350" spc="-5" dirty="0">
                <a:latin typeface="Calibri"/>
                <a:cs typeface="Calibri"/>
              </a:rPr>
              <a:t>installations  </a:t>
            </a:r>
            <a:r>
              <a:rPr sz="1350" spc="-15" dirty="0">
                <a:latin typeface="Calibri"/>
                <a:cs typeface="Calibri"/>
              </a:rPr>
              <a:t>throughout the </a:t>
            </a:r>
            <a:r>
              <a:rPr sz="1350" dirty="0">
                <a:latin typeface="Calibri"/>
                <a:cs typeface="Calibri"/>
              </a:rPr>
              <a:t>world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1 </a:t>
            </a:r>
            <a:r>
              <a:rPr sz="1350" spc="-10" dirty="0">
                <a:latin typeface="Calibri"/>
                <a:cs typeface="Calibri"/>
              </a:rPr>
              <a:t>million people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09900" y="2943225"/>
            <a:ext cx="5895959" cy="1000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5008" y="2964560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79">
                <a:moveTo>
                  <a:pt x="5654811" y="0"/>
                </a:moveTo>
                <a:lnTo>
                  <a:pt x="151128" y="0"/>
                </a:lnTo>
                <a:lnTo>
                  <a:pt x="103376" y="7706"/>
                </a:lnTo>
                <a:lnTo>
                  <a:pt x="61892" y="29165"/>
                </a:lnTo>
                <a:lnTo>
                  <a:pt x="29171" y="61883"/>
                </a:lnTo>
                <a:lnTo>
                  <a:pt x="7708" y="103368"/>
                </a:lnTo>
                <a:lnTo>
                  <a:pt x="0" y="151125"/>
                </a:lnTo>
                <a:lnTo>
                  <a:pt x="0" y="755391"/>
                </a:lnTo>
                <a:lnTo>
                  <a:pt x="7708" y="803150"/>
                </a:lnTo>
                <a:lnTo>
                  <a:pt x="29171" y="844638"/>
                </a:lnTo>
                <a:lnTo>
                  <a:pt x="61892" y="877359"/>
                </a:lnTo>
                <a:lnTo>
                  <a:pt x="103376" y="898821"/>
                </a:lnTo>
                <a:lnTo>
                  <a:pt x="151128" y="906530"/>
                </a:lnTo>
                <a:lnTo>
                  <a:pt x="5654811" y="906530"/>
                </a:lnTo>
                <a:lnTo>
                  <a:pt x="5702562" y="898821"/>
                </a:lnTo>
                <a:lnTo>
                  <a:pt x="5744044" y="877359"/>
                </a:lnTo>
                <a:lnTo>
                  <a:pt x="5776763" y="844638"/>
                </a:lnTo>
                <a:lnTo>
                  <a:pt x="5798223" y="803150"/>
                </a:lnTo>
                <a:lnTo>
                  <a:pt x="5805931" y="755391"/>
                </a:lnTo>
                <a:lnTo>
                  <a:pt x="5805931" y="151125"/>
                </a:lnTo>
                <a:lnTo>
                  <a:pt x="5798223" y="103368"/>
                </a:lnTo>
                <a:lnTo>
                  <a:pt x="5776763" y="61883"/>
                </a:lnTo>
                <a:lnTo>
                  <a:pt x="5744044" y="29165"/>
                </a:lnTo>
                <a:lnTo>
                  <a:pt x="5702562" y="7706"/>
                </a:lnTo>
                <a:lnTo>
                  <a:pt x="5654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5008" y="2964561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79">
                <a:moveTo>
                  <a:pt x="0" y="151125"/>
                </a:moveTo>
                <a:lnTo>
                  <a:pt x="7708" y="103368"/>
                </a:lnTo>
                <a:lnTo>
                  <a:pt x="29171" y="61883"/>
                </a:lnTo>
                <a:lnTo>
                  <a:pt x="61892" y="29165"/>
                </a:lnTo>
                <a:lnTo>
                  <a:pt x="103376" y="7706"/>
                </a:lnTo>
                <a:lnTo>
                  <a:pt x="151128" y="0"/>
                </a:lnTo>
                <a:lnTo>
                  <a:pt x="5654811" y="0"/>
                </a:lnTo>
                <a:lnTo>
                  <a:pt x="5702562" y="7706"/>
                </a:lnTo>
                <a:lnTo>
                  <a:pt x="5744044" y="29165"/>
                </a:lnTo>
                <a:lnTo>
                  <a:pt x="5776762" y="61883"/>
                </a:lnTo>
                <a:lnTo>
                  <a:pt x="5798223" y="103368"/>
                </a:lnTo>
                <a:lnTo>
                  <a:pt x="5805930" y="151125"/>
                </a:lnTo>
                <a:lnTo>
                  <a:pt x="5805930" y="755391"/>
                </a:lnTo>
                <a:lnTo>
                  <a:pt x="5798223" y="803150"/>
                </a:lnTo>
                <a:lnTo>
                  <a:pt x="5776762" y="844638"/>
                </a:lnTo>
                <a:lnTo>
                  <a:pt x="5744044" y="877359"/>
                </a:lnTo>
                <a:lnTo>
                  <a:pt x="5702562" y="898821"/>
                </a:lnTo>
                <a:lnTo>
                  <a:pt x="5654811" y="906530"/>
                </a:lnTo>
                <a:lnTo>
                  <a:pt x="151128" y="906530"/>
                </a:lnTo>
                <a:lnTo>
                  <a:pt x="103376" y="898821"/>
                </a:lnTo>
                <a:lnTo>
                  <a:pt x="61892" y="877359"/>
                </a:lnTo>
                <a:lnTo>
                  <a:pt x="29171" y="844638"/>
                </a:lnTo>
                <a:lnTo>
                  <a:pt x="7708" y="803150"/>
                </a:lnTo>
                <a:lnTo>
                  <a:pt x="0" y="755391"/>
                </a:lnTo>
                <a:lnTo>
                  <a:pt x="0" y="15112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52650" y="2800350"/>
            <a:ext cx="1304925" cy="1266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5096" y="285470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4">
                <a:moveTo>
                  <a:pt x="573155" y="0"/>
                </a:moveTo>
                <a:lnTo>
                  <a:pt x="523691" y="2030"/>
                </a:lnTo>
                <a:lnTo>
                  <a:pt x="475398" y="8010"/>
                </a:lnTo>
                <a:lnTo>
                  <a:pt x="428447" y="17775"/>
                </a:lnTo>
                <a:lnTo>
                  <a:pt x="383010" y="31158"/>
                </a:lnTo>
                <a:lnTo>
                  <a:pt x="339258" y="47993"/>
                </a:lnTo>
                <a:lnTo>
                  <a:pt x="297365" y="68114"/>
                </a:lnTo>
                <a:lnTo>
                  <a:pt x="257501" y="91355"/>
                </a:lnTo>
                <a:lnTo>
                  <a:pt x="219838" y="117550"/>
                </a:lnTo>
                <a:lnTo>
                  <a:pt x="184549" y="146534"/>
                </a:lnTo>
                <a:lnTo>
                  <a:pt x="151805" y="178140"/>
                </a:lnTo>
                <a:lnTo>
                  <a:pt x="121778" y="212203"/>
                </a:lnTo>
                <a:lnTo>
                  <a:pt x="94640" y="248555"/>
                </a:lnTo>
                <a:lnTo>
                  <a:pt x="70562" y="287032"/>
                </a:lnTo>
                <a:lnTo>
                  <a:pt x="49717" y="327468"/>
                </a:lnTo>
                <a:lnTo>
                  <a:pt x="32277" y="369696"/>
                </a:lnTo>
                <a:lnTo>
                  <a:pt x="18414" y="413550"/>
                </a:lnTo>
                <a:lnTo>
                  <a:pt x="8298" y="458865"/>
                </a:lnTo>
                <a:lnTo>
                  <a:pt x="2103" y="505474"/>
                </a:lnTo>
                <a:lnTo>
                  <a:pt x="0" y="553212"/>
                </a:lnTo>
                <a:lnTo>
                  <a:pt x="2103" y="600949"/>
                </a:lnTo>
                <a:lnTo>
                  <a:pt x="8298" y="647558"/>
                </a:lnTo>
                <a:lnTo>
                  <a:pt x="18414" y="692873"/>
                </a:lnTo>
                <a:lnTo>
                  <a:pt x="32277" y="736727"/>
                </a:lnTo>
                <a:lnTo>
                  <a:pt x="49717" y="778955"/>
                </a:lnTo>
                <a:lnTo>
                  <a:pt x="70562" y="819391"/>
                </a:lnTo>
                <a:lnTo>
                  <a:pt x="94640" y="857868"/>
                </a:lnTo>
                <a:lnTo>
                  <a:pt x="121778" y="894220"/>
                </a:lnTo>
                <a:lnTo>
                  <a:pt x="151805" y="928283"/>
                </a:lnTo>
                <a:lnTo>
                  <a:pt x="184549" y="959889"/>
                </a:lnTo>
                <a:lnTo>
                  <a:pt x="219838" y="988873"/>
                </a:lnTo>
                <a:lnTo>
                  <a:pt x="257501" y="1015068"/>
                </a:lnTo>
                <a:lnTo>
                  <a:pt x="297365" y="1038309"/>
                </a:lnTo>
                <a:lnTo>
                  <a:pt x="339258" y="1058431"/>
                </a:lnTo>
                <a:lnTo>
                  <a:pt x="383010" y="1075265"/>
                </a:lnTo>
                <a:lnTo>
                  <a:pt x="428447" y="1088648"/>
                </a:lnTo>
                <a:lnTo>
                  <a:pt x="475398" y="1098413"/>
                </a:lnTo>
                <a:lnTo>
                  <a:pt x="523691" y="1104393"/>
                </a:lnTo>
                <a:lnTo>
                  <a:pt x="573155" y="1106424"/>
                </a:lnTo>
                <a:lnTo>
                  <a:pt x="622620" y="1104393"/>
                </a:lnTo>
                <a:lnTo>
                  <a:pt x="670915" y="1098413"/>
                </a:lnTo>
                <a:lnTo>
                  <a:pt x="717867" y="1088648"/>
                </a:lnTo>
                <a:lnTo>
                  <a:pt x="763304" y="1075265"/>
                </a:lnTo>
                <a:lnTo>
                  <a:pt x="807056" y="1058431"/>
                </a:lnTo>
                <a:lnTo>
                  <a:pt x="848949" y="1038309"/>
                </a:lnTo>
                <a:lnTo>
                  <a:pt x="888812" y="1015068"/>
                </a:lnTo>
                <a:lnTo>
                  <a:pt x="926474" y="988873"/>
                </a:lnTo>
                <a:lnTo>
                  <a:pt x="961762" y="959889"/>
                </a:lnTo>
                <a:lnTo>
                  <a:pt x="994505" y="928283"/>
                </a:lnTo>
                <a:lnTo>
                  <a:pt x="1024531" y="894220"/>
                </a:lnTo>
                <a:lnTo>
                  <a:pt x="1051667" y="857868"/>
                </a:lnTo>
                <a:lnTo>
                  <a:pt x="1075743" y="819391"/>
                </a:lnTo>
                <a:lnTo>
                  <a:pt x="1096586" y="778955"/>
                </a:lnTo>
                <a:lnTo>
                  <a:pt x="1114025" y="736727"/>
                </a:lnTo>
                <a:lnTo>
                  <a:pt x="1127888" y="692873"/>
                </a:lnTo>
                <a:lnTo>
                  <a:pt x="1138003" y="647558"/>
                </a:lnTo>
                <a:lnTo>
                  <a:pt x="1144197" y="600949"/>
                </a:lnTo>
                <a:lnTo>
                  <a:pt x="1146301" y="553212"/>
                </a:lnTo>
                <a:lnTo>
                  <a:pt x="1144197" y="505474"/>
                </a:lnTo>
                <a:lnTo>
                  <a:pt x="1138003" y="458865"/>
                </a:lnTo>
                <a:lnTo>
                  <a:pt x="1127888" y="413550"/>
                </a:lnTo>
                <a:lnTo>
                  <a:pt x="1114025" y="369696"/>
                </a:lnTo>
                <a:lnTo>
                  <a:pt x="1096586" y="327468"/>
                </a:lnTo>
                <a:lnTo>
                  <a:pt x="1075743" y="287032"/>
                </a:lnTo>
                <a:lnTo>
                  <a:pt x="1051667" y="248555"/>
                </a:lnTo>
                <a:lnTo>
                  <a:pt x="1024531" y="212203"/>
                </a:lnTo>
                <a:lnTo>
                  <a:pt x="994505" y="178140"/>
                </a:lnTo>
                <a:lnTo>
                  <a:pt x="961762" y="146534"/>
                </a:lnTo>
                <a:lnTo>
                  <a:pt x="926474" y="117550"/>
                </a:lnTo>
                <a:lnTo>
                  <a:pt x="888812" y="91355"/>
                </a:lnTo>
                <a:lnTo>
                  <a:pt x="848949" y="68114"/>
                </a:lnTo>
                <a:lnTo>
                  <a:pt x="807056" y="47993"/>
                </a:lnTo>
                <a:lnTo>
                  <a:pt x="763304" y="31158"/>
                </a:lnTo>
                <a:lnTo>
                  <a:pt x="717867" y="17775"/>
                </a:lnTo>
                <a:lnTo>
                  <a:pt x="670915" y="8010"/>
                </a:lnTo>
                <a:lnTo>
                  <a:pt x="622620" y="2030"/>
                </a:lnTo>
                <a:lnTo>
                  <a:pt x="573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5096" y="285470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4">
                <a:moveTo>
                  <a:pt x="0" y="553211"/>
                </a:moveTo>
                <a:lnTo>
                  <a:pt x="2103" y="505474"/>
                </a:lnTo>
                <a:lnTo>
                  <a:pt x="8298" y="458865"/>
                </a:lnTo>
                <a:lnTo>
                  <a:pt x="18414" y="413550"/>
                </a:lnTo>
                <a:lnTo>
                  <a:pt x="32277" y="369696"/>
                </a:lnTo>
                <a:lnTo>
                  <a:pt x="49717" y="327468"/>
                </a:lnTo>
                <a:lnTo>
                  <a:pt x="70562" y="287032"/>
                </a:lnTo>
                <a:lnTo>
                  <a:pt x="94640" y="248555"/>
                </a:lnTo>
                <a:lnTo>
                  <a:pt x="121778" y="212203"/>
                </a:lnTo>
                <a:lnTo>
                  <a:pt x="151805" y="178140"/>
                </a:lnTo>
                <a:lnTo>
                  <a:pt x="184549" y="146534"/>
                </a:lnTo>
                <a:lnTo>
                  <a:pt x="219838" y="117550"/>
                </a:lnTo>
                <a:lnTo>
                  <a:pt x="257501" y="91355"/>
                </a:lnTo>
                <a:lnTo>
                  <a:pt x="297365" y="68114"/>
                </a:lnTo>
                <a:lnTo>
                  <a:pt x="339258" y="47993"/>
                </a:lnTo>
                <a:lnTo>
                  <a:pt x="383010" y="31158"/>
                </a:lnTo>
                <a:lnTo>
                  <a:pt x="428447" y="17775"/>
                </a:lnTo>
                <a:lnTo>
                  <a:pt x="475398" y="8010"/>
                </a:lnTo>
                <a:lnTo>
                  <a:pt x="523691" y="2030"/>
                </a:lnTo>
                <a:lnTo>
                  <a:pt x="573155" y="0"/>
                </a:lnTo>
                <a:lnTo>
                  <a:pt x="622620" y="2030"/>
                </a:lnTo>
                <a:lnTo>
                  <a:pt x="670915" y="8010"/>
                </a:lnTo>
                <a:lnTo>
                  <a:pt x="717867" y="17775"/>
                </a:lnTo>
                <a:lnTo>
                  <a:pt x="763304" y="31158"/>
                </a:lnTo>
                <a:lnTo>
                  <a:pt x="807056" y="47993"/>
                </a:lnTo>
                <a:lnTo>
                  <a:pt x="848949" y="68114"/>
                </a:lnTo>
                <a:lnTo>
                  <a:pt x="888812" y="91355"/>
                </a:lnTo>
                <a:lnTo>
                  <a:pt x="926474" y="117550"/>
                </a:lnTo>
                <a:lnTo>
                  <a:pt x="961762" y="146534"/>
                </a:lnTo>
                <a:lnTo>
                  <a:pt x="994505" y="178140"/>
                </a:lnTo>
                <a:lnTo>
                  <a:pt x="1024530" y="212203"/>
                </a:lnTo>
                <a:lnTo>
                  <a:pt x="1051667" y="248555"/>
                </a:lnTo>
                <a:lnTo>
                  <a:pt x="1075743" y="287032"/>
                </a:lnTo>
                <a:lnTo>
                  <a:pt x="1096586" y="327468"/>
                </a:lnTo>
                <a:lnTo>
                  <a:pt x="1114025" y="369696"/>
                </a:lnTo>
                <a:lnTo>
                  <a:pt x="1127888" y="413550"/>
                </a:lnTo>
                <a:lnTo>
                  <a:pt x="1138003" y="458865"/>
                </a:lnTo>
                <a:lnTo>
                  <a:pt x="1144197" y="505474"/>
                </a:lnTo>
                <a:lnTo>
                  <a:pt x="1146300" y="553211"/>
                </a:lnTo>
                <a:lnTo>
                  <a:pt x="1144197" y="600949"/>
                </a:lnTo>
                <a:lnTo>
                  <a:pt x="1138003" y="647558"/>
                </a:lnTo>
                <a:lnTo>
                  <a:pt x="1127888" y="692873"/>
                </a:lnTo>
                <a:lnTo>
                  <a:pt x="1114025" y="736727"/>
                </a:lnTo>
                <a:lnTo>
                  <a:pt x="1096586" y="778955"/>
                </a:lnTo>
                <a:lnTo>
                  <a:pt x="1075743" y="819391"/>
                </a:lnTo>
                <a:lnTo>
                  <a:pt x="1051667" y="857868"/>
                </a:lnTo>
                <a:lnTo>
                  <a:pt x="1024530" y="894220"/>
                </a:lnTo>
                <a:lnTo>
                  <a:pt x="994505" y="928283"/>
                </a:lnTo>
                <a:lnTo>
                  <a:pt x="961762" y="959889"/>
                </a:lnTo>
                <a:lnTo>
                  <a:pt x="926474" y="988873"/>
                </a:lnTo>
                <a:lnTo>
                  <a:pt x="888812" y="1015068"/>
                </a:lnTo>
                <a:lnTo>
                  <a:pt x="848949" y="1038309"/>
                </a:lnTo>
                <a:lnTo>
                  <a:pt x="807056" y="1058430"/>
                </a:lnTo>
                <a:lnTo>
                  <a:pt x="763304" y="1075265"/>
                </a:lnTo>
                <a:lnTo>
                  <a:pt x="717867" y="1088648"/>
                </a:lnTo>
                <a:lnTo>
                  <a:pt x="670915" y="1098413"/>
                </a:lnTo>
                <a:lnTo>
                  <a:pt x="622620" y="1104393"/>
                </a:lnTo>
                <a:lnTo>
                  <a:pt x="573155" y="1106423"/>
                </a:lnTo>
                <a:lnTo>
                  <a:pt x="523691" y="1104393"/>
                </a:lnTo>
                <a:lnTo>
                  <a:pt x="475398" y="1098413"/>
                </a:lnTo>
                <a:lnTo>
                  <a:pt x="428447" y="1088648"/>
                </a:lnTo>
                <a:lnTo>
                  <a:pt x="383010" y="1075265"/>
                </a:lnTo>
                <a:lnTo>
                  <a:pt x="339258" y="1058430"/>
                </a:lnTo>
                <a:lnTo>
                  <a:pt x="297365" y="1038309"/>
                </a:lnTo>
                <a:lnTo>
                  <a:pt x="257501" y="1015068"/>
                </a:lnTo>
                <a:lnTo>
                  <a:pt x="219838" y="988873"/>
                </a:lnTo>
                <a:lnTo>
                  <a:pt x="184549" y="959889"/>
                </a:lnTo>
                <a:lnTo>
                  <a:pt x="151805" y="928283"/>
                </a:lnTo>
                <a:lnTo>
                  <a:pt x="121778" y="894220"/>
                </a:lnTo>
                <a:lnTo>
                  <a:pt x="94640" y="857868"/>
                </a:lnTo>
                <a:lnTo>
                  <a:pt x="70562" y="819391"/>
                </a:lnTo>
                <a:lnTo>
                  <a:pt x="49717" y="778955"/>
                </a:lnTo>
                <a:lnTo>
                  <a:pt x="32277" y="736727"/>
                </a:lnTo>
                <a:lnTo>
                  <a:pt x="18414" y="692873"/>
                </a:lnTo>
                <a:lnTo>
                  <a:pt x="8298" y="647558"/>
                </a:lnTo>
                <a:lnTo>
                  <a:pt x="2103" y="600949"/>
                </a:lnTo>
                <a:lnTo>
                  <a:pt x="0" y="553211"/>
                </a:lnTo>
                <a:close/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7897" y="3079430"/>
            <a:ext cx="517588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b="1" dirty="0">
                <a:latin typeface="Calibri"/>
                <a:cs typeface="Calibri"/>
              </a:rPr>
              <a:t>Plugins </a:t>
            </a:r>
            <a:r>
              <a:rPr sz="1350" b="1" spc="5" dirty="0">
                <a:latin typeface="Calibri"/>
                <a:cs typeface="Calibri"/>
              </a:rPr>
              <a:t>Support: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5" dirty="0">
                <a:latin typeface="Calibri"/>
                <a:cs typeface="Calibri"/>
              </a:rPr>
              <a:t>extremely </a:t>
            </a:r>
            <a:r>
              <a:rPr sz="1350" dirty="0">
                <a:latin typeface="Calibri"/>
                <a:cs typeface="Calibri"/>
              </a:rPr>
              <a:t>active open-source </a:t>
            </a:r>
            <a:r>
              <a:rPr sz="1350" spc="-20" dirty="0">
                <a:latin typeface="Calibri"/>
                <a:cs typeface="Calibri"/>
              </a:rPr>
              <a:t>community, 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5" dirty="0">
                <a:latin typeface="Calibri"/>
                <a:cs typeface="Calibri"/>
              </a:rPr>
              <a:t>has </a:t>
            </a:r>
            <a:r>
              <a:rPr sz="1350" spc="-10" dirty="0">
                <a:latin typeface="Calibri"/>
                <a:cs typeface="Calibri"/>
              </a:rPr>
              <a:t>around 1000 </a:t>
            </a:r>
            <a:r>
              <a:rPr sz="1350" spc="-30" dirty="0">
                <a:latin typeface="Calibri"/>
                <a:cs typeface="Calibri"/>
              </a:rPr>
              <a:t>plugins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5" dirty="0">
                <a:latin typeface="Calibri"/>
                <a:cs typeface="Calibri"/>
              </a:rPr>
              <a:t>allow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integrate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 development, </a:t>
            </a:r>
            <a:r>
              <a:rPr sz="1350" spc="-10" dirty="0">
                <a:latin typeface="Calibri"/>
                <a:cs typeface="Calibri"/>
              </a:rPr>
              <a:t>testing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deployment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tools.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4736" y="1470797"/>
            <a:ext cx="610743" cy="610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6970" y="3063572"/>
            <a:ext cx="708455" cy="708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791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</a:t>
            </a:r>
            <a:r>
              <a:rPr spc="35" dirty="0"/>
              <a:t> </a:t>
            </a:r>
            <a:r>
              <a:rPr spc="10" dirty="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257175" y="1219184"/>
            <a:ext cx="4229100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228709"/>
            <a:ext cx="222885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903" y="1228465"/>
            <a:ext cx="4146696" cy="575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7425" y="1319145"/>
            <a:ext cx="17176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1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5350" y="1219184"/>
            <a:ext cx="4238640" cy="65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8809" y="1228709"/>
            <a:ext cx="2047875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1228465"/>
            <a:ext cx="4146682" cy="5755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9329" y="1319145"/>
            <a:ext cx="15360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15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15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4390" y="1219200"/>
            <a:ext cx="142875" cy="3667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1228466"/>
            <a:ext cx="0" cy="3586479"/>
          </a:xfrm>
          <a:custGeom>
            <a:avLst/>
            <a:gdLst/>
            <a:ahLst/>
            <a:cxnLst/>
            <a:rect l="l" t="t" r="r" b="b"/>
            <a:pathLst>
              <a:path h="3586479">
                <a:moveTo>
                  <a:pt x="0" y="0"/>
                </a:moveTo>
                <a:lnTo>
                  <a:pt x="0" y="3585898"/>
                </a:lnTo>
              </a:path>
            </a:pathLst>
          </a:custGeom>
          <a:ln w="571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3874" y="2229165"/>
            <a:ext cx="3406775" cy="19596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Locating and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fixing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bugs in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event of build  and test failure was difficult and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time 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consuming.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350" spc="-20" dirty="0">
                <a:solidFill>
                  <a:srgbClr val="323232"/>
                </a:solidFill>
                <a:latin typeface="Arial"/>
                <a:cs typeface="Arial"/>
              </a:rPr>
              <a:t>Tests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were triggered</a:t>
            </a:r>
            <a:r>
              <a:rPr sz="1350" spc="-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manually.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58419" marR="160020">
              <a:lnSpc>
                <a:spcPts val="1580"/>
              </a:lnSpc>
            </a:pPr>
            <a:r>
              <a:rPr sz="1350" spc="10" dirty="0">
                <a:latin typeface="Calibri"/>
                <a:cs typeface="Calibri"/>
              </a:rPr>
              <a:t>No </a:t>
            </a:r>
            <a:r>
              <a:rPr sz="1350" spc="-5" dirty="0">
                <a:latin typeface="Calibri"/>
                <a:cs typeface="Calibri"/>
              </a:rPr>
              <a:t>central </a:t>
            </a:r>
            <a:r>
              <a:rPr sz="1350" dirty="0">
                <a:latin typeface="Calibri"/>
                <a:cs typeface="Calibri"/>
              </a:rPr>
              <a:t>place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20" dirty="0">
                <a:latin typeface="Calibri"/>
                <a:cs typeface="Calibri"/>
              </a:rPr>
              <a:t>triggering </a:t>
            </a:r>
            <a:r>
              <a:rPr sz="1350" spc="-10" dirty="0">
                <a:latin typeface="Calibri"/>
                <a:cs typeface="Calibri"/>
              </a:rPr>
              <a:t>jobs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remote  </a:t>
            </a:r>
            <a:r>
              <a:rPr sz="1350" spc="-10" dirty="0">
                <a:latin typeface="Calibri"/>
                <a:cs typeface="Calibri"/>
              </a:rPr>
              <a:t>systems.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6198" y="2191319"/>
            <a:ext cx="3612515" cy="19919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9865">
              <a:lnSpc>
                <a:spcPts val="1580"/>
              </a:lnSpc>
              <a:spcBef>
                <a:spcPts val="185"/>
              </a:spcBef>
            </a:pP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Smaller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and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automated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continuous build and 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testing </a:t>
            </a:r>
            <a:r>
              <a:rPr sz="1350" spc="-20" dirty="0">
                <a:solidFill>
                  <a:srgbClr val="323232"/>
                </a:solidFill>
                <a:latin typeface="Arial"/>
                <a:cs typeface="Arial"/>
              </a:rPr>
              <a:t>make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the task accurate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and</a:t>
            </a:r>
            <a:r>
              <a:rPr sz="1350" spc="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faster.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97400"/>
              </a:lnSpc>
              <a:spcBef>
                <a:spcPts val="1250"/>
              </a:spcBef>
            </a:pP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Developers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have to just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commit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code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to the 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remote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repository,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build,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test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and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deployment 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happen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automatically.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5765">
              <a:lnSpc>
                <a:spcPts val="1580"/>
              </a:lnSpc>
            </a:pPr>
            <a:r>
              <a:rPr sz="1350" spc="-15" dirty="0">
                <a:latin typeface="Calibri"/>
                <a:cs typeface="Calibri"/>
              </a:rPr>
              <a:t>All </a:t>
            </a:r>
            <a:r>
              <a:rPr sz="1350" spc="-20" dirty="0">
                <a:latin typeface="Calibri"/>
                <a:cs typeface="Calibri"/>
              </a:rPr>
              <a:t>builds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dirty="0">
                <a:latin typeface="Calibri"/>
                <a:cs typeface="Calibri"/>
              </a:rPr>
              <a:t>tests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5" dirty="0">
                <a:latin typeface="Calibri"/>
                <a:cs typeface="Calibri"/>
              </a:rPr>
              <a:t>remote </a:t>
            </a:r>
            <a:r>
              <a:rPr sz="1350" spc="-10" dirty="0">
                <a:latin typeface="Calibri"/>
                <a:cs typeface="Calibri"/>
              </a:rPr>
              <a:t>systems 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controlled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one</a:t>
            </a:r>
            <a:r>
              <a:rPr sz="1350" spc="-1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place.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106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131" y="3104932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131" y="3814202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10749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0749" y="301120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0749" y="3822877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8572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Installing Jenkins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3950" b="0" spc="5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528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Installing </a:t>
            </a:r>
            <a:r>
              <a:rPr spc="10" dirty="0"/>
              <a:t>Jenkins </a:t>
            </a:r>
            <a:r>
              <a:rPr spc="15" dirty="0"/>
              <a:t>on</a:t>
            </a:r>
            <a:r>
              <a:rPr spc="30" dirty="0"/>
              <a:t> </a:t>
            </a:r>
            <a:r>
              <a:rPr spc="-10" dirty="0"/>
              <a:t>AWS</a:t>
            </a:r>
          </a:p>
        </p:txBody>
      </p:sp>
      <p:sp>
        <p:nvSpPr>
          <p:cNvPr id="3" name="object 3"/>
          <p:cNvSpPr/>
          <p:nvPr/>
        </p:nvSpPr>
        <p:spPr>
          <a:xfrm>
            <a:off x="1076325" y="2200275"/>
            <a:ext cx="7048515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750" y="2200275"/>
            <a:ext cx="5943600" cy="261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6435" y="2222836"/>
            <a:ext cx="6951345" cy="2494280"/>
          </a:xfrm>
          <a:custGeom>
            <a:avLst/>
            <a:gdLst/>
            <a:ahLst/>
            <a:cxnLst/>
            <a:rect l="l" t="t" r="r" b="b"/>
            <a:pathLst>
              <a:path w="6951345" h="2494279">
                <a:moveTo>
                  <a:pt x="0" y="2493776"/>
                </a:moveTo>
                <a:lnTo>
                  <a:pt x="6951086" y="2493776"/>
                </a:lnTo>
                <a:lnTo>
                  <a:pt x="6951086" y="0"/>
                </a:lnTo>
                <a:lnTo>
                  <a:pt x="0" y="0"/>
                </a:lnTo>
                <a:lnTo>
                  <a:pt x="0" y="24937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6435" y="2222836"/>
            <a:ext cx="6951345" cy="2494280"/>
          </a:xfrm>
          <a:custGeom>
            <a:avLst/>
            <a:gdLst/>
            <a:ahLst/>
            <a:cxnLst/>
            <a:rect l="l" t="t" r="r" b="b"/>
            <a:pathLst>
              <a:path w="6951345" h="2494279">
                <a:moveTo>
                  <a:pt x="0" y="2493776"/>
                </a:moveTo>
                <a:lnTo>
                  <a:pt x="6951085" y="2493776"/>
                </a:lnTo>
                <a:lnTo>
                  <a:pt x="6951085" y="0"/>
                </a:lnTo>
                <a:lnTo>
                  <a:pt x="0" y="0"/>
                </a:lnTo>
                <a:lnTo>
                  <a:pt x="0" y="2493776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0687" y="961704"/>
            <a:ext cx="7633334" cy="366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Launch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40" dirty="0">
                <a:latin typeface="Calibri"/>
                <a:cs typeface="Calibri"/>
              </a:rPr>
              <a:t>AWS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Instance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Connect </a:t>
            </a:r>
            <a:r>
              <a:rPr sz="1350" spc="-15" dirty="0">
                <a:latin typeface="Calibri"/>
                <a:cs typeface="Calibri"/>
              </a:rPr>
              <a:t>through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Execute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768350">
              <a:lnSpc>
                <a:spcPct val="100000"/>
              </a:lnSpc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Jenkins</a:t>
            </a: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Installation: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560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apt-get</a:t>
            </a:r>
            <a:r>
              <a:rPr sz="1350" spc="-17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install</a:t>
            </a:r>
            <a:r>
              <a:rPr sz="1350" spc="-18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openjdk-8-jdk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860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wget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-q -O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-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https://pkg.jenkins.io/debian/jenkins.io.key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|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apt-key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r>
              <a:rPr sz="1350" spc="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-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sh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-c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'echo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deb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  <a:hlinkClick r:id="rId4"/>
              </a:rPr>
              <a:t>http://pkg.jenkins.io/debian-stable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binary/</a:t>
            </a:r>
            <a:r>
              <a:rPr sz="1350" spc="-1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&gt;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860"/>
              </a:spcBef>
            </a:pP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/etc/apt/sources.list.d/jenkins.list'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</a:t>
            </a:r>
            <a:r>
              <a:rPr sz="1350" spc="-17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install</a:t>
            </a:r>
            <a:r>
              <a:rPr sz="1350" spc="-18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5326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Jenkins</a:t>
            </a:r>
            <a:r>
              <a:rPr sz="3950" b="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Architecture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650" y="1104900"/>
            <a:ext cx="7524750" cy="29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2580" y="1123065"/>
            <a:ext cx="7425690" cy="2897505"/>
          </a:xfrm>
          <a:custGeom>
            <a:avLst/>
            <a:gdLst/>
            <a:ahLst/>
            <a:cxnLst/>
            <a:rect l="l" t="t" r="r" b="b"/>
            <a:pathLst>
              <a:path w="7425690" h="2897504">
                <a:moveTo>
                  <a:pt x="6942512" y="0"/>
                </a:moveTo>
                <a:lnTo>
                  <a:pt x="482906" y="0"/>
                </a:lnTo>
                <a:lnTo>
                  <a:pt x="436400" y="2209"/>
                </a:lnTo>
                <a:lnTo>
                  <a:pt x="391143" y="8704"/>
                </a:lnTo>
                <a:lnTo>
                  <a:pt x="347340" y="19282"/>
                </a:lnTo>
                <a:lnTo>
                  <a:pt x="305193" y="33740"/>
                </a:lnTo>
                <a:lnTo>
                  <a:pt x="264903" y="51877"/>
                </a:lnTo>
                <a:lnTo>
                  <a:pt x="226673" y="73490"/>
                </a:lnTo>
                <a:lnTo>
                  <a:pt x="190706" y="98377"/>
                </a:lnTo>
                <a:lnTo>
                  <a:pt x="157204" y="126336"/>
                </a:lnTo>
                <a:lnTo>
                  <a:pt x="126369" y="157164"/>
                </a:lnTo>
                <a:lnTo>
                  <a:pt x="98404" y="190660"/>
                </a:lnTo>
                <a:lnTo>
                  <a:pt x="73511" y="226621"/>
                </a:lnTo>
                <a:lnTo>
                  <a:pt x="51892" y="264845"/>
                </a:lnTo>
                <a:lnTo>
                  <a:pt x="33751" y="305130"/>
                </a:lnTo>
                <a:lnTo>
                  <a:pt x="19288" y="347273"/>
                </a:lnTo>
                <a:lnTo>
                  <a:pt x="8707" y="391073"/>
                </a:lnTo>
                <a:lnTo>
                  <a:pt x="2210" y="436327"/>
                </a:lnTo>
                <a:lnTo>
                  <a:pt x="0" y="482833"/>
                </a:lnTo>
                <a:lnTo>
                  <a:pt x="0" y="2414518"/>
                </a:lnTo>
                <a:lnTo>
                  <a:pt x="2210" y="2461025"/>
                </a:lnTo>
                <a:lnTo>
                  <a:pt x="8707" y="2506281"/>
                </a:lnTo>
                <a:lnTo>
                  <a:pt x="19288" y="2550083"/>
                </a:lnTo>
                <a:lnTo>
                  <a:pt x="33751" y="2592229"/>
                </a:lnTo>
                <a:lnTo>
                  <a:pt x="51892" y="2632517"/>
                </a:lnTo>
                <a:lnTo>
                  <a:pt x="73511" y="2670745"/>
                </a:lnTo>
                <a:lnTo>
                  <a:pt x="98404" y="2706710"/>
                </a:lnTo>
                <a:lnTo>
                  <a:pt x="126369" y="2740210"/>
                </a:lnTo>
                <a:lnTo>
                  <a:pt x="157204" y="2771043"/>
                </a:lnTo>
                <a:lnTo>
                  <a:pt x="190706" y="2799005"/>
                </a:lnTo>
                <a:lnTo>
                  <a:pt x="226673" y="2823897"/>
                </a:lnTo>
                <a:lnTo>
                  <a:pt x="264903" y="2845513"/>
                </a:lnTo>
                <a:lnTo>
                  <a:pt x="305193" y="2863653"/>
                </a:lnTo>
                <a:lnTo>
                  <a:pt x="347340" y="2878114"/>
                </a:lnTo>
                <a:lnTo>
                  <a:pt x="391143" y="2888694"/>
                </a:lnTo>
                <a:lnTo>
                  <a:pt x="436400" y="2895191"/>
                </a:lnTo>
                <a:lnTo>
                  <a:pt x="482906" y="2897401"/>
                </a:lnTo>
                <a:lnTo>
                  <a:pt x="6942512" y="2897401"/>
                </a:lnTo>
                <a:lnTo>
                  <a:pt x="6989018" y="2895191"/>
                </a:lnTo>
                <a:lnTo>
                  <a:pt x="7034273" y="2888694"/>
                </a:lnTo>
                <a:lnTo>
                  <a:pt x="7078074" y="2878114"/>
                </a:lnTo>
                <a:lnTo>
                  <a:pt x="7120219" y="2863653"/>
                </a:lnTo>
                <a:lnTo>
                  <a:pt x="7160506" y="2845513"/>
                </a:lnTo>
                <a:lnTo>
                  <a:pt x="7198733" y="2823897"/>
                </a:lnTo>
                <a:lnTo>
                  <a:pt x="7234696" y="2799005"/>
                </a:lnTo>
                <a:lnTo>
                  <a:pt x="7268195" y="2771043"/>
                </a:lnTo>
                <a:lnTo>
                  <a:pt x="7299026" y="2740210"/>
                </a:lnTo>
                <a:lnTo>
                  <a:pt x="7326987" y="2706710"/>
                </a:lnTo>
                <a:lnTo>
                  <a:pt x="7351877" y="2670745"/>
                </a:lnTo>
                <a:lnTo>
                  <a:pt x="7373492" y="2632517"/>
                </a:lnTo>
                <a:lnTo>
                  <a:pt x="7391631" y="2592229"/>
                </a:lnTo>
                <a:lnTo>
                  <a:pt x="7406091" y="2550083"/>
                </a:lnTo>
                <a:lnTo>
                  <a:pt x="7416670" y="2506281"/>
                </a:lnTo>
                <a:lnTo>
                  <a:pt x="7423166" y="2461025"/>
                </a:lnTo>
                <a:lnTo>
                  <a:pt x="7425376" y="2414518"/>
                </a:lnTo>
                <a:lnTo>
                  <a:pt x="7425376" y="482833"/>
                </a:lnTo>
                <a:lnTo>
                  <a:pt x="7423166" y="436327"/>
                </a:lnTo>
                <a:lnTo>
                  <a:pt x="7416670" y="391073"/>
                </a:lnTo>
                <a:lnTo>
                  <a:pt x="7406091" y="347273"/>
                </a:lnTo>
                <a:lnTo>
                  <a:pt x="7391631" y="305130"/>
                </a:lnTo>
                <a:lnTo>
                  <a:pt x="7373492" y="264845"/>
                </a:lnTo>
                <a:lnTo>
                  <a:pt x="7351877" y="226621"/>
                </a:lnTo>
                <a:lnTo>
                  <a:pt x="7326987" y="190660"/>
                </a:lnTo>
                <a:lnTo>
                  <a:pt x="7299026" y="157164"/>
                </a:lnTo>
                <a:lnTo>
                  <a:pt x="7268195" y="126336"/>
                </a:lnTo>
                <a:lnTo>
                  <a:pt x="7234696" y="98377"/>
                </a:lnTo>
                <a:lnTo>
                  <a:pt x="7198733" y="73490"/>
                </a:lnTo>
                <a:lnTo>
                  <a:pt x="7160506" y="51877"/>
                </a:lnTo>
                <a:lnTo>
                  <a:pt x="7120219" y="33740"/>
                </a:lnTo>
                <a:lnTo>
                  <a:pt x="7078074" y="19282"/>
                </a:lnTo>
                <a:lnTo>
                  <a:pt x="7034273" y="8704"/>
                </a:lnTo>
                <a:lnTo>
                  <a:pt x="6989018" y="2209"/>
                </a:lnTo>
                <a:lnTo>
                  <a:pt x="6942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2580" y="1123066"/>
            <a:ext cx="7425690" cy="2897505"/>
          </a:xfrm>
          <a:custGeom>
            <a:avLst/>
            <a:gdLst/>
            <a:ahLst/>
            <a:cxnLst/>
            <a:rect l="l" t="t" r="r" b="b"/>
            <a:pathLst>
              <a:path w="7425690" h="2897504">
                <a:moveTo>
                  <a:pt x="0" y="482833"/>
                </a:moveTo>
                <a:lnTo>
                  <a:pt x="2210" y="436327"/>
                </a:lnTo>
                <a:lnTo>
                  <a:pt x="8707" y="391073"/>
                </a:lnTo>
                <a:lnTo>
                  <a:pt x="19288" y="347273"/>
                </a:lnTo>
                <a:lnTo>
                  <a:pt x="33751" y="305130"/>
                </a:lnTo>
                <a:lnTo>
                  <a:pt x="51892" y="264845"/>
                </a:lnTo>
                <a:lnTo>
                  <a:pt x="73511" y="226621"/>
                </a:lnTo>
                <a:lnTo>
                  <a:pt x="98404" y="190660"/>
                </a:lnTo>
                <a:lnTo>
                  <a:pt x="126369" y="157164"/>
                </a:lnTo>
                <a:lnTo>
                  <a:pt x="157204" y="126336"/>
                </a:lnTo>
                <a:lnTo>
                  <a:pt x="190706" y="98377"/>
                </a:lnTo>
                <a:lnTo>
                  <a:pt x="226673" y="73490"/>
                </a:lnTo>
                <a:lnTo>
                  <a:pt x="264903" y="51877"/>
                </a:lnTo>
                <a:lnTo>
                  <a:pt x="305193" y="33740"/>
                </a:lnTo>
                <a:lnTo>
                  <a:pt x="347340" y="19282"/>
                </a:lnTo>
                <a:lnTo>
                  <a:pt x="391143" y="8704"/>
                </a:lnTo>
                <a:lnTo>
                  <a:pt x="436399" y="2209"/>
                </a:lnTo>
                <a:lnTo>
                  <a:pt x="482906" y="0"/>
                </a:lnTo>
                <a:lnTo>
                  <a:pt x="6942511" y="0"/>
                </a:lnTo>
                <a:lnTo>
                  <a:pt x="6989018" y="2209"/>
                </a:lnTo>
                <a:lnTo>
                  <a:pt x="7034273" y="8704"/>
                </a:lnTo>
                <a:lnTo>
                  <a:pt x="7078074" y="19282"/>
                </a:lnTo>
                <a:lnTo>
                  <a:pt x="7120219" y="33740"/>
                </a:lnTo>
                <a:lnTo>
                  <a:pt x="7160506" y="51877"/>
                </a:lnTo>
                <a:lnTo>
                  <a:pt x="7198732" y="73490"/>
                </a:lnTo>
                <a:lnTo>
                  <a:pt x="7234696" y="98377"/>
                </a:lnTo>
                <a:lnTo>
                  <a:pt x="7268194" y="126336"/>
                </a:lnTo>
                <a:lnTo>
                  <a:pt x="7299025" y="157164"/>
                </a:lnTo>
                <a:lnTo>
                  <a:pt x="7326987" y="190660"/>
                </a:lnTo>
                <a:lnTo>
                  <a:pt x="7351876" y="226621"/>
                </a:lnTo>
                <a:lnTo>
                  <a:pt x="7373491" y="264845"/>
                </a:lnTo>
                <a:lnTo>
                  <a:pt x="7391630" y="305130"/>
                </a:lnTo>
                <a:lnTo>
                  <a:pt x="7406090" y="347273"/>
                </a:lnTo>
                <a:lnTo>
                  <a:pt x="7416669" y="391073"/>
                </a:lnTo>
                <a:lnTo>
                  <a:pt x="7423165" y="436327"/>
                </a:lnTo>
                <a:lnTo>
                  <a:pt x="7425375" y="482833"/>
                </a:lnTo>
                <a:lnTo>
                  <a:pt x="7425375" y="2414518"/>
                </a:lnTo>
                <a:lnTo>
                  <a:pt x="7423165" y="2461025"/>
                </a:lnTo>
                <a:lnTo>
                  <a:pt x="7416669" y="2506280"/>
                </a:lnTo>
                <a:lnTo>
                  <a:pt x="7406090" y="2550082"/>
                </a:lnTo>
                <a:lnTo>
                  <a:pt x="7391630" y="2592229"/>
                </a:lnTo>
                <a:lnTo>
                  <a:pt x="7373491" y="2632517"/>
                </a:lnTo>
                <a:lnTo>
                  <a:pt x="7351876" y="2670745"/>
                </a:lnTo>
                <a:lnTo>
                  <a:pt x="7326987" y="2706710"/>
                </a:lnTo>
                <a:lnTo>
                  <a:pt x="7299025" y="2740210"/>
                </a:lnTo>
                <a:lnTo>
                  <a:pt x="7268194" y="2771042"/>
                </a:lnTo>
                <a:lnTo>
                  <a:pt x="7234696" y="2799005"/>
                </a:lnTo>
                <a:lnTo>
                  <a:pt x="7198732" y="2823896"/>
                </a:lnTo>
                <a:lnTo>
                  <a:pt x="7160506" y="2845513"/>
                </a:lnTo>
                <a:lnTo>
                  <a:pt x="7120219" y="2863653"/>
                </a:lnTo>
                <a:lnTo>
                  <a:pt x="7078074" y="2878114"/>
                </a:lnTo>
                <a:lnTo>
                  <a:pt x="7034273" y="2888694"/>
                </a:lnTo>
                <a:lnTo>
                  <a:pt x="6989018" y="2895190"/>
                </a:lnTo>
                <a:lnTo>
                  <a:pt x="6942511" y="2897401"/>
                </a:lnTo>
                <a:lnTo>
                  <a:pt x="482906" y="2897401"/>
                </a:lnTo>
                <a:lnTo>
                  <a:pt x="436399" y="2895190"/>
                </a:lnTo>
                <a:lnTo>
                  <a:pt x="391143" y="2888694"/>
                </a:lnTo>
                <a:lnTo>
                  <a:pt x="347340" y="2878114"/>
                </a:lnTo>
                <a:lnTo>
                  <a:pt x="305193" y="2863653"/>
                </a:lnTo>
                <a:lnTo>
                  <a:pt x="264903" y="2845513"/>
                </a:lnTo>
                <a:lnTo>
                  <a:pt x="226673" y="2823896"/>
                </a:lnTo>
                <a:lnTo>
                  <a:pt x="190706" y="2799005"/>
                </a:lnTo>
                <a:lnTo>
                  <a:pt x="157204" y="2771042"/>
                </a:lnTo>
                <a:lnTo>
                  <a:pt x="126369" y="2740210"/>
                </a:lnTo>
                <a:lnTo>
                  <a:pt x="98404" y="2706710"/>
                </a:lnTo>
                <a:lnTo>
                  <a:pt x="73511" y="2670745"/>
                </a:lnTo>
                <a:lnTo>
                  <a:pt x="51892" y="2632517"/>
                </a:lnTo>
                <a:lnTo>
                  <a:pt x="33751" y="2592229"/>
                </a:lnTo>
                <a:lnTo>
                  <a:pt x="19288" y="2550082"/>
                </a:lnTo>
                <a:lnTo>
                  <a:pt x="8707" y="2506280"/>
                </a:lnTo>
                <a:lnTo>
                  <a:pt x="2210" y="2461025"/>
                </a:lnTo>
                <a:lnTo>
                  <a:pt x="0" y="2414518"/>
                </a:lnTo>
                <a:lnTo>
                  <a:pt x="0" y="48283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7509" y="2419350"/>
            <a:ext cx="309560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1106" y="2584953"/>
            <a:ext cx="2759710" cy="85725"/>
          </a:xfrm>
          <a:custGeom>
            <a:avLst/>
            <a:gdLst/>
            <a:ahLst/>
            <a:cxnLst/>
            <a:rect l="l" t="t" r="r" b="b"/>
            <a:pathLst>
              <a:path w="2759710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2759710" h="85725">
                <a:moveTo>
                  <a:pt x="228584" y="28575"/>
                </a:moveTo>
                <a:lnTo>
                  <a:pt x="200009" y="28575"/>
                </a:lnTo>
                <a:lnTo>
                  <a:pt x="200009" y="57150"/>
                </a:lnTo>
                <a:lnTo>
                  <a:pt x="228584" y="57150"/>
                </a:lnTo>
                <a:lnTo>
                  <a:pt x="228584" y="28575"/>
                </a:lnTo>
                <a:close/>
              </a:path>
              <a:path w="2759710" h="85725">
                <a:moveTo>
                  <a:pt x="428609" y="28575"/>
                </a:moveTo>
                <a:lnTo>
                  <a:pt x="314309" y="28575"/>
                </a:lnTo>
                <a:lnTo>
                  <a:pt x="314309" y="57150"/>
                </a:lnTo>
                <a:lnTo>
                  <a:pt x="428609" y="57150"/>
                </a:lnTo>
                <a:lnTo>
                  <a:pt x="428609" y="28575"/>
                </a:lnTo>
                <a:close/>
              </a:path>
              <a:path w="2759710" h="85725">
                <a:moveTo>
                  <a:pt x="542925" y="28575"/>
                </a:moveTo>
                <a:lnTo>
                  <a:pt x="514350" y="28575"/>
                </a:lnTo>
                <a:lnTo>
                  <a:pt x="514350" y="57150"/>
                </a:lnTo>
                <a:lnTo>
                  <a:pt x="542925" y="57150"/>
                </a:lnTo>
                <a:lnTo>
                  <a:pt x="542925" y="28575"/>
                </a:lnTo>
                <a:close/>
              </a:path>
              <a:path w="2759710" h="85725">
                <a:moveTo>
                  <a:pt x="742950" y="28575"/>
                </a:moveTo>
                <a:lnTo>
                  <a:pt x="628650" y="28575"/>
                </a:lnTo>
                <a:lnTo>
                  <a:pt x="628650" y="57150"/>
                </a:lnTo>
                <a:lnTo>
                  <a:pt x="742950" y="57150"/>
                </a:lnTo>
                <a:lnTo>
                  <a:pt x="742950" y="28575"/>
                </a:lnTo>
                <a:close/>
              </a:path>
              <a:path w="2759710" h="85725">
                <a:moveTo>
                  <a:pt x="857234" y="28575"/>
                </a:moveTo>
                <a:lnTo>
                  <a:pt x="828659" y="28575"/>
                </a:lnTo>
                <a:lnTo>
                  <a:pt x="828659" y="57150"/>
                </a:lnTo>
                <a:lnTo>
                  <a:pt x="857234" y="57150"/>
                </a:lnTo>
                <a:lnTo>
                  <a:pt x="857234" y="28575"/>
                </a:lnTo>
                <a:close/>
              </a:path>
              <a:path w="2759710" h="85725">
                <a:moveTo>
                  <a:pt x="1057259" y="28575"/>
                </a:moveTo>
                <a:lnTo>
                  <a:pt x="942959" y="28575"/>
                </a:lnTo>
                <a:lnTo>
                  <a:pt x="942959" y="57150"/>
                </a:lnTo>
                <a:lnTo>
                  <a:pt x="1057259" y="57150"/>
                </a:lnTo>
                <a:lnTo>
                  <a:pt x="1057259" y="28575"/>
                </a:lnTo>
                <a:close/>
              </a:path>
              <a:path w="2759710" h="85725">
                <a:moveTo>
                  <a:pt x="1171575" y="28575"/>
                </a:moveTo>
                <a:lnTo>
                  <a:pt x="1143000" y="28575"/>
                </a:lnTo>
                <a:lnTo>
                  <a:pt x="1143000" y="57150"/>
                </a:lnTo>
                <a:lnTo>
                  <a:pt x="1171575" y="57150"/>
                </a:lnTo>
                <a:lnTo>
                  <a:pt x="1171575" y="28575"/>
                </a:lnTo>
                <a:close/>
              </a:path>
              <a:path w="2759710" h="85725">
                <a:moveTo>
                  <a:pt x="1371600" y="28575"/>
                </a:moveTo>
                <a:lnTo>
                  <a:pt x="1257300" y="28575"/>
                </a:lnTo>
                <a:lnTo>
                  <a:pt x="1257300" y="57150"/>
                </a:lnTo>
                <a:lnTo>
                  <a:pt x="1371600" y="57150"/>
                </a:lnTo>
                <a:lnTo>
                  <a:pt x="1371600" y="28575"/>
                </a:lnTo>
                <a:close/>
              </a:path>
              <a:path w="2759710" h="85725">
                <a:moveTo>
                  <a:pt x="1485884" y="28575"/>
                </a:moveTo>
                <a:lnTo>
                  <a:pt x="1457309" y="28575"/>
                </a:lnTo>
                <a:lnTo>
                  <a:pt x="1457309" y="57150"/>
                </a:lnTo>
                <a:lnTo>
                  <a:pt x="1485884" y="57150"/>
                </a:lnTo>
                <a:lnTo>
                  <a:pt x="1485884" y="28575"/>
                </a:lnTo>
                <a:close/>
              </a:path>
              <a:path w="2759710" h="85725">
                <a:moveTo>
                  <a:pt x="1685909" y="28575"/>
                </a:moveTo>
                <a:lnTo>
                  <a:pt x="1571609" y="28575"/>
                </a:lnTo>
                <a:lnTo>
                  <a:pt x="1571609" y="57150"/>
                </a:lnTo>
                <a:lnTo>
                  <a:pt x="1685909" y="57150"/>
                </a:lnTo>
                <a:lnTo>
                  <a:pt x="1685909" y="28575"/>
                </a:lnTo>
                <a:close/>
              </a:path>
              <a:path w="2759710" h="85725">
                <a:moveTo>
                  <a:pt x="1800225" y="28575"/>
                </a:moveTo>
                <a:lnTo>
                  <a:pt x="1771650" y="28575"/>
                </a:lnTo>
                <a:lnTo>
                  <a:pt x="1771650" y="57150"/>
                </a:lnTo>
                <a:lnTo>
                  <a:pt x="1800225" y="57150"/>
                </a:lnTo>
                <a:lnTo>
                  <a:pt x="1800225" y="28575"/>
                </a:lnTo>
                <a:close/>
              </a:path>
              <a:path w="2759710" h="85725">
                <a:moveTo>
                  <a:pt x="2000250" y="28575"/>
                </a:moveTo>
                <a:lnTo>
                  <a:pt x="1885950" y="28575"/>
                </a:lnTo>
                <a:lnTo>
                  <a:pt x="1885950" y="57150"/>
                </a:lnTo>
                <a:lnTo>
                  <a:pt x="2000250" y="57150"/>
                </a:lnTo>
                <a:lnTo>
                  <a:pt x="2000250" y="28575"/>
                </a:lnTo>
                <a:close/>
              </a:path>
              <a:path w="2759710" h="85725">
                <a:moveTo>
                  <a:pt x="2114534" y="28575"/>
                </a:moveTo>
                <a:lnTo>
                  <a:pt x="2085959" y="28575"/>
                </a:lnTo>
                <a:lnTo>
                  <a:pt x="2085959" y="57150"/>
                </a:lnTo>
                <a:lnTo>
                  <a:pt x="2114534" y="57150"/>
                </a:lnTo>
                <a:lnTo>
                  <a:pt x="2114534" y="28575"/>
                </a:lnTo>
                <a:close/>
              </a:path>
              <a:path w="2759710" h="85725">
                <a:moveTo>
                  <a:pt x="2314559" y="28575"/>
                </a:moveTo>
                <a:lnTo>
                  <a:pt x="2200259" y="28575"/>
                </a:lnTo>
                <a:lnTo>
                  <a:pt x="2200259" y="57150"/>
                </a:lnTo>
                <a:lnTo>
                  <a:pt x="2314559" y="57150"/>
                </a:lnTo>
                <a:lnTo>
                  <a:pt x="2314559" y="28575"/>
                </a:lnTo>
                <a:close/>
              </a:path>
              <a:path w="2759710" h="85725">
                <a:moveTo>
                  <a:pt x="2428875" y="28575"/>
                </a:moveTo>
                <a:lnTo>
                  <a:pt x="2400300" y="28575"/>
                </a:lnTo>
                <a:lnTo>
                  <a:pt x="2400300" y="57150"/>
                </a:lnTo>
                <a:lnTo>
                  <a:pt x="2428875" y="57150"/>
                </a:lnTo>
                <a:lnTo>
                  <a:pt x="2428875" y="28575"/>
                </a:lnTo>
                <a:close/>
              </a:path>
              <a:path w="2759710" h="85725">
                <a:moveTo>
                  <a:pt x="2628900" y="28575"/>
                </a:moveTo>
                <a:lnTo>
                  <a:pt x="2514600" y="28575"/>
                </a:lnTo>
                <a:lnTo>
                  <a:pt x="2514600" y="57150"/>
                </a:lnTo>
                <a:lnTo>
                  <a:pt x="2628900" y="57150"/>
                </a:lnTo>
                <a:lnTo>
                  <a:pt x="2628900" y="28575"/>
                </a:lnTo>
                <a:close/>
              </a:path>
              <a:path w="2759710" h="85725">
                <a:moveTo>
                  <a:pt x="2673736" y="0"/>
                </a:moveTo>
                <a:lnTo>
                  <a:pt x="2673736" y="85725"/>
                </a:lnTo>
                <a:lnTo>
                  <a:pt x="2759445" y="42934"/>
                </a:lnTo>
                <a:lnTo>
                  <a:pt x="267373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600" y="2266950"/>
            <a:ext cx="161925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68034" y="2302132"/>
            <a:ext cx="1487170" cy="672465"/>
          </a:xfrm>
          <a:custGeom>
            <a:avLst/>
            <a:gdLst/>
            <a:ahLst/>
            <a:cxnLst/>
            <a:rect l="l" t="t" r="r" b="b"/>
            <a:pathLst>
              <a:path w="1487170" h="672464">
                <a:moveTo>
                  <a:pt x="1374769" y="0"/>
                </a:moveTo>
                <a:lnTo>
                  <a:pt x="0" y="0"/>
                </a:lnTo>
                <a:lnTo>
                  <a:pt x="0" y="559938"/>
                </a:lnTo>
                <a:lnTo>
                  <a:pt x="112014" y="671952"/>
                </a:lnTo>
                <a:lnTo>
                  <a:pt x="1486783" y="671952"/>
                </a:lnTo>
                <a:lnTo>
                  <a:pt x="1486783" y="112014"/>
                </a:lnTo>
                <a:lnTo>
                  <a:pt x="137476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940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</a:t>
            </a:r>
            <a:r>
              <a:rPr spc="4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10" name="object 10"/>
          <p:cNvSpPr/>
          <p:nvPr/>
        </p:nvSpPr>
        <p:spPr>
          <a:xfrm>
            <a:off x="1390650" y="1762125"/>
            <a:ext cx="1362075" cy="1819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3069" y="1798572"/>
            <a:ext cx="1221815" cy="1686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995" y="2480625"/>
            <a:ext cx="979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DevOps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3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24300" y="1981200"/>
            <a:ext cx="1323975" cy="1323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2890" y="2009775"/>
            <a:ext cx="1209675" cy="120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9146" y="2102357"/>
            <a:ext cx="1023619" cy="1029969"/>
          </a:xfrm>
          <a:custGeom>
            <a:avLst/>
            <a:gdLst/>
            <a:ahLst/>
            <a:cxnLst/>
            <a:rect l="l" t="t" r="r" b="b"/>
            <a:pathLst>
              <a:path w="1023620" h="1029969">
                <a:moveTo>
                  <a:pt x="511667" y="0"/>
                </a:moveTo>
                <a:lnTo>
                  <a:pt x="465101" y="2104"/>
                </a:lnTo>
                <a:lnTo>
                  <a:pt x="419704" y="8294"/>
                </a:lnTo>
                <a:lnTo>
                  <a:pt x="375658" y="18390"/>
                </a:lnTo>
                <a:lnTo>
                  <a:pt x="333145" y="32210"/>
                </a:lnTo>
                <a:lnTo>
                  <a:pt x="292343" y="49571"/>
                </a:lnTo>
                <a:lnTo>
                  <a:pt x="253435" y="70292"/>
                </a:lnTo>
                <a:lnTo>
                  <a:pt x="216601" y="94191"/>
                </a:lnTo>
                <a:lnTo>
                  <a:pt x="182021" y="121086"/>
                </a:lnTo>
                <a:lnTo>
                  <a:pt x="149877" y="150797"/>
                </a:lnTo>
                <a:lnTo>
                  <a:pt x="120349" y="183140"/>
                </a:lnTo>
                <a:lnTo>
                  <a:pt x="93619" y="217934"/>
                </a:lnTo>
                <a:lnTo>
                  <a:pt x="69865" y="254998"/>
                </a:lnTo>
                <a:lnTo>
                  <a:pt x="49271" y="294149"/>
                </a:lnTo>
                <a:lnTo>
                  <a:pt x="32015" y="335207"/>
                </a:lnTo>
                <a:lnTo>
                  <a:pt x="18279" y="377989"/>
                </a:lnTo>
                <a:lnTo>
                  <a:pt x="8244" y="422313"/>
                </a:lnTo>
                <a:lnTo>
                  <a:pt x="2091" y="467998"/>
                </a:lnTo>
                <a:lnTo>
                  <a:pt x="0" y="514862"/>
                </a:lnTo>
                <a:lnTo>
                  <a:pt x="2091" y="561724"/>
                </a:lnTo>
                <a:lnTo>
                  <a:pt x="8244" y="607407"/>
                </a:lnTo>
                <a:lnTo>
                  <a:pt x="18279" y="651729"/>
                </a:lnTo>
                <a:lnTo>
                  <a:pt x="32015" y="694510"/>
                </a:lnTo>
                <a:lnTo>
                  <a:pt x="49271" y="735566"/>
                </a:lnTo>
                <a:lnTo>
                  <a:pt x="69865" y="774717"/>
                </a:lnTo>
                <a:lnTo>
                  <a:pt x="93619" y="811780"/>
                </a:lnTo>
                <a:lnTo>
                  <a:pt x="120349" y="846573"/>
                </a:lnTo>
                <a:lnTo>
                  <a:pt x="149877" y="878916"/>
                </a:lnTo>
                <a:lnTo>
                  <a:pt x="182021" y="908626"/>
                </a:lnTo>
                <a:lnTo>
                  <a:pt x="216601" y="935521"/>
                </a:lnTo>
                <a:lnTo>
                  <a:pt x="253435" y="959420"/>
                </a:lnTo>
                <a:lnTo>
                  <a:pt x="292343" y="980140"/>
                </a:lnTo>
                <a:lnTo>
                  <a:pt x="333145" y="997501"/>
                </a:lnTo>
                <a:lnTo>
                  <a:pt x="375658" y="1011321"/>
                </a:lnTo>
                <a:lnTo>
                  <a:pt x="419704" y="1021417"/>
                </a:lnTo>
                <a:lnTo>
                  <a:pt x="465101" y="1027607"/>
                </a:lnTo>
                <a:lnTo>
                  <a:pt x="511667" y="1029711"/>
                </a:lnTo>
                <a:lnTo>
                  <a:pt x="558258" y="1027607"/>
                </a:lnTo>
                <a:lnTo>
                  <a:pt x="603676" y="1021417"/>
                </a:lnTo>
                <a:lnTo>
                  <a:pt x="647740" y="1011321"/>
                </a:lnTo>
                <a:lnTo>
                  <a:pt x="690271" y="997501"/>
                </a:lnTo>
                <a:lnTo>
                  <a:pt x="731086" y="980140"/>
                </a:lnTo>
                <a:lnTo>
                  <a:pt x="770007" y="959420"/>
                </a:lnTo>
                <a:lnTo>
                  <a:pt x="806851" y="935521"/>
                </a:lnTo>
                <a:lnTo>
                  <a:pt x="841439" y="908626"/>
                </a:lnTo>
                <a:lnTo>
                  <a:pt x="873591" y="878916"/>
                </a:lnTo>
                <a:lnTo>
                  <a:pt x="903124" y="846573"/>
                </a:lnTo>
                <a:lnTo>
                  <a:pt x="929859" y="811780"/>
                </a:lnTo>
                <a:lnTo>
                  <a:pt x="953616" y="774717"/>
                </a:lnTo>
                <a:lnTo>
                  <a:pt x="974213" y="735566"/>
                </a:lnTo>
                <a:lnTo>
                  <a:pt x="991470" y="694510"/>
                </a:lnTo>
                <a:lnTo>
                  <a:pt x="1005207" y="651729"/>
                </a:lnTo>
                <a:lnTo>
                  <a:pt x="1015242" y="607407"/>
                </a:lnTo>
                <a:lnTo>
                  <a:pt x="1021396" y="561724"/>
                </a:lnTo>
                <a:lnTo>
                  <a:pt x="1023487" y="514862"/>
                </a:lnTo>
                <a:lnTo>
                  <a:pt x="1021396" y="467998"/>
                </a:lnTo>
                <a:lnTo>
                  <a:pt x="1015242" y="422313"/>
                </a:lnTo>
                <a:lnTo>
                  <a:pt x="1005207" y="377989"/>
                </a:lnTo>
                <a:lnTo>
                  <a:pt x="991470" y="335207"/>
                </a:lnTo>
                <a:lnTo>
                  <a:pt x="974213" y="294149"/>
                </a:lnTo>
                <a:lnTo>
                  <a:pt x="953616" y="254998"/>
                </a:lnTo>
                <a:lnTo>
                  <a:pt x="929859" y="217934"/>
                </a:lnTo>
                <a:lnTo>
                  <a:pt x="903124" y="183140"/>
                </a:lnTo>
                <a:lnTo>
                  <a:pt x="873591" y="150797"/>
                </a:lnTo>
                <a:lnTo>
                  <a:pt x="841439" y="121086"/>
                </a:lnTo>
                <a:lnTo>
                  <a:pt x="806851" y="94191"/>
                </a:lnTo>
                <a:lnTo>
                  <a:pt x="770007" y="70292"/>
                </a:lnTo>
                <a:lnTo>
                  <a:pt x="731086" y="49571"/>
                </a:lnTo>
                <a:lnTo>
                  <a:pt x="690271" y="32210"/>
                </a:lnTo>
                <a:lnTo>
                  <a:pt x="647740" y="18390"/>
                </a:lnTo>
                <a:lnTo>
                  <a:pt x="603676" y="8294"/>
                </a:lnTo>
                <a:lnTo>
                  <a:pt x="558258" y="2104"/>
                </a:lnTo>
                <a:lnTo>
                  <a:pt x="511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9145" y="2102358"/>
            <a:ext cx="1023619" cy="1029969"/>
          </a:xfrm>
          <a:custGeom>
            <a:avLst/>
            <a:gdLst/>
            <a:ahLst/>
            <a:cxnLst/>
            <a:rect l="l" t="t" r="r" b="b"/>
            <a:pathLst>
              <a:path w="1023620" h="1029969">
                <a:moveTo>
                  <a:pt x="0" y="514862"/>
                </a:moveTo>
                <a:lnTo>
                  <a:pt x="2091" y="467998"/>
                </a:lnTo>
                <a:lnTo>
                  <a:pt x="8244" y="422313"/>
                </a:lnTo>
                <a:lnTo>
                  <a:pt x="18279" y="377989"/>
                </a:lnTo>
                <a:lnTo>
                  <a:pt x="32015" y="335207"/>
                </a:lnTo>
                <a:lnTo>
                  <a:pt x="49271" y="294149"/>
                </a:lnTo>
                <a:lnTo>
                  <a:pt x="69865" y="254998"/>
                </a:lnTo>
                <a:lnTo>
                  <a:pt x="93619" y="217934"/>
                </a:lnTo>
                <a:lnTo>
                  <a:pt x="120349" y="183140"/>
                </a:lnTo>
                <a:lnTo>
                  <a:pt x="149877" y="150797"/>
                </a:lnTo>
                <a:lnTo>
                  <a:pt x="182021" y="121086"/>
                </a:lnTo>
                <a:lnTo>
                  <a:pt x="216601" y="94191"/>
                </a:lnTo>
                <a:lnTo>
                  <a:pt x="253435" y="70292"/>
                </a:lnTo>
                <a:lnTo>
                  <a:pt x="292343" y="49571"/>
                </a:lnTo>
                <a:lnTo>
                  <a:pt x="333145" y="32210"/>
                </a:lnTo>
                <a:lnTo>
                  <a:pt x="375658" y="18390"/>
                </a:lnTo>
                <a:lnTo>
                  <a:pt x="419704" y="8294"/>
                </a:lnTo>
                <a:lnTo>
                  <a:pt x="465101" y="2104"/>
                </a:lnTo>
                <a:lnTo>
                  <a:pt x="511667" y="0"/>
                </a:lnTo>
                <a:lnTo>
                  <a:pt x="558258" y="2104"/>
                </a:lnTo>
                <a:lnTo>
                  <a:pt x="603676" y="8294"/>
                </a:lnTo>
                <a:lnTo>
                  <a:pt x="647740" y="18390"/>
                </a:lnTo>
                <a:lnTo>
                  <a:pt x="690271" y="32210"/>
                </a:lnTo>
                <a:lnTo>
                  <a:pt x="731086" y="49571"/>
                </a:lnTo>
                <a:lnTo>
                  <a:pt x="770007" y="70292"/>
                </a:lnTo>
                <a:lnTo>
                  <a:pt x="806851" y="94191"/>
                </a:lnTo>
                <a:lnTo>
                  <a:pt x="841439" y="121086"/>
                </a:lnTo>
                <a:lnTo>
                  <a:pt x="873591" y="150797"/>
                </a:lnTo>
                <a:lnTo>
                  <a:pt x="903124" y="183140"/>
                </a:lnTo>
                <a:lnTo>
                  <a:pt x="929859" y="217934"/>
                </a:lnTo>
                <a:lnTo>
                  <a:pt x="953616" y="254998"/>
                </a:lnTo>
                <a:lnTo>
                  <a:pt x="974213" y="294149"/>
                </a:lnTo>
                <a:lnTo>
                  <a:pt x="991470" y="335207"/>
                </a:lnTo>
                <a:lnTo>
                  <a:pt x="1005207" y="377989"/>
                </a:lnTo>
                <a:lnTo>
                  <a:pt x="1015242" y="422313"/>
                </a:lnTo>
                <a:lnTo>
                  <a:pt x="1021396" y="467998"/>
                </a:lnTo>
                <a:lnTo>
                  <a:pt x="1023487" y="514862"/>
                </a:lnTo>
                <a:lnTo>
                  <a:pt x="1021396" y="561724"/>
                </a:lnTo>
                <a:lnTo>
                  <a:pt x="1015242" y="607407"/>
                </a:lnTo>
                <a:lnTo>
                  <a:pt x="1005207" y="651729"/>
                </a:lnTo>
                <a:lnTo>
                  <a:pt x="991470" y="694510"/>
                </a:lnTo>
                <a:lnTo>
                  <a:pt x="974213" y="735566"/>
                </a:lnTo>
                <a:lnTo>
                  <a:pt x="953616" y="774717"/>
                </a:lnTo>
                <a:lnTo>
                  <a:pt x="929859" y="811780"/>
                </a:lnTo>
                <a:lnTo>
                  <a:pt x="903124" y="846573"/>
                </a:lnTo>
                <a:lnTo>
                  <a:pt x="873591" y="878916"/>
                </a:lnTo>
                <a:lnTo>
                  <a:pt x="841439" y="908626"/>
                </a:lnTo>
                <a:lnTo>
                  <a:pt x="806851" y="935521"/>
                </a:lnTo>
                <a:lnTo>
                  <a:pt x="770007" y="959420"/>
                </a:lnTo>
                <a:lnTo>
                  <a:pt x="731086" y="980140"/>
                </a:lnTo>
                <a:lnTo>
                  <a:pt x="690271" y="997501"/>
                </a:lnTo>
                <a:lnTo>
                  <a:pt x="647740" y="1011321"/>
                </a:lnTo>
                <a:lnTo>
                  <a:pt x="603676" y="1021417"/>
                </a:lnTo>
                <a:lnTo>
                  <a:pt x="558258" y="1027607"/>
                </a:lnTo>
                <a:lnTo>
                  <a:pt x="511667" y="1029711"/>
                </a:lnTo>
                <a:lnTo>
                  <a:pt x="465101" y="1027607"/>
                </a:lnTo>
                <a:lnTo>
                  <a:pt x="419704" y="1021417"/>
                </a:lnTo>
                <a:lnTo>
                  <a:pt x="375658" y="1011321"/>
                </a:lnTo>
                <a:lnTo>
                  <a:pt x="333145" y="997501"/>
                </a:lnTo>
                <a:lnTo>
                  <a:pt x="292343" y="980140"/>
                </a:lnTo>
                <a:lnTo>
                  <a:pt x="253435" y="959420"/>
                </a:lnTo>
                <a:lnTo>
                  <a:pt x="216601" y="935521"/>
                </a:lnTo>
                <a:lnTo>
                  <a:pt x="182021" y="908626"/>
                </a:lnTo>
                <a:lnTo>
                  <a:pt x="149877" y="878916"/>
                </a:lnTo>
                <a:lnTo>
                  <a:pt x="120349" y="846573"/>
                </a:lnTo>
                <a:lnTo>
                  <a:pt x="93619" y="811780"/>
                </a:lnTo>
                <a:lnTo>
                  <a:pt x="69865" y="774717"/>
                </a:lnTo>
                <a:lnTo>
                  <a:pt x="49271" y="735566"/>
                </a:lnTo>
                <a:lnTo>
                  <a:pt x="32015" y="694510"/>
                </a:lnTo>
                <a:lnTo>
                  <a:pt x="18279" y="651729"/>
                </a:lnTo>
                <a:lnTo>
                  <a:pt x="8244" y="607407"/>
                </a:lnTo>
                <a:lnTo>
                  <a:pt x="2091" y="561724"/>
                </a:lnTo>
                <a:lnTo>
                  <a:pt x="0" y="5148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89682" y="3215956"/>
            <a:ext cx="5422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30" dirty="0">
                <a:latin typeface="Calibri"/>
                <a:cs typeface="Calibri"/>
              </a:rPr>
              <a:t>P</a:t>
            </a:r>
            <a:r>
              <a:rPr sz="1350" b="1" spc="-35" dirty="0">
                <a:latin typeface="Calibri"/>
                <a:cs typeface="Calibri"/>
              </a:rPr>
              <a:t>l</a:t>
            </a:r>
            <a:r>
              <a:rPr sz="1350" b="1" spc="20" dirty="0">
                <a:latin typeface="Calibri"/>
                <a:cs typeface="Calibri"/>
              </a:rPr>
              <a:t>u</a:t>
            </a:r>
            <a:r>
              <a:rPr sz="1350" b="1" spc="35" dirty="0">
                <a:latin typeface="Calibri"/>
                <a:cs typeface="Calibri"/>
              </a:rPr>
              <a:t>g</a:t>
            </a:r>
            <a:r>
              <a:rPr sz="1350" b="1" spc="-35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0059" y="2359648"/>
            <a:ext cx="532269" cy="532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940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</a:t>
            </a:r>
            <a:r>
              <a:rPr spc="4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857625" y="990600"/>
            <a:ext cx="1295400" cy="177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5626" y="1005458"/>
            <a:ext cx="1221815" cy="1686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3412" y="2211321"/>
            <a:ext cx="55054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 marL="22225">
              <a:lnSpc>
                <a:spcPts val="1600"/>
              </a:lnSpc>
            </a:pPr>
            <a:r>
              <a:rPr sz="1350" b="1" spc="-5" dirty="0">
                <a:latin typeface="Calibri"/>
                <a:cs typeface="Calibri"/>
              </a:rPr>
              <a:t>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6351" y="3811955"/>
            <a:ext cx="871322" cy="741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6316" y="3811955"/>
            <a:ext cx="871322" cy="741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9298" y="4650743"/>
            <a:ext cx="9906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Calibri"/>
                <a:cs typeface="Calibri"/>
              </a:rPr>
              <a:t>Testing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730" y="4650743"/>
            <a:ext cx="12782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Production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5190" y="2390775"/>
            <a:ext cx="914400" cy="1533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884" y="2430910"/>
            <a:ext cx="694055" cy="1316355"/>
          </a:xfrm>
          <a:custGeom>
            <a:avLst/>
            <a:gdLst/>
            <a:ahLst/>
            <a:cxnLst/>
            <a:rect l="l" t="t" r="r" b="b"/>
            <a:pathLst>
              <a:path w="694054" h="1316354">
                <a:moveTo>
                  <a:pt x="1524" y="1220592"/>
                </a:moveTo>
                <a:lnTo>
                  <a:pt x="0" y="1316355"/>
                </a:lnTo>
                <a:lnTo>
                  <a:pt x="77602" y="1260085"/>
                </a:lnTo>
                <a:lnTo>
                  <a:pt x="76639" y="1259586"/>
                </a:lnTo>
                <a:lnTo>
                  <a:pt x="45598" y="1259586"/>
                </a:lnTo>
                <a:lnTo>
                  <a:pt x="20330" y="1246369"/>
                </a:lnTo>
                <a:lnTo>
                  <a:pt x="26886" y="1233758"/>
                </a:lnTo>
                <a:lnTo>
                  <a:pt x="1524" y="1220592"/>
                </a:lnTo>
                <a:close/>
              </a:path>
              <a:path w="694054" h="1316354">
                <a:moveTo>
                  <a:pt x="26886" y="1233758"/>
                </a:moveTo>
                <a:lnTo>
                  <a:pt x="20330" y="1246369"/>
                </a:lnTo>
                <a:lnTo>
                  <a:pt x="45598" y="1259586"/>
                </a:lnTo>
                <a:lnTo>
                  <a:pt x="52195" y="1246897"/>
                </a:lnTo>
                <a:lnTo>
                  <a:pt x="26886" y="1233758"/>
                </a:lnTo>
                <a:close/>
              </a:path>
              <a:path w="694054" h="1316354">
                <a:moveTo>
                  <a:pt x="52195" y="1246897"/>
                </a:moveTo>
                <a:lnTo>
                  <a:pt x="45598" y="1259586"/>
                </a:lnTo>
                <a:lnTo>
                  <a:pt x="76639" y="1259586"/>
                </a:lnTo>
                <a:lnTo>
                  <a:pt x="52195" y="1246897"/>
                </a:lnTo>
                <a:close/>
              </a:path>
              <a:path w="694054" h="1316354">
                <a:moveTo>
                  <a:pt x="668274" y="0"/>
                </a:moveTo>
                <a:lnTo>
                  <a:pt x="26886" y="1233758"/>
                </a:lnTo>
                <a:lnTo>
                  <a:pt x="52195" y="1246897"/>
                </a:lnTo>
                <a:lnTo>
                  <a:pt x="693694" y="13203"/>
                </a:lnTo>
                <a:lnTo>
                  <a:pt x="66827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5850" y="2390775"/>
            <a:ext cx="914400" cy="1533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1542" y="2430910"/>
            <a:ext cx="702945" cy="1316355"/>
          </a:xfrm>
          <a:custGeom>
            <a:avLst/>
            <a:gdLst/>
            <a:ahLst/>
            <a:cxnLst/>
            <a:rect l="l" t="t" r="r" b="b"/>
            <a:pathLst>
              <a:path w="702945" h="1316354">
                <a:moveTo>
                  <a:pt x="649943" y="1247198"/>
                </a:moveTo>
                <a:lnTo>
                  <a:pt x="624718" y="1260466"/>
                </a:lnTo>
                <a:lnTo>
                  <a:pt x="702564" y="1316355"/>
                </a:lnTo>
                <a:lnTo>
                  <a:pt x="701358" y="1259835"/>
                </a:lnTo>
                <a:lnTo>
                  <a:pt x="656600" y="1259835"/>
                </a:lnTo>
                <a:lnTo>
                  <a:pt x="649943" y="1247198"/>
                </a:lnTo>
                <a:close/>
              </a:path>
              <a:path w="702945" h="1316354">
                <a:moveTo>
                  <a:pt x="675323" y="1233847"/>
                </a:moveTo>
                <a:lnTo>
                  <a:pt x="649943" y="1247198"/>
                </a:lnTo>
                <a:lnTo>
                  <a:pt x="656600" y="1259835"/>
                </a:lnTo>
                <a:lnTo>
                  <a:pt x="681990" y="1246500"/>
                </a:lnTo>
                <a:lnTo>
                  <a:pt x="675323" y="1233847"/>
                </a:lnTo>
                <a:close/>
              </a:path>
              <a:path w="702945" h="1316354">
                <a:moveTo>
                  <a:pt x="700521" y="1220592"/>
                </a:moveTo>
                <a:lnTo>
                  <a:pt x="675323" y="1233847"/>
                </a:lnTo>
                <a:lnTo>
                  <a:pt x="681990" y="1246500"/>
                </a:lnTo>
                <a:lnTo>
                  <a:pt x="656600" y="1259835"/>
                </a:lnTo>
                <a:lnTo>
                  <a:pt x="701358" y="1259835"/>
                </a:lnTo>
                <a:lnTo>
                  <a:pt x="700521" y="1220592"/>
                </a:lnTo>
                <a:close/>
              </a:path>
              <a:path w="702945" h="1316354">
                <a:moveTo>
                  <a:pt x="25267" y="0"/>
                </a:moveTo>
                <a:lnTo>
                  <a:pt x="0" y="13335"/>
                </a:lnTo>
                <a:lnTo>
                  <a:pt x="649943" y="1247198"/>
                </a:lnTo>
                <a:lnTo>
                  <a:pt x="675323" y="1233847"/>
                </a:lnTo>
                <a:lnTo>
                  <a:pt x="25267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7100" y="4105275"/>
            <a:ext cx="495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9893" y="4143271"/>
            <a:ext cx="355689" cy="490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5509" y="4086225"/>
            <a:ext cx="495300" cy="628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9736" y="4127753"/>
            <a:ext cx="355689" cy="490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25211" y="227774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5211" y="2397059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6407" y="30674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407" y="3188397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5211" y="149059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25211" y="1608071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6882" y="227774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6882" y="2397059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6407" y="3857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6407" y="3979540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6882" y="148946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6882" y="1607182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6291" y="1530346"/>
            <a:ext cx="210820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Introduction</a:t>
            </a:r>
            <a:r>
              <a:rPr sz="1500" b="1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Continuous</a:t>
            </a:r>
            <a:r>
              <a:rPr sz="15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Integration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9470" y="3885233"/>
            <a:ext cx="113474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Jenkins  </a:t>
            </a:r>
            <a:r>
              <a:rPr sz="1500" b="1" spc="-1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2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sz="1500" b="1" spc="2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500" b="1" spc="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3030" y="2281480"/>
            <a:ext cx="84010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Je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9703" y="1518336"/>
            <a:ext cx="15417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Managing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Nodes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500" b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Jenkins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6459" y="3099484"/>
            <a:ext cx="16078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Installing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Jenkins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5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9937" y="2300265"/>
            <a:ext cx="176085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Jenkins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Integration 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45" y="400097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3950" b="0" spc="5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5211" y="3857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25211" y="3979540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5211" y="306882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25211" y="3189222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49929" y="3098226"/>
            <a:ext cx="14084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Understanding 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CI/CD</a:t>
            </a: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Pipelines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9700" y="3890647"/>
            <a:ext cx="24872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End-to-end 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Automated </a:t>
            </a:r>
            <a:r>
              <a:rPr sz="1500" b="1" spc="-30" dirty="0">
                <a:solidFill>
                  <a:srgbClr val="7F7F7F"/>
                </a:solidFill>
                <a:latin typeface="Arial"/>
                <a:cs typeface="Arial"/>
              </a:rPr>
              <a:t>Pipeline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1500" b="1" spc="3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56692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Managing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Nodes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on 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Jenkins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100" y="914400"/>
            <a:ext cx="4429125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2638" y="936375"/>
            <a:ext cx="4331970" cy="694690"/>
          </a:xfrm>
          <a:custGeom>
            <a:avLst/>
            <a:gdLst/>
            <a:ahLst/>
            <a:cxnLst/>
            <a:rect l="l" t="t" r="r" b="b"/>
            <a:pathLst>
              <a:path w="4331970" h="694689">
                <a:moveTo>
                  <a:pt x="4215896" y="0"/>
                </a:moveTo>
                <a:lnTo>
                  <a:pt x="115574" y="0"/>
                </a:lnTo>
                <a:lnTo>
                  <a:pt x="70567" y="9094"/>
                </a:lnTo>
                <a:lnTo>
                  <a:pt x="33833" y="33893"/>
                </a:lnTo>
                <a:lnTo>
                  <a:pt x="9075" y="70671"/>
                </a:lnTo>
                <a:lnTo>
                  <a:pt x="0" y="115702"/>
                </a:lnTo>
                <a:lnTo>
                  <a:pt x="0" y="578479"/>
                </a:lnTo>
                <a:lnTo>
                  <a:pt x="9075" y="623510"/>
                </a:lnTo>
                <a:lnTo>
                  <a:pt x="33833" y="660288"/>
                </a:lnTo>
                <a:lnTo>
                  <a:pt x="70567" y="685087"/>
                </a:lnTo>
                <a:lnTo>
                  <a:pt x="115574" y="694182"/>
                </a:lnTo>
                <a:lnTo>
                  <a:pt x="4215896" y="694182"/>
                </a:lnTo>
                <a:lnTo>
                  <a:pt x="4260926" y="685087"/>
                </a:lnTo>
                <a:lnTo>
                  <a:pt x="4297704" y="660288"/>
                </a:lnTo>
                <a:lnTo>
                  <a:pt x="4322503" y="623510"/>
                </a:lnTo>
                <a:lnTo>
                  <a:pt x="4331598" y="578479"/>
                </a:lnTo>
                <a:lnTo>
                  <a:pt x="4331598" y="115702"/>
                </a:lnTo>
                <a:lnTo>
                  <a:pt x="4322503" y="70671"/>
                </a:lnTo>
                <a:lnTo>
                  <a:pt x="4297704" y="33893"/>
                </a:lnTo>
                <a:lnTo>
                  <a:pt x="4260926" y="9094"/>
                </a:lnTo>
                <a:lnTo>
                  <a:pt x="4215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2637" y="936376"/>
            <a:ext cx="4331970" cy="694690"/>
          </a:xfrm>
          <a:custGeom>
            <a:avLst/>
            <a:gdLst/>
            <a:ahLst/>
            <a:cxnLst/>
            <a:rect l="l" t="t" r="r" b="b"/>
            <a:pathLst>
              <a:path w="4331970" h="694689">
                <a:moveTo>
                  <a:pt x="0" y="115702"/>
                </a:moveTo>
                <a:lnTo>
                  <a:pt x="9075" y="70671"/>
                </a:lnTo>
                <a:lnTo>
                  <a:pt x="33833" y="33893"/>
                </a:lnTo>
                <a:lnTo>
                  <a:pt x="70567" y="9094"/>
                </a:lnTo>
                <a:lnTo>
                  <a:pt x="115574" y="0"/>
                </a:lnTo>
                <a:lnTo>
                  <a:pt x="4215895" y="0"/>
                </a:lnTo>
                <a:lnTo>
                  <a:pt x="4260926" y="9094"/>
                </a:lnTo>
                <a:lnTo>
                  <a:pt x="4297704" y="33893"/>
                </a:lnTo>
                <a:lnTo>
                  <a:pt x="4322503" y="70671"/>
                </a:lnTo>
                <a:lnTo>
                  <a:pt x="4331598" y="115702"/>
                </a:lnTo>
                <a:lnTo>
                  <a:pt x="4331598" y="578479"/>
                </a:lnTo>
                <a:lnTo>
                  <a:pt x="4322503" y="623510"/>
                </a:lnTo>
                <a:lnTo>
                  <a:pt x="4297704" y="660288"/>
                </a:lnTo>
                <a:lnTo>
                  <a:pt x="4260926" y="685087"/>
                </a:lnTo>
                <a:lnTo>
                  <a:pt x="4215895" y="694181"/>
                </a:lnTo>
                <a:lnTo>
                  <a:pt x="115574" y="694181"/>
                </a:lnTo>
                <a:lnTo>
                  <a:pt x="70567" y="685087"/>
                </a:lnTo>
                <a:lnTo>
                  <a:pt x="33833" y="660288"/>
                </a:lnTo>
                <a:lnTo>
                  <a:pt x="9075" y="623510"/>
                </a:lnTo>
                <a:lnTo>
                  <a:pt x="0" y="578479"/>
                </a:lnTo>
                <a:lnTo>
                  <a:pt x="0" y="1157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41255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Managing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Nodes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on</a:t>
            </a:r>
            <a:r>
              <a:rPr sz="2750" b="1" spc="1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Jenkins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4698" y="1160459"/>
            <a:ext cx="35242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slave </a:t>
            </a:r>
            <a:r>
              <a:rPr sz="1350" spc="-10" dirty="0">
                <a:latin typeface="Calibri"/>
                <a:cs typeface="Calibri"/>
              </a:rPr>
              <a:t>node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15" dirty="0">
                <a:latin typeface="Calibri"/>
                <a:cs typeface="Calibri"/>
              </a:rPr>
              <a:t>JNLP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connection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525" y="2838450"/>
            <a:ext cx="962025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6588" y="2851998"/>
            <a:ext cx="877162" cy="1210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5037" y="3309615"/>
            <a:ext cx="2082800" cy="76200"/>
          </a:xfrm>
          <a:custGeom>
            <a:avLst/>
            <a:gdLst/>
            <a:ahLst/>
            <a:cxnLst/>
            <a:rect l="l" t="t" r="r" b="b"/>
            <a:pathLst>
              <a:path w="2082800" h="76200">
                <a:moveTo>
                  <a:pt x="76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2082800" h="76200">
                <a:moveTo>
                  <a:pt x="152400" y="28575"/>
                </a:moveTo>
                <a:lnTo>
                  <a:pt x="133350" y="28575"/>
                </a:lnTo>
                <a:lnTo>
                  <a:pt x="133350" y="47625"/>
                </a:lnTo>
                <a:lnTo>
                  <a:pt x="152400" y="47625"/>
                </a:lnTo>
                <a:lnTo>
                  <a:pt x="152400" y="28575"/>
                </a:lnTo>
                <a:close/>
              </a:path>
              <a:path w="2082800" h="76200">
                <a:moveTo>
                  <a:pt x="285750" y="28575"/>
                </a:moveTo>
                <a:lnTo>
                  <a:pt x="209550" y="28575"/>
                </a:lnTo>
                <a:lnTo>
                  <a:pt x="209550" y="47625"/>
                </a:lnTo>
                <a:lnTo>
                  <a:pt x="285750" y="47625"/>
                </a:lnTo>
                <a:lnTo>
                  <a:pt x="285750" y="28575"/>
                </a:lnTo>
                <a:close/>
              </a:path>
              <a:path w="2082800" h="76200">
                <a:moveTo>
                  <a:pt x="361950" y="28575"/>
                </a:moveTo>
                <a:lnTo>
                  <a:pt x="342900" y="28575"/>
                </a:lnTo>
                <a:lnTo>
                  <a:pt x="342900" y="47625"/>
                </a:lnTo>
                <a:lnTo>
                  <a:pt x="361950" y="47625"/>
                </a:lnTo>
                <a:lnTo>
                  <a:pt x="361950" y="28575"/>
                </a:lnTo>
                <a:close/>
              </a:path>
              <a:path w="2082800" h="76200">
                <a:moveTo>
                  <a:pt x="495300" y="28575"/>
                </a:moveTo>
                <a:lnTo>
                  <a:pt x="419100" y="28575"/>
                </a:lnTo>
                <a:lnTo>
                  <a:pt x="419100" y="47625"/>
                </a:lnTo>
                <a:lnTo>
                  <a:pt x="495300" y="47625"/>
                </a:lnTo>
                <a:lnTo>
                  <a:pt x="495300" y="28575"/>
                </a:lnTo>
                <a:close/>
              </a:path>
              <a:path w="2082800" h="76200">
                <a:moveTo>
                  <a:pt x="571500" y="28575"/>
                </a:moveTo>
                <a:lnTo>
                  <a:pt x="552450" y="28575"/>
                </a:lnTo>
                <a:lnTo>
                  <a:pt x="552450" y="47625"/>
                </a:lnTo>
                <a:lnTo>
                  <a:pt x="571500" y="47625"/>
                </a:lnTo>
                <a:lnTo>
                  <a:pt x="571500" y="28575"/>
                </a:lnTo>
                <a:close/>
              </a:path>
              <a:path w="2082800" h="76200">
                <a:moveTo>
                  <a:pt x="704850" y="28575"/>
                </a:moveTo>
                <a:lnTo>
                  <a:pt x="628650" y="28575"/>
                </a:lnTo>
                <a:lnTo>
                  <a:pt x="628650" y="47625"/>
                </a:lnTo>
                <a:lnTo>
                  <a:pt x="704850" y="47625"/>
                </a:lnTo>
                <a:lnTo>
                  <a:pt x="704850" y="28575"/>
                </a:lnTo>
                <a:close/>
              </a:path>
              <a:path w="2082800" h="76200">
                <a:moveTo>
                  <a:pt x="781050" y="28575"/>
                </a:moveTo>
                <a:lnTo>
                  <a:pt x="762000" y="28575"/>
                </a:lnTo>
                <a:lnTo>
                  <a:pt x="762000" y="47625"/>
                </a:lnTo>
                <a:lnTo>
                  <a:pt x="781050" y="47625"/>
                </a:lnTo>
                <a:lnTo>
                  <a:pt x="781050" y="28575"/>
                </a:lnTo>
                <a:close/>
              </a:path>
              <a:path w="2082800" h="76200">
                <a:moveTo>
                  <a:pt x="914400" y="28575"/>
                </a:moveTo>
                <a:lnTo>
                  <a:pt x="838200" y="28575"/>
                </a:lnTo>
                <a:lnTo>
                  <a:pt x="838200" y="47625"/>
                </a:lnTo>
                <a:lnTo>
                  <a:pt x="914400" y="47625"/>
                </a:lnTo>
                <a:lnTo>
                  <a:pt x="914400" y="28575"/>
                </a:lnTo>
                <a:close/>
              </a:path>
              <a:path w="2082800" h="76200">
                <a:moveTo>
                  <a:pt x="990600" y="28575"/>
                </a:moveTo>
                <a:lnTo>
                  <a:pt x="971550" y="28575"/>
                </a:lnTo>
                <a:lnTo>
                  <a:pt x="971550" y="47625"/>
                </a:lnTo>
                <a:lnTo>
                  <a:pt x="990600" y="47625"/>
                </a:lnTo>
                <a:lnTo>
                  <a:pt x="990600" y="28575"/>
                </a:lnTo>
                <a:close/>
              </a:path>
              <a:path w="2082800" h="76200">
                <a:moveTo>
                  <a:pt x="1123950" y="28575"/>
                </a:moveTo>
                <a:lnTo>
                  <a:pt x="1047750" y="28575"/>
                </a:lnTo>
                <a:lnTo>
                  <a:pt x="1047750" y="47625"/>
                </a:lnTo>
                <a:lnTo>
                  <a:pt x="1123950" y="47625"/>
                </a:lnTo>
                <a:lnTo>
                  <a:pt x="1123950" y="28575"/>
                </a:lnTo>
                <a:close/>
              </a:path>
              <a:path w="2082800" h="76200">
                <a:moveTo>
                  <a:pt x="1200150" y="28575"/>
                </a:moveTo>
                <a:lnTo>
                  <a:pt x="1181100" y="28575"/>
                </a:lnTo>
                <a:lnTo>
                  <a:pt x="1181100" y="47625"/>
                </a:lnTo>
                <a:lnTo>
                  <a:pt x="1200150" y="47625"/>
                </a:lnTo>
                <a:lnTo>
                  <a:pt x="1200150" y="28575"/>
                </a:lnTo>
                <a:close/>
              </a:path>
              <a:path w="2082800" h="76200">
                <a:moveTo>
                  <a:pt x="1333500" y="28575"/>
                </a:moveTo>
                <a:lnTo>
                  <a:pt x="1257300" y="28575"/>
                </a:lnTo>
                <a:lnTo>
                  <a:pt x="1257300" y="47625"/>
                </a:lnTo>
                <a:lnTo>
                  <a:pt x="1333500" y="47625"/>
                </a:lnTo>
                <a:lnTo>
                  <a:pt x="1333500" y="28575"/>
                </a:lnTo>
                <a:close/>
              </a:path>
              <a:path w="2082800" h="76200">
                <a:moveTo>
                  <a:pt x="1409700" y="28575"/>
                </a:moveTo>
                <a:lnTo>
                  <a:pt x="1390650" y="28575"/>
                </a:lnTo>
                <a:lnTo>
                  <a:pt x="1390650" y="47625"/>
                </a:lnTo>
                <a:lnTo>
                  <a:pt x="1409700" y="47625"/>
                </a:lnTo>
                <a:lnTo>
                  <a:pt x="1409700" y="28575"/>
                </a:lnTo>
                <a:close/>
              </a:path>
              <a:path w="2082800" h="76200">
                <a:moveTo>
                  <a:pt x="1543050" y="28575"/>
                </a:moveTo>
                <a:lnTo>
                  <a:pt x="1466850" y="28575"/>
                </a:lnTo>
                <a:lnTo>
                  <a:pt x="1466850" y="47625"/>
                </a:lnTo>
                <a:lnTo>
                  <a:pt x="1543050" y="47625"/>
                </a:lnTo>
                <a:lnTo>
                  <a:pt x="1543050" y="28575"/>
                </a:lnTo>
                <a:close/>
              </a:path>
              <a:path w="2082800" h="76200">
                <a:moveTo>
                  <a:pt x="1619250" y="28575"/>
                </a:moveTo>
                <a:lnTo>
                  <a:pt x="1600200" y="28575"/>
                </a:lnTo>
                <a:lnTo>
                  <a:pt x="1600200" y="47625"/>
                </a:lnTo>
                <a:lnTo>
                  <a:pt x="1619250" y="47625"/>
                </a:lnTo>
                <a:lnTo>
                  <a:pt x="1619250" y="28575"/>
                </a:lnTo>
                <a:close/>
              </a:path>
              <a:path w="2082800" h="76200">
                <a:moveTo>
                  <a:pt x="1752600" y="28575"/>
                </a:moveTo>
                <a:lnTo>
                  <a:pt x="1676400" y="28575"/>
                </a:lnTo>
                <a:lnTo>
                  <a:pt x="1676400" y="47625"/>
                </a:lnTo>
                <a:lnTo>
                  <a:pt x="1752600" y="47625"/>
                </a:lnTo>
                <a:lnTo>
                  <a:pt x="1752600" y="28575"/>
                </a:lnTo>
                <a:close/>
              </a:path>
              <a:path w="2082800" h="76200">
                <a:moveTo>
                  <a:pt x="1828800" y="28575"/>
                </a:moveTo>
                <a:lnTo>
                  <a:pt x="1809750" y="28575"/>
                </a:lnTo>
                <a:lnTo>
                  <a:pt x="1809750" y="47625"/>
                </a:lnTo>
                <a:lnTo>
                  <a:pt x="1828800" y="47625"/>
                </a:lnTo>
                <a:lnTo>
                  <a:pt x="1828800" y="28575"/>
                </a:lnTo>
                <a:close/>
              </a:path>
              <a:path w="2082800" h="76200">
                <a:moveTo>
                  <a:pt x="1962150" y="28575"/>
                </a:moveTo>
                <a:lnTo>
                  <a:pt x="1885950" y="28575"/>
                </a:lnTo>
                <a:lnTo>
                  <a:pt x="1885950" y="47625"/>
                </a:lnTo>
                <a:lnTo>
                  <a:pt x="1962150" y="47625"/>
                </a:lnTo>
                <a:lnTo>
                  <a:pt x="1962150" y="28575"/>
                </a:lnTo>
                <a:close/>
              </a:path>
              <a:path w="2082800" h="76200">
                <a:moveTo>
                  <a:pt x="2005980" y="0"/>
                </a:moveTo>
                <a:lnTo>
                  <a:pt x="2005980" y="76200"/>
                </a:lnTo>
                <a:lnTo>
                  <a:pt x="2082180" y="38100"/>
                </a:lnTo>
                <a:lnTo>
                  <a:pt x="200598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2873" y="2976803"/>
            <a:ext cx="871322" cy="741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7950" y="3267075"/>
            <a:ext cx="485775" cy="628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96446" y="3308094"/>
            <a:ext cx="355689" cy="490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31495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Jenkins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Integration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3950" b="0" dirty="0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sz="3950" b="0" spc="1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952875" y="1162050"/>
            <a:ext cx="962025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8251" y="1173693"/>
            <a:ext cx="877162" cy="1210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5385" y="3290367"/>
            <a:ext cx="858093" cy="848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3631" y="3268365"/>
            <a:ext cx="1206411" cy="1055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5100" y="2152650"/>
            <a:ext cx="1333500" cy="1285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2458" y="2277236"/>
            <a:ext cx="1013460" cy="957580"/>
          </a:xfrm>
          <a:custGeom>
            <a:avLst/>
            <a:gdLst/>
            <a:ahLst/>
            <a:cxnLst/>
            <a:rect l="l" t="t" r="r" b="b"/>
            <a:pathLst>
              <a:path w="1013460" h="957580">
                <a:moveTo>
                  <a:pt x="1000140" y="0"/>
                </a:moveTo>
                <a:lnTo>
                  <a:pt x="889375" y="104643"/>
                </a:lnTo>
                <a:lnTo>
                  <a:pt x="902451" y="118491"/>
                </a:lnTo>
                <a:lnTo>
                  <a:pt x="1013216" y="13847"/>
                </a:lnTo>
                <a:lnTo>
                  <a:pt x="1000140" y="0"/>
                </a:lnTo>
                <a:close/>
              </a:path>
              <a:path w="1013460" h="957580">
                <a:moveTo>
                  <a:pt x="847862" y="143886"/>
                </a:moveTo>
                <a:lnTo>
                  <a:pt x="736975" y="248543"/>
                </a:lnTo>
                <a:lnTo>
                  <a:pt x="750051" y="262377"/>
                </a:lnTo>
                <a:lnTo>
                  <a:pt x="860938" y="157734"/>
                </a:lnTo>
                <a:lnTo>
                  <a:pt x="847862" y="143886"/>
                </a:lnTo>
                <a:close/>
              </a:path>
              <a:path w="1013460" h="957580">
                <a:moveTo>
                  <a:pt x="695462" y="287786"/>
                </a:moveTo>
                <a:lnTo>
                  <a:pt x="584697" y="392430"/>
                </a:lnTo>
                <a:lnTo>
                  <a:pt x="597804" y="406277"/>
                </a:lnTo>
                <a:lnTo>
                  <a:pt x="708538" y="301620"/>
                </a:lnTo>
                <a:lnTo>
                  <a:pt x="695462" y="287786"/>
                </a:lnTo>
                <a:close/>
              </a:path>
              <a:path w="1013460" h="957580">
                <a:moveTo>
                  <a:pt x="543062" y="431673"/>
                </a:moveTo>
                <a:lnTo>
                  <a:pt x="432297" y="536316"/>
                </a:lnTo>
                <a:lnTo>
                  <a:pt x="445404" y="550164"/>
                </a:lnTo>
                <a:lnTo>
                  <a:pt x="556138" y="445520"/>
                </a:lnTo>
                <a:lnTo>
                  <a:pt x="543062" y="431673"/>
                </a:lnTo>
                <a:close/>
              </a:path>
              <a:path w="1013460" h="957580">
                <a:moveTo>
                  <a:pt x="390784" y="575559"/>
                </a:moveTo>
                <a:lnTo>
                  <a:pt x="279897" y="680085"/>
                </a:lnTo>
                <a:lnTo>
                  <a:pt x="293004" y="694050"/>
                </a:lnTo>
                <a:lnTo>
                  <a:pt x="403860" y="589407"/>
                </a:lnTo>
                <a:lnTo>
                  <a:pt x="390784" y="575559"/>
                </a:lnTo>
                <a:close/>
              </a:path>
              <a:path w="1013460" h="957580">
                <a:moveTo>
                  <a:pt x="238384" y="719328"/>
                </a:moveTo>
                <a:lnTo>
                  <a:pt x="127635" y="823971"/>
                </a:lnTo>
                <a:lnTo>
                  <a:pt x="140720" y="837819"/>
                </a:lnTo>
                <a:lnTo>
                  <a:pt x="251460" y="733175"/>
                </a:lnTo>
                <a:lnTo>
                  <a:pt x="238384" y="719328"/>
                </a:lnTo>
                <a:close/>
              </a:path>
              <a:path w="1013460" h="957580">
                <a:moveTo>
                  <a:pt x="29205" y="877574"/>
                </a:moveTo>
                <a:lnTo>
                  <a:pt x="0" y="957584"/>
                </a:lnTo>
                <a:lnTo>
                  <a:pt x="81534" y="932937"/>
                </a:lnTo>
                <a:lnTo>
                  <a:pt x="70134" y="920877"/>
                </a:lnTo>
                <a:lnTo>
                  <a:pt x="52709" y="920877"/>
                </a:lnTo>
                <a:lnTo>
                  <a:pt x="39624" y="907029"/>
                </a:lnTo>
                <a:lnTo>
                  <a:pt x="48825" y="898331"/>
                </a:lnTo>
                <a:lnTo>
                  <a:pt x="29205" y="877574"/>
                </a:lnTo>
                <a:close/>
              </a:path>
              <a:path w="1013460" h="957580">
                <a:moveTo>
                  <a:pt x="48825" y="898331"/>
                </a:moveTo>
                <a:lnTo>
                  <a:pt x="39624" y="907029"/>
                </a:lnTo>
                <a:lnTo>
                  <a:pt x="52709" y="920877"/>
                </a:lnTo>
                <a:lnTo>
                  <a:pt x="61912" y="912177"/>
                </a:lnTo>
                <a:lnTo>
                  <a:pt x="48825" y="898331"/>
                </a:lnTo>
                <a:close/>
              </a:path>
              <a:path w="1013460" h="957580">
                <a:moveTo>
                  <a:pt x="61912" y="912177"/>
                </a:moveTo>
                <a:lnTo>
                  <a:pt x="52709" y="920877"/>
                </a:lnTo>
                <a:lnTo>
                  <a:pt x="70134" y="920877"/>
                </a:lnTo>
                <a:lnTo>
                  <a:pt x="61912" y="912177"/>
                </a:lnTo>
                <a:close/>
              </a:path>
              <a:path w="1013460" h="957580">
                <a:moveTo>
                  <a:pt x="85974" y="863214"/>
                </a:moveTo>
                <a:lnTo>
                  <a:pt x="48825" y="898331"/>
                </a:lnTo>
                <a:lnTo>
                  <a:pt x="61912" y="912177"/>
                </a:lnTo>
                <a:lnTo>
                  <a:pt x="99060" y="877062"/>
                </a:lnTo>
                <a:lnTo>
                  <a:pt x="85974" y="86321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2040" y="2133600"/>
            <a:ext cx="1514475" cy="1304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8257" y="2253745"/>
            <a:ext cx="1192530" cy="981075"/>
          </a:xfrm>
          <a:custGeom>
            <a:avLst/>
            <a:gdLst/>
            <a:ahLst/>
            <a:cxnLst/>
            <a:rect l="l" t="t" r="r" b="b"/>
            <a:pathLst>
              <a:path w="1192529" h="981075">
                <a:moveTo>
                  <a:pt x="12192" y="0"/>
                </a:moveTo>
                <a:lnTo>
                  <a:pt x="0" y="14727"/>
                </a:lnTo>
                <a:lnTo>
                  <a:pt x="117866" y="111370"/>
                </a:lnTo>
                <a:lnTo>
                  <a:pt x="129936" y="96642"/>
                </a:lnTo>
                <a:lnTo>
                  <a:pt x="12192" y="0"/>
                </a:lnTo>
                <a:close/>
              </a:path>
              <a:path w="1192529" h="981075">
                <a:moveTo>
                  <a:pt x="174132" y="132969"/>
                </a:moveTo>
                <a:lnTo>
                  <a:pt x="162062" y="147696"/>
                </a:lnTo>
                <a:lnTo>
                  <a:pt x="279775" y="244339"/>
                </a:lnTo>
                <a:lnTo>
                  <a:pt x="291846" y="229611"/>
                </a:lnTo>
                <a:lnTo>
                  <a:pt x="174132" y="132969"/>
                </a:lnTo>
                <a:close/>
              </a:path>
              <a:path w="1192529" h="981075">
                <a:moveTo>
                  <a:pt x="336042" y="265938"/>
                </a:moveTo>
                <a:lnTo>
                  <a:pt x="323971" y="280665"/>
                </a:lnTo>
                <a:lnTo>
                  <a:pt x="441716" y="377308"/>
                </a:lnTo>
                <a:lnTo>
                  <a:pt x="453786" y="362712"/>
                </a:lnTo>
                <a:lnTo>
                  <a:pt x="336042" y="265938"/>
                </a:lnTo>
                <a:close/>
              </a:path>
              <a:path w="1192529" h="981075">
                <a:moveTo>
                  <a:pt x="497982" y="398907"/>
                </a:moveTo>
                <a:lnTo>
                  <a:pt x="485912" y="413634"/>
                </a:lnTo>
                <a:lnTo>
                  <a:pt x="603625" y="510408"/>
                </a:lnTo>
                <a:lnTo>
                  <a:pt x="615817" y="495681"/>
                </a:lnTo>
                <a:lnTo>
                  <a:pt x="497982" y="398907"/>
                </a:lnTo>
                <a:close/>
              </a:path>
              <a:path w="1192529" h="981075">
                <a:moveTo>
                  <a:pt x="659892" y="531876"/>
                </a:moveTo>
                <a:lnTo>
                  <a:pt x="647821" y="546603"/>
                </a:lnTo>
                <a:lnTo>
                  <a:pt x="765688" y="643377"/>
                </a:lnTo>
                <a:lnTo>
                  <a:pt x="777758" y="628650"/>
                </a:lnTo>
                <a:lnTo>
                  <a:pt x="659892" y="531876"/>
                </a:lnTo>
                <a:close/>
              </a:path>
              <a:path w="1192529" h="981075">
                <a:moveTo>
                  <a:pt x="821832" y="664845"/>
                </a:moveTo>
                <a:lnTo>
                  <a:pt x="809762" y="679572"/>
                </a:lnTo>
                <a:lnTo>
                  <a:pt x="927628" y="776346"/>
                </a:lnTo>
                <a:lnTo>
                  <a:pt x="939667" y="761619"/>
                </a:lnTo>
                <a:lnTo>
                  <a:pt x="821832" y="664845"/>
                </a:lnTo>
                <a:close/>
              </a:path>
              <a:path w="1192529" h="981075">
                <a:moveTo>
                  <a:pt x="983863" y="797814"/>
                </a:moveTo>
                <a:lnTo>
                  <a:pt x="971671" y="812541"/>
                </a:lnTo>
                <a:lnTo>
                  <a:pt x="1089538" y="909315"/>
                </a:lnTo>
                <a:lnTo>
                  <a:pt x="1101608" y="894588"/>
                </a:lnTo>
                <a:lnTo>
                  <a:pt x="983863" y="797814"/>
                </a:lnTo>
                <a:close/>
              </a:path>
              <a:path w="1192529" h="981075">
                <a:moveTo>
                  <a:pt x="1157234" y="903351"/>
                </a:moveTo>
                <a:lnTo>
                  <a:pt x="1108984" y="962143"/>
                </a:lnTo>
                <a:lnTo>
                  <a:pt x="1192042" y="981075"/>
                </a:lnTo>
                <a:lnTo>
                  <a:pt x="1177309" y="948177"/>
                </a:lnTo>
                <a:lnTo>
                  <a:pt x="1136904" y="948177"/>
                </a:lnTo>
                <a:lnTo>
                  <a:pt x="1133734" y="945510"/>
                </a:lnTo>
                <a:lnTo>
                  <a:pt x="1145804" y="930783"/>
                </a:lnTo>
                <a:lnTo>
                  <a:pt x="1169519" y="930783"/>
                </a:lnTo>
                <a:lnTo>
                  <a:pt x="1157234" y="903351"/>
                </a:lnTo>
                <a:close/>
              </a:path>
              <a:path w="1192529" h="981075">
                <a:moveTo>
                  <a:pt x="1145804" y="930783"/>
                </a:moveTo>
                <a:lnTo>
                  <a:pt x="1133734" y="945510"/>
                </a:lnTo>
                <a:lnTo>
                  <a:pt x="1136904" y="948177"/>
                </a:lnTo>
                <a:lnTo>
                  <a:pt x="1148974" y="933450"/>
                </a:lnTo>
                <a:lnTo>
                  <a:pt x="1145804" y="930783"/>
                </a:lnTo>
                <a:close/>
              </a:path>
              <a:path w="1192529" h="981075">
                <a:moveTo>
                  <a:pt x="1169519" y="930783"/>
                </a:moveTo>
                <a:lnTo>
                  <a:pt x="1145804" y="930783"/>
                </a:lnTo>
                <a:lnTo>
                  <a:pt x="1148974" y="933450"/>
                </a:lnTo>
                <a:lnTo>
                  <a:pt x="1136904" y="948177"/>
                </a:lnTo>
                <a:lnTo>
                  <a:pt x="1177309" y="948177"/>
                </a:lnTo>
                <a:lnTo>
                  <a:pt x="1169519" y="93078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7690" y="2324100"/>
            <a:ext cx="400050" cy="1085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5790" y="2452497"/>
            <a:ext cx="76200" cy="759460"/>
          </a:xfrm>
          <a:custGeom>
            <a:avLst/>
            <a:gdLst/>
            <a:ahLst/>
            <a:cxnLst/>
            <a:rect l="l" t="t" r="r" b="b"/>
            <a:pathLst>
              <a:path w="76200" h="759460">
                <a:moveTo>
                  <a:pt x="47640" y="0"/>
                </a:moveTo>
                <a:lnTo>
                  <a:pt x="28590" y="0"/>
                </a:lnTo>
                <a:lnTo>
                  <a:pt x="28590" y="152400"/>
                </a:lnTo>
                <a:lnTo>
                  <a:pt x="47640" y="152400"/>
                </a:lnTo>
                <a:lnTo>
                  <a:pt x="47640" y="0"/>
                </a:lnTo>
                <a:close/>
              </a:path>
              <a:path w="76200" h="759460">
                <a:moveTo>
                  <a:pt x="47640" y="209550"/>
                </a:moveTo>
                <a:lnTo>
                  <a:pt x="28590" y="209550"/>
                </a:lnTo>
                <a:lnTo>
                  <a:pt x="28590" y="361950"/>
                </a:lnTo>
                <a:lnTo>
                  <a:pt x="47640" y="361950"/>
                </a:lnTo>
                <a:lnTo>
                  <a:pt x="47640" y="209550"/>
                </a:lnTo>
                <a:close/>
              </a:path>
              <a:path w="76200" h="759460">
                <a:moveTo>
                  <a:pt x="47640" y="419100"/>
                </a:moveTo>
                <a:lnTo>
                  <a:pt x="28590" y="419100"/>
                </a:lnTo>
                <a:lnTo>
                  <a:pt x="28590" y="571500"/>
                </a:lnTo>
                <a:lnTo>
                  <a:pt x="47640" y="571500"/>
                </a:lnTo>
                <a:lnTo>
                  <a:pt x="47640" y="419100"/>
                </a:lnTo>
                <a:close/>
              </a:path>
              <a:path w="76200" h="759460">
                <a:moveTo>
                  <a:pt x="28590" y="683001"/>
                </a:moveTo>
                <a:lnTo>
                  <a:pt x="0" y="683001"/>
                </a:lnTo>
                <a:lnTo>
                  <a:pt x="38100" y="759201"/>
                </a:lnTo>
                <a:lnTo>
                  <a:pt x="69847" y="695706"/>
                </a:lnTo>
                <a:lnTo>
                  <a:pt x="28590" y="695706"/>
                </a:lnTo>
                <a:lnTo>
                  <a:pt x="28590" y="683001"/>
                </a:lnTo>
                <a:close/>
              </a:path>
              <a:path w="76200" h="759460">
                <a:moveTo>
                  <a:pt x="47640" y="628650"/>
                </a:moveTo>
                <a:lnTo>
                  <a:pt x="28590" y="628650"/>
                </a:lnTo>
                <a:lnTo>
                  <a:pt x="28590" y="695706"/>
                </a:lnTo>
                <a:lnTo>
                  <a:pt x="47640" y="695706"/>
                </a:lnTo>
                <a:lnTo>
                  <a:pt x="47640" y="628650"/>
                </a:lnTo>
                <a:close/>
              </a:path>
              <a:path w="76200" h="759460">
                <a:moveTo>
                  <a:pt x="76200" y="683001"/>
                </a:moveTo>
                <a:lnTo>
                  <a:pt x="47640" y="683001"/>
                </a:lnTo>
                <a:lnTo>
                  <a:pt x="47640" y="695706"/>
                </a:lnTo>
                <a:lnTo>
                  <a:pt x="69847" y="695706"/>
                </a:lnTo>
                <a:lnTo>
                  <a:pt x="76200" y="683001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79956" y="4274505"/>
            <a:ext cx="2286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35" dirty="0">
                <a:latin typeface="Calibri"/>
                <a:cs typeface="Calibri"/>
              </a:rPr>
              <a:t>G</a:t>
            </a:r>
            <a:r>
              <a:rPr sz="1350" b="1" spc="-30" dirty="0">
                <a:latin typeface="Calibri"/>
                <a:cs typeface="Calibri"/>
              </a:rPr>
              <a:t>i</a:t>
            </a:r>
            <a:r>
              <a:rPr sz="1350" b="1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9004" y="4277041"/>
            <a:ext cx="535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latin typeface="Calibri"/>
                <a:cs typeface="Calibri"/>
              </a:rPr>
              <a:t>D</a:t>
            </a:r>
            <a:r>
              <a:rPr sz="1350" b="1" spc="20" dirty="0">
                <a:latin typeface="Calibri"/>
                <a:cs typeface="Calibri"/>
              </a:rPr>
              <a:t>o</a:t>
            </a:r>
            <a:r>
              <a:rPr sz="1350" b="1" spc="30" dirty="0">
                <a:latin typeface="Calibri"/>
                <a:cs typeface="Calibri"/>
              </a:rPr>
              <a:t>c</a:t>
            </a:r>
            <a:r>
              <a:rPr sz="1350" b="1" spc="25" dirty="0">
                <a:latin typeface="Calibri"/>
                <a:cs typeface="Calibri"/>
              </a:rPr>
              <a:t>k</a:t>
            </a:r>
            <a:r>
              <a:rPr sz="1350" b="1" spc="-5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9133" y="4279268"/>
            <a:ext cx="6889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461" y="1824673"/>
            <a:ext cx="552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J</a:t>
            </a:r>
            <a:r>
              <a:rPr sz="1350" b="1" spc="-5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spc="25" dirty="0">
                <a:latin typeface="Calibri"/>
                <a:cs typeface="Calibri"/>
              </a:rPr>
              <a:t>k</a:t>
            </a:r>
            <a:r>
              <a:rPr sz="1350" b="1" spc="-30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4545" y="3397072"/>
            <a:ext cx="887614" cy="6632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65" y="1228725"/>
            <a:ext cx="5238734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9111" y="1246113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558" y="0"/>
                </a:lnTo>
                <a:lnTo>
                  <a:pt x="65103" y="8381"/>
                </a:lnTo>
                <a:lnTo>
                  <a:pt x="31230" y="31230"/>
                </a:lnTo>
                <a:lnTo>
                  <a:pt x="8381" y="65103"/>
                </a:lnTo>
                <a:lnTo>
                  <a:pt x="0" y="106558"/>
                </a:lnTo>
                <a:lnTo>
                  <a:pt x="0" y="532516"/>
                </a:lnTo>
                <a:lnTo>
                  <a:pt x="8381" y="573970"/>
                </a:lnTo>
                <a:lnTo>
                  <a:pt x="31230" y="607843"/>
                </a:lnTo>
                <a:lnTo>
                  <a:pt x="65103" y="630692"/>
                </a:lnTo>
                <a:lnTo>
                  <a:pt x="106558" y="639074"/>
                </a:lnTo>
                <a:lnTo>
                  <a:pt x="5038344" y="639074"/>
                </a:lnTo>
                <a:lnTo>
                  <a:pt x="5079798" y="630692"/>
                </a:lnTo>
                <a:lnTo>
                  <a:pt x="5113671" y="607843"/>
                </a:lnTo>
                <a:lnTo>
                  <a:pt x="5136520" y="573970"/>
                </a:lnTo>
                <a:lnTo>
                  <a:pt x="5144902" y="532516"/>
                </a:lnTo>
                <a:lnTo>
                  <a:pt x="5144902" y="106558"/>
                </a:lnTo>
                <a:lnTo>
                  <a:pt x="5136520" y="65103"/>
                </a:lnTo>
                <a:lnTo>
                  <a:pt x="5113671" y="31230"/>
                </a:lnTo>
                <a:lnTo>
                  <a:pt x="5079798" y="8381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9111" y="1246113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558"/>
                </a:moveTo>
                <a:lnTo>
                  <a:pt x="8381" y="65103"/>
                </a:lnTo>
                <a:lnTo>
                  <a:pt x="31230" y="31230"/>
                </a:lnTo>
                <a:lnTo>
                  <a:pt x="65103" y="8381"/>
                </a:lnTo>
                <a:lnTo>
                  <a:pt x="106558" y="0"/>
                </a:lnTo>
                <a:lnTo>
                  <a:pt x="5038343" y="0"/>
                </a:lnTo>
                <a:lnTo>
                  <a:pt x="5079798" y="8381"/>
                </a:lnTo>
                <a:lnTo>
                  <a:pt x="5113671" y="31230"/>
                </a:lnTo>
                <a:lnTo>
                  <a:pt x="5136520" y="65103"/>
                </a:lnTo>
                <a:lnTo>
                  <a:pt x="5144901" y="106558"/>
                </a:lnTo>
                <a:lnTo>
                  <a:pt x="5144901" y="532516"/>
                </a:lnTo>
                <a:lnTo>
                  <a:pt x="5136520" y="573970"/>
                </a:lnTo>
                <a:lnTo>
                  <a:pt x="5113671" y="607843"/>
                </a:lnTo>
                <a:lnTo>
                  <a:pt x="5079798" y="630692"/>
                </a:lnTo>
                <a:lnTo>
                  <a:pt x="5038343" y="639074"/>
                </a:lnTo>
                <a:lnTo>
                  <a:pt x="106558" y="639074"/>
                </a:lnTo>
                <a:lnTo>
                  <a:pt x="65103" y="630692"/>
                </a:lnTo>
                <a:lnTo>
                  <a:pt x="31230" y="607843"/>
                </a:lnTo>
                <a:lnTo>
                  <a:pt x="8381" y="573970"/>
                </a:lnTo>
                <a:lnTo>
                  <a:pt x="0" y="532516"/>
                </a:lnTo>
                <a:lnTo>
                  <a:pt x="0" y="10655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" y="3495675"/>
            <a:ext cx="21907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225" y="2400300"/>
            <a:ext cx="219075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225" y="1295415"/>
            <a:ext cx="2190750" cy="733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453" y="13109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453" y="13109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3" y="638973"/>
                </a:lnTo>
                <a:lnTo>
                  <a:pt x="2093213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11" name="object 11"/>
          <p:cNvSpPr/>
          <p:nvPr/>
        </p:nvSpPr>
        <p:spPr>
          <a:xfrm>
            <a:off x="2600325" y="695309"/>
            <a:ext cx="161925" cy="4448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5057" y="736214"/>
            <a:ext cx="0" cy="4407535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1103" y="1527870"/>
            <a:ext cx="21062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algn="ctr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53" y="2414610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350" spc="-5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53" y="3518187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3655" y="1414689"/>
            <a:ext cx="470498" cy="47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444" y="3581616"/>
            <a:ext cx="590918" cy="512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2182" y="2526563"/>
            <a:ext cx="552181" cy="4125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34108" y="1440875"/>
            <a:ext cx="46380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Copy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Git </a:t>
            </a:r>
            <a:r>
              <a:rPr sz="1350" spc="-5" dirty="0">
                <a:latin typeface="Calibri"/>
                <a:cs typeface="Calibri"/>
              </a:rPr>
              <a:t>repository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slave’s </a:t>
            </a:r>
            <a:r>
              <a:rPr sz="1350" dirty="0">
                <a:latin typeface="Calibri"/>
                <a:cs typeface="Calibri"/>
              </a:rPr>
              <a:t>filesystem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0" dirty="0">
                <a:latin typeface="Calibri"/>
                <a:cs typeface="Calibri"/>
              </a:rPr>
              <a:t>Jenkins</a:t>
            </a:r>
            <a:r>
              <a:rPr sz="1350" spc="-5" dirty="0">
                <a:latin typeface="Calibri"/>
                <a:cs typeface="Calibri"/>
              </a:rPr>
              <a:t> 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97905" y="2771002"/>
            <a:ext cx="1724397" cy="1686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665" y="1295415"/>
            <a:ext cx="5238750" cy="73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6102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436" y="0"/>
                </a:lnTo>
                <a:lnTo>
                  <a:pt x="64988" y="8362"/>
                </a:lnTo>
                <a:lnTo>
                  <a:pt x="31158" y="31169"/>
                </a:lnTo>
                <a:lnTo>
                  <a:pt x="8358" y="65000"/>
                </a:lnTo>
                <a:lnTo>
                  <a:pt x="0" y="106436"/>
                </a:lnTo>
                <a:lnTo>
                  <a:pt x="0" y="532516"/>
                </a:lnTo>
                <a:lnTo>
                  <a:pt x="8358" y="573951"/>
                </a:lnTo>
                <a:lnTo>
                  <a:pt x="31158" y="607782"/>
                </a:lnTo>
                <a:lnTo>
                  <a:pt x="64988" y="630589"/>
                </a:lnTo>
                <a:lnTo>
                  <a:pt x="106436" y="638952"/>
                </a:lnTo>
                <a:lnTo>
                  <a:pt x="5038344" y="638952"/>
                </a:lnTo>
                <a:lnTo>
                  <a:pt x="5079798" y="630589"/>
                </a:lnTo>
                <a:lnTo>
                  <a:pt x="5113671" y="607782"/>
                </a:lnTo>
                <a:lnTo>
                  <a:pt x="5136520" y="573951"/>
                </a:lnTo>
                <a:lnTo>
                  <a:pt x="5144902" y="532516"/>
                </a:lnTo>
                <a:lnTo>
                  <a:pt x="5144902" y="106436"/>
                </a:lnTo>
                <a:lnTo>
                  <a:pt x="5136520" y="65000"/>
                </a:lnTo>
                <a:lnTo>
                  <a:pt x="5113671" y="31169"/>
                </a:lnTo>
                <a:lnTo>
                  <a:pt x="5079798" y="8362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6101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436"/>
                </a:moveTo>
                <a:lnTo>
                  <a:pt x="8358" y="65000"/>
                </a:lnTo>
                <a:lnTo>
                  <a:pt x="31158" y="31169"/>
                </a:lnTo>
                <a:lnTo>
                  <a:pt x="64988" y="8362"/>
                </a:lnTo>
                <a:lnTo>
                  <a:pt x="106436" y="0"/>
                </a:lnTo>
                <a:lnTo>
                  <a:pt x="5038343" y="0"/>
                </a:lnTo>
                <a:lnTo>
                  <a:pt x="5079798" y="8362"/>
                </a:lnTo>
                <a:lnTo>
                  <a:pt x="5113671" y="31169"/>
                </a:lnTo>
                <a:lnTo>
                  <a:pt x="5136520" y="65000"/>
                </a:lnTo>
                <a:lnTo>
                  <a:pt x="5144901" y="106436"/>
                </a:lnTo>
                <a:lnTo>
                  <a:pt x="5144901" y="532516"/>
                </a:lnTo>
                <a:lnTo>
                  <a:pt x="5136520" y="573951"/>
                </a:lnTo>
                <a:lnTo>
                  <a:pt x="5113671" y="607782"/>
                </a:lnTo>
                <a:lnTo>
                  <a:pt x="5079798" y="630589"/>
                </a:lnTo>
                <a:lnTo>
                  <a:pt x="5038343" y="638952"/>
                </a:lnTo>
                <a:lnTo>
                  <a:pt x="106436" y="638952"/>
                </a:lnTo>
                <a:lnTo>
                  <a:pt x="64988" y="630589"/>
                </a:lnTo>
                <a:lnTo>
                  <a:pt x="31158" y="607782"/>
                </a:lnTo>
                <a:lnTo>
                  <a:pt x="8358" y="573951"/>
                </a:lnTo>
                <a:lnTo>
                  <a:pt x="0" y="532516"/>
                </a:lnTo>
                <a:lnTo>
                  <a:pt x="0" y="1064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" y="3495675"/>
            <a:ext cx="21907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50" y="2400300"/>
            <a:ext cx="21717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453" y="2414610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225" y="1295415"/>
            <a:ext cx="2190750" cy="733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10" name="object 10"/>
          <p:cNvSpPr/>
          <p:nvPr/>
        </p:nvSpPr>
        <p:spPr>
          <a:xfrm>
            <a:off x="2600325" y="695309"/>
            <a:ext cx="161925" cy="4448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5057" y="736214"/>
            <a:ext cx="0" cy="4407535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7453" y="1310984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488950" algn="ctr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53" y="2600005"/>
            <a:ext cx="20935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53" y="3518187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3655" y="1414689"/>
            <a:ext cx="470498" cy="47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444" y="3581616"/>
            <a:ext cx="590918" cy="512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182" y="2526563"/>
            <a:ext cx="552181" cy="4125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89124" y="1440875"/>
            <a:ext cx="4009390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85545" marR="5080" indent="-1172845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Containerize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website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previous </a:t>
            </a:r>
            <a:r>
              <a:rPr sz="1350" spc="-5" dirty="0">
                <a:latin typeface="Calibri"/>
                <a:cs typeface="Calibri"/>
              </a:rPr>
              <a:t>step </a:t>
            </a:r>
            <a:r>
              <a:rPr sz="1350" dirty="0">
                <a:latin typeface="Calibri"/>
                <a:cs typeface="Calibri"/>
              </a:rPr>
              <a:t>to a </a:t>
            </a:r>
            <a:r>
              <a:rPr sz="1350" spc="-5" dirty="0">
                <a:latin typeface="Calibri"/>
                <a:cs typeface="Calibri"/>
              </a:rPr>
              <a:t>Docker 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81194" y="2786722"/>
            <a:ext cx="1957830" cy="14629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3505200"/>
            <a:ext cx="21717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453" y="3518187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5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225" y="2400300"/>
            <a:ext cx="21907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" y="1295415"/>
            <a:ext cx="2190750" cy="733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7" name="object 7"/>
          <p:cNvSpPr/>
          <p:nvPr/>
        </p:nvSpPr>
        <p:spPr>
          <a:xfrm>
            <a:off x="2600325" y="695309"/>
            <a:ext cx="161925" cy="4448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5057" y="736214"/>
            <a:ext cx="0" cy="4407535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7453" y="1310984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488950" algn="ctr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453" y="2414610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350" spc="-5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53" y="3717923"/>
            <a:ext cx="20935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7105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3655" y="1414689"/>
            <a:ext cx="470498" cy="4704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444" y="3581616"/>
            <a:ext cx="590918" cy="512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182" y="2526563"/>
            <a:ext cx="552181" cy="4125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4243" y="3232737"/>
            <a:ext cx="1457777" cy="13153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5665" y="1295415"/>
            <a:ext cx="5238750" cy="733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6102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436" y="0"/>
                </a:lnTo>
                <a:lnTo>
                  <a:pt x="64988" y="8362"/>
                </a:lnTo>
                <a:lnTo>
                  <a:pt x="31158" y="31169"/>
                </a:lnTo>
                <a:lnTo>
                  <a:pt x="8358" y="65000"/>
                </a:lnTo>
                <a:lnTo>
                  <a:pt x="0" y="106436"/>
                </a:lnTo>
                <a:lnTo>
                  <a:pt x="0" y="532516"/>
                </a:lnTo>
                <a:lnTo>
                  <a:pt x="8358" y="573951"/>
                </a:lnTo>
                <a:lnTo>
                  <a:pt x="31158" y="607782"/>
                </a:lnTo>
                <a:lnTo>
                  <a:pt x="64988" y="630589"/>
                </a:lnTo>
                <a:lnTo>
                  <a:pt x="106436" y="638952"/>
                </a:lnTo>
                <a:lnTo>
                  <a:pt x="5038344" y="638952"/>
                </a:lnTo>
                <a:lnTo>
                  <a:pt x="5079798" y="630589"/>
                </a:lnTo>
                <a:lnTo>
                  <a:pt x="5113671" y="607782"/>
                </a:lnTo>
                <a:lnTo>
                  <a:pt x="5136520" y="573951"/>
                </a:lnTo>
                <a:lnTo>
                  <a:pt x="5144902" y="532516"/>
                </a:lnTo>
                <a:lnTo>
                  <a:pt x="5144902" y="106436"/>
                </a:lnTo>
                <a:lnTo>
                  <a:pt x="5136520" y="65000"/>
                </a:lnTo>
                <a:lnTo>
                  <a:pt x="5113671" y="31169"/>
                </a:lnTo>
                <a:lnTo>
                  <a:pt x="5079798" y="8362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6101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436"/>
                </a:moveTo>
                <a:lnTo>
                  <a:pt x="8358" y="65000"/>
                </a:lnTo>
                <a:lnTo>
                  <a:pt x="31158" y="31169"/>
                </a:lnTo>
                <a:lnTo>
                  <a:pt x="64988" y="8362"/>
                </a:lnTo>
                <a:lnTo>
                  <a:pt x="106436" y="0"/>
                </a:lnTo>
                <a:lnTo>
                  <a:pt x="5038343" y="0"/>
                </a:lnTo>
                <a:lnTo>
                  <a:pt x="5079798" y="8362"/>
                </a:lnTo>
                <a:lnTo>
                  <a:pt x="5113671" y="31169"/>
                </a:lnTo>
                <a:lnTo>
                  <a:pt x="5136520" y="65000"/>
                </a:lnTo>
                <a:lnTo>
                  <a:pt x="5144901" y="106436"/>
                </a:lnTo>
                <a:lnTo>
                  <a:pt x="5144901" y="532516"/>
                </a:lnTo>
                <a:lnTo>
                  <a:pt x="5136520" y="573951"/>
                </a:lnTo>
                <a:lnTo>
                  <a:pt x="5113671" y="607782"/>
                </a:lnTo>
                <a:lnTo>
                  <a:pt x="5079798" y="630589"/>
                </a:lnTo>
                <a:lnTo>
                  <a:pt x="5038343" y="638952"/>
                </a:lnTo>
                <a:lnTo>
                  <a:pt x="106436" y="638952"/>
                </a:lnTo>
                <a:lnTo>
                  <a:pt x="64988" y="630589"/>
                </a:lnTo>
                <a:lnTo>
                  <a:pt x="31158" y="607782"/>
                </a:lnTo>
                <a:lnTo>
                  <a:pt x="8358" y="573951"/>
                </a:lnTo>
                <a:lnTo>
                  <a:pt x="0" y="532516"/>
                </a:lnTo>
                <a:lnTo>
                  <a:pt x="0" y="1064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57018" y="1422079"/>
            <a:ext cx="46640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6810" marR="5080" indent="-1134745">
              <a:lnSpc>
                <a:spcPts val="1580"/>
              </a:lnSpc>
              <a:spcBef>
                <a:spcPts val="185"/>
              </a:spcBef>
            </a:pP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test </a:t>
            </a:r>
            <a:r>
              <a:rPr sz="1350" spc="10" dirty="0">
                <a:latin typeface="Calibri"/>
                <a:cs typeface="Calibri"/>
              </a:rPr>
              <a:t>case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website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previous </a:t>
            </a:r>
            <a:r>
              <a:rPr sz="1350" spc="-5" dirty="0">
                <a:latin typeface="Calibri"/>
                <a:cs typeface="Calibri"/>
              </a:rPr>
              <a:t>step and </a:t>
            </a:r>
            <a:r>
              <a:rPr sz="1350" dirty="0">
                <a:latin typeface="Calibri"/>
                <a:cs typeface="Calibri"/>
              </a:rPr>
              <a:t>execute 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test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slave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84759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3460750" algn="l"/>
              </a:tabLst>
            </a:pP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3950" b="0" spc="2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3950" b="0" spc="4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3950" b="0" spc="5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3950" b="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I/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D </a:t>
            </a:r>
            <a:r>
              <a:rPr sz="3950" b="0" spc="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Pipelines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975" y="971550"/>
            <a:ext cx="809625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39020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are </a:t>
            </a:r>
            <a:r>
              <a:rPr sz="2750" b="1" spc="25" dirty="0">
                <a:solidFill>
                  <a:srgbClr val="5F4778"/>
                </a:solidFill>
                <a:latin typeface="Calibri"/>
                <a:cs typeface="Calibri"/>
              </a:rPr>
              <a:t>CI/CD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Pipelines?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2424" y="3262743"/>
            <a:ext cx="800100" cy="1600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175" y="1205925"/>
            <a:ext cx="734250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CI/CD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spc="5" dirty="0">
                <a:latin typeface="Calibri"/>
                <a:cs typeface="Calibri"/>
              </a:rPr>
              <a:t>i.e., </a:t>
            </a:r>
            <a:r>
              <a:rPr sz="1350" spc="-10" dirty="0">
                <a:latin typeface="Calibri"/>
                <a:cs typeface="Calibri"/>
              </a:rPr>
              <a:t>Continuous </a:t>
            </a:r>
            <a:r>
              <a:rPr sz="1350" spc="-5" dirty="0">
                <a:latin typeface="Calibri"/>
                <a:cs typeface="Calibri"/>
              </a:rPr>
              <a:t>Integration, </a:t>
            </a:r>
            <a:r>
              <a:rPr sz="1350" spc="-10" dirty="0">
                <a:latin typeface="Calibri"/>
                <a:cs typeface="Calibri"/>
              </a:rPr>
              <a:t>Continuous Delivery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Deployment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dirty="0">
                <a:latin typeface="Calibri"/>
                <a:cs typeface="Calibri"/>
              </a:rPr>
              <a:t>are a </a:t>
            </a:r>
            <a:r>
              <a:rPr sz="1350" spc="10" dirty="0">
                <a:latin typeface="Calibri"/>
                <a:cs typeface="Calibri"/>
              </a:rPr>
              <a:t>way </a:t>
            </a:r>
            <a:r>
              <a:rPr sz="1350" spc="15" dirty="0">
                <a:latin typeface="Calibri"/>
                <a:cs typeface="Calibri"/>
              </a:rPr>
              <a:t>of 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jobs 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sequence,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5" dirty="0">
                <a:latin typeface="Calibri"/>
                <a:cs typeface="Calibri"/>
              </a:rPr>
              <a:t>resembles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view.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88445" y="4497718"/>
            <a:ext cx="893621" cy="401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7979" y="406312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4743" y="3268217"/>
            <a:ext cx="8001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4250" y="2419350"/>
            <a:ext cx="1295400" cy="1743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1709" y="2457197"/>
            <a:ext cx="1167496" cy="1611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700" y="2771775"/>
            <a:ext cx="1219200" cy="1266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8683" y="2823746"/>
            <a:ext cx="1167496" cy="1167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9808" y="4130987"/>
            <a:ext cx="1333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Finished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975" y="971550"/>
            <a:ext cx="809625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020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are </a:t>
            </a:r>
            <a:r>
              <a:rPr spc="25" dirty="0"/>
              <a:t>CI/CD</a:t>
            </a:r>
            <a:r>
              <a:rPr spc="10" dirty="0"/>
              <a:t> </a:t>
            </a:r>
            <a:r>
              <a:rPr spc="15" dirty="0"/>
              <a:t>Pipelines?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175" y="1205925"/>
            <a:ext cx="734250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CI/CD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spc="5" dirty="0">
                <a:latin typeface="Calibri"/>
                <a:cs typeface="Calibri"/>
              </a:rPr>
              <a:t>i.e., </a:t>
            </a:r>
            <a:r>
              <a:rPr sz="1350" spc="-10" dirty="0">
                <a:latin typeface="Calibri"/>
                <a:cs typeface="Calibri"/>
              </a:rPr>
              <a:t>Continuous </a:t>
            </a:r>
            <a:r>
              <a:rPr sz="1350" spc="-5" dirty="0">
                <a:latin typeface="Calibri"/>
                <a:cs typeface="Calibri"/>
              </a:rPr>
              <a:t>Integration, </a:t>
            </a:r>
            <a:r>
              <a:rPr sz="1350" spc="-10" dirty="0">
                <a:latin typeface="Calibri"/>
                <a:cs typeface="Calibri"/>
              </a:rPr>
              <a:t>Continuous Delivery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Deployment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dirty="0">
                <a:latin typeface="Calibri"/>
                <a:cs typeface="Calibri"/>
              </a:rPr>
              <a:t>are a </a:t>
            </a:r>
            <a:r>
              <a:rPr sz="1350" spc="10" dirty="0">
                <a:latin typeface="Calibri"/>
                <a:cs typeface="Calibri"/>
              </a:rPr>
              <a:t>way </a:t>
            </a:r>
            <a:r>
              <a:rPr sz="1350" spc="15" dirty="0">
                <a:latin typeface="Calibri"/>
                <a:cs typeface="Calibri"/>
              </a:rPr>
              <a:t>of 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jobs 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sequence,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5" dirty="0">
                <a:latin typeface="Calibri"/>
                <a:cs typeface="Calibri"/>
              </a:rPr>
              <a:t>resembles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view.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60" y="2664775"/>
            <a:ext cx="9486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For</a:t>
            </a:r>
            <a:r>
              <a:rPr sz="1350" b="1" spc="-75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Example: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744" y="3027432"/>
            <a:ext cx="736531" cy="71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6350" y="3324225"/>
            <a:ext cx="923925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9054" y="3329427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5" h="85725">
                <a:moveTo>
                  <a:pt x="771643" y="0"/>
                </a:moveTo>
                <a:lnTo>
                  <a:pt x="771643" y="85725"/>
                </a:lnTo>
                <a:lnTo>
                  <a:pt x="828889" y="57150"/>
                </a:lnTo>
                <a:lnTo>
                  <a:pt x="786003" y="57150"/>
                </a:lnTo>
                <a:lnTo>
                  <a:pt x="786003" y="28575"/>
                </a:lnTo>
                <a:lnTo>
                  <a:pt x="828698" y="28575"/>
                </a:lnTo>
                <a:lnTo>
                  <a:pt x="771643" y="0"/>
                </a:lnTo>
                <a:close/>
              </a:path>
              <a:path w="857885" h="85725">
                <a:moveTo>
                  <a:pt x="77164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643" y="57150"/>
                </a:lnTo>
                <a:lnTo>
                  <a:pt x="771643" y="28575"/>
                </a:lnTo>
                <a:close/>
              </a:path>
              <a:path w="857885" h="85725">
                <a:moveTo>
                  <a:pt x="828698" y="28575"/>
                </a:moveTo>
                <a:lnTo>
                  <a:pt x="786003" y="28575"/>
                </a:lnTo>
                <a:lnTo>
                  <a:pt x="786003" y="57150"/>
                </a:lnTo>
                <a:lnTo>
                  <a:pt x="828889" y="57150"/>
                </a:lnTo>
                <a:lnTo>
                  <a:pt x="857368" y="42934"/>
                </a:lnTo>
                <a:lnTo>
                  <a:pt x="828698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5050" y="3038475"/>
            <a:ext cx="1438275" cy="75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0325" y="3200400"/>
            <a:ext cx="876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2445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5" h="666750">
                <a:moveTo>
                  <a:pt x="1235211" y="0"/>
                </a:moveTo>
                <a:lnTo>
                  <a:pt x="0" y="0"/>
                </a:lnTo>
                <a:lnTo>
                  <a:pt x="0" y="555616"/>
                </a:lnTo>
                <a:lnTo>
                  <a:pt x="111133" y="666750"/>
                </a:lnTo>
                <a:lnTo>
                  <a:pt x="1346341" y="666750"/>
                </a:lnTo>
                <a:lnTo>
                  <a:pt x="1346341" y="111120"/>
                </a:lnTo>
                <a:lnTo>
                  <a:pt x="1235211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36598" y="3267009"/>
            <a:ext cx="525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0615" y="3038475"/>
            <a:ext cx="1428750" cy="752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7750" y="3200400"/>
            <a:ext cx="13430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5321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5" h="666750">
                <a:moveTo>
                  <a:pt x="1235202" y="0"/>
                </a:moveTo>
                <a:lnTo>
                  <a:pt x="0" y="0"/>
                </a:lnTo>
                <a:lnTo>
                  <a:pt x="0" y="555616"/>
                </a:lnTo>
                <a:lnTo>
                  <a:pt x="111130" y="666750"/>
                </a:lnTo>
                <a:lnTo>
                  <a:pt x="1346332" y="666750"/>
                </a:lnTo>
                <a:lnTo>
                  <a:pt x="1346332" y="111120"/>
                </a:lnTo>
                <a:lnTo>
                  <a:pt x="123520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93644" y="3267009"/>
            <a:ext cx="98869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Build-Website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52850" y="3257550"/>
            <a:ext cx="1076325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1590" y="3343275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5" h="85725">
                <a:moveTo>
                  <a:pt x="771784" y="0"/>
                </a:moveTo>
                <a:lnTo>
                  <a:pt x="771784" y="85725"/>
                </a:lnTo>
                <a:lnTo>
                  <a:pt x="828844" y="57150"/>
                </a:lnTo>
                <a:lnTo>
                  <a:pt x="786003" y="57150"/>
                </a:lnTo>
                <a:lnTo>
                  <a:pt x="786003" y="28575"/>
                </a:lnTo>
                <a:lnTo>
                  <a:pt x="829003" y="28575"/>
                </a:lnTo>
                <a:lnTo>
                  <a:pt x="771784" y="0"/>
                </a:lnTo>
                <a:close/>
              </a:path>
              <a:path w="857885" h="85725">
                <a:moveTo>
                  <a:pt x="77178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784" y="57150"/>
                </a:lnTo>
                <a:lnTo>
                  <a:pt x="771784" y="28575"/>
                </a:lnTo>
                <a:close/>
              </a:path>
              <a:path w="857885" h="85725">
                <a:moveTo>
                  <a:pt x="829003" y="28575"/>
                </a:moveTo>
                <a:lnTo>
                  <a:pt x="786003" y="28575"/>
                </a:lnTo>
                <a:lnTo>
                  <a:pt x="786003" y="57150"/>
                </a:lnTo>
                <a:lnTo>
                  <a:pt x="828844" y="57150"/>
                </a:lnTo>
                <a:lnTo>
                  <a:pt x="857493" y="42803"/>
                </a:lnTo>
                <a:lnTo>
                  <a:pt x="829003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8525" y="3038475"/>
            <a:ext cx="1428750" cy="752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3790" y="3200400"/>
            <a:ext cx="127635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62256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4" h="666750">
                <a:moveTo>
                  <a:pt x="1235323" y="0"/>
                </a:moveTo>
                <a:lnTo>
                  <a:pt x="0" y="0"/>
                </a:lnTo>
                <a:lnTo>
                  <a:pt x="0" y="555616"/>
                </a:lnTo>
                <a:lnTo>
                  <a:pt x="111099" y="666750"/>
                </a:lnTo>
                <a:lnTo>
                  <a:pt x="1346454" y="666750"/>
                </a:lnTo>
                <a:lnTo>
                  <a:pt x="1346454" y="111120"/>
                </a:lnTo>
                <a:lnTo>
                  <a:pt x="123532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81321" y="3267009"/>
            <a:ext cx="92201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35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38859" y="3257550"/>
            <a:ext cx="1076325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82050" y="3343275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4" h="85725">
                <a:moveTo>
                  <a:pt x="771662" y="0"/>
                </a:moveTo>
                <a:lnTo>
                  <a:pt x="771662" y="85725"/>
                </a:lnTo>
                <a:lnTo>
                  <a:pt x="828722" y="57150"/>
                </a:lnTo>
                <a:lnTo>
                  <a:pt x="785871" y="57150"/>
                </a:lnTo>
                <a:lnTo>
                  <a:pt x="785871" y="28575"/>
                </a:lnTo>
                <a:lnTo>
                  <a:pt x="828881" y="28575"/>
                </a:lnTo>
                <a:lnTo>
                  <a:pt x="771662" y="0"/>
                </a:lnTo>
                <a:close/>
              </a:path>
              <a:path w="857884" h="85725">
                <a:moveTo>
                  <a:pt x="77166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662" y="57150"/>
                </a:lnTo>
                <a:lnTo>
                  <a:pt x="771662" y="28575"/>
                </a:lnTo>
                <a:close/>
              </a:path>
              <a:path w="857884" h="85725">
                <a:moveTo>
                  <a:pt x="828881" y="28575"/>
                </a:moveTo>
                <a:lnTo>
                  <a:pt x="785871" y="28575"/>
                </a:lnTo>
                <a:lnTo>
                  <a:pt x="785871" y="57150"/>
                </a:lnTo>
                <a:lnTo>
                  <a:pt x="828722" y="57150"/>
                </a:lnTo>
                <a:lnTo>
                  <a:pt x="857371" y="42803"/>
                </a:lnTo>
                <a:lnTo>
                  <a:pt x="82888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4512" y="3943035"/>
            <a:ext cx="5067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Calibri"/>
                <a:cs typeface="Calibri"/>
              </a:rPr>
              <a:t>G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H</a:t>
            </a:r>
            <a:r>
              <a:rPr sz="1350" spc="-4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0827" y="3838891"/>
            <a:ext cx="14439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0825" marR="5080" indent="-23812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Downloads </a:t>
            </a: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 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Repository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81629" y="3825556"/>
            <a:ext cx="127571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254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Containerizes </a:t>
            </a:r>
            <a:r>
              <a:rPr sz="1350" spc="-15" dirty="0">
                <a:latin typeface="Calibri"/>
                <a:cs typeface="Calibri"/>
              </a:rPr>
              <a:t>the  Git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15" dirty="0">
                <a:latin typeface="Calibri"/>
                <a:cs typeface="Calibri"/>
              </a:rPr>
              <a:t>into  </a:t>
            </a:r>
            <a:r>
              <a:rPr sz="1350" spc="-10" dirty="0">
                <a:latin typeface="Calibri"/>
                <a:cs typeface="Calibri"/>
              </a:rPr>
              <a:t>Apache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Container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48632" y="3825556"/>
            <a:ext cx="92456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marR="5080" indent="-17208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Validates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20" dirty="0"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370903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30" dirty="0">
                <a:solidFill>
                  <a:srgbClr val="7F7F7F"/>
                </a:solidFill>
                <a:latin typeface="Arial"/>
                <a:cs typeface="Arial"/>
              </a:rPr>
              <a:t>Why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Continuous  Integration?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19303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an Automated  </a:t>
            </a:r>
            <a:r>
              <a:rPr sz="3950" b="0" spc="10" dirty="0">
                <a:solidFill>
                  <a:srgbClr val="7F7F7F"/>
                </a:solidFill>
                <a:latin typeface="Arial"/>
                <a:cs typeface="Arial"/>
              </a:rPr>
              <a:t>CI/CD</a:t>
            </a:r>
            <a:r>
              <a:rPr sz="3950" b="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Pipeline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489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</a:t>
            </a:r>
            <a:r>
              <a:rPr dirty="0"/>
              <a:t>an </a:t>
            </a:r>
            <a:r>
              <a:rPr spc="10" dirty="0"/>
              <a:t>Automated </a:t>
            </a:r>
            <a:r>
              <a:rPr spc="25" dirty="0"/>
              <a:t>CI/CD</a:t>
            </a:r>
            <a:r>
              <a:rPr spc="50" dirty="0"/>
              <a:t> </a:t>
            </a:r>
            <a:r>
              <a:rPr spc="10" dirty="0"/>
              <a:t>Pipeline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738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68020" algn="l"/>
                <a:tab pos="668655" algn="l"/>
              </a:tabLst>
            </a:pPr>
            <a:r>
              <a:rPr spc="-5" dirty="0"/>
              <a:t>Initiate </a:t>
            </a:r>
            <a:r>
              <a:rPr dirty="0"/>
              <a:t>a </a:t>
            </a:r>
            <a:r>
              <a:rPr spc="-15" dirty="0"/>
              <a:t>Git Webhook </a:t>
            </a:r>
            <a:r>
              <a:rPr spc="20" dirty="0"/>
              <a:t>for </a:t>
            </a:r>
            <a:r>
              <a:rPr spc="-15" dirty="0"/>
              <a:t>the </a:t>
            </a:r>
            <a:r>
              <a:rPr spc="-25" dirty="0"/>
              <a:t>Jenkin’s </a:t>
            </a:r>
            <a:r>
              <a:rPr dirty="0"/>
              <a:t>git-job</a:t>
            </a:r>
            <a:r>
              <a:rPr spc="-190" dirty="0"/>
              <a:t> </a:t>
            </a:r>
            <a:r>
              <a:rPr spc="-5" dirty="0"/>
              <a:t>repository</a:t>
            </a:r>
          </a:p>
          <a:p>
            <a:pPr marL="311785"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spc="-25" dirty="0"/>
              <a:t>Trigger </a:t>
            </a:r>
            <a:r>
              <a:rPr spc="-15" dirty="0"/>
              <a:t>the </a:t>
            </a:r>
            <a:r>
              <a:rPr spc="-10" dirty="0"/>
              <a:t>jobs </a:t>
            </a:r>
            <a:r>
              <a:rPr spc="10" dirty="0"/>
              <a:t>after </a:t>
            </a:r>
            <a:r>
              <a:rPr spc="-15" dirty="0"/>
              <a:t>the </a:t>
            </a:r>
            <a:r>
              <a:rPr dirty="0"/>
              <a:t>completion </a:t>
            </a:r>
            <a:r>
              <a:rPr spc="15" dirty="0"/>
              <a:t>of </a:t>
            </a:r>
            <a:r>
              <a:rPr spc="-15" dirty="0"/>
              <a:t>previous </a:t>
            </a:r>
            <a:r>
              <a:rPr spc="-10" dirty="0"/>
              <a:t>jobs </a:t>
            </a:r>
            <a:r>
              <a:rPr spc="-5" dirty="0"/>
              <a:t>with </a:t>
            </a:r>
            <a:r>
              <a:rPr spc="-15" dirty="0"/>
              <a:t>the </a:t>
            </a:r>
            <a:r>
              <a:rPr dirty="0"/>
              <a:t>following </a:t>
            </a:r>
            <a:r>
              <a:rPr spc="-15" dirty="0"/>
              <a:t>map: </a:t>
            </a:r>
            <a:r>
              <a:rPr spc="10" dirty="0"/>
              <a:t>Git-Job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/>
              <a:t>Build-Website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20" dirty="0"/>
              <a:t>Website-Test</a:t>
            </a:r>
          </a:p>
          <a:p>
            <a:pPr marL="311785"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spc="-5" dirty="0"/>
              <a:t>Install </a:t>
            </a:r>
            <a:r>
              <a:rPr spc="-15" dirty="0"/>
              <a:t>the </a:t>
            </a:r>
            <a:r>
              <a:rPr spc="-25" dirty="0"/>
              <a:t>plugin </a:t>
            </a:r>
            <a:r>
              <a:rPr spc="20" dirty="0"/>
              <a:t>for </a:t>
            </a:r>
            <a:r>
              <a:rPr spc="-15" dirty="0"/>
              <a:t>the </a:t>
            </a:r>
            <a:r>
              <a:rPr spc="-20" dirty="0"/>
              <a:t>pipeline</a:t>
            </a:r>
            <a:r>
              <a:rPr spc="-50" dirty="0"/>
              <a:t> </a:t>
            </a:r>
            <a:r>
              <a:rPr spc="-10" dirty="0"/>
              <a:t>view</a:t>
            </a:r>
          </a:p>
          <a:p>
            <a:pPr marL="311785"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spc="-25" dirty="0"/>
              <a:t>Make </a:t>
            </a:r>
            <a:r>
              <a:rPr spc="-10" dirty="0"/>
              <a:t>changes </a:t>
            </a:r>
            <a:r>
              <a:rPr dirty="0"/>
              <a:t>to </a:t>
            </a:r>
            <a:r>
              <a:rPr spc="-15" dirty="0"/>
              <a:t>the </a:t>
            </a:r>
            <a:r>
              <a:rPr spc="-10" dirty="0"/>
              <a:t>website </a:t>
            </a:r>
            <a:r>
              <a:rPr spc="-5" dirty="0"/>
              <a:t>and commit </a:t>
            </a:r>
            <a:r>
              <a:rPr spc="-15" dirty="0"/>
              <a:t>the </a:t>
            </a:r>
            <a:r>
              <a:rPr dirty="0"/>
              <a:t>job to </a:t>
            </a:r>
            <a:r>
              <a:rPr spc="-5" dirty="0"/>
              <a:t>see </a:t>
            </a:r>
            <a:r>
              <a:rPr spc="-15" dirty="0"/>
              <a:t>the</a:t>
            </a:r>
            <a:r>
              <a:rPr spc="-120" dirty="0"/>
              <a:t> </a:t>
            </a:r>
            <a:r>
              <a:rPr spc="-10" dirty="0"/>
              <a:t>changes</a:t>
            </a:r>
          </a:p>
        </p:txBody>
      </p:sp>
      <p:sp>
        <p:nvSpPr>
          <p:cNvPr id="4" name="object 4"/>
          <p:cNvSpPr/>
          <p:nvPr/>
        </p:nvSpPr>
        <p:spPr>
          <a:xfrm>
            <a:off x="7105665" y="3038475"/>
            <a:ext cx="1247775" cy="169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8847" y="3050045"/>
            <a:ext cx="1167496" cy="161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36" y="3174681"/>
            <a:ext cx="1041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3950" b="0" spc="-6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1198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</a:t>
            </a:r>
            <a:r>
              <a:rPr sz="1800" b="1" spc="5" dirty="0">
                <a:latin typeface="Calibri"/>
                <a:cs typeface="Calibri"/>
              </a:rPr>
              <a:t>Can Jenkins </a:t>
            </a:r>
            <a:r>
              <a:rPr sz="1800" b="1" spc="-20" dirty="0">
                <a:latin typeface="Calibri"/>
                <a:cs typeface="Calibri"/>
              </a:rPr>
              <a:t>execute </a:t>
            </a:r>
            <a:r>
              <a:rPr sz="1800" b="1" dirty="0">
                <a:latin typeface="Calibri"/>
                <a:cs typeface="Calibri"/>
              </a:rPr>
              <a:t>jobs without</a:t>
            </a:r>
            <a:r>
              <a:rPr sz="1800" b="1" spc="-20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825" y="2314575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26860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3416" y="1838639"/>
            <a:ext cx="233489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10" dirty="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Minimum </a:t>
            </a:r>
            <a:r>
              <a:rPr sz="1350" spc="-5" dirty="0">
                <a:latin typeface="Calibri"/>
                <a:cs typeface="Calibri"/>
              </a:rPr>
              <a:t>one slave </a:t>
            </a:r>
            <a:r>
              <a:rPr sz="1350" spc="-10" dirty="0">
                <a:latin typeface="Calibri"/>
                <a:cs typeface="Calibri"/>
              </a:rPr>
              <a:t>is</a:t>
            </a:r>
            <a:r>
              <a:rPr sz="1350" spc="-17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required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1198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</a:t>
            </a:r>
            <a:r>
              <a:rPr sz="1800" b="1" spc="5" dirty="0">
                <a:latin typeface="Calibri"/>
                <a:cs typeface="Calibri"/>
              </a:rPr>
              <a:t>Can Jenkins </a:t>
            </a:r>
            <a:r>
              <a:rPr sz="1800" b="1" spc="-20" dirty="0">
                <a:latin typeface="Calibri"/>
                <a:cs typeface="Calibri"/>
              </a:rPr>
              <a:t>execute </a:t>
            </a:r>
            <a:r>
              <a:rPr sz="1800" b="1" dirty="0">
                <a:latin typeface="Calibri"/>
                <a:cs typeface="Calibri"/>
              </a:rPr>
              <a:t>jobs without</a:t>
            </a:r>
            <a:r>
              <a:rPr sz="1800" b="1" spc="-20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8001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4464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40" dirty="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26860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2384676"/>
            <a:ext cx="2334895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sz="1350" spc="10" dirty="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Minimum </a:t>
            </a:r>
            <a:r>
              <a:rPr sz="1350" spc="-5" dirty="0">
                <a:latin typeface="Calibri"/>
                <a:cs typeface="Calibri"/>
              </a:rPr>
              <a:t>one slave </a:t>
            </a:r>
            <a:r>
              <a:rPr sz="1350" spc="-10" dirty="0">
                <a:latin typeface="Calibri"/>
                <a:cs typeface="Calibri"/>
              </a:rPr>
              <a:t>is</a:t>
            </a:r>
            <a:r>
              <a:rPr sz="1350" spc="-17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required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443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5" dirty="0">
                <a:latin typeface="Calibri"/>
                <a:cs typeface="Calibri"/>
              </a:rPr>
              <a:t> 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plugin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pipeline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view?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954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725" y="2305050"/>
            <a:ext cx="15906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725" y="2857500"/>
            <a:ext cx="14954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4995" y="1830638"/>
            <a:ext cx="123444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15" dirty="0">
                <a:latin typeface="Calibri"/>
                <a:cs typeface="Calibri"/>
              </a:rPr>
              <a:t>Build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5" dirty="0">
                <a:latin typeface="Calibri"/>
                <a:cs typeface="Calibri"/>
              </a:rPr>
              <a:t>Create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View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443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5" dirty="0">
                <a:latin typeface="Calibri"/>
                <a:cs typeface="Calibri"/>
              </a:rPr>
              <a:t> 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plugin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pipeline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view?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995" y="1830638"/>
            <a:ext cx="11880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5906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725" y="2857500"/>
            <a:ext cx="14954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4995" y="2376739"/>
            <a:ext cx="123444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sz="1350" spc="5" dirty="0">
                <a:latin typeface="Calibri"/>
                <a:cs typeface="Calibri"/>
              </a:rPr>
              <a:t>Create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View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647825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190750"/>
            <a:ext cx="8096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275" y="2743200"/>
            <a:ext cx="8858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607250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Protocol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connect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15" dirty="0">
                <a:latin typeface="Calibri"/>
                <a:cs typeface="Calibri"/>
              </a:rPr>
              <a:t>SSL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15" dirty="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07010" algn="l"/>
              </a:tabLst>
            </a:pPr>
            <a:r>
              <a:rPr sz="1350" spc="15" dirty="0">
                <a:latin typeface="Calibri"/>
                <a:cs typeface="Calibri"/>
              </a:rPr>
              <a:t>JNLP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647825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190750"/>
            <a:ext cx="8096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607250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Protocol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connect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15" dirty="0">
                <a:latin typeface="Calibri"/>
                <a:cs typeface="Calibri"/>
              </a:rPr>
              <a:t>SSL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15" dirty="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743200"/>
            <a:ext cx="8953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260" y="2809301"/>
            <a:ext cx="535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JNLP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9260" y="3355909"/>
            <a:ext cx="11893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8808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will help </a:t>
            </a:r>
            <a:r>
              <a:rPr sz="1800" b="1" spc="-10" dirty="0">
                <a:latin typeface="Calibri"/>
                <a:cs typeface="Calibri"/>
              </a:rPr>
              <a:t>you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5" dirty="0">
                <a:latin typeface="Calibri"/>
                <a:cs typeface="Calibri"/>
              </a:rPr>
              <a:t>triggering </a:t>
            </a:r>
            <a:r>
              <a:rPr sz="1800" b="1" dirty="0">
                <a:latin typeface="Calibri"/>
                <a:cs typeface="Calibri"/>
              </a:rPr>
              <a:t>jobs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2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Git </a:t>
            </a:r>
            <a:r>
              <a:rPr sz="1800" b="1" dirty="0">
                <a:latin typeface="Calibri"/>
                <a:cs typeface="Calibri"/>
              </a:rPr>
              <a:t>automatically?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13525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13049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" y="28098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" y="2895600"/>
            <a:ext cx="14668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715" y="28517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48"/>
                </a:lnTo>
                <a:lnTo>
                  <a:pt x="22895" y="446218"/>
                </a:lnTo>
                <a:lnTo>
                  <a:pt x="47744" y="462990"/>
                </a:lnTo>
                <a:lnTo>
                  <a:pt x="78178" y="469142"/>
                </a:lnTo>
                <a:lnTo>
                  <a:pt x="2942374" y="469142"/>
                </a:lnTo>
                <a:lnTo>
                  <a:pt x="2972820" y="462990"/>
                </a:lnTo>
                <a:lnTo>
                  <a:pt x="2997692" y="446218"/>
                </a:lnTo>
                <a:lnTo>
                  <a:pt x="3014465" y="42134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517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48"/>
                </a:lnTo>
                <a:lnTo>
                  <a:pt x="2997691" y="446218"/>
                </a:lnTo>
                <a:lnTo>
                  <a:pt x="2972820" y="462990"/>
                </a:lnTo>
                <a:lnTo>
                  <a:pt x="2942374" y="469142"/>
                </a:lnTo>
                <a:lnTo>
                  <a:pt x="78178" y="469142"/>
                </a:lnTo>
                <a:lnTo>
                  <a:pt x="47744" y="462990"/>
                </a:lnTo>
                <a:lnTo>
                  <a:pt x="22895" y="446218"/>
                </a:lnTo>
                <a:lnTo>
                  <a:pt x="6142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425" y="3409950"/>
            <a:ext cx="31623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475" y="349567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2" y="421231"/>
                </a:lnTo>
                <a:lnTo>
                  <a:pt x="22895" y="446094"/>
                </a:lnTo>
                <a:lnTo>
                  <a:pt x="47744" y="462854"/>
                </a:lnTo>
                <a:lnTo>
                  <a:pt x="78178" y="468998"/>
                </a:lnTo>
                <a:lnTo>
                  <a:pt x="2942374" y="468998"/>
                </a:lnTo>
                <a:lnTo>
                  <a:pt x="2972820" y="462854"/>
                </a:lnTo>
                <a:lnTo>
                  <a:pt x="2997692" y="446094"/>
                </a:lnTo>
                <a:lnTo>
                  <a:pt x="3014465" y="421231"/>
                </a:lnTo>
                <a:lnTo>
                  <a:pt x="3020616" y="390774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774"/>
                </a:lnTo>
                <a:lnTo>
                  <a:pt x="3014464" y="421231"/>
                </a:lnTo>
                <a:lnTo>
                  <a:pt x="2997691" y="446094"/>
                </a:lnTo>
                <a:lnTo>
                  <a:pt x="2972820" y="462854"/>
                </a:lnTo>
                <a:lnTo>
                  <a:pt x="2942374" y="468998"/>
                </a:lnTo>
                <a:lnTo>
                  <a:pt x="78178" y="468998"/>
                </a:lnTo>
                <a:lnTo>
                  <a:pt x="47744" y="462854"/>
                </a:lnTo>
                <a:lnTo>
                  <a:pt x="22895" y="446094"/>
                </a:lnTo>
                <a:lnTo>
                  <a:pt x="6142" y="421231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9745" y="1830638"/>
            <a:ext cx="1191260" cy="197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15" dirty="0">
                <a:latin typeface="Calibri"/>
                <a:cs typeface="Calibri"/>
              </a:rPr>
              <a:t>Git </a:t>
            </a:r>
            <a:r>
              <a:rPr sz="1350" spc="-5" dirty="0"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Rebase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Webhook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4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buAutoNum type="alphaUcPeriod"/>
              <a:tabLst>
                <a:tab pos="19494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792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Before </a:t>
            </a:r>
            <a:r>
              <a:rPr spc="15" dirty="0"/>
              <a:t>Continuous</a:t>
            </a:r>
            <a:r>
              <a:rPr spc="-55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14160" y="1422929"/>
            <a:ext cx="496901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5216" y="18881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3492" y="2545995"/>
            <a:ext cx="496901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8071" y="29977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3151" y="3705290"/>
            <a:ext cx="489542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0197" y="4152264"/>
            <a:ext cx="7289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7828" y="2451544"/>
            <a:ext cx="597752" cy="58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7738" y="3129913"/>
            <a:ext cx="68262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latin typeface="Calibri"/>
                <a:cs typeface="Calibri"/>
              </a:rPr>
              <a:t>Source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2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0661" y="1470486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882" y="255228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0661" y="3733687"/>
            <a:ext cx="431709" cy="43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7552" y="2558250"/>
            <a:ext cx="431697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36726" y="1909124"/>
            <a:ext cx="4845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5845" y="3002976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9655" y="4220844"/>
            <a:ext cx="4838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5791" y="3048883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8808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will help </a:t>
            </a:r>
            <a:r>
              <a:rPr sz="1800" b="1" spc="-10" dirty="0">
                <a:latin typeface="Calibri"/>
                <a:cs typeface="Calibri"/>
              </a:rPr>
              <a:t>you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5" dirty="0">
                <a:latin typeface="Calibri"/>
                <a:cs typeface="Calibri"/>
              </a:rPr>
              <a:t>triggering </a:t>
            </a:r>
            <a:r>
              <a:rPr sz="1800" b="1" dirty="0">
                <a:latin typeface="Calibri"/>
                <a:cs typeface="Calibri"/>
              </a:rPr>
              <a:t>jobs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2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Git </a:t>
            </a:r>
            <a:r>
              <a:rPr sz="1800" b="1" dirty="0">
                <a:latin typeface="Calibri"/>
                <a:cs typeface="Calibri"/>
              </a:rPr>
              <a:t>automatically?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13525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13049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9745" y="1830638"/>
            <a:ext cx="100076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Rebase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2425" y="28098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1475" y="2895600"/>
            <a:ext cx="14954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517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48"/>
                </a:lnTo>
                <a:lnTo>
                  <a:pt x="22895" y="446218"/>
                </a:lnTo>
                <a:lnTo>
                  <a:pt x="47744" y="462990"/>
                </a:lnTo>
                <a:lnTo>
                  <a:pt x="78178" y="469142"/>
                </a:lnTo>
                <a:lnTo>
                  <a:pt x="2942374" y="469142"/>
                </a:lnTo>
                <a:lnTo>
                  <a:pt x="2972820" y="462990"/>
                </a:lnTo>
                <a:lnTo>
                  <a:pt x="2997692" y="446218"/>
                </a:lnTo>
                <a:lnTo>
                  <a:pt x="3014465" y="42134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715" y="28517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48"/>
                </a:lnTo>
                <a:lnTo>
                  <a:pt x="2997691" y="446218"/>
                </a:lnTo>
                <a:lnTo>
                  <a:pt x="2972820" y="462990"/>
                </a:lnTo>
                <a:lnTo>
                  <a:pt x="2942374" y="469142"/>
                </a:lnTo>
                <a:lnTo>
                  <a:pt x="78178" y="469142"/>
                </a:lnTo>
                <a:lnTo>
                  <a:pt x="47744" y="462990"/>
                </a:lnTo>
                <a:lnTo>
                  <a:pt x="22895" y="446218"/>
                </a:lnTo>
                <a:lnTo>
                  <a:pt x="6142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9745" y="2966654"/>
            <a:ext cx="1139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135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Webhook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2425" y="3409950"/>
            <a:ext cx="31623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475" y="349567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2" y="421231"/>
                </a:lnTo>
                <a:lnTo>
                  <a:pt x="22895" y="446094"/>
                </a:lnTo>
                <a:lnTo>
                  <a:pt x="47744" y="462854"/>
                </a:lnTo>
                <a:lnTo>
                  <a:pt x="78178" y="468998"/>
                </a:lnTo>
                <a:lnTo>
                  <a:pt x="2942374" y="468998"/>
                </a:lnTo>
                <a:lnTo>
                  <a:pt x="2972820" y="462854"/>
                </a:lnTo>
                <a:lnTo>
                  <a:pt x="2997692" y="446094"/>
                </a:lnTo>
                <a:lnTo>
                  <a:pt x="3014465" y="421231"/>
                </a:lnTo>
                <a:lnTo>
                  <a:pt x="3020616" y="390774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774"/>
                </a:lnTo>
                <a:lnTo>
                  <a:pt x="3014464" y="421231"/>
                </a:lnTo>
                <a:lnTo>
                  <a:pt x="2997691" y="446094"/>
                </a:lnTo>
                <a:lnTo>
                  <a:pt x="2972820" y="462854"/>
                </a:lnTo>
                <a:lnTo>
                  <a:pt x="2942374" y="468998"/>
                </a:lnTo>
                <a:lnTo>
                  <a:pt x="78178" y="468998"/>
                </a:lnTo>
                <a:lnTo>
                  <a:pt x="47744" y="462854"/>
                </a:lnTo>
                <a:lnTo>
                  <a:pt x="22895" y="446094"/>
                </a:lnTo>
                <a:lnTo>
                  <a:pt x="6142" y="421231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9745" y="3570540"/>
            <a:ext cx="11912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86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 </a:t>
            </a:r>
            <a:r>
              <a:rPr sz="1800" b="1" spc="-5" dirty="0">
                <a:latin typeface="Calibri"/>
                <a:cs typeface="Calibri"/>
              </a:rPr>
              <a:t>Do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slaves </a:t>
            </a:r>
            <a:r>
              <a:rPr sz="1800" b="1" spc="-5" dirty="0">
                <a:latin typeface="Calibri"/>
                <a:cs typeface="Calibri"/>
              </a:rPr>
              <a:t>need </a:t>
            </a:r>
            <a:r>
              <a:rPr sz="1800" b="1" spc="5" dirty="0">
                <a:latin typeface="Calibri"/>
                <a:cs typeface="Calibri"/>
              </a:rPr>
              <a:t>Jenkins </a:t>
            </a:r>
            <a:r>
              <a:rPr sz="1800" b="1" dirty="0">
                <a:latin typeface="Calibri"/>
                <a:cs typeface="Calibri"/>
              </a:rPr>
              <a:t>installed</a:t>
            </a:r>
            <a:r>
              <a:rPr sz="1800" b="1" spc="-3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 them?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771650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314575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9260" y="1842068"/>
            <a:ext cx="436245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310" algn="l"/>
              </a:tabLst>
            </a:pPr>
            <a:r>
              <a:rPr sz="1350" spc="-6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10" dirty="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86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 </a:t>
            </a:r>
            <a:r>
              <a:rPr sz="1800" b="1" spc="-5" dirty="0">
                <a:latin typeface="Calibri"/>
                <a:cs typeface="Calibri"/>
              </a:rPr>
              <a:t>Do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slaves </a:t>
            </a:r>
            <a:r>
              <a:rPr sz="1800" b="1" spc="-5" dirty="0">
                <a:latin typeface="Calibri"/>
                <a:cs typeface="Calibri"/>
              </a:rPr>
              <a:t>need </a:t>
            </a:r>
            <a:r>
              <a:rPr sz="1800" b="1" spc="5" dirty="0">
                <a:latin typeface="Calibri"/>
                <a:cs typeface="Calibri"/>
              </a:rPr>
              <a:t>Jenkins </a:t>
            </a:r>
            <a:r>
              <a:rPr sz="1800" b="1" dirty="0">
                <a:latin typeface="Calibri"/>
                <a:cs typeface="Calibri"/>
              </a:rPr>
              <a:t>installed</a:t>
            </a:r>
            <a:r>
              <a:rPr sz="1800" b="1" spc="-3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 them?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771650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9260" y="1842068"/>
            <a:ext cx="436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A.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75" y="2314575"/>
            <a:ext cx="7715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9260" y="2387915"/>
            <a:ext cx="41338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745" y="2038350"/>
            <a:ext cx="2693670" cy="1174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sz="1350" b="1" spc="-10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+91-</a:t>
            </a:r>
            <a:r>
              <a:rPr lang="en-US" sz="1350" b="1" spc="-5" dirty="0">
                <a:solidFill>
                  <a:srgbClr val="F07F09"/>
                </a:solidFill>
                <a:latin typeface="Arial"/>
                <a:cs typeface="Arial"/>
              </a:rPr>
              <a:t>8248359339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350" b="1" dirty="0">
                <a:solidFill>
                  <a:srgbClr val="7670B2"/>
                </a:solidFill>
                <a:latin typeface="Arial"/>
                <a:cs typeface="Arial"/>
              </a:rPr>
              <a:t>Chinnajee.rao@gmail.com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sz="1350" b="1" spc="15" dirty="0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sz="1350" b="1" spc="-204" dirty="0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792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Before </a:t>
            </a:r>
            <a:r>
              <a:rPr spc="15" dirty="0"/>
              <a:t>Continuous</a:t>
            </a:r>
            <a:r>
              <a:rPr spc="-55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267828" y="2451544"/>
            <a:ext cx="597752" cy="58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7738" y="3149534"/>
            <a:ext cx="682625" cy="306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9050">
              <a:lnSpc>
                <a:spcPct val="104400"/>
              </a:lnSpc>
              <a:spcBef>
                <a:spcPts val="55"/>
              </a:spcBef>
            </a:pPr>
            <a:r>
              <a:rPr sz="900" spc="15" dirty="0">
                <a:latin typeface="Calibri"/>
                <a:cs typeface="Calibri"/>
              </a:rPr>
              <a:t>Source Code  </a:t>
            </a:r>
            <a:r>
              <a:rPr sz="900" spc="-25" dirty="0">
                <a:latin typeface="Calibri"/>
                <a:cs typeface="Calibri"/>
              </a:rPr>
              <a:t>M</a:t>
            </a:r>
            <a:r>
              <a:rPr sz="900" spc="90" dirty="0">
                <a:latin typeface="Calibri"/>
                <a:cs typeface="Calibri"/>
              </a:rPr>
              <a:t>a</a:t>
            </a:r>
            <a:r>
              <a:rPr sz="900" spc="50" dirty="0">
                <a:latin typeface="Calibri"/>
                <a:cs typeface="Calibri"/>
              </a:rPr>
              <a:t>n</a:t>
            </a:r>
            <a:r>
              <a:rPr sz="900" spc="90" dirty="0">
                <a:latin typeface="Calibri"/>
                <a:cs typeface="Calibri"/>
              </a:rPr>
              <a:t>a</a:t>
            </a:r>
            <a:r>
              <a:rPr sz="900" spc="20" dirty="0">
                <a:latin typeface="Calibri"/>
                <a:cs typeface="Calibri"/>
              </a:rPr>
              <a:t>g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45" dirty="0">
                <a:latin typeface="Calibri"/>
                <a:cs typeface="Calibri"/>
              </a:rPr>
              <a:t>m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50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0661" y="1470486"/>
            <a:ext cx="431709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0882" y="255228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0661" y="3733687"/>
            <a:ext cx="431709" cy="43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0459" y="2559140"/>
            <a:ext cx="431697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6726" y="1909124"/>
            <a:ext cx="4845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5939" y="2983232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9655" y="4220844"/>
            <a:ext cx="4838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8783" y="3020058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20212" y="1884791"/>
            <a:ext cx="1732914" cy="789305"/>
          </a:xfrm>
          <a:custGeom>
            <a:avLst/>
            <a:gdLst/>
            <a:ahLst/>
            <a:cxnLst/>
            <a:rect l="l" t="t" r="r" b="b"/>
            <a:pathLst>
              <a:path w="1732914" h="789305">
                <a:moveTo>
                  <a:pt x="1620455" y="754255"/>
                </a:moveTo>
                <a:lnTo>
                  <a:pt x="1605015" y="789066"/>
                </a:lnTo>
                <a:lnTo>
                  <a:pt x="1732666" y="783220"/>
                </a:lnTo>
                <a:lnTo>
                  <a:pt x="1715197" y="762015"/>
                </a:lnTo>
                <a:lnTo>
                  <a:pt x="1637934" y="762015"/>
                </a:lnTo>
                <a:lnTo>
                  <a:pt x="1620455" y="754255"/>
                </a:lnTo>
                <a:close/>
              </a:path>
              <a:path w="1732914" h="789305">
                <a:moveTo>
                  <a:pt x="1635942" y="719337"/>
                </a:moveTo>
                <a:lnTo>
                  <a:pt x="1620455" y="754255"/>
                </a:lnTo>
                <a:lnTo>
                  <a:pt x="1637934" y="762015"/>
                </a:lnTo>
                <a:lnTo>
                  <a:pt x="1653418" y="727094"/>
                </a:lnTo>
                <a:lnTo>
                  <a:pt x="1635942" y="719337"/>
                </a:lnTo>
                <a:close/>
              </a:path>
              <a:path w="1732914" h="789305">
                <a:moveTo>
                  <a:pt x="1651375" y="684541"/>
                </a:moveTo>
                <a:lnTo>
                  <a:pt x="1635942" y="719337"/>
                </a:lnTo>
                <a:lnTo>
                  <a:pt x="1653418" y="727094"/>
                </a:lnTo>
                <a:lnTo>
                  <a:pt x="1637934" y="762015"/>
                </a:lnTo>
                <a:lnTo>
                  <a:pt x="1715197" y="762015"/>
                </a:lnTo>
                <a:lnTo>
                  <a:pt x="1651375" y="684541"/>
                </a:lnTo>
                <a:close/>
              </a:path>
              <a:path w="1732914" h="789305">
                <a:moveTo>
                  <a:pt x="15361" y="0"/>
                </a:moveTo>
                <a:lnTo>
                  <a:pt x="0" y="34808"/>
                </a:lnTo>
                <a:lnTo>
                  <a:pt x="1620455" y="754255"/>
                </a:lnTo>
                <a:lnTo>
                  <a:pt x="1635942" y="719337"/>
                </a:lnTo>
                <a:lnTo>
                  <a:pt x="15361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4160" y="1422929"/>
            <a:ext cx="496901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216" y="18881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3492" y="2545995"/>
            <a:ext cx="496901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38071" y="29977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03151" y="3705290"/>
            <a:ext cx="489542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30197" y="4152264"/>
            <a:ext cx="7289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792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Before </a:t>
            </a:r>
            <a:r>
              <a:rPr spc="15" dirty="0"/>
              <a:t>Continuous</a:t>
            </a:r>
            <a:r>
              <a:rPr spc="-55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67134" y="2443162"/>
            <a:ext cx="597752" cy="58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6012" y="3141343"/>
            <a:ext cx="68262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latin typeface="Calibri"/>
                <a:cs typeface="Calibri"/>
              </a:rPr>
              <a:t>Source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2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15" y="1461982"/>
            <a:ext cx="431709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210" y="254377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015" y="3725216"/>
            <a:ext cx="431709" cy="431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6246" y="2561173"/>
            <a:ext cx="431697" cy="431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5000" y="1900488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24" y="2987983"/>
            <a:ext cx="5695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58" y="4212268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169" y="3022022"/>
            <a:ext cx="4851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2167" y="2803397"/>
            <a:ext cx="1028065" cy="114300"/>
          </a:xfrm>
          <a:custGeom>
            <a:avLst/>
            <a:gdLst/>
            <a:ahLst/>
            <a:cxnLst/>
            <a:rect l="l" t="t" r="r" b="b"/>
            <a:pathLst>
              <a:path w="1028064" h="114300">
                <a:moveTo>
                  <a:pt x="914546" y="0"/>
                </a:moveTo>
                <a:lnTo>
                  <a:pt x="913988" y="38066"/>
                </a:lnTo>
                <a:lnTo>
                  <a:pt x="933078" y="38349"/>
                </a:lnTo>
                <a:lnTo>
                  <a:pt x="932438" y="76449"/>
                </a:lnTo>
                <a:lnTo>
                  <a:pt x="913425" y="76449"/>
                </a:lnTo>
                <a:lnTo>
                  <a:pt x="912869" y="114300"/>
                </a:lnTo>
                <a:lnTo>
                  <a:pt x="991347" y="76449"/>
                </a:lnTo>
                <a:lnTo>
                  <a:pt x="932438" y="76449"/>
                </a:lnTo>
                <a:lnTo>
                  <a:pt x="913429" y="76167"/>
                </a:lnTo>
                <a:lnTo>
                  <a:pt x="991932" y="76167"/>
                </a:lnTo>
                <a:lnTo>
                  <a:pt x="1027931" y="58805"/>
                </a:lnTo>
                <a:lnTo>
                  <a:pt x="914546" y="0"/>
                </a:lnTo>
                <a:close/>
              </a:path>
              <a:path w="1028064" h="114300">
                <a:moveTo>
                  <a:pt x="913988" y="38066"/>
                </a:moveTo>
                <a:lnTo>
                  <a:pt x="913429" y="76167"/>
                </a:lnTo>
                <a:lnTo>
                  <a:pt x="932438" y="76449"/>
                </a:lnTo>
                <a:lnTo>
                  <a:pt x="933078" y="38349"/>
                </a:lnTo>
                <a:lnTo>
                  <a:pt x="913988" y="38066"/>
                </a:lnTo>
                <a:close/>
              </a:path>
              <a:path w="1028064" h="114300">
                <a:moveTo>
                  <a:pt x="512" y="24515"/>
                </a:moveTo>
                <a:lnTo>
                  <a:pt x="0" y="62615"/>
                </a:lnTo>
                <a:lnTo>
                  <a:pt x="913429" y="76167"/>
                </a:lnTo>
                <a:lnTo>
                  <a:pt x="913988" y="38066"/>
                </a:lnTo>
                <a:lnTo>
                  <a:pt x="512" y="2451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1550" y="2818637"/>
            <a:ext cx="1028065" cy="114300"/>
          </a:xfrm>
          <a:custGeom>
            <a:avLst/>
            <a:gdLst/>
            <a:ahLst/>
            <a:cxnLst/>
            <a:rect l="l" t="t" r="r" b="b"/>
            <a:pathLst>
              <a:path w="1028065" h="114300">
                <a:moveTo>
                  <a:pt x="914055" y="38068"/>
                </a:moveTo>
                <a:lnTo>
                  <a:pt x="912876" y="114300"/>
                </a:lnTo>
                <a:lnTo>
                  <a:pt x="991436" y="76449"/>
                </a:lnTo>
                <a:lnTo>
                  <a:pt x="932566" y="76449"/>
                </a:lnTo>
                <a:lnTo>
                  <a:pt x="913465" y="76166"/>
                </a:lnTo>
                <a:lnTo>
                  <a:pt x="932569" y="76166"/>
                </a:lnTo>
                <a:lnTo>
                  <a:pt x="933053" y="38349"/>
                </a:lnTo>
                <a:lnTo>
                  <a:pt x="914055" y="38068"/>
                </a:lnTo>
                <a:close/>
              </a:path>
              <a:path w="1028065" h="114300">
                <a:moveTo>
                  <a:pt x="932569" y="76166"/>
                </a:moveTo>
                <a:lnTo>
                  <a:pt x="913465" y="76166"/>
                </a:lnTo>
                <a:lnTo>
                  <a:pt x="932566" y="76449"/>
                </a:lnTo>
                <a:lnTo>
                  <a:pt x="932569" y="76166"/>
                </a:lnTo>
                <a:close/>
              </a:path>
              <a:path w="1028065" h="114300">
                <a:moveTo>
                  <a:pt x="914643" y="0"/>
                </a:moveTo>
                <a:lnTo>
                  <a:pt x="914055" y="38068"/>
                </a:lnTo>
                <a:lnTo>
                  <a:pt x="933053" y="38349"/>
                </a:lnTo>
                <a:lnTo>
                  <a:pt x="932566" y="76449"/>
                </a:lnTo>
                <a:lnTo>
                  <a:pt x="991436" y="76449"/>
                </a:lnTo>
                <a:lnTo>
                  <a:pt x="1028059" y="58805"/>
                </a:lnTo>
                <a:lnTo>
                  <a:pt x="914643" y="0"/>
                </a:lnTo>
                <a:close/>
              </a:path>
              <a:path w="1028065" h="114300">
                <a:moveTo>
                  <a:pt x="640" y="24515"/>
                </a:moveTo>
                <a:lnTo>
                  <a:pt x="0" y="62615"/>
                </a:lnTo>
                <a:lnTo>
                  <a:pt x="913465" y="76166"/>
                </a:lnTo>
                <a:lnTo>
                  <a:pt x="914055" y="38068"/>
                </a:lnTo>
                <a:lnTo>
                  <a:pt x="640" y="2451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6838" y="2468486"/>
            <a:ext cx="680478" cy="680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8695" y="3219131"/>
            <a:ext cx="112776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835">
              <a:lnSpc>
                <a:spcPct val="100899"/>
              </a:lnSpc>
              <a:spcBef>
                <a:spcPts val="90"/>
              </a:spcBef>
            </a:pPr>
            <a:r>
              <a:rPr sz="900" spc="30" dirty="0">
                <a:latin typeface="Calibri"/>
                <a:cs typeface="Calibri"/>
              </a:rPr>
              <a:t>Manual </a:t>
            </a:r>
            <a:r>
              <a:rPr sz="900" dirty="0">
                <a:latin typeface="Calibri"/>
                <a:cs typeface="Calibri"/>
              </a:rPr>
              <a:t>tests to</a:t>
            </a:r>
            <a:r>
              <a:rPr sz="900" spc="-140" dirty="0">
                <a:latin typeface="Calibri"/>
                <a:cs typeface="Calibri"/>
              </a:rPr>
              <a:t> </a:t>
            </a:r>
            <a:r>
              <a:rPr sz="900" spc="-40" dirty="0">
                <a:latin typeface="Calibri"/>
                <a:cs typeface="Calibri"/>
              </a:rPr>
              <a:t>check </a:t>
            </a:r>
            <a:r>
              <a:rPr sz="900" spc="5" dirty="0">
                <a:latin typeface="Calibri"/>
                <a:cs typeface="Calibri"/>
              </a:rPr>
              <a:t>if  </a:t>
            </a:r>
            <a:r>
              <a:rPr sz="900" spc="15" dirty="0">
                <a:latin typeface="Calibri"/>
                <a:cs typeface="Calibri"/>
              </a:rPr>
              <a:t>the </a:t>
            </a:r>
            <a:r>
              <a:rPr sz="900" spc="40" dirty="0">
                <a:latin typeface="Calibri"/>
                <a:cs typeface="Calibri"/>
              </a:rPr>
              <a:t>new </a:t>
            </a:r>
            <a:r>
              <a:rPr sz="900" spc="5" dirty="0">
                <a:latin typeface="Calibri"/>
                <a:cs typeface="Calibri"/>
              </a:rPr>
              <a:t>code is </a:t>
            </a:r>
            <a:r>
              <a:rPr sz="900" spc="30" dirty="0">
                <a:latin typeface="Calibri"/>
                <a:cs typeface="Calibri"/>
              </a:rPr>
              <a:t>not  </a:t>
            </a:r>
            <a:r>
              <a:rPr sz="900" spc="25" dirty="0">
                <a:latin typeface="Calibri"/>
                <a:cs typeface="Calibri"/>
              </a:rPr>
              <a:t>breaking</a:t>
            </a:r>
            <a:r>
              <a:rPr sz="900" spc="-11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the</a:t>
            </a:r>
            <a:r>
              <a:rPr sz="900" spc="-6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earlier</a:t>
            </a:r>
            <a:endParaRPr sz="900">
              <a:latin typeface="Calibri"/>
              <a:cs typeface="Calibri"/>
            </a:endParaRPr>
          </a:p>
          <a:p>
            <a:pPr marL="212725">
              <a:lnSpc>
                <a:spcPts val="1050"/>
              </a:lnSpc>
            </a:pPr>
            <a:r>
              <a:rPr sz="900" spc="10" dirty="0">
                <a:latin typeface="Calibri"/>
                <a:cs typeface="Calibri"/>
              </a:rPr>
              <a:t>functionalities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32120" y="1409091"/>
            <a:ext cx="496901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71905" y="187419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1452" y="2532279"/>
            <a:ext cx="496901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55078" y="2983926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21111" y="3691485"/>
            <a:ext cx="489542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47137" y="4138298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8619" y="1692886"/>
            <a:ext cx="431697" cy="43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17368" y="2131946"/>
            <a:ext cx="485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46669" y="1687665"/>
            <a:ext cx="431697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00323" y="2130422"/>
            <a:ext cx="568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5377" y="1800539"/>
            <a:ext cx="14478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latin typeface="Calibri"/>
                <a:cs typeface="Calibri"/>
              </a:rPr>
              <a:t>+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9359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Problems </a:t>
            </a:r>
            <a:r>
              <a:rPr spc="5" dirty="0"/>
              <a:t>before </a:t>
            </a:r>
            <a:r>
              <a:rPr spc="15" dirty="0"/>
              <a:t>Continuous</a:t>
            </a:r>
            <a:r>
              <a:rPr spc="-60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97952" y="1644712"/>
            <a:ext cx="755699" cy="63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4351" y="1855037"/>
            <a:ext cx="538785" cy="538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5840" y="1438275"/>
            <a:ext cx="3752850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5695" y="1827645"/>
            <a:ext cx="2626360" cy="1699824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175"/>
              </a:spcBef>
            </a:pPr>
            <a:r>
              <a:rPr sz="1200" spc="-20" dirty="0">
                <a:latin typeface="Calibri"/>
                <a:cs typeface="Calibri"/>
              </a:rPr>
              <a:t>Infrequent Commits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25" dirty="0">
                <a:latin typeface="Calibri"/>
                <a:cs typeface="Calibri"/>
              </a:rPr>
              <a:t>one </a:t>
            </a:r>
            <a:r>
              <a:rPr sz="1200" spc="15" dirty="0">
                <a:latin typeface="Calibri"/>
                <a:cs typeface="Calibri"/>
              </a:rPr>
              <a:t>go </a:t>
            </a:r>
            <a:r>
              <a:rPr sz="1200" spc="-5" dirty="0">
                <a:latin typeface="Calibri"/>
                <a:cs typeface="Calibri"/>
              </a:rPr>
              <a:t>leading </a:t>
            </a:r>
            <a:r>
              <a:rPr sz="1200" spc="-15" dirty="0">
                <a:latin typeface="Calibri"/>
                <a:cs typeface="Calibri"/>
              </a:rPr>
              <a:t>to complex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integration.</a:t>
            </a:r>
            <a:endParaRPr lang="en-US" sz="1200" spc="-10" dirty="0">
              <a:latin typeface="Calibri"/>
              <a:cs typeface="Calibri"/>
            </a:endParaRPr>
          </a:p>
          <a:p>
            <a:pPr marL="12700" marR="5080">
              <a:lnSpc>
                <a:spcPts val="1410"/>
              </a:lnSpc>
              <a:spcBef>
                <a:spcPts val="175"/>
              </a:spcBef>
            </a:pPr>
            <a:r>
              <a:rPr lang="en-US" sz="2000" spc="-20" dirty="0">
                <a:cs typeface="Calibri"/>
              </a:rPr>
              <a:t> 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Manual </a:t>
            </a:r>
            <a:r>
              <a:rPr sz="1200" spc="-5" dirty="0">
                <a:latin typeface="Calibri"/>
                <a:cs typeface="Calibri"/>
              </a:rPr>
              <a:t>testing </a:t>
            </a:r>
            <a:r>
              <a:rPr sz="1200" spc="-25" dirty="0">
                <a:latin typeface="Calibri"/>
                <a:cs typeface="Calibri"/>
              </a:rPr>
              <a:t>took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lot </a:t>
            </a:r>
            <a:r>
              <a:rPr sz="1200" spc="-20" dirty="0">
                <a:latin typeface="Calibri"/>
                <a:cs typeface="Calibri"/>
              </a:rPr>
              <a:t>of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time.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131445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Feedback </a:t>
            </a:r>
            <a:r>
              <a:rPr sz="1200" spc="-25" dirty="0">
                <a:latin typeface="Calibri"/>
                <a:cs typeface="Calibri"/>
              </a:rPr>
              <a:t>took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lot </a:t>
            </a:r>
            <a:r>
              <a:rPr sz="1200" spc="-20" dirty="0">
                <a:latin typeface="Calibri"/>
                <a:cs typeface="Calibri"/>
              </a:rPr>
              <a:t>of time </a:t>
            </a:r>
            <a:r>
              <a:rPr sz="1200" spc="-15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reach </a:t>
            </a:r>
            <a:r>
              <a:rPr sz="1200" spc="-25" dirty="0">
                <a:latin typeface="Calibri"/>
                <a:cs typeface="Calibri"/>
              </a:rPr>
              <a:t>the  </a:t>
            </a:r>
            <a:r>
              <a:rPr sz="1200" spc="-30" dirty="0">
                <a:latin typeface="Calibri"/>
                <a:cs typeface="Calibri"/>
              </a:rPr>
              <a:t>developer.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involved </a:t>
            </a:r>
            <a:r>
              <a:rPr sz="1200" dirty="0">
                <a:latin typeface="Calibri"/>
                <a:cs typeface="Calibri"/>
              </a:rPr>
              <a:t>high </a:t>
            </a:r>
            <a:r>
              <a:rPr sz="1200" spc="5" dirty="0">
                <a:latin typeface="Calibri"/>
                <a:cs typeface="Calibri"/>
              </a:rPr>
              <a:t>risk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uncertainty.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5313" y="1827645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3424" y="2283193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5313" y="2759952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3424" y="3226168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38404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Continuous 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Integration?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9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 </a:t>
            </a:r>
            <a:r>
              <a:rPr spc="15" dirty="0"/>
              <a:t>Continuous</a:t>
            </a:r>
            <a:r>
              <a:rPr spc="20" dirty="0"/>
              <a:t> </a:t>
            </a:r>
            <a:r>
              <a:rPr spc="5" dirty="0"/>
              <a:t>Integration?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238125" y="914400"/>
            <a:ext cx="8724900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995" y="933571"/>
            <a:ext cx="8636635" cy="1107440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8451488" y="0"/>
                </a:moveTo>
                <a:lnTo>
                  <a:pt x="184498" y="0"/>
                </a:lnTo>
                <a:lnTo>
                  <a:pt x="135452" y="6585"/>
                </a:lnTo>
                <a:lnTo>
                  <a:pt x="91380" y="25171"/>
                </a:lnTo>
                <a:lnTo>
                  <a:pt x="54039" y="54002"/>
                </a:lnTo>
                <a:lnTo>
                  <a:pt x="25190" y="91322"/>
                </a:lnTo>
                <a:lnTo>
                  <a:pt x="6590" y="135374"/>
                </a:lnTo>
                <a:lnTo>
                  <a:pt x="0" y="184404"/>
                </a:lnTo>
                <a:lnTo>
                  <a:pt x="0" y="922416"/>
                </a:lnTo>
                <a:lnTo>
                  <a:pt x="6590" y="971443"/>
                </a:lnTo>
                <a:lnTo>
                  <a:pt x="25190" y="1015515"/>
                </a:lnTo>
                <a:lnTo>
                  <a:pt x="54039" y="1052866"/>
                </a:lnTo>
                <a:lnTo>
                  <a:pt x="91380" y="1081731"/>
                </a:lnTo>
                <a:lnTo>
                  <a:pt x="135452" y="1100345"/>
                </a:lnTo>
                <a:lnTo>
                  <a:pt x="184498" y="1106942"/>
                </a:lnTo>
                <a:lnTo>
                  <a:pt x="8451488" y="1106942"/>
                </a:lnTo>
                <a:lnTo>
                  <a:pt x="8500558" y="1100345"/>
                </a:lnTo>
                <a:lnTo>
                  <a:pt x="8544642" y="1081731"/>
                </a:lnTo>
                <a:lnTo>
                  <a:pt x="8581984" y="1052866"/>
                </a:lnTo>
                <a:lnTo>
                  <a:pt x="8610831" y="1015515"/>
                </a:lnTo>
                <a:lnTo>
                  <a:pt x="8629426" y="971443"/>
                </a:lnTo>
                <a:lnTo>
                  <a:pt x="8636014" y="922416"/>
                </a:lnTo>
                <a:lnTo>
                  <a:pt x="8636014" y="184404"/>
                </a:lnTo>
                <a:lnTo>
                  <a:pt x="8629426" y="135374"/>
                </a:lnTo>
                <a:lnTo>
                  <a:pt x="8610831" y="91322"/>
                </a:lnTo>
                <a:lnTo>
                  <a:pt x="8581984" y="54002"/>
                </a:lnTo>
                <a:lnTo>
                  <a:pt x="8544642" y="25171"/>
                </a:lnTo>
                <a:lnTo>
                  <a:pt x="8500558" y="6585"/>
                </a:lnTo>
                <a:lnTo>
                  <a:pt x="8451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995" y="933571"/>
            <a:ext cx="8636635" cy="1107440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0" y="184403"/>
                </a:moveTo>
                <a:lnTo>
                  <a:pt x="6590" y="135374"/>
                </a:lnTo>
                <a:lnTo>
                  <a:pt x="25190" y="91322"/>
                </a:lnTo>
                <a:lnTo>
                  <a:pt x="54039" y="54002"/>
                </a:lnTo>
                <a:lnTo>
                  <a:pt x="91380" y="25171"/>
                </a:lnTo>
                <a:lnTo>
                  <a:pt x="135452" y="6585"/>
                </a:lnTo>
                <a:lnTo>
                  <a:pt x="184498" y="0"/>
                </a:lnTo>
                <a:lnTo>
                  <a:pt x="8451488" y="0"/>
                </a:lnTo>
                <a:lnTo>
                  <a:pt x="8500557" y="6585"/>
                </a:lnTo>
                <a:lnTo>
                  <a:pt x="8544641" y="25171"/>
                </a:lnTo>
                <a:lnTo>
                  <a:pt x="8581984" y="54002"/>
                </a:lnTo>
                <a:lnTo>
                  <a:pt x="8610830" y="91322"/>
                </a:lnTo>
                <a:lnTo>
                  <a:pt x="8629425" y="135374"/>
                </a:lnTo>
                <a:lnTo>
                  <a:pt x="8636014" y="184403"/>
                </a:lnTo>
                <a:lnTo>
                  <a:pt x="8636014" y="922416"/>
                </a:lnTo>
                <a:lnTo>
                  <a:pt x="8629425" y="971443"/>
                </a:lnTo>
                <a:lnTo>
                  <a:pt x="8610830" y="1015515"/>
                </a:lnTo>
                <a:lnTo>
                  <a:pt x="8581984" y="1052866"/>
                </a:lnTo>
                <a:lnTo>
                  <a:pt x="8544641" y="1081731"/>
                </a:lnTo>
                <a:lnTo>
                  <a:pt x="8500557" y="1100345"/>
                </a:lnTo>
                <a:lnTo>
                  <a:pt x="8451488" y="1106942"/>
                </a:lnTo>
                <a:lnTo>
                  <a:pt x="184498" y="1106942"/>
                </a:lnTo>
                <a:lnTo>
                  <a:pt x="135452" y="1100345"/>
                </a:lnTo>
                <a:lnTo>
                  <a:pt x="91380" y="1081731"/>
                </a:lnTo>
                <a:lnTo>
                  <a:pt x="54039" y="1052866"/>
                </a:lnTo>
                <a:lnTo>
                  <a:pt x="25190" y="1015515"/>
                </a:lnTo>
                <a:lnTo>
                  <a:pt x="6590" y="971443"/>
                </a:lnTo>
                <a:lnTo>
                  <a:pt x="0" y="922416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412" y="1158808"/>
            <a:ext cx="7049134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having </a:t>
            </a:r>
            <a:r>
              <a:rPr sz="1350" spc="-5" dirty="0">
                <a:latin typeface="Calibri"/>
                <a:cs typeface="Calibri"/>
              </a:rPr>
              <a:t>shorter </a:t>
            </a:r>
            <a:r>
              <a:rPr sz="1350" dirty="0">
                <a:latin typeface="Calibri"/>
                <a:cs typeface="Calibri"/>
              </a:rPr>
              <a:t>release cycles </a:t>
            </a:r>
            <a:r>
              <a:rPr sz="1350" spc="-10" dirty="0">
                <a:latin typeface="Calibri"/>
                <a:cs typeface="Calibri"/>
              </a:rPr>
              <a:t>(sometimes, </a:t>
            </a:r>
            <a:r>
              <a:rPr sz="1350" spc="-5" dirty="0">
                <a:latin typeface="Calibri"/>
                <a:cs typeface="Calibri"/>
              </a:rPr>
              <a:t>several </a:t>
            </a:r>
            <a:r>
              <a:rPr sz="1350" spc="-10" dirty="0">
                <a:latin typeface="Calibri"/>
                <a:cs typeface="Calibri"/>
              </a:rPr>
              <a:t>times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day), </a:t>
            </a:r>
            <a:r>
              <a:rPr sz="1350" spc="10" dirty="0">
                <a:latin typeface="Calibri"/>
                <a:cs typeface="Calibri"/>
              </a:rPr>
              <a:t>i.e., </a:t>
            </a:r>
            <a:r>
              <a:rPr sz="1350" spc="-5" dirty="0">
                <a:latin typeface="Calibri"/>
                <a:cs typeface="Calibri"/>
              </a:rPr>
              <a:t>creating small  </a:t>
            </a:r>
            <a:r>
              <a:rPr sz="1350" dirty="0">
                <a:latin typeface="Calibri"/>
                <a:cs typeface="Calibri"/>
              </a:rPr>
              <a:t>features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integrating </a:t>
            </a:r>
            <a:r>
              <a:rPr sz="1350" spc="-10" dirty="0">
                <a:latin typeface="Calibri"/>
                <a:cs typeface="Calibri"/>
              </a:rPr>
              <a:t>them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source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employing </a:t>
            </a:r>
            <a:r>
              <a:rPr sz="1350" dirty="0">
                <a:latin typeface="Calibri"/>
                <a:cs typeface="Calibri"/>
              </a:rPr>
              <a:t>automated </a:t>
            </a:r>
            <a:r>
              <a:rPr sz="1350" spc="-20" dirty="0">
                <a:latin typeface="Calibri"/>
                <a:cs typeface="Calibri"/>
              </a:rPr>
              <a:t>build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test processes 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25" dirty="0">
                <a:latin typeface="Calibri"/>
                <a:cs typeface="Calibri"/>
              </a:rPr>
              <a:t>quicker </a:t>
            </a:r>
            <a:r>
              <a:rPr sz="1350" dirty="0">
                <a:latin typeface="Calibri"/>
                <a:cs typeface="Calibri"/>
              </a:rPr>
              <a:t>feedback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called </a:t>
            </a: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Integration.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6900" y="2266950"/>
            <a:ext cx="5048234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891" y="2281808"/>
            <a:ext cx="4951730" cy="2506345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4533647" y="0"/>
                </a:moveTo>
                <a:lnTo>
                  <a:pt x="417694" y="0"/>
                </a:lnTo>
                <a:lnTo>
                  <a:pt x="368970" y="2811"/>
                </a:lnTo>
                <a:lnTo>
                  <a:pt x="321899" y="11034"/>
                </a:lnTo>
                <a:lnTo>
                  <a:pt x="276796" y="24357"/>
                </a:lnTo>
                <a:lnTo>
                  <a:pt x="233973" y="42466"/>
                </a:lnTo>
                <a:lnTo>
                  <a:pt x="193743" y="65046"/>
                </a:lnTo>
                <a:lnTo>
                  <a:pt x="156419" y="91783"/>
                </a:lnTo>
                <a:lnTo>
                  <a:pt x="122314" y="122365"/>
                </a:lnTo>
                <a:lnTo>
                  <a:pt x="91741" y="156476"/>
                </a:lnTo>
                <a:lnTo>
                  <a:pt x="65013" y="193804"/>
                </a:lnTo>
                <a:lnTo>
                  <a:pt x="42443" y="234035"/>
                </a:lnTo>
                <a:lnTo>
                  <a:pt x="24343" y="276854"/>
                </a:lnTo>
                <a:lnTo>
                  <a:pt x="11028" y="321948"/>
                </a:lnTo>
                <a:lnTo>
                  <a:pt x="2809" y="369004"/>
                </a:lnTo>
                <a:lnTo>
                  <a:pt x="0" y="417707"/>
                </a:lnTo>
                <a:lnTo>
                  <a:pt x="0" y="2088261"/>
                </a:lnTo>
                <a:lnTo>
                  <a:pt x="2809" y="2136970"/>
                </a:lnTo>
                <a:lnTo>
                  <a:pt x="11028" y="2184028"/>
                </a:lnTo>
                <a:lnTo>
                  <a:pt x="24343" y="2229122"/>
                </a:lnTo>
                <a:lnTo>
                  <a:pt x="42443" y="2271939"/>
                </a:lnTo>
                <a:lnTo>
                  <a:pt x="65013" y="2312165"/>
                </a:lnTo>
                <a:lnTo>
                  <a:pt x="91741" y="2349487"/>
                </a:lnTo>
                <a:lnTo>
                  <a:pt x="122314" y="2383592"/>
                </a:lnTo>
                <a:lnTo>
                  <a:pt x="156419" y="2414166"/>
                </a:lnTo>
                <a:lnTo>
                  <a:pt x="193743" y="2440896"/>
                </a:lnTo>
                <a:lnTo>
                  <a:pt x="233973" y="2463469"/>
                </a:lnTo>
                <a:lnTo>
                  <a:pt x="276796" y="2481571"/>
                </a:lnTo>
                <a:lnTo>
                  <a:pt x="321899" y="2494889"/>
                </a:lnTo>
                <a:lnTo>
                  <a:pt x="368970" y="2503109"/>
                </a:lnTo>
                <a:lnTo>
                  <a:pt x="417694" y="2505919"/>
                </a:lnTo>
                <a:lnTo>
                  <a:pt x="4533647" y="2505919"/>
                </a:lnTo>
                <a:lnTo>
                  <a:pt x="4582349" y="2503109"/>
                </a:lnTo>
                <a:lnTo>
                  <a:pt x="4629400" y="2494889"/>
                </a:lnTo>
                <a:lnTo>
                  <a:pt x="4674486" y="2481571"/>
                </a:lnTo>
                <a:lnTo>
                  <a:pt x="4717295" y="2463469"/>
                </a:lnTo>
                <a:lnTo>
                  <a:pt x="4757514" y="2440896"/>
                </a:lnTo>
                <a:lnTo>
                  <a:pt x="4794828" y="2414166"/>
                </a:lnTo>
                <a:lnTo>
                  <a:pt x="4828925" y="2383592"/>
                </a:lnTo>
                <a:lnTo>
                  <a:pt x="4859493" y="2349487"/>
                </a:lnTo>
                <a:lnTo>
                  <a:pt x="4886216" y="2312165"/>
                </a:lnTo>
                <a:lnTo>
                  <a:pt x="4908783" y="2271939"/>
                </a:lnTo>
                <a:lnTo>
                  <a:pt x="4926881" y="2229122"/>
                </a:lnTo>
                <a:lnTo>
                  <a:pt x="4940195" y="2184028"/>
                </a:lnTo>
                <a:lnTo>
                  <a:pt x="4948414" y="2136970"/>
                </a:lnTo>
                <a:lnTo>
                  <a:pt x="4951223" y="2088261"/>
                </a:lnTo>
                <a:lnTo>
                  <a:pt x="4951223" y="417707"/>
                </a:lnTo>
                <a:lnTo>
                  <a:pt x="4948414" y="369004"/>
                </a:lnTo>
                <a:lnTo>
                  <a:pt x="4940195" y="321948"/>
                </a:lnTo>
                <a:lnTo>
                  <a:pt x="4926881" y="276854"/>
                </a:lnTo>
                <a:lnTo>
                  <a:pt x="4908783" y="234035"/>
                </a:lnTo>
                <a:lnTo>
                  <a:pt x="4886216" y="193804"/>
                </a:lnTo>
                <a:lnTo>
                  <a:pt x="4859493" y="156476"/>
                </a:lnTo>
                <a:lnTo>
                  <a:pt x="4828925" y="122365"/>
                </a:lnTo>
                <a:lnTo>
                  <a:pt x="4794828" y="91783"/>
                </a:lnTo>
                <a:lnTo>
                  <a:pt x="4757514" y="65046"/>
                </a:lnTo>
                <a:lnTo>
                  <a:pt x="4717295" y="42466"/>
                </a:lnTo>
                <a:lnTo>
                  <a:pt x="4674486" y="24357"/>
                </a:lnTo>
                <a:lnTo>
                  <a:pt x="4629400" y="11034"/>
                </a:lnTo>
                <a:lnTo>
                  <a:pt x="4582349" y="2811"/>
                </a:lnTo>
                <a:lnTo>
                  <a:pt x="4533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9891" y="2281808"/>
            <a:ext cx="4951730" cy="2506345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0" y="417707"/>
                </a:moveTo>
                <a:lnTo>
                  <a:pt x="2809" y="369004"/>
                </a:lnTo>
                <a:lnTo>
                  <a:pt x="11028" y="321948"/>
                </a:lnTo>
                <a:lnTo>
                  <a:pt x="24343" y="276854"/>
                </a:lnTo>
                <a:lnTo>
                  <a:pt x="42443" y="234035"/>
                </a:lnTo>
                <a:lnTo>
                  <a:pt x="65013" y="193804"/>
                </a:lnTo>
                <a:lnTo>
                  <a:pt x="91741" y="156476"/>
                </a:lnTo>
                <a:lnTo>
                  <a:pt x="122314" y="122365"/>
                </a:lnTo>
                <a:lnTo>
                  <a:pt x="156419" y="91783"/>
                </a:lnTo>
                <a:lnTo>
                  <a:pt x="193743" y="65046"/>
                </a:lnTo>
                <a:lnTo>
                  <a:pt x="233973" y="42466"/>
                </a:lnTo>
                <a:lnTo>
                  <a:pt x="276796" y="24357"/>
                </a:lnTo>
                <a:lnTo>
                  <a:pt x="321899" y="11034"/>
                </a:lnTo>
                <a:lnTo>
                  <a:pt x="368970" y="2811"/>
                </a:lnTo>
                <a:lnTo>
                  <a:pt x="417694" y="0"/>
                </a:lnTo>
                <a:lnTo>
                  <a:pt x="4533646" y="0"/>
                </a:lnTo>
                <a:lnTo>
                  <a:pt x="4582349" y="2811"/>
                </a:lnTo>
                <a:lnTo>
                  <a:pt x="4629399" y="11034"/>
                </a:lnTo>
                <a:lnTo>
                  <a:pt x="4674486" y="24357"/>
                </a:lnTo>
                <a:lnTo>
                  <a:pt x="4717295" y="42466"/>
                </a:lnTo>
                <a:lnTo>
                  <a:pt x="4757513" y="65046"/>
                </a:lnTo>
                <a:lnTo>
                  <a:pt x="4794828" y="91783"/>
                </a:lnTo>
                <a:lnTo>
                  <a:pt x="4828925" y="122365"/>
                </a:lnTo>
                <a:lnTo>
                  <a:pt x="4859492" y="156476"/>
                </a:lnTo>
                <a:lnTo>
                  <a:pt x="4886216" y="193804"/>
                </a:lnTo>
                <a:lnTo>
                  <a:pt x="4908783" y="234035"/>
                </a:lnTo>
                <a:lnTo>
                  <a:pt x="4926881" y="276854"/>
                </a:lnTo>
                <a:lnTo>
                  <a:pt x="4940195" y="321948"/>
                </a:lnTo>
                <a:lnTo>
                  <a:pt x="4948413" y="369004"/>
                </a:lnTo>
                <a:lnTo>
                  <a:pt x="4951222" y="417707"/>
                </a:lnTo>
                <a:lnTo>
                  <a:pt x="4951222" y="2088260"/>
                </a:lnTo>
                <a:lnTo>
                  <a:pt x="4948413" y="2136969"/>
                </a:lnTo>
                <a:lnTo>
                  <a:pt x="4940195" y="2184028"/>
                </a:lnTo>
                <a:lnTo>
                  <a:pt x="4926881" y="2229122"/>
                </a:lnTo>
                <a:lnTo>
                  <a:pt x="4908783" y="2271939"/>
                </a:lnTo>
                <a:lnTo>
                  <a:pt x="4886216" y="2312165"/>
                </a:lnTo>
                <a:lnTo>
                  <a:pt x="4859492" y="2349487"/>
                </a:lnTo>
                <a:lnTo>
                  <a:pt x="4828925" y="2383592"/>
                </a:lnTo>
                <a:lnTo>
                  <a:pt x="4794828" y="2414166"/>
                </a:lnTo>
                <a:lnTo>
                  <a:pt x="4757513" y="2440896"/>
                </a:lnTo>
                <a:lnTo>
                  <a:pt x="4717295" y="2463469"/>
                </a:lnTo>
                <a:lnTo>
                  <a:pt x="4674486" y="2481571"/>
                </a:lnTo>
                <a:lnTo>
                  <a:pt x="4629399" y="2494888"/>
                </a:lnTo>
                <a:lnTo>
                  <a:pt x="4582349" y="2503109"/>
                </a:lnTo>
                <a:lnTo>
                  <a:pt x="4533646" y="2505919"/>
                </a:lnTo>
                <a:lnTo>
                  <a:pt x="417694" y="2505919"/>
                </a:lnTo>
                <a:lnTo>
                  <a:pt x="368970" y="2503109"/>
                </a:lnTo>
                <a:lnTo>
                  <a:pt x="321899" y="2494888"/>
                </a:lnTo>
                <a:lnTo>
                  <a:pt x="276796" y="2481571"/>
                </a:lnTo>
                <a:lnTo>
                  <a:pt x="233973" y="2463469"/>
                </a:lnTo>
                <a:lnTo>
                  <a:pt x="193743" y="2440896"/>
                </a:lnTo>
                <a:lnTo>
                  <a:pt x="156419" y="2414166"/>
                </a:lnTo>
                <a:lnTo>
                  <a:pt x="122314" y="2383592"/>
                </a:lnTo>
                <a:lnTo>
                  <a:pt x="91741" y="2349487"/>
                </a:lnTo>
                <a:lnTo>
                  <a:pt x="65013" y="2312165"/>
                </a:lnTo>
                <a:lnTo>
                  <a:pt x="42443" y="2271939"/>
                </a:lnTo>
                <a:lnTo>
                  <a:pt x="24343" y="2229122"/>
                </a:lnTo>
                <a:lnTo>
                  <a:pt x="11028" y="2184028"/>
                </a:lnTo>
                <a:lnTo>
                  <a:pt x="2809" y="2136969"/>
                </a:lnTo>
                <a:lnTo>
                  <a:pt x="0" y="2088260"/>
                </a:lnTo>
                <a:lnTo>
                  <a:pt x="0" y="41770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5100" y="2476500"/>
            <a:ext cx="695325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8662" y="2515453"/>
            <a:ext cx="559408" cy="587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6306" y="3145788"/>
            <a:ext cx="5664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3750" y="2752725"/>
            <a:ext cx="695325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4014" y="2831972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85572" y="0"/>
                </a:moveTo>
                <a:lnTo>
                  <a:pt x="385572" y="85725"/>
                </a:lnTo>
                <a:lnTo>
                  <a:pt x="442791" y="57150"/>
                </a:lnTo>
                <a:lnTo>
                  <a:pt x="399800" y="57150"/>
                </a:lnTo>
                <a:lnTo>
                  <a:pt x="399800" y="28575"/>
                </a:lnTo>
                <a:lnTo>
                  <a:pt x="442632" y="28575"/>
                </a:lnTo>
                <a:lnTo>
                  <a:pt x="385572" y="0"/>
                </a:lnTo>
                <a:close/>
              </a:path>
              <a:path w="471804" h="85725">
                <a:moveTo>
                  <a:pt x="38557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85572" y="57150"/>
                </a:lnTo>
                <a:lnTo>
                  <a:pt x="385572" y="28575"/>
                </a:lnTo>
                <a:close/>
              </a:path>
              <a:path w="471804" h="85725">
                <a:moveTo>
                  <a:pt x="442632" y="28575"/>
                </a:moveTo>
                <a:lnTo>
                  <a:pt x="399800" y="28575"/>
                </a:lnTo>
                <a:lnTo>
                  <a:pt x="399800" y="57150"/>
                </a:lnTo>
                <a:lnTo>
                  <a:pt x="442791" y="57150"/>
                </a:lnTo>
                <a:lnTo>
                  <a:pt x="471281" y="42921"/>
                </a:lnTo>
                <a:lnTo>
                  <a:pt x="442632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0" y="2600325"/>
            <a:ext cx="571500" cy="590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4355" y="2641140"/>
            <a:ext cx="434404" cy="456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1040" y="2762250"/>
            <a:ext cx="638175" cy="3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4840" y="2849248"/>
            <a:ext cx="417830" cy="85725"/>
          </a:xfrm>
          <a:custGeom>
            <a:avLst/>
            <a:gdLst/>
            <a:ahLst/>
            <a:cxnLst/>
            <a:rect l="l" t="t" r="r" b="b"/>
            <a:pathLst>
              <a:path w="417829" h="85725">
                <a:moveTo>
                  <a:pt x="332110" y="0"/>
                </a:moveTo>
                <a:lnTo>
                  <a:pt x="332110" y="85725"/>
                </a:lnTo>
                <a:lnTo>
                  <a:pt x="389154" y="57150"/>
                </a:lnTo>
                <a:lnTo>
                  <a:pt x="346460" y="57150"/>
                </a:lnTo>
                <a:lnTo>
                  <a:pt x="346460" y="28575"/>
                </a:lnTo>
                <a:lnTo>
                  <a:pt x="389345" y="28575"/>
                </a:lnTo>
                <a:lnTo>
                  <a:pt x="332110" y="0"/>
                </a:lnTo>
                <a:close/>
              </a:path>
              <a:path w="417829" h="85725">
                <a:moveTo>
                  <a:pt x="3321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32110" y="57150"/>
                </a:lnTo>
                <a:lnTo>
                  <a:pt x="332110" y="28575"/>
                </a:lnTo>
                <a:close/>
              </a:path>
              <a:path w="417829" h="85725">
                <a:moveTo>
                  <a:pt x="389345" y="28575"/>
                </a:moveTo>
                <a:lnTo>
                  <a:pt x="346460" y="28575"/>
                </a:lnTo>
                <a:lnTo>
                  <a:pt x="346460" y="57150"/>
                </a:lnTo>
                <a:lnTo>
                  <a:pt x="389154" y="57150"/>
                </a:lnTo>
                <a:lnTo>
                  <a:pt x="417819" y="42790"/>
                </a:lnTo>
                <a:lnTo>
                  <a:pt x="389345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96005" y="2788854"/>
            <a:ext cx="61785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225" marR="5080" indent="-9525">
              <a:lnSpc>
                <a:spcPct val="105500"/>
              </a:lnSpc>
              <a:spcBef>
                <a:spcPts val="6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950" b="1" spc="3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nuous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-3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te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48150" y="3486150"/>
            <a:ext cx="695325" cy="809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9938" y="3525597"/>
            <a:ext cx="562139" cy="67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64993" y="4182744"/>
            <a:ext cx="398780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65"/>
              </a:spcBef>
            </a:pP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ng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48250" y="2686050"/>
            <a:ext cx="466725" cy="4857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7630" y="2727402"/>
            <a:ext cx="338251" cy="355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9250" y="3114675"/>
            <a:ext cx="609600" cy="561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70642" y="3150869"/>
            <a:ext cx="384810" cy="344805"/>
          </a:xfrm>
          <a:custGeom>
            <a:avLst/>
            <a:gdLst/>
            <a:ahLst/>
            <a:cxnLst/>
            <a:rect l="l" t="t" r="r" b="b"/>
            <a:pathLst>
              <a:path w="384810" h="344804">
                <a:moveTo>
                  <a:pt x="310739" y="298066"/>
                </a:moveTo>
                <a:lnTo>
                  <a:pt x="291724" y="319409"/>
                </a:lnTo>
                <a:lnTo>
                  <a:pt x="384322" y="344424"/>
                </a:lnTo>
                <a:lnTo>
                  <a:pt x="369608" y="307598"/>
                </a:lnTo>
                <a:lnTo>
                  <a:pt x="321442" y="307598"/>
                </a:lnTo>
                <a:lnTo>
                  <a:pt x="310739" y="298066"/>
                </a:lnTo>
                <a:close/>
              </a:path>
              <a:path w="384810" h="344804">
                <a:moveTo>
                  <a:pt x="329766" y="276710"/>
                </a:moveTo>
                <a:lnTo>
                  <a:pt x="310739" y="298066"/>
                </a:lnTo>
                <a:lnTo>
                  <a:pt x="321442" y="307598"/>
                </a:lnTo>
                <a:lnTo>
                  <a:pt x="340492" y="286262"/>
                </a:lnTo>
                <a:lnTo>
                  <a:pt x="329766" y="276710"/>
                </a:lnTo>
                <a:close/>
              </a:path>
              <a:path w="384810" h="344804">
                <a:moveTo>
                  <a:pt x="348752" y="255401"/>
                </a:moveTo>
                <a:lnTo>
                  <a:pt x="329766" y="276710"/>
                </a:lnTo>
                <a:lnTo>
                  <a:pt x="340492" y="286262"/>
                </a:lnTo>
                <a:lnTo>
                  <a:pt x="321442" y="307598"/>
                </a:lnTo>
                <a:lnTo>
                  <a:pt x="369608" y="307598"/>
                </a:lnTo>
                <a:lnTo>
                  <a:pt x="348752" y="255401"/>
                </a:lnTo>
                <a:close/>
              </a:path>
              <a:path w="384810" h="344804">
                <a:moveTo>
                  <a:pt x="19050" y="0"/>
                </a:moveTo>
                <a:lnTo>
                  <a:pt x="0" y="21336"/>
                </a:lnTo>
                <a:lnTo>
                  <a:pt x="310739" y="298066"/>
                </a:lnTo>
                <a:lnTo>
                  <a:pt x="329766" y="276710"/>
                </a:lnTo>
                <a:lnTo>
                  <a:pt x="1905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4050" y="3486150"/>
            <a:ext cx="695325" cy="809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4192" y="3525886"/>
            <a:ext cx="562139" cy="6750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56533" y="4177660"/>
            <a:ext cx="59753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0" marR="5080" indent="-114300">
              <a:lnSpc>
                <a:spcPct val="105500"/>
              </a:lnSpc>
              <a:spcBef>
                <a:spcPts val="6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odu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9058" y="3126801"/>
            <a:ext cx="427355" cy="479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225" marR="5080" indent="-9525" algn="just">
              <a:lnSpc>
                <a:spcPct val="105300"/>
              </a:lnSpc>
              <a:spcBef>
                <a:spcPts val="65"/>
              </a:spcBef>
            </a:pPr>
            <a:r>
              <a:rPr sz="950" b="1" spc="3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950" b="1" spc="3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ol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19640" y="3114675"/>
            <a:ext cx="561975" cy="5810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41682" y="3150620"/>
            <a:ext cx="345440" cy="366395"/>
          </a:xfrm>
          <a:custGeom>
            <a:avLst/>
            <a:gdLst/>
            <a:ahLst/>
            <a:cxnLst/>
            <a:rect l="l" t="t" r="r" b="b"/>
            <a:pathLst>
              <a:path w="345439" h="366395">
                <a:moveTo>
                  <a:pt x="27432" y="274320"/>
                </a:moveTo>
                <a:lnTo>
                  <a:pt x="0" y="366141"/>
                </a:lnTo>
                <a:lnTo>
                  <a:pt x="89916" y="332994"/>
                </a:lnTo>
                <a:lnTo>
                  <a:pt x="80178" y="323850"/>
                </a:lnTo>
                <a:lnTo>
                  <a:pt x="59314" y="323850"/>
                </a:lnTo>
                <a:lnTo>
                  <a:pt x="38465" y="304287"/>
                </a:lnTo>
                <a:lnTo>
                  <a:pt x="48247" y="293866"/>
                </a:lnTo>
                <a:lnTo>
                  <a:pt x="27432" y="274320"/>
                </a:lnTo>
                <a:close/>
              </a:path>
              <a:path w="345439" h="366395">
                <a:moveTo>
                  <a:pt x="48247" y="293866"/>
                </a:moveTo>
                <a:lnTo>
                  <a:pt x="38465" y="304287"/>
                </a:lnTo>
                <a:lnTo>
                  <a:pt x="59314" y="323850"/>
                </a:lnTo>
                <a:lnTo>
                  <a:pt x="69088" y="313436"/>
                </a:lnTo>
                <a:lnTo>
                  <a:pt x="48247" y="293866"/>
                </a:lnTo>
                <a:close/>
              </a:path>
              <a:path w="345439" h="366395">
                <a:moveTo>
                  <a:pt x="69088" y="313436"/>
                </a:moveTo>
                <a:lnTo>
                  <a:pt x="59314" y="323850"/>
                </a:lnTo>
                <a:lnTo>
                  <a:pt x="80178" y="323850"/>
                </a:lnTo>
                <a:lnTo>
                  <a:pt x="69088" y="313436"/>
                </a:lnTo>
                <a:close/>
              </a:path>
              <a:path w="345439" h="366395">
                <a:moveTo>
                  <a:pt x="324093" y="0"/>
                </a:moveTo>
                <a:lnTo>
                  <a:pt x="48247" y="293866"/>
                </a:lnTo>
                <a:lnTo>
                  <a:pt x="69088" y="313436"/>
                </a:lnTo>
                <a:lnTo>
                  <a:pt x="344911" y="19549"/>
                </a:lnTo>
                <a:lnTo>
                  <a:pt x="32409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8900" y="3457575"/>
            <a:ext cx="1276350" cy="12382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66413" y="3495544"/>
            <a:ext cx="273685" cy="927735"/>
          </a:xfrm>
          <a:custGeom>
            <a:avLst/>
            <a:gdLst/>
            <a:ahLst/>
            <a:cxnLst/>
            <a:rect l="l" t="t" r="r" b="b"/>
            <a:pathLst>
              <a:path w="273685" h="927735">
                <a:moveTo>
                  <a:pt x="253701" y="0"/>
                </a:moveTo>
                <a:lnTo>
                  <a:pt x="43258" y="10549"/>
                </a:lnTo>
                <a:lnTo>
                  <a:pt x="98372" y="67187"/>
                </a:lnTo>
                <a:lnTo>
                  <a:pt x="73313" y="110818"/>
                </a:lnTo>
                <a:lnTo>
                  <a:pt x="51953" y="155555"/>
                </a:lnTo>
                <a:lnTo>
                  <a:pt x="34273" y="201185"/>
                </a:lnTo>
                <a:lnTo>
                  <a:pt x="20257" y="247493"/>
                </a:lnTo>
                <a:lnTo>
                  <a:pt x="9884" y="294266"/>
                </a:lnTo>
                <a:lnTo>
                  <a:pt x="3138" y="341291"/>
                </a:lnTo>
                <a:lnTo>
                  <a:pt x="0" y="388354"/>
                </a:lnTo>
                <a:lnTo>
                  <a:pt x="451" y="435242"/>
                </a:lnTo>
                <a:lnTo>
                  <a:pt x="4473" y="481740"/>
                </a:lnTo>
                <a:lnTo>
                  <a:pt x="12048" y="527636"/>
                </a:lnTo>
                <a:lnTo>
                  <a:pt x="23158" y="572716"/>
                </a:lnTo>
                <a:lnTo>
                  <a:pt x="37785" y="616767"/>
                </a:lnTo>
                <a:lnTo>
                  <a:pt x="55909" y="659574"/>
                </a:lnTo>
                <a:lnTo>
                  <a:pt x="77514" y="700925"/>
                </a:lnTo>
                <a:lnTo>
                  <a:pt x="102580" y="740605"/>
                </a:lnTo>
                <a:lnTo>
                  <a:pt x="131089" y="778402"/>
                </a:lnTo>
                <a:lnTo>
                  <a:pt x="163023" y="814102"/>
                </a:lnTo>
                <a:lnTo>
                  <a:pt x="273251" y="927485"/>
                </a:lnTo>
                <a:lnTo>
                  <a:pt x="241319" y="891785"/>
                </a:lnTo>
                <a:lnTo>
                  <a:pt x="212811" y="853990"/>
                </a:lnTo>
                <a:lnTo>
                  <a:pt x="187747" y="814311"/>
                </a:lnTo>
                <a:lnTo>
                  <a:pt x="166144" y="772963"/>
                </a:lnTo>
                <a:lnTo>
                  <a:pt x="148022" y="730159"/>
                </a:lnTo>
                <a:lnTo>
                  <a:pt x="133398" y="686112"/>
                </a:lnTo>
                <a:lnTo>
                  <a:pt x="122291" y="641035"/>
                </a:lnTo>
                <a:lnTo>
                  <a:pt x="114721" y="595142"/>
                </a:lnTo>
                <a:lnTo>
                  <a:pt x="110704" y="548647"/>
                </a:lnTo>
                <a:lnTo>
                  <a:pt x="110260" y="501762"/>
                </a:lnTo>
                <a:lnTo>
                  <a:pt x="113408" y="454702"/>
                </a:lnTo>
                <a:lnTo>
                  <a:pt x="120165" y="407679"/>
                </a:lnTo>
                <a:lnTo>
                  <a:pt x="130550" y="360906"/>
                </a:lnTo>
                <a:lnTo>
                  <a:pt x="144582" y="314598"/>
                </a:lnTo>
                <a:lnTo>
                  <a:pt x="162279" y="268968"/>
                </a:lnTo>
                <a:lnTo>
                  <a:pt x="183660" y="224229"/>
                </a:lnTo>
                <a:lnTo>
                  <a:pt x="208743" y="180594"/>
                </a:lnTo>
                <a:lnTo>
                  <a:pt x="261432" y="180594"/>
                </a:lnTo>
                <a:lnTo>
                  <a:pt x="253701" y="0"/>
                </a:lnTo>
                <a:close/>
              </a:path>
              <a:path w="273685" h="927735">
                <a:moveTo>
                  <a:pt x="261432" y="180594"/>
                </a:moveTo>
                <a:lnTo>
                  <a:pt x="208743" y="180594"/>
                </a:lnTo>
                <a:lnTo>
                  <a:pt x="263857" y="237244"/>
                </a:lnTo>
                <a:lnTo>
                  <a:pt x="261432" y="1805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88492" y="4298228"/>
            <a:ext cx="923290" cy="299720"/>
          </a:xfrm>
          <a:custGeom>
            <a:avLst/>
            <a:gdLst/>
            <a:ahLst/>
            <a:cxnLst/>
            <a:rect l="l" t="t" r="r" b="b"/>
            <a:pathLst>
              <a:path w="923289" h="299720">
                <a:moveTo>
                  <a:pt x="0" y="64257"/>
                </a:moveTo>
                <a:lnTo>
                  <a:pt x="24541" y="95426"/>
                </a:lnTo>
                <a:lnTo>
                  <a:pt x="51172" y="124800"/>
                </a:lnTo>
                <a:lnTo>
                  <a:pt x="85193" y="157055"/>
                </a:lnTo>
                <a:lnTo>
                  <a:pt x="121189" y="186014"/>
                </a:lnTo>
                <a:lnTo>
                  <a:pt x="158967" y="211680"/>
                </a:lnTo>
                <a:lnTo>
                  <a:pt x="198334" y="234055"/>
                </a:lnTo>
                <a:lnTo>
                  <a:pt x="239095" y="253141"/>
                </a:lnTo>
                <a:lnTo>
                  <a:pt x="281057" y="268942"/>
                </a:lnTo>
                <a:lnTo>
                  <a:pt x="324024" y="281459"/>
                </a:lnTo>
                <a:lnTo>
                  <a:pt x="367805" y="290696"/>
                </a:lnTo>
                <a:lnTo>
                  <a:pt x="412204" y="296655"/>
                </a:lnTo>
                <a:lnTo>
                  <a:pt x="457028" y="299338"/>
                </a:lnTo>
                <a:lnTo>
                  <a:pt x="502083" y="298748"/>
                </a:lnTo>
                <a:lnTo>
                  <a:pt x="547174" y="294887"/>
                </a:lnTo>
                <a:lnTo>
                  <a:pt x="592109" y="287758"/>
                </a:lnTo>
                <a:lnTo>
                  <a:pt x="636693" y="277364"/>
                </a:lnTo>
                <a:lnTo>
                  <a:pt x="680732" y="263707"/>
                </a:lnTo>
                <a:lnTo>
                  <a:pt x="724032" y="246789"/>
                </a:lnTo>
                <a:lnTo>
                  <a:pt x="766400" y="226613"/>
                </a:lnTo>
                <a:lnTo>
                  <a:pt x="807641" y="203182"/>
                </a:lnTo>
                <a:lnTo>
                  <a:pt x="833613" y="185822"/>
                </a:lnTo>
                <a:lnTo>
                  <a:pt x="341414" y="185822"/>
                </a:lnTo>
                <a:lnTo>
                  <a:pt x="295868" y="182671"/>
                </a:lnTo>
                <a:lnTo>
                  <a:pt x="250740" y="176110"/>
                </a:lnTo>
                <a:lnTo>
                  <a:pt x="206230" y="166124"/>
                </a:lnTo>
                <a:lnTo>
                  <a:pt x="162540" y="152697"/>
                </a:lnTo>
                <a:lnTo>
                  <a:pt x="119870" y="135812"/>
                </a:lnTo>
                <a:lnTo>
                  <a:pt x="78423" y="115455"/>
                </a:lnTo>
                <a:lnTo>
                  <a:pt x="38399" y="91608"/>
                </a:lnTo>
                <a:lnTo>
                  <a:pt x="0" y="64257"/>
                </a:lnTo>
                <a:close/>
              </a:path>
              <a:path w="923289" h="299720">
                <a:moveTo>
                  <a:pt x="812420" y="0"/>
                </a:moveTo>
                <a:lnTo>
                  <a:pt x="775562" y="33305"/>
                </a:lnTo>
                <a:lnTo>
                  <a:pt x="736909" y="63375"/>
                </a:lnTo>
                <a:lnTo>
                  <a:pt x="696661" y="90195"/>
                </a:lnTo>
                <a:lnTo>
                  <a:pt x="655019" y="113749"/>
                </a:lnTo>
                <a:lnTo>
                  <a:pt x="612186" y="134019"/>
                </a:lnTo>
                <a:lnTo>
                  <a:pt x="568361" y="150992"/>
                </a:lnTo>
                <a:lnTo>
                  <a:pt x="523747" y="164650"/>
                </a:lnTo>
                <a:lnTo>
                  <a:pt x="478543" y="174978"/>
                </a:lnTo>
                <a:lnTo>
                  <a:pt x="432953" y="181960"/>
                </a:lnTo>
                <a:lnTo>
                  <a:pt x="387176" y="185580"/>
                </a:lnTo>
                <a:lnTo>
                  <a:pt x="341414" y="185822"/>
                </a:lnTo>
                <a:lnTo>
                  <a:pt x="833613" y="185822"/>
                </a:lnTo>
                <a:lnTo>
                  <a:pt x="847562" y="176498"/>
                </a:lnTo>
                <a:lnTo>
                  <a:pt x="885968" y="146564"/>
                </a:lnTo>
                <a:lnTo>
                  <a:pt x="922666" y="113382"/>
                </a:lnTo>
                <a:lnTo>
                  <a:pt x="812420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0926" y="4279577"/>
            <a:ext cx="5137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F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ee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db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ac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k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3BD1DD3-7F26-4739-AA50-2F957003BE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4B27BD-4AC5-435F-9ADE-8409204475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85666C-BA6B-441F-A4BF-F39F43572C39}">
  <ds:schemaRefs>
    <ds:schemaRef ds:uri="http://schemas.microsoft.com/office/2006/documentManagement/types"/>
    <ds:schemaRef ds:uri="85468ddd-4c8b-4f08-99e7-aa011d4aba4b"/>
    <ds:schemaRef ds:uri="http://purl.org/dc/dcmitype/"/>
    <ds:schemaRef ds:uri="http://schemas.microsoft.com/sharepoint/v3"/>
    <ds:schemaRef ds:uri="http://www.w3.org/XML/1998/namespace"/>
    <ds:schemaRef ds:uri="76ee7174-3c50-41df-85f9-fe3878f20b09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2797</TotalTime>
  <Words>1083</Words>
  <Application>Microsoft Office PowerPoint</Application>
  <PresentationFormat>On-screen Show (16:9)</PresentationFormat>
  <Paragraphs>277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Gill Sans MT</vt:lpstr>
      <vt:lpstr>Times New Roman</vt:lpstr>
      <vt:lpstr>Wingdings</vt:lpstr>
      <vt:lpstr>Office Theme</vt:lpstr>
      <vt:lpstr>PowerPoint Presentation</vt:lpstr>
      <vt:lpstr>Agenda</vt:lpstr>
      <vt:lpstr>Why Continuous  Integration?</vt:lpstr>
      <vt:lpstr>Before Continuous Integration</vt:lpstr>
      <vt:lpstr>Before Continuous Integration</vt:lpstr>
      <vt:lpstr>Before Continuous Integration</vt:lpstr>
      <vt:lpstr>Problems before Continuous Integration</vt:lpstr>
      <vt:lpstr>What is Continuous  Integration?</vt:lpstr>
      <vt:lpstr>What is Continuous Integration?</vt:lpstr>
      <vt:lpstr>Advantages of Continuous Integration</vt:lpstr>
      <vt:lpstr>What is Jenkins?</vt:lpstr>
      <vt:lpstr>PowerPoint Presentation</vt:lpstr>
      <vt:lpstr>Features of Jenkins</vt:lpstr>
      <vt:lpstr>Advantages of Jenkins</vt:lpstr>
      <vt:lpstr>Installing Jenkins on AWS</vt:lpstr>
      <vt:lpstr>Installing Jenkins on AWS</vt:lpstr>
      <vt:lpstr>Jenkins Architecture</vt:lpstr>
      <vt:lpstr>Jenkins Architecture</vt:lpstr>
      <vt:lpstr>Jenkins Architecture</vt:lpstr>
      <vt:lpstr>Managing Nodes on  Jenkins</vt:lpstr>
      <vt:lpstr>PowerPoint Presentation</vt:lpstr>
      <vt:lpstr>Jenkins Integration with  DevOps Tools</vt:lpstr>
      <vt:lpstr>Jenkins Integration with DevOps Tools</vt:lpstr>
      <vt:lpstr>Jenkins Integration with DevOps Tools</vt:lpstr>
      <vt:lpstr>Jenkins Integration with DevOps Tools</vt:lpstr>
      <vt:lpstr>Jenkins Integration with DevOps Tools</vt:lpstr>
      <vt:lpstr>Understanding CI/CD  Pipelines</vt:lpstr>
      <vt:lpstr>PowerPoint Presentation</vt:lpstr>
      <vt:lpstr>What are CI/CD Pipelines?</vt:lpstr>
      <vt:lpstr>Creating an Automated  CI/CD Pipeline</vt:lpstr>
      <vt:lpstr>Creating an Automated CI/CD Pipeline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Chinnajee Rao</cp:lastModifiedBy>
  <cp:revision>1</cp:revision>
  <dcterms:created xsi:type="dcterms:W3CDTF">2019-10-11T12:23:19Z</dcterms:created>
  <dcterms:modified xsi:type="dcterms:W3CDTF">2019-10-13T11:03:58Z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