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550DF4-3FDE-4070-920E-FB727EFE28FD}" v="3" dt="2019-10-13T11:29:30.6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6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ajee Rao" userId="49983844-979a-4064-bc28-8953d721f77d" providerId="ADAL" clId="{03550DF4-3FDE-4070-920E-FB727EFE28FD}"/>
    <pc:docChg chg="custSel modSld modMainMaster">
      <pc:chgData name="Chinnajee Rao" userId="49983844-979a-4064-bc28-8953d721f77d" providerId="ADAL" clId="{03550DF4-3FDE-4070-920E-FB727EFE28FD}" dt="2019-10-13T11:30:51.579" v="214" actId="1076"/>
      <pc:docMkLst>
        <pc:docMk/>
      </pc:docMkLst>
      <pc:sldChg chg="delSp">
        <pc:chgData name="Chinnajee Rao" userId="49983844-979a-4064-bc28-8953d721f77d" providerId="ADAL" clId="{03550DF4-3FDE-4070-920E-FB727EFE28FD}" dt="2019-10-13T11:22:34.467" v="16" actId="478"/>
        <pc:sldMkLst>
          <pc:docMk/>
          <pc:sldMk cId="0" sldId="256"/>
        </pc:sldMkLst>
        <pc:spChg chg="del">
          <ac:chgData name="Chinnajee Rao" userId="49983844-979a-4064-bc28-8953d721f77d" providerId="ADAL" clId="{03550DF4-3FDE-4070-920E-FB727EFE28FD}" dt="2019-10-13T11:04:27.616" v="1" actId="478"/>
          <ac:spMkLst>
            <pc:docMk/>
            <pc:sldMk cId="0" sldId="256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04:23.338" v="0" actId="478"/>
          <ac:spMkLst>
            <pc:docMk/>
            <pc:sldMk cId="0" sldId="256"/>
            <ac:spMk id="8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2:34.467" v="16" actId="478"/>
          <ac:spMkLst>
            <pc:docMk/>
            <pc:sldMk cId="0" sldId="256"/>
            <ac:spMk id="9" creationId="{00000000-0000-0000-0000-000000000000}"/>
          </ac:spMkLst>
        </pc:spChg>
      </pc:sldChg>
      <pc:sldChg chg="delSp modSp">
        <pc:chgData name="Chinnajee Rao" userId="49983844-979a-4064-bc28-8953d721f77d" providerId="ADAL" clId="{03550DF4-3FDE-4070-920E-FB727EFE28FD}" dt="2019-10-13T11:22:42.762" v="20" actId="478"/>
        <pc:sldMkLst>
          <pc:docMk/>
          <pc:sldMk cId="0" sldId="257"/>
        </pc:sldMkLst>
        <pc:spChg chg="del mod">
          <ac:chgData name="Chinnajee Rao" userId="49983844-979a-4064-bc28-8953d721f77d" providerId="ADAL" clId="{03550DF4-3FDE-4070-920E-FB727EFE28FD}" dt="2019-10-13T11:22:42.762" v="20" actId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2:36.916" v="17" actId="478"/>
          <ac:spMkLst>
            <pc:docMk/>
            <pc:sldMk cId="0" sldId="257"/>
            <ac:spMk id="31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2:38.386" v="18" actId="478"/>
          <ac:spMkLst>
            <pc:docMk/>
            <pc:sldMk cId="0" sldId="257"/>
            <ac:spMk id="32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7:33.351" v="198" actId="478"/>
        <pc:sldMkLst>
          <pc:docMk/>
          <pc:sldMk cId="0" sldId="258"/>
        </pc:sldMkLst>
        <pc:spChg chg="del">
          <ac:chgData name="Chinnajee Rao" userId="49983844-979a-4064-bc28-8953d721f77d" providerId="ADAL" clId="{03550DF4-3FDE-4070-920E-FB727EFE28FD}" dt="2019-10-13T11:27:28.552" v="197" actId="478"/>
          <ac:spMkLst>
            <pc:docMk/>
            <pc:sldMk cId="0" sldId="258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7:33.351" v="198" actId="478"/>
          <ac:spMkLst>
            <pc:docMk/>
            <pc:sldMk cId="0" sldId="258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2:50.810" v="22" actId="478"/>
        <pc:sldMkLst>
          <pc:docMk/>
          <pc:sldMk cId="0" sldId="259"/>
        </pc:sldMkLst>
        <pc:spChg chg="del">
          <ac:chgData name="Chinnajee Rao" userId="49983844-979a-4064-bc28-8953d721f77d" providerId="ADAL" clId="{03550DF4-3FDE-4070-920E-FB727EFE28FD}" dt="2019-10-13T11:22:49.929" v="21" actId="478"/>
          <ac:spMkLst>
            <pc:docMk/>
            <pc:sldMk cId="0" sldId="259"/>
            <ac:spMk id="1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2:50.810" v="22" actId="478"/>
          <ac:spMkLst>
            <pc:docMk/>
            <pc:sldMk cId="0" sldId="259"/>
            <ac:spMk id="13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2:53.360" v="24" actId="478"/>
        <pc:sldMkLst>
          <pc:docMk/>
          <pc:sldMk cId="0" sldId="260"/>
        </pc:sldMkLst>
        <pc:spChg chg="del">
          <ac:chgData name="Chinnajee Rao" userId="49983844-979a-4064-bc28-8953d721f77d" providerId="ADAL" clId="{03550DF4-3FDE-4070-920E-FB727EFE28FD}" dt="2019-10-13T11:22:52.739" v="23" actId="478"/>
          <ac:spMkLst>
            <pc:docMk/>
            <pc:sldMk cId="0" sldId="260"/>
            <ac:spMk id="26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2:53.360" v="24" actId="478"/>
          <ac:spMkLst>
            <pc:docMk/>
            <pc:sldMk cId="0" sldId="260"/>
            <ac:spMk id="27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2:56.862" v="26" actId="478"/>
        <pc:sldMkLst>
          <pc:docMk/>
          <pc:sldMk cId="0" sldId="261"/>
        </pc:sldMkLst>
        <pc:spChg chg="del">
          <ac:chgData name="Chinnajee Rao" userId="49983844-979a-4064-bc28-8953d721f77d" providerId="ADAL" clId="{03550DF4-3FDE-4070-920E-FB727EFE28FD}" dt="2019-10-13T11:22:55.012" v="25" actId="478"/>
          <ac:spMkLst>
            <pc:docMk/>
            <pc:sldMk cId="0" sldId="261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2:56.862" v="26" actId="478"/>
          <ac:spMkLst>
            <pc:docMk/>
            <pc:sldMk cId="0" sldId="261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7:41.057" v="199" actId="478"/>
        <pc:sldMkLst>
          <pc:docMk/>
          <pc:sldMk cId="0" sldId="262"/>
        </pc:sldMkLst>
        <pc:spChg chg="del">
          <ac:chgData name="Chinnajee Rao" userId="49983844-979a-4064-bc28-8953d721f77d" providerId="ADAL" clId="{03550DF4-3FDE-4070-920E-FB727EFE28FD}" dt="2019-10-13T11:27:41.057" v="199" actId="478"/>
          <ac:spMkLst>
            <pc:docMk/>
            <pc:sldMk cId="0" sldId="262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2:58.828" v="27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2:59.544" v="28" actId="478"/>
          <ac:spMkLst>
            <pc:docMk/>
            <pc:sldMk cId="0" sldId="262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03.095" v="30" actId="478"/>
        <pc:sldMkLst>
          <pc:docMk/>
          <pc:sldMk cId="0" sldId="263"/>
        </pc:sldMkLst>
        <pc:spChg chg="del">
          <ac:chgData name="Chinnajee Rao" userId="49983844-979a-4064-bc28-8953d721f77d" providerId="ADAL" clId="{03550DF4-3FDE-4070-920E-FB727EFE28FD}" dt="2019-10-13T11:23:02.337" v="29" actId="478"/>
          <ac:spMkLst>
            <pc:docMk/>
            <pc:sldMk cId="0" sldId="263"/>
            <ac:spMk id="28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03.095" v="30" actId="478"/>
          <ac:spMkLst>
            <pc:docMk/>
            <pc:sldMk cId="0" sldId="263"/>
            <ac:spMk id="29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05.711" v="32" actId="478"/>
        <pc:sldMkLst>
          <pc:docMk/>
          <pc:sldMk cId="0" sldId="264"/>
        </pc:sldMkLst>
        <pc:spChg chg="del">
          <ac:chgData name="Chinnajee Rao" userId="49983844-979a-4064-bc28-8953d721f77d" providerId="ADAL" clId="{03550DF4-3FDE-4070-920E-FB727EFE28FD}" dt="2019-10-13T11:23:04.994" v="31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05.711" v="32" actId="478"/>
          <ac:spMkLst>
            <pc:docMk/>
            <pc:sldMk cId="0" sldId="264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08.209" v="34" actId="478"/>
        <pc:sldMkLst>
          <pc:docMk/>
          <pc:sldMk cId="0" sldId="265"/>
        </pc:sldMkLst>
        <pc:spChg chg="del">
          <ac:chgData name="Chinnajee Rao" userId="49983844-979a-4064-bc28-8953d721f77d" providerId="ADAL" clId="{03550DF4-3FDE-4070-920E-FB727EFE28FD}" dt="2019-10-13T11:23:07.563" v="33" actId="478"/>
          <ac:spMkLst>
            <pc:docMk/>
            <pc:sldMk cId="0" sldId="265"/>
            <ac:spMk id="3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08.209" v="34" actId="478"/>
          <ac:spMkLst>
            <pc:docMk/>
            <pc:sldMk cId="0" sldId="265"/>
            <ac:spMk id="3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10.995" v="36" actId="478"/>
        <pc:sldMkLst>
          <pc:docMk/>
          <pc:sldMk cId="0" sldId="266"/>
        </pc:sldMkLst>
        <pc:spChg chg="del">
          <ac:chgData name="Chinnajee Rao" userId="49983844-979a-4064-bc28-8953d721f77d" providerId="ADAL" clId="{03550DF4-3FDE-4070-920E-FB727EFE28FD}" dt="2019-10-13T11:23:10.049" v="35" actId="478"/>
          <ac:spMkLst>
            <pc:docMk/>
            <pc:sldMk cId="0" sldId="266"/>
            <ac:spMk id="75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10.995" v="36" actId="478"/>
          <ac:spMkLst>
            <pc:docMk/>
            <pc:sldMk cId="0" sldId="266"/>
            <ac:spMk id="76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14.794" v="38" actId="478"/>
        <pc:sldMkLst>
          <pc:docMk/>
          <pc:sldMk cId="0" sldId="267"/>
        </pc:sldMkLst>
        <pc:spChg chg="del">
          <ac:chgData name="Chinnajee Rao" userId="49983844-979a-4064-bc28-8953d721f77d" providerId="ADAL" clId="{03550DF4-3FDE-4070-920E-FB727EFE28FD}" dt="2019-10-13T11:23:12.891" v="37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14.794" v="38" actId="478"/>
          <ac:spMkLst>
            <pc:docMk/>
            <pc:sldMk cId="0" sldId="267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17.144" v="40" actId="478"/>
        <pc:sldMkLst>
          <pc:docMk/>
          <pc:sldMk cId="0" sldId="268"/>
        </pc:sldMkLst>
        <pc:spChg chg="del">
          <ac:chgData name="Chinnajee Rao" userId="49983844-979a-4064-bc28-8953d721f77d" providerId="ADAL" clId="{03550DF4-3FDE-4070-920E-FB727EFE28FD}" dt="2019-10-13T11:23:16.587" v="39" actId="478"/>
          <ac:spMkLst>
            <pc:docMk/>
            <pc:sldMk cId="0" sldId="268"/>
            <ac:spMk id="45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17.144" v="40" actId="478"/>
          <ac:spMkLst>
            <pc:docMk/>
            <pc:sldMk cId="0" sldId="268"/>
            <ac:spMk id="46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20.633" v="42" actId="478"/>
        <pc:sldMkLst>
          <pc:docMk/>
          <pc:sldMk cId="0" sldId="269"/>
        </pc:sldMkLst>
        <pc:spChg chg="del">
          <ac:chgData name="Chinnajee Rao" userId="49983844-979a-4064-bc28-8953d721f77d" providerId="ADAL" clId="{03550DF4-3FDE-4070-920E-FB727EFE28FD}" dt="2019-10-13T11:23:18.820" v="41" actId="478"/>
          <ac:spMkLst>
            <pc:docMk/>
            <pc:sldMk cId="0" sldId="269"/>
            <ac:spMk id="45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20.633" v="42" actId="478"/>
          <ac:spMkLst>
            <pc:docMk/>
            <pc:sldMk cId="0" sldId="269"/>
            <ac:spMk id="46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23.193" v="44" actId="478"/>
        <pc:sldMkLst>
          <pc:docMk/>
          <pc:sldMk cId="0" sldId="270"/>
        </pc:sldMkLst>
        <pc:spChg chg="del">
          <ac:chgData name="Chinnajee Rao" userId="49983844-979a-4064-bc28-8953d721f77d" providerId="ADAL" clId="{03550DF4-3FDE-4070-920E-FB727EFE28FD}" dt="2019-10-13T11:23:22.518" v="43" actId="478"/>
          <ac:spMkLst>
            <pc:docMk/>
            <pc:sldMk cId="0" sldId="270"/>
            <ac:spMk id="45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23.193" v="44" actId="478"/>
          <ac:spMkLst>
            <pc:docMk/>
            <pc:sldMk cId="0" sldId="270"/>
            <ac:spMk id="46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26.801" v="46" actId="478"/>
        <pc:sldMkLst>
          <pc:docMk/>
          <pc:sldMk cId="0" sldId="271"/>
        </pc:sldMkLst>
        <pc:spChg chg="del">
          <ac:chgData name="Chinnajee Rao" userId="49983844-979a-4064-bc28-8953d721f77d" providerId="ADAL" clId="{03550DF4-3FDE-4070-920E-FB727EFE28FD}" dt="2019-10-13T11:23:24.957" v="45" actId="478"/>
          <ac:spMkLst>
            <pc:docMk/>
            <pc:sldMk cId="0" sldId="271"/>
            <ac:spMk id="47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26.801" v="46" actId="478"/>
          <ac:spMkLst>
            <pc:docMk/>
            <pc:sldMk cId="0" sldId="271"/>
            <ac:spMk id="48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31.135" v="48" actId="478"/>
        <pc:sldMkLst>
          <pc:docMk/>
          <pc:sldMk cId="0" sldId="272"/>
        </pc:sldMkLst>
        <pc:spChg chg="del">
          <ac:chgData name="Chinnajee Rao" userId="49983844-979a-4064-bc28-8953d721f77d" providerId="ADAL" clId="{03550DF4-3FDE-4070-920E-FB727EFE28FD}" dt="2019-10-13T11:23:29.388" v="47" actId="478"/>
          <ac:spMkLst>
            <pc:docMk/>
            <pc:sldMk cId="0" sldId="272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31.135" v="48" actId="478"/>
          <ac:spMkLst>
            <pc:docMk/>
            <pc:sldMk cId="0" sldId="272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34.582" v="50" actId="478"/>
        <pc:sldMkLst>
          <pc:docMk/>
          <pc:sldMk cId="0" sldId="273"/>
        </pc:sldMkLst>
        <pc:spChg chg="del">
          <ac:chgData name="Chinnajee Rao" userId="49983844-979a-4064-bc28-8953d721f77d" providerId="ADAL" clId="{03550DF4-3FDE-4070-920E-FB727EFE28FD}" dt="2019-10-13T11:23:33.013" v="49" actId="478"/>
          <ac:spMkLst>
            <pc:docMk/>
            <pc:sldMk cId="0" sldId="273"/>
            <ac:spMk id="3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34.582" v="50" actId="478"/>
          <ac:spMkLst>
            <pc:docMk/>
            <pc:sldMk cId="0" sldId="273"/>
            <ac:spMk id="3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36.826" v="52" actId="478"/>
        <pc:sldMkLst>
          <pc:docMk/>
          <pc:sldMk cId="0" sldId="274"/>
        </pc:sldMkLst>
        <pc:spChg chg="del">
          <ac:chgData name="Chinnajee Rao" userId="49983844-979a-4064-bc28-8953d721f77d" providerId="ADAL" clId="{03550DF4-3FDE-4070-920E-FB727EFE28FD}" dt="2019-10-13T11:23:36.375" v="51" actId="478"/>
          <ac:spMkLst>
            <pc:docMk/>
            <pc:sldMk cId="0" sldId="274"/>
            <ac:spMk id="3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36.826" v="52" actId="478"/>
          <ac:spMkLst>
            <pc:docMk/>
            <pc:sldMk cId="0" sldId="274"/>
            <ac:spMk id="3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40.081" v="54" actId="478"/>
        <pc:sldMkLst>
          <pc:docMk/>
          <pc:sldMk cId="0" sldId="275"/>
        </pc:sldMkLst>
        <pc:spChg chg="del">
          <ac:chgData name="Chinnajee Rao" userId="49983844-979a-4064-bc28-8953d721f77d" providerId="ADAL" clId="{03550DF4-3FDE-4070-920E-FB727EFE28FD}" dt="2019-10-13T11:23:38.521" v="53" actId="478"/>
          <ac:spMkLst>
            <pc:docMk/>
            <pc:sldMk cId="0" sldId="275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40.081" v="54" actId="478"/>
          <ac:spMkLst>
            <pc:docMk/>
            <pc:sldMk cId="0" sldId="275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43.126" v="56" actId="478"/>
        <pc:sldMkLst>
          <pc:docMk/>
          <pc:sldMk cId="0" sldId="276"/>
        </pc:sldMkLst>
        <pc:spChg chg="del">
          <ac:chgData name="Chinnajee Rao" userId="49983844-979a-4064-bc28-8953d721f77d" providerId="ADAL" clId="{03550DF4-3FDE-4070-920E-FB727EFE28FD}" dt="2019-10-13T11:23:41.711" v="55" actId="478"/>
          <ac:spMkLst>
            <pc:docMk/>
            <pc:sldMk cId="0" sldId="276"/>
            <ac:spMk id="8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43.126" v="56" actId="478"/>
          <ac:spMkLst>
            <pc:docMk/>
            <pc:sldMk cId="0" sldId="276"/>
            <ac:spMk id="9" creationId="{00000000-0000-0000-0000-000000000000}"/>
          </ac:spMkLst>
        </pc:spChg>
      </pc:sldChg>
      <pc:sldChg chg="delSp modSp">
        <pc:chgData name="Chinnajee Rao" userId="49983844-979a-4064-bc28-8953d721f77d" providerId="ADAL" clId="{03550DF4-3FDE-4070-920E-FB727EFE28FD}" dt="2019-10-13T11:23:48.316" v="61" actId="478"/>
        <pc:sldMkLst>
          <pc:docMk/>
          <pc:sldMk cId="0" sldId="277"/>
        </pc:sldMkLst>
        <pc:spChg chg="del">
          <ac:chgData name="Chinnajee Rao" userId="49983844-979a-4064-bc28-8953d721f77d" providerId="ADAL" clId="{03550DF4-3FDE-4070-920E-FB727EFE28FD}" dt="2019-10-13T11:23:44.796" v="57" actId="478"/>
          <ac:spMkLst>
            <pc:docMk/>
            <pc:sldMk cId="0" sldId="277"/>
            <ac:spMk id="3" creationId="{00000000-0000-0000-0000-000000000000}"/>
          </ac:spMkLst>
        </pc:spChg>
        <pc:spChg chg="del mod">
          <ac:chgData name="Chinnajee Rao" userId="49983844-979a-4064-bc28-8953d721f77d" providerId="ADAL" clId="{03550DF4-3FDE-4070-920E-FB727EFE28FD}" dt="2019-10-13T11:23:48.316" v="61" actId="478"/>
          <ac:spMkLst>
            <pc:docMk/>
            <pc:sldMk cId="0" sldId="277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53.037" v="63" actId="478"/>
        <pc:sldMkLst>
          <pc:docMk/>
          <pc:sldMk cId="0" sldId="278"/>
        </pc:sldMkLst>
        <pc:spChg chg="del">
          <ac:chgData name="Chinnajee Rao" userId="49983844-979a-4064-bc28-8953d721f77d" providerId="ADAL" clId="{03550DF4-3FDE-4070-920E-FB727EFE28FD}" dt="2019-10-13T11:23:52.486" v="62" actId="478"/>
          <ac:spMkLst>
            <pc:docMk/>
            <pc:sldMk cId="0" sldId="278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53.037" v="63" actId="478"/>
          <ac:spMkLst>
            <pc:docMk/>
            <pc:sldMk cId="0" sldId="278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56.731" v="65" actId="478"/>
        <pc:sldMkLst>
          <pc:docMk/>
          <pc:sldMk cId="0" sldId="279"/>
        </pc:sldMkLst>
        <pc:spChg chg="del">
          <ac:chgData name="Chinnajee Rao" userId="49983844-979a-4064-bc28-8953d721f77d" providerId="ADAL" clId="{03550DF4-3FDE-4070-920E-FB727EFE28FD}" dt="2019-10-13T11:23:54.998" v="64" actId="478"/>
          <ac:spMkLst>
            <pc:docMk/>
            <pc:sldMk cId="0" sldId="279"/>
            <ac:spMk id="24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56.731" v="65" actId="478"/>
          <ac:spMkLst>
            <pc:docMk/>
            <pc:sldMk cId="0" sldId="279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3:59.342" v="67" actId="478"/>
        <pc:sldMkLst>
          <pc:docMk/>
          <pc:sldMk cId="0" sldId="280"/>
        </pc:sldMkLst>
        <pc:spChg chg="del">
          <ac:chgData name="Chinnajee Rao" userId="49983844-979a-4064-bc28-8953d721f77d" providerId="ADAL" clId="{03550DF4-3FDE-4070-920E-FB727EFE28FD}" dt="2019-10-13T11:23:58.638" v="66" actId="478"/>
          <ac:spMkLst>
            <pc:docMk/>
            <pc:sldMk cId="0" sldId="280"/>
            <ac:spMk id="35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3:59.342" v="67" actId="478"/>
          <ac:spMkLst>
            <pc:docMk/>
            <pc:sldMk cId="0" sldId="280"/>
            <ac:spMk id="36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02.582" v="69" actId="478"/>
        <pc:sldMkLst>
          <pc:docMk/>
          <pc:sldMk cId="0" sldId="281"/>
        </pc:sldMkLst>
        <pc:spChg chg="del">
          <ac:chgData name="Chinnajee Rao" userId="49983844-979a-4064-bc28-8953d721f77d" providerId="ADAL" clId="{03550DF4-3FDE-4070-920E-FB727EFE28FD}" dt="2019-10-13T11:24:01.268" v="68" actId="478"/>
          <ac:spMkLst>
            <pc:docMk/>
            <pc:sldMk cId="0" sldId="281"/>
            <ac:spMk id="7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02.582" v="69" actId="478"/>
          <ac:spMkLst>
            <pc:docMk/>
            <pc:sldMk cId="0" sldId="281"/>
            <ac:spMk id="73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05.004" v="71" actId="478"/>
        <pc:sldMkLst>
          <pc:docMk/>
          <pc:sldMk cId="0" sldId="282"/>
        </pc:sldMkLst>
        <pc:spChg chg="del">
          <ac:chgData name="Chinnajee Rao" userId="49983844-979a-4064-bc28-8953d721f77d" providerId="ADAL" clId="{03550DF4-3FDE-4070-920E-FB727EFE28FD}" dt="2019-10-13T11:24:04.394" v="70" actId="478"/>
          <ac:spMkLst>
            <pc:docMk/>
            <pc:sldMk cId="0" sldId="282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05.004" v="71" actId="478"/>
          <ac:spMkLst>
            <pc:docMk/>
            <pc:sldMk cId="0" sldId="282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09.320" v="73" actId="478"/>
        <pc:sldMkLst>
          <pc:docMk/>
          <pc:sldMk cId="0" sldId="283"/>
        </pc:sldMkLst>
        <pc:spChg chg="del">
          <ac:chgData name="Chinnajee Rao" userId="49983844-979a-4064-bc28-8953d721f77d" providerId="ADAL" clId="{03550DF4-3FDE-4070-920E-FB727EFE28FD}" dt="2019-10-13T11:24:08.403" v="72" actId="478"/>
          <ac:spMkLst>
            <pc:docMk/>
            <pc:sldMk cId="0" sldId="283"/>
            <ac:spMk id="21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09.320" v="73" actId="478"/>
          <ac:spMkLst>
            <pc:docMk/>
            <pc:sldMk cId="0" sldId="283"/>
            <ac:spMk id="22" creationId="{00000000-0000-0000-0000-000000000000}"/>
          </ac:spMkLst>
        </pc:spChg>
      </pc:sldChg>
      <pc:sldChg chg="delSp modSp">
        <pc:chgData name="Chinnajee Rao" userId="49983844-979a-4064-bc28-8953d721f77d" providerId="ADAL" clId="{03550DF4-3FDE-4070-920E-FB727EFE28FD}" dt="2019-10-13T11:24:18.227" v="77" actId="478"/>
        <pc:sldMkLst>
          <pc:docMk/>
          <pc:sldMk cId="0" sldId="284"/>
        </pc:sldMkLst>
        <pc:spChg chg="mod">
          <ac:chgData name="Chinnajee Rao" userId="49983844-979a-4064-bc28-8953d721f77d" providerId="ADAL" clId="{03550DF4-3FDE-4070-920E-FB727EFE28FD}" dt="2019-10-13T11:24:15.705" v="76" actId="1035"/>
          <ac:spMkLst>
            <pc:docMk/>
            <pc:sldMk cId="0" sldId="284"/>
            <ac:spMk id="6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11.267" v="74" actId="478"/>
          <ac:spMkLst>
            <pc:docMk/>
            <pc:sldMk cId="0" sldId="284"/>
            <ac:spMk id="8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18.227" v="77" actId="478"/>
          <ac:spMkLst>
            <pc:docMk/>
            <pc:sldMk cId="0" sldId="284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22.471" v="79" actId="478"/>
        <pc:sldMkLst>
          <pc:docMk/>
          <pc:sldMk cId="0" sldId="285"/>
        </pc:sldMkLst>
        <pc:spChg chg="del">
          <ac:chgData name="Chinnajee Rao" userId="49983844-979a-4064-bc28-8953d721f77d" providerId="ADAL" clId="{03550DF4-3FDE-4070-920E-FB727EFE28FD}" dt="2019-10-13T11:24:21.737" v="78" actId="478"/>
          <ac:spMkLst>
            <pc:docMk/>
            <pc:sldMk cId="0" sldId="285"/>
            <ac:spMk id="1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22.471" v="79" actId="478"/>
          <ac:spMkLst>
            <pc:docMk/>
            <pc:sldMk cId="0" sldId="285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24.619" v="81" actId="478"/>
        <pc:sldMkLst>
          <pc:docMk/>
          <pc:sldMk cId="0" sldId="286"/>
        </pc:sldMkLst>
        <pc:spChg chg="del">
          <ac:chgData name="Chinnajee Rao" userId="49983844-979a-4064-bc28-8953d721f77d" providerId="ADAL" clId="{03550DF4-3FDE-4070-920E-FB727EFE28FD}" dt="2019-10-13T11:24:24.139" v="80" actId="478"/>
          <ac:spMkLst>
            <pc:docMk/>
            <pc:sldMk cId="0" sldId="286"/>
            <ac:spMk id="14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24.619" v="81" actId="478"/>
          <ac:spMkLst>
            <pc:docMk/>
            <pc:sldMk cId="0" sldId="286"/>
            <ac:spMk id="15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27.078" v="83" actId="478"/>
        <pc:sldMkLst>
          <pc:docMk/>
          <pc:sldMk cId="0" sldId="287"/>
        </pc:sldMkLst>
        <pc:spChg chg="del">
          <ac:chgData name="Chinnajee Rao" userId="49983844-979a-4064-bc28-8953d721f77d" providerId="ADAL" clId="{03550DF4-3FDE-4070-920E-FB727EFE28FD}" dt="2019-10-13T11:24:26.486" v="82" actId="478"/>
          <ac:spMkLst>
            <pc:docMk/>
            <pc:sldMk cId="0" sldId="287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27.078" v="83" actId="478"/>
          <ac:spMkLst>
            <pc:docMk/>
            <pc:sldMk cId="0" sldId="287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29.430" v="85" actId="478"/>
        <pc:sldMkLst>
          <pc:docMk/>
          <pc:sldMk cId="0" sldId="288"/>
        </pc:sldMkLst>
        <pc:spChg chg="del">
          <ac:chgData name="Chinnajee Rao" userId="49983844-979a-4064-bc28-8953d721f77d" providerId="ADAL" clId="{03550DF4-3FDE-4070-920E-FB727EFE28FD}" dt="2019-10-13T11:24:28.838" v="84" actId="478"/>
          <ac:spMkLst>
            <pc:docMk/>
            <pc:sldMk cId="0" sldId="288"/>
            <ac:spMk id="3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29.430" v="85" actId="478"/>
          <ac:spMkLst>
            <pc:docMk/>
            <pc:sldMk cId="0" sldId="288"/>
            <ac:spMk id="33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31.689" v="87" actId="478"/>
        <pc:sldMkLst>
          <pc:docMk/>
          <pc:sldMk cId="0" sldId="289"/>
        </pc:sldMkLst>
        <pc:spChg chg="del">
          <ac:chgData name="Chinnajee Rao" userId="49983844-979a-4064-bc28-8953d721f77d" providerId="ADAL" clId="{03550DF4-3FDE-4070-920E-FB727EFE28FD}" dt="2019-10-13T11:24:31.102" v="86" actId="478"/>
          <ac:spMkLst>
            <pc:docMk/>
            <pc:sldMk cId="0" sldId="289"/>
            <ac:spMk id="3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31.689" v="87" actId="478"/>
          <ac:spMkLst>
            <pc:docMk/>
            <pc:sldMk cId="0" sldId="289"/>
            <ac:spMk id="33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33.863" v="89" actId="478"/>
        <pc:sldMkLst>
          <pc:docMk/>
          <pc:sldMk cId="0" sldId="290"/>
        </pc:sldMkLst>
        <pc:spChg chg="del">
          <ac:chgData name="Chinnajee Rao" userId="49983844-979a-4064-bc28-8953d721f77d" providerId="ADAL" clId="{03550DF4-3FDE-4070-920E-FB727EFE28FD}" dt="2019-10-13T11:24:33.354" v="88" actId="478"/>
          <ac:spMkLst>
            <pc:docMk/>
            <pc:sldMk cId="0" sldId="290"/>
            <ac:spMk id="1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33.863" v="89" actId="478"/>
          <ac:spMkLst>
            <pc:docMk/>
            <pc:sldMk cId="0" sldId="290"/>
            <ac:spMk id="14" creationId="{00000000-0000-0000-0000-000000000000}"/>
          </ac:spMkLst>
        </pc:spChg>
      </pc:sldChg>
      <pc:sldChg chg="delSp modSp">
        <pc:chgData name="Chinnajee Rao" userId="49983844-979a-4064-bc28-8953d721f77d" providerId="ADAL" clId="{03550DF4-3FDE-4070-920E-FB727EFE28FD}" dt="2019-10-13T11:24:37.870" v="93" actId="478"/>
        <pc:sldMkLst>
          <pc:docMk/>
          <pc:sldMk cId="0" sldId="291"/>
        </pc:sldMkLst>
        <pc:spChg chg="del">
          <ac:chgData name="Chinnajee Rao" userId="49983844-979a-4064-bc28-8953d721f77d" providerId="ADAL" clId="{03550DF4-3FDE-4070-920E-FB727EFE28FD}" dt="2019-10-13T11:24:35.400" v="90" actId="478"/>
          <ac:spMkLst>
            <pc:docMk/>
            <pc:sldMk cId="0" sldId="291"/>
            <ac:spMk id="13" creationId="{00000000-0000-0000-0000-000000000000}"/>
          </ac:spMkLst>
        </pc:spChg>
        <pc:spChg chg="del mod">
          <ac:chgData name="Chinnajee Rao" userId="49983844-979a-4064-bc28-8953d721f77d" providerId="ADAL" clId="{03550DF4-3FDE-4070-920E-FB727EFE28FD}" dt="2019-10-13T11:24:37.870" v="93" actId="478"/>
          <ac:spMkLst>
            <pc:docMk/>
            <pc:sldMk cId="0" sldId="291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41.445" v="95" actId="478"/>
        <pc:sldMkLst>
          <pc:docMk/>
          <pc:sldMk cId="0" sldId="292"/>
        </pc:sldMkLst>
        <pc:spChg chg="del">
          <ac:chgData name="Chinnajee Rao" userId="49983844-979a-4064-bc28-8953d721f77d" providerId="ADAL" clId="{03550DF4-3FDE-4070-920E-FB727EFE28FD}" dt="2019-10-13T11:24:39.926" v="94" actId="478"/>
          <ac:spMkLst>
            <pc:docMk/>
            <pc:sldMk cId="0" sldId="292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41.445" v="95" actId="478"/>
          <ac:spMkLst>
            <pc:docMk/>
            <pc:sldMk cId="0" sldId="292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43.792" v="97" actId="478"/>
        <pc:sldMkLst>
          <pc:docMk/>
          <pc:sldMk cId="0" sldId="293"/>
        </pc:sldMkLst>
        <pc:spChg chg="del">
          <ac:chgData name="Chinnajee Rao" userId="49983844-979a-4064-bc28-8953d721f77d" providerId="ADAL" clId="{03550DF4-3FDE-4070-920E-FB727EFE28FD}" dt="2019-10-13T11:24:43.201" v="96" actId="478"/>
          <ac:spMkLst>
            <pc:docMk/>
            <pc:sldMk cId="0" sldId="293"/>
            <ac:spMk id="25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43.792" v="97" actId="478"/>
          <ac:spMkLst>
            <pc:docMk/>
            <pc:sldMk cId="0" sldId="293"/>
            <ac:spMk id="26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46.178" v="99" actId="478"/>
        <pc:sldMkLst>
          <pc:docMk/>
          <pc:sldMk cId="0" sldId="294"/>
        </pc:sldMkLst>
        <pc:spChg chg="del">
          <ac:chgData name="Chinnajee Rao" userId="49983844-979a-4064-bc28-8953d721f77d" providerId="ADAL" clId="{03550DF4-3FDE-4070-920E-FB727EFE28FD}" dt="2019-10-13T11:24:45.523" v="98" actId="478"/>
          <ac:spMkLst>
            <pc:docMk/>
            <pc:sldMk cId="0" sldId="294"/>
            <ac:spMk id="81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46.178" v="99" actId="478"/>
          <ac:spMkLst>
            <pc:docMk/>
            <pc:sldMk cId="0" sldId="294"/>
            <ac:spMk id="82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48.594" v="101" actId="478"/>
        <pc:sldMkLst>
          <pc:docMk/>
          <pc:sldMk cId="0" sldId="295"/>
        </pc:sldMkLst>
        <pc:spChg chg="del">
          <ac:chgData name="Chinnajee Rao" userId="49983844-979a-4064-bc28-8953d721f77d" providerId="ADAL" clId="{03550DF4-3FDE-4070-920E-FB727EFE28FD}" dt="2019-10-13T11:24:47.980" v="100" actId="478"/>
          <ac:spMkLst>
            <pc:docMk/>
            <pc:sldMk cId="0" sldId="295"/>
            <ac:spMk id="11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48.594" v="101" actId="478"/>
          <ac:spMkLst>
            <pc:docMk/>
            <pc:sldMk cId="0" sldId="295"/>
            <ac:spMk id="12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51.041" v="103" actId="478"/>
        <pc:sldMkLst>
          <pc:docMk/>
          <pc:sldMk cId="0" sldId="296"/>
        </pc:sldMkLst>
        <pc:spChg chg="del">
          <ac:chgData name="Chinnajee Rao" userId="49983844-979a-4064-bc28-8953d721f77d" providerId="ADAL" clId="{03550DF4-3FDE-4070-920E-FB727EFE28FD}" dt="2019-10-13T11:24:50.442" v="102" actId="478"/>
          <ac:spMkLst>
            <pc:docMk/>
            <pc:sldMk cId="0" sldId="296"/>
            <ac:spMk id="9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51.041" v="103" actId="478"/>
          <ac:spMkLst>
            <pc:docMk/>
            <pc:sldMk cId="0" sldId="296"/>
            <ac:spMk id="10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53.405" v="105" actId="478"/>
        <pc:sldMkLst>
          <pc:docMk/>
          <pc:sldMk cId="0" sldId="297"/>
        </pc:sldMkLst>
        <pc:spChg chg="del">
          <ac:chgData name="Chinnajee Rao" userId="49983844-979a-4064-bc28-8953d721f77d" providerId="ADAL" clId="{03550DF4-3FDE-4070-920E-FB727EFE28FD}" dt="2019-10-13T11:24:52.805" v="104" actId="478"/>
          <ac:spMkLst>
            <pc:docMk/>
            <pc:sldMk cId="0" sldId="297"/>
            <ac:spMk id="1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53.405" v="105" actId="478"/>
          <ac:spMkLst>
            <pc:docMk/>
            <pc:sldMk cId="0" sldId="297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55.686" v="107" actId="478"/>
        <pc:sldMkLst>
          <pc:docMk/>
          <pc:sldMk cId="0" sldId="298"/>
        </pc:sldMkLst>
        <pc:spChg chg="del">
          <ac:chgData name="Chinnajee Rao" userId="49983844-979a-4064-bc28-8953d721f77d" providerId="ADAL" clId="{03550DF4-3FDE-4070-920E-FB727EFE28FD}" dt="2019-10-13T11:24:55.095" v="106" actId="478"/>
          <ac:spMkLst>
            <pc:docMk/>
            <pc:sldMk cId="0" sldId="298"/>
            <ac:spMk id="1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55.686" v="107" actId="478"/>
          <ac:spMkLst>
            <pc:docMk/>
            <pc:sldMk cId="0" sldId="298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4:57.879" v="109" actId="478"/>
        <pc:sldMkLst>
          <pc:docMk/>
          <pc:sldMk cId="0" sldId="299"/>
        </pc:sldMkLst>
        <pc:spChg chg="del">
          <ac:chgData name="Chinnajee Rao" userId="49983844-979a-4064-bc28-8953d721f77d" providerId="ADAL" clId="{03550DF4-3FDE-4070-920E-FB727EFE28FD}" dt="2019-10-13T11:24:57.287" v="108" actId="478"/>
          <ac:spMkLst>
            <pc:docMk/>
            <pc:sldMk cId="0" sldId="299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4:57.879" v="109" actId="478"/>
          <ac:spMkLst>
            <pc:docMk/>
            <pc:sldMk cId="0" sldId="299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5:00.203" v="111" actId="478"/>
        <pc:sldMkLst>
          <pc:docMk/>
          <pc:sldMk cId="0" sldId="300"/>
        </pc:sldMkLst>
        <pc:spChg chg="del">
          <ac:chgData name="Chinnajee Rao" userId="49983844-979a-4064-bc28-8953d721f77d" providerId="ADAL" clId="{03550DF4-3FDE-4070-920E-FB727EFE28FD}" dt="2019-10-13T11:24:59.465" v="110" actId="478"/>
          <ac:spMkLst>
            <pc:docMk/>
            <pc:sldMk cId="0" sldId="300"/>
            <ac:spMk id="5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00.203" v="111" actId="478"/>
          <ac:spMkLst>
            <pc:docMk/>
            <pc:sldMk cId="0" sldId="300"/>
            <ac:spMk id="6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5:02.319" v="113" actId="478"/>
        <pc:sldMkLst>
          <pc:docMk/>
          <pc:sldMk cId="0" sldId="301"/>
        </pc:sldMkLst>
        <pc:spChg chg="del">
          <ac:chgData name="Chinnajee Rao" userId="49983844-979a-4064-bc28-8953d721f77d" providerId="ADAL" clId="{03550DF4-3FDE-4070-920E-FB727EFE28FD}" dt="2019-10-13T11:25:01.772" v="112" actId="478"/>
          <ac:spMkLst>
            <pc:docMk/>
            <pc:sldMk cId="0" sldId="301"/>
            <ac:spMk id="1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02.319" v="113" actId="478"/>
          <ac:spMkLst>
            <pc:docMk/>
            <pc:sldMk cId="0" sldId="301"/>
            <ac:spMk id="13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5:04.493" v="115" actId="478"/>
        <pc:sldMkLst>
          <pc:docMk/>
          <pc:sldMk cId="0" sldId="302"/>
        </pc:sldMkLst>
        <pc:spChg chg="del">
          <ac:chgData name="Chinnajee Rao" userId="49983844-979a-4064-bc28-8953d721f77d" providerId="ADAL" clId="{03550DF4-3FDE-4070-920E-FB727EFE28FD}" dt="2019-10-13T11:25:03.955" v="114" actId="478"/>
          <ac:spMkLst>
            <pc:docMk/>
            <pc:sldMk cId="0" sldId="302"/>
            <ac:spMk id="1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04.493" v="115" actId="478"/>
          <ac:spMkLst>
            <pc:docMk/>
            <pc:sldMk cId="0" sldId="302"/>
            <ac:spMk id="1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5:06.613" v="117" actId="478"/>
        <pc:sldMkLst>
          <pc:docMk/>
          <pc:sldMk cId="0" sldId="303"/>
        </pc:sldMkLst>
        <pc:spChg chg="del">
          <ac:chgData name="Chinnajee Rao" userId="49983844-979a-4064-bc28-8953d721f77d" providerId="ADAL" clId="{03550DF4-3FDE-4070-920E-FB727EFE28FD}" dt="2019-10-13T11:25:06.116" v="116" actId="478"/>
          <ac:spMkLst>
            <pc:docMk/>
            <pc:sldMk cId="0" sldId="303"/>
            <ac:spMk id="8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06.613" v="117" actId="478"/>
          <ac:spMkLst>
            <pc:docMk/>
            <pc:sldMk cId="0" sldId="303"/>
            <ac:spMk id="9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5:08.815" v="119" actId="478"/>
        <pc:sldMkLst>
          <pc:docMk/>
          <pc:sldMk cId="0" sldId="304"/>
        </pc:sldMkLst>
        <pc:spChg chg="del">
          <ac:chgData name="Chinnajee Rao" userId="49983844-979a-4064-bc28-8953d721f77d" providerId="ADAL" clId="{03550DF4-3FDE-4070-920E-FB727EFE28FD}" dt="2019-10-13T11:25:08.263" v="118" actId="478"/>
          <ac:spMkLst>
            <pc:docMk/>
            <pc:sldMk cId="0" sldId="304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08.815" v="119" actId="478"/>
          <ac:spMkLst>
            <pc:docMk/>
            <pc:sldMk cId="0" sldId="304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5:11.088" v="121" actId="478"/>
        <pc:sldMkLst>
          <pc:docMk/>
          <pc:sldMk cId="0" sldId="305"/>
        </pc:sldMkLst>
        <pc:spChg chg="del">
          <ac:chgData name="Chinnajee Rao" userId="49983844-979a-4064-bc28-8953d721f77d" providerId="ADAL" clId="{03550DF4-3FDE-4070-920E-FB727EFE28FD}" dt="2019-10-13T11:25:10.395" v="120" actId="478"/>
          <ac:spMkLst>
            <pc:docMk/>
            <pc:sldMk cId="0" sldId="305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11.088" v="121" actId="478"/>
          <ac:spMkLst>
            <pc:docMk/>
            <pc:sldMk cId="0" sldId="305"/>
            <ac:spMk id="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8:14.161" v="200" actId="478"/>
        <pc:sldMkLst>
          <pc:docMk/>
          <pc:sldMk cId="0" sldId="306"/>
        </pc:sldMkLst>
        <pc:spChg chg="del">
          <ac:chgData name="Chinnajee Rao" userId="49983844-979a-4064-bc28-8953d721f77d" providerId="ADAL" clId="{03550DF4-3FDE-4070-920E-FB727EFE28FD}" dt="2019-10-13T11:28:14.161" v="200" actId="478"/>
          <ac:spMkLst>
            <pc:docMk/>
            <pc:sldMk cId="0" sldId="306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13.305" v="122" actId="478"/>
          <ac:spMkLst>
            <pc:docMk/>
            <pc:sldMk cId="0" sldId="306"/>
            <ac:spMk id="2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13.851" v="123" actId="478"/>
          <ac:spMkLst>
            <pc:docMk/>
            <pc:sldMk cId="0" sldId="306"/>
            <ac:spMk id="23" creationId="{00000000-0000-0000-0000-000000000000}"/>
          </ac:spMkLst>
        </pc:spChg>
      </pc:sldChg>
      <pc:sldChg chg="delSp modSp">
        <pc:chgData name="Chinnajee Rao" userId="49983844-979a-4064-bc28-8953d721f77d" providerId="ADAL" clId="{03550DF4-3FDE-4070-920E-FB727EFE28FD}" dt="2019-10-13T11:28:16.327" v="202" actId="478"/>
        <pc:sldMkLst>
          <pc:docMk/>
          <pc:sldMk cId="0" sldId="307"/>
        </pc:sldMkLst>
        <pc:spChg chg="del mod">
          <ac:chgData name="Chinnajee Rao" userId="49983844-979a-4064-bc28-8953d721f77d" providerId="ADAL" clId="{03550DF4-3FDE-4070-920E-FB727EFE28FD}" dt="2019-10-13T11:28:16.327" v="202" actId="478"/>
          <ac:spMkLst>
            <pc:docMk/>
            <pc:sldMk cId="0" sldId="307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15.422" v="124" actId="478"/>
          <ac:spMkLst>
            <pc:docMk/>
            <pc:sldMk cId="0" sldId="307"/>
            <ac:spMk id="24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15.937" v="125" actId="478"/>
          <ac:spMkLst>
            <pc:docMk/>
            <pc:sldMk cId="0" sldId="307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8:18.730" v="203" actId="478"/>
        <pc:sldMkLst>
          <pc:docMk/>
          <pc:sldMk cId="0" sldId="308"/>
        </pc:sldMkLst>
        <pc:spChg chg="del">
          <ac:chgData name="Chinnajee Rao" userId="49983844-979a-4064-bc28-8953d721f77d" providerId="ADAL" clId="{03550DF4-3FDE-4070-920E-FB727EFE28FD}" dt="2019-10-13T11:28:18.730" v="203" actId="478"/>
          <ac:spMkLst>
            <pc:docMk/>
            <pc:sldMk cId="0" sldId="308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17.513" v="126" actId="478"/>
          <ac:spMkLst>
            <pc:docMk/>
            <pc:sldMk cId="0" sldId="308"/>
            <ac:spMk id="2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17.993" v="127" actId="478"/>
          <ac:spMkLst>
            <pc:docMk/>
            <pc:sldMk cId="0" sldId="308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8:20.852" v="204" actId="478"/>
        <pc:sldMkLst>
          <pc:docMk/>
          <pc:sldMk cId="0" sldId="309"/>
        </pc:sldMkLst>
        <pc:spChg chg="del">
          <ac:chgData name="Chinnajee Rao" userId="49983844-979a-4064-bc28-8953d721f77d" providerId="ADAL" clId="{03550DF4-3FDE-4070-920E-FB727EFE28FD}" dt="2019-10-13T11:28:20.852" v="204" actId="478"/>
          <ac:spMkLst>
            <pc:docMk/>
            <pc:sldMk cId="0" sldId="309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19.572" v="128" actId="478"/>
          <ac:spMkLst>
            <pc:docMk/>
            <pc:sldMk cId="0" sldId="309"/>
            <ac:spMk id="24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20.040" v="129" actId="478"/>
          <ac:spMkLst>
            <pc:docMk/>
            <pc:sldMk cId="0" sldId="309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8:22.675" v="205" actId="478"/>
        <pc:sldMkLst>
          <pc:docMk/>
          <pc:sldMk cId="0" sldId="310"/>
        </pc:sldMkLst>
        <pc:spChg chg="del">
          <ac:chgData name="Chinnajee Rao" userId="49983844-979a-4064-bc28-8953d721f77d" providerId="ADAL" clId="{03550DF4-3FDE-4070-920E-FB727EFE28FD}" dt="2019-10-13T11:28:22.675" v="205" actId="478"/>
          <ac:spMkLst>
            <pc:docMk/>
            <pc:sldMk cId="0" sldId="310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21.580" v="130" actId="478"/>
          <ac:spMkLst>
            <pc:docMk/>
            <pc:sldMk cId="0" sldId="310"/>
            <ac:spMk id="21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23.003" v="131" actId="478"/>
          <ac:spMkLst>
            <pc:docMk/>
            <pc:sldMk cId="0" sldId="310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8:24.747" v="206" actId="478"/>
        <pc:sldMkLst>
          <pc:docMk/>
          <pc:sldMk cId="0" sldId="311"/>
        </pc:sldMkLst>
        <pc:spChg chg="del">
          <ac:chgData name="Chinnajee Rao" userId="49983844-979a-4064-bc28-8953d721f77d" providerId="ADAL" clId="{03550DF4-3FDE-4070-920E-FB727EFE28FD}" dt="2019-10-13T11:28:24.747" v="206" actId="478"/>
          <ac:spMkLst>
            <pc:docMk/>
            <pc:sldMk cId="0" sldId="311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24.666" v="132" actId="478"/>
          <ac:spMkLst>
            <pc:docMk/>
            <pc:sldMk cId="0" sldId="311"/>
            <ac:spMk id="2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26.083" v="133" actId="478"/>
          <ac:spMkLst>
            <pc:docMk/>
            <pc:sldMk cId="0" sldId="311"/>
            <ac:spMk id="24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8:26.579" v="207" actId="478"/>
        <pc:sldMkLst>
          <pc:docMk/>
          <pc:sldMk cId="0" sldId="312"/>
        </pc:sldMkLst>
        <pc:spChg chg="del">
          <ac:chgData name="Chinnajee Rao" userId="49983844-979a-4064-bc28-8953d721f77d" providerId="ADAL" clId="{03550DF4-3FDE-4070-920E-FB727EFE28FD}" dt="2019-10-13T11:28:26.579" v="207" actId="478"/>
          <ac:spMkLst>
            <pc:docMk/>
            <pc:sldMk cId="0" sldId="312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27.612" v="134" actId="478"/>
          <ac:spMkLst>
            <pc:docMk/>
            <pc:sldMk cId="0" sldId="312"/>
            <ac:spMk id="2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28.111" v="135" actId="478"/>
          <ac:spMkLst>
            <pc:docMk/>
            <pc:sldMk cId="0" sldId="312"/>
            <ac:spMk id="23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8:28.361" v="208" actId="478"/>
        <pc:sldMkLst>
          <pc:docMk/>
          <pc:sldMk cId="0" sldId="313"/>
        </pc:sldMkLst>
        <pc:spChg chg="del">
          <ac:chgData name="Chinnajee Rao" userId="49983844-979a-4064-bc28-8953d721f77d" providerId="ADAL" clId="{03550DF4-3FDE-4070-920E-FB727EFE28FD}" dt="2019-10-13T11:28:28.361" v="208" actId="478"/>
          <ac:spMkLst>
            <pc:docMk/>
            <pc:sldMk cId="0" sldId="313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31.566" v="136" actId="478"/>
          <ac:spMkLst>
            <pc:docMk/>
            <pc:sldMk cId="0" sldId="313"/>
            <ac:spMk id="24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33.319" v="137" actId="478"/>
          <ac:spMkLst>
            <pc:docMk/>
            <pc:sldMk cId="0" sldId="313"/>
            <ac:spMk id="25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8:30.016" v="209" actId="478"/>
        <pc:sldMkLst>
          <pc:docMk/>
          <pc:sldMk cId="0" sldId="314"/>
        </pc:sldMkLst>
        <pc:spChg chg="del">
          <ac:chgData name="Chinnajee Rao" userId="49983844-979a-4064-bc28-8953d721f77d" providerId="ADAL" clId="{03550DF4-3FDE-4070-920E-FB727EFE28FD}" dt="2019-10-13T11:28:30.016" v="209" actId="478"/>
          <ac:spMkLst>
            <pc:docMk/>
            <pc:sldMk cId="0" sldId="314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35.584" v="138" actId="478"/>
          <ac:spMkLst>
            <pc:docMk/>
            <pc:sldMk cId="0" sldId="314"/>
            <ac:spMk id="21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36.322" v="139" actId="478"/>
          <ac:spMkLst>
            <pc:docMk/>
            <pc:sldMk cId="0" sldId="314"/>
            <ac:spMk id="22" creationId="{00000000-0000-0000-0000-000000000000}"/>
          </ac:spMkLst>
        </pc:spChg>
      </pc:sldChg>
      <pc:sldChg chg="delSp">
        <pc:chgData name="Chinnajee Rao" userId="49983844-979a-4064-bc28-8953d721f77d" providerId="ADAL" clId="{03550DF4-3FDE-4070-920E-FB727EFE28FD}" dt="2019-10-13T11:28:31.692" v="210" actId="478"/>
        <pc:sldMkLst>
          <pc:docMk/>
          <pc:sldMk cId="0" sldId="315"/>
        </pc:sldMkLst>
        <pc:spChg chg="del">
          <ac:chgData name="Chinnajee Rao" userId="49983844-979a-4064-bc28-8953d721f77d" providerId="ADAL" clId="{03550DF4-3FDE-4070-920E-FB727EFE28FD}" dt="2019-10-13T11:28:31.692" v="210" actId="478"/>
          <ac:spMkLst>
            <pc:docMk/>
            <pc:sldMk cId="0" sldId="315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38.003" v="140" actId="478"/>
          <ac:spMkLst>
            <pc:docMk/>
            <pc:sldMk cId="0" sldId="315"/>
            <ac:spMk id="2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38.545" v="141" actId="478"/>
          <ac:spMkLst>
            <pc:docMk/>
            <pc:sldMk cId="0" sldId="315"/>
            <ac:spMk id="24" creationId="{00000000-0000-0000-0000-000000000000}"/>
          </ac:spMkLst>
        </pc:spChg>
      </pc:sldChg>
      <pc:sldChg chg="delSp modSp">
        <pc:chgData name="Chinnajee Rao" userId="49983844-979a-4064-bc28-8953d721f77d" providerId="ADAL" clId="{03550DF4-3FDE-4070-920E-FB727EFE28FD}" dt="2019-10-13T11:30:31.006" v="213" actId="478"/>
        <pc:sldMkLst>
          <pc:docMk/>
          <pc:sldMk cId="0" sldId="316"/>
        </pc:sldMkLst>
        <pc:spChg chg="mod">
          <ac:chgData name="Chinnajee Rao" userId="49983844-979a-4064-bc28-8953d721f77d" providerId="ADAL" clId="{03550DF4-3FDE-4070-920E-FB727EFE28FD}" dt="2019-10-13T11:26:28.114" v="195" actId="20577"/>
          <ac:spMkLst>
            <pc:docMk/>
            <pc:sldMk cId="0" sldId="316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30:31.006" v="213" actId="478"/>
          <ac:spMkLst>
            <pc:docMk/>
            <pc:sldMk cId="0" sldId="316"/>
            <ac:spMk id="3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40.063" v="142" actId="478"/>
          <ac:spMkLst>
            <pc:docMk/>
            <pc:sldMk cId="0" sldId="316"/>
            <ac:spMk id="4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25:41.178" v="143" actId="478"/>
          <ac:spMkLst>
            <pc:docMk/>
            <pc:sldMk cId="0" sldId="316"/>
            <ac:spMk id="5" creationId="{00000000-0000-0000-0000-000000000000}"/>
          </ac:spMkLst>
        </pc:spChg>
      </pc:sldChg>
      <pc:sldMasterChg chg="delSp modSp setBg modSldLayout">
        <pc:chgData name="Chinnajee Rao" userId="49983844-979a-4064-bc28-8953d721f77d" providerId="ADAL" clId="{03550DF4-3FDE-4070-920E-FB727EFE28FD}" dt="2019-10-13T11:30:51.579" v="214" actId="1076"/>
        <pc:sldMasterMkLst>
          <pc:docMk/>
          <pc:sldMasterMk cId="0" sldId="2147483648"/>
        </pc:sldMasterMkLst>
        <pc:spChg chg="mod">
          <ac:chgData name="Chinnajee Rao" userId="49983844-979a-4064-bc28-8953d721f77d" providerId="ADAL" clId="{03550DF4-3FDE-4070-920E-FB727EFE28FD}" dt="2019-10-13T11:04:55.887" v="5" actId="1076"/>
          <ac:spMkLst>
            <pc:docMk/>
            <pc:sldMasterMk cId="0" sldId="2147483648"/>
            <ac:spMk id="2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04:45.117" v="2" actId="478"/>
          <ac:spMkLst>
            <pc:docMk/>
            <pc:sldMasterMk cId="0" sldId="2147483648"/>
            <ac:spMk id="4" creationId="{00000000-0000-0000-0000-000000000000}"/>
          </ac:spMkLst>
        </pc:spChg>
        <pc:spChg chg="del">
          <ac:chgData name="Chinnajee Rao" userId="49983844-979a-4064-bc28-8953d721f77d" providerId="ADAL" clId="{03550DF4-3FDE-4070-920E-FB727EFE28FD}" dt="2019-10-13T11:04:51.720" v="4" actId="478"/>
          <ac:spMkLst>
            <pc:docMk/>
            <pc:sldMasterMk cId="0" sldId="2147483648"/>
            <ac:spMk id="16" creationId="{00000000-0000-0000-0000-000000000000}"/>
          </ac:spMkLst>
        </pc:spChg>
        <pc:sldLayoutChg chg="delSp modSp setBg">
          <pc:chgData name="Chinnajee Rao" userId="49983844-979a-4064-bc28-8953d721f77d" providerId="ADAL" clId="{03550DF4-3FDE-4070-920E-FB727EFE28FD}" dt="2019-10-13T11:26:57.660" v="196"/>
          <pc:sldLayoutMkLst>
            <pc:docMk/>
            <pc:sldMasterMk cId="0" sldId="2147483648"/>
            <pc:sldLayoutMk cId="0" sldId="2147483661"/>
          </pc:sldLayoutMkLst>
          <pc:spChg chg="mod">
            <ac:chgData name="Chinnajee Rao" userId="49983844-979a-4064-bc28-8953d721f77d" providerId="ADAL" clId="{03550DF4-3FDE-4070-920E-FB727EFE28FD}" dt="2019-10-13T11:05:14.407" v="9" actId="1076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del">
            <ac:chgData name="Chinnajee Rao" userId="49983844-979a-4064-bc28-8953d721f77d" providerId="ADAL" clId="{03550DF4-3FDE-4070-920E-FB727EFE28FD}" dt="2019-10-13T11:05:02.517" v="6" actId="478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del">
            <ac:chgData name="Chinnajee Rao" userId="49983844-979a-4064-bc28-8953d721f77d" providerId="ADAL" clId="{03550DF4-3FDE-4070-920E-FB727EFE28FD}" dt="2019-10-13T11:05:10.651" v="8" actId="478"/>
            <ac:spMkLst>
              <pc:docMk/>
              <pc:sldMasterMk cId="0" sldId="2147483648"/>
              <pc:sldLayoutMk cId="0" sldId="2147483661"/>
              <ac:spMk id="16" creationId="{00000000-0000-0000-0000-000000000000}"/>
            </ac:spMkLst>
          </pc:spChg>
        </pc:sldLayoutChg>
        <pc:sldLayoutChg chg="delSp">
          <pc:chgData name="Chinnajee Rao" userId="49983844-979a-4064-bc28-8953d721f77d" providerId="ADAL" clId="{03550DF4-3FDE-4070-920E-FB727EFE28FD}" dt="2019-10-13T11:05:20.040" v="10" actId="478"/>
          <pc:sldLayoutMkLst>
            <pc:docMk/>
            <pc:sldMasterMk cId="0" sldId="2147483648"/>
            <pc:sldLayoutMk cId="0" sldId="2147483662"/>
          </pc:sldLayoutMkLst>
          <pc:spChg chg="del">
            <ac:chgData name="Chinnajee Rao" userId="49983844-979a-4064-bc28-8953d721f77d" providerId="ADAL" clId="{03550DF4-3FDE-4070-920E-FB727EFE28FD}" dt="2019-10-13T11:05:20.040" v="10" actId="478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</pc:sldLayoutChg>
        <pc:sldLayoutChg chg="delSp">
          <pc:chgData name="Chinnajee Rao" userId="49983844-979a-4064-bc28-8953d721f77d" providerId="ADAL" clId="{03550DF4-3FDE-4070-920E-FB727EFE28FD}" dt="2019-10-13T11:05:27.299" v="11" actId="478"/>
          <pc:sldLayoutMkLst>
            <pc:docMk/>
            <pc:sldMasterMk cId="0" sldId="2147483648"/>
            <pc:sldLayoutMk cId="0" sldId="2147483663"/>
          </pc:sldLayoutMkLst>
          <pc:spChg chg="del">
            <ac:chgData name="Chinnajee Rao" userId="49983844-979a-4064-bc28-8953d721f77d" providerId="ADAL" clId="{03550DF4-3FDE-4070-920E-FB727EFE28FD}" dt="2019-10-13T11:05:27.299" v="11" actId="478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</pc:sldLayoutChg>
        <pc:sldLayoutChg chg="delSp setBg">
          <pc:chgData name="Chinnajee Rao" userId="49983844-979a-4064-bc28-8953d721f77d" providerId="ADAL" clId="{03550DF4-3FDE-4070-920E-FB727EFE28FD}" dt="2019-10-13T11:26:57.660" v="196"/>
          <pc:sldLayoutMkLst>
            <pc:docMk/>
            <pc:sldMasterMk cId="0" sldId="2147483648"/>
            <pc:sldLayoutMk cId="0" sldId="2147483664"/>
          </pc:sldLayoutMkLst>
          <pc:spChg chg="del">
            <ac:chgData name="Chinnajee Rao" userId="49983844-979a-4064-bc28-8953d721f77d" providerId="ADAL" clId="{03550DF4-3FDE-4070-920E-FB727EFE28FD}" dt="2019-10-13T11:05:37.058" v="13" actId="478"/>
            <ac:spMkLst>
              <pc:docMk/>
              <pc:sldMasterMk cId="0" sldId="2147483648"/>
              <pc:sldLayoutMk cId="0" sldId="2147483664"/>
              <ac:spMk id="3" creationId="{00000000-0000-0000-0000-000000000000}"/>
            </ac:spMkLst>
          </pc:spChg>
          <pc:spChg chg="del">
            <ac:chgData name="Chinnajee Rao" userId="49983844-979a-4064-bc28-8953d721f77d" providerId="ADAL" clId="{03550DF4-3FDE-4070-920E-FB727EFE28FD}" dt="2019-10-13T11:05:33.040" v="12" actId="478"/>
            <ac:spMkLst>
              <pc:docMk/>
              <pc:sldMasterMk cId="0" sldId="2147483648"/>
              <pc:sldLayoutMk cId="0" sldId="2147483664"/>
              <ac:spMk id="16" creationId="{00000000-0000-0000-0000-000000000000}"/>
            </ac:spMkLst>
          </pc:spChg>
        </pc:sldLayoutChg>
        <pc:sldLayoutChg chg="delSp modSp setBg">
          <pc:chgData name="Chinnajee Rao" userId="49983844-979a-4064-bc28-8953d721f77d" providerId="ADAL" clId="{03550DF4-3FDE-4070-920E-FB727EFE28FD}" dt="2019-10-13T11:30:51.579" v="214" actId="1076"/>
          <pc:sldLayoutMkLst>
            <pc:docMk/>
            <pc:sldMasterMk cId="0" sldId="2147483648"/>
            <pc:sldLayoutMk cId="0" sldId="2147483665"/>
          </pc:sldLayoutMkLst>
          <pc:spChg chg="del">
            <ac:chgData name="Chinnajee Rao" userId="49983844-979a-4064-bc28-8953d721f77d" providerId="ADAL" clId="{03550DF4-3FDE-4070-920E-FB727EFE28FD}" dt="2019-10-13T11:05:46.871" v="15" actId="478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del">
            <ac:chgData name="Chinnajee Rao" userId="49983844-979a-4064-bc28-8953d721f77d" providerId="ADAL" clId="{03550DF4-3FDE-4070-920E-FB727EFE28FD}" dt="2019-10-13T11:05:42.383" v="14" actId="478"/>
            <ac:spMkLst>
              <pc:docMk/>
              <pc:sldMasterMk cId="0" sldId="2147483648"/>
              <pc:sldLayoutMk cId="0" sldId="2147483665"/>
              <ac:spMk id="16" creationId="{00000000-0000-0000-0000-000000000000}"/>
            </ac:spMkLst>
          </pc:spChg>
          <pc:spChg chg="mod">
            <ac:chgData name="Chinnajee Rao" userId="49983844-979a-4064-bc28-8953d721f77d" providerId="ADAL" clId="{03550DF4-3FDE-4070-920E-FB727EFE28FD}" dt="2019-10-13T11:30:51.579" v="214" actId="1076"/>
            <ac:spMkLst>
              <pc:docMk/>
              <pc:sldMasterMk cId="0" sldId="2147483648"/>
              <pc:sldLayoutMk cId="0" sldId="2147483665"/>
              <ac:spMk id="17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009650" y="885825"/>
            <a:ext cx="7134240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024746" y="901689"/>
            <a:ext cx="7047865" cy="1203325"/>
          </a:xfrm>
          <a:custGeom>
            <a:avLst/>
            <a:gdLst/>
            <a:ahLst/>
            <a:cxnLst/>
            <a:rect l="l" t="t" r="r" b="b"/>
            <a:pathLst>
              <a:path w="7047865" h="1203325">
                <a:moveTo>
                  <a:pt x="6846713" y="0"/>
                </a:moveTo>
                <a:lnTo>
                  <a:pt x="200500" y="0"/>
                </a:lnTo>
                <a:lnTo>
                  <a:pt x="154533" y="5296"/>
                </a:lnTo>
                <a:lnTo>
                  <a:pt x="112333" y="20384"/>
                </a:lnTo>
                <a:lnTo>
                  <a:pt x="75105" y="44058"/>
                </a:lnTo>
                <a:lnTo>
                  <a:pt x="44053" y="75114"/>
                </a:lnTo>
                <a:lnTo>
                  <a:pt x="20382" y="112347"/>
                </a:lnTo>
                <a:lnTo>
                  <a:pt x="5296" y="154553"/>
                </a:lnTo>
                <a:lnTo>
                  <a:pt x="0" y="200527"/>
                </a:lnTo>
                <a:lnTo>
                  <a:pt x="0" y="1002548"/>
                </a:lnTo>
                <a:lnTo>
                  <a:pt x="5296" y="1048516"/>
                </a:lnTo>
                <a:lnTo>
                  <a:pt x="20382" y="1090704"/>
                </a:lnTo>
                <a:lnTo>
                  <a:pt x="44053" y="1127914"/>
                </a:lnTo>
                <a:lnTo>
                  <a:pt x="75105" y="1158943"/>
                </a:lnTo>
                <a:lnTo>
                  <a:pt x="112333" y="1182593"/>
                </a:lnTo>
                <a:lnTo>
                  <a:pt x="154533" y="1197664"/>
                </a:lnTo>
                <a:lnTo>
                  <a:pt x="200500" y="1202954"/>
                </a:lnTo>
                <a:lnTo>
                  <a:pt x="6846713" y="1202954"/>
                </a:lnTo>
                <a:lnTo>
                  <a:pt x="6892688" y="1197664"/>
                </a:lnTo>
                <a:lnTo>
                  <a:pt x="6934894" y="1182593"/>
                </a:lnTo>
                <a:lnTo>
                  <a:pt x="6972127" y="1158943"/>
                </a:lnTo>
                <a:lnTo>
                  <a:pt x="7003183" y="1127914"/>
                </a:lnTo>
                <a:lnTo>
                  <a:pt x="7026856" y="1090704"/>
                </a:lnTo>
                <a:lnTo>
                  <a:pt x="7041944" y="1048516"/>
                </a:lnTo>
                <a:lnTo>
                  <a:pt x="7047241" y="1002548"/>
                </a:lnTo>
                <a:lnTo>
                  <a:pt x="7047241" y="200527"/>
                </a:lnTo>
                <a:lnTo>
                  <a:pt x="7041944" y="154553"/>
                </a:lnTo>
                <a:lnTo>
                  <a:pt x="7026856" y="112347"/>
                </a:lnTo>
                <a:lnTo>
                  <a:pt x="7003183" y="75114"/>
                </a:lnTo>
                <a:lnTo>
                  <a:pt x="6972127" y="44058"/>
                </a:lnTo>
                <a:lnTo>
                  <a:pt x="6934894" y="20384"/>
                </a:lnTo>
                <a:lnTo>
                  <a:pt x="6892688" y="5296"/>
                </a:lnTo>
                <a:lnTo>
                  <a:pt x="684671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024746" y="901689"/>
            <a:ext cx="7047865" cy="1203325"/>
          </a:xfrm>
          <a:custGeom>
            <a:avLst/>
            <a:gdLst/>
            <a:ahLst/>
            <a:cxnLst/>
            <a:rect l="l" t="t" r="r" b="b"/>
            <a:pathLst>
              <a:path w="7047865" h="1203325">
                <a:moveTo>
                  <a:pt x="0" y="200527"/>
                </a:moveTo>
                <a:lnTo>
                  <a:pt x="5296" y="154553"/>
                </a:lnTo>
                <a:lnTo>
                  <a:pt x="20382" y="112347"/>
                </a:lnTo>
                <a:lnTo>
                  <a:pt x="44053" y="75114"/>
                </a:lnTo>
                <a:lnTo>
                  <a:pt x="75105" y="44058"/>
                </a:lnTo>
                <a:lnTo>
                  <a:pt x="112333" y="20384"/>
                </a:lnTo>
                <a:lnTo>
                  <a:pt x="154533" y="5296"/>
                </a:lnTo>
                <a:lnTo>
                  <a:pt x="200500" y="0"/>
                </a:lnTo>
                <a:lnTo>
                  <a:pt x="6846713" y="0"/>
                </a:lnTo>
                <a:lnTo>
                  <a:pt x="6892687" y="5296"/>
                </a:lnTo>
                <a:lnTo>
                  <a:pt x="6934893" y="20384"/>
                </a:lnTo>
                <a:lnTo>
                  <a:pt x="6972126" y="44058"/>
                </a:lnTo>
                <a:lnTo>
                  <a:pt x="7003182" y="75114"/>
                </a:lnTo>
                <a:lnTo>
                  <a:pt x="7026856" y="112347"/>
                </a:lnTo>
                <a:lnTo>
                  <a:pt x="7041944" y="154553"/>
                </a:lnTo>
                <a:lnTo>
                  <a:pt x="7047241" y="200527"/>
                </a:lnTo>
                <a:lnTo>
                  <a:pt x="7047241" y="1002548"/>
                </a:lnTo>
                <a:lnTo>
                  <a:pt x="7041944" y="1048515"/>
                </a:lnTo>
                <a:lnTo>
                  <a:pt x="7026856" y="1090704"/>
                </a:lnTo>
                <a:lnTo>
                  <a:pt x="7003182" y="1127913"/>
                </a:lnTo>
                <a:lnTo>
                  <a:pt x="6972126" y="1158943"/>
                </a:lnTo>
                <a:lnTo>
                  <a:pt x="6934893" y="1182593"/>
                </a:lnTo>
                <a:lnTo>
                  <a:pt x="6892687" y="1197664"/>
                </a:lnTo>
                <a:lnTo>
                  <a:pt x="6846713" y="1202954"/>
                </a:lnTo>
                <a:lnTo>
                  <a:pt x="200500" y="1202954"/>
                </a:lnTo>
                <a:lnTo>
                  <a:pt x="154533" y="1197664"/>
                </a:lnTo>
                <a:lnTo>
                  <a:pt x="112333" y="1182593"/>
                </a:lnTo>
                <a:lnTo>
                  <a:pt x="75105" y="1158943"/>
                </a:lnTo>
                <a:lnTo>
                  <a:pt x="44053" y="1127913"/>
                </a:lnTo>
                <a:lnTo>
                  <a:pt x="20382" y="1090704"/>
                </a:lnTo>
                <a:lnTo>
                  <a:pt x="5296" y="1048515"/>
                </a:lnTo>
                <a:lnTo>
                  <a:pt x="0" y="1002548"/>
                </a:lnTo>
                <a:lnTo>
                  <a:pt x="0" y="20052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82949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1295400" y="1809750"/>
            <a:ext cx="3607868" cy="285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4" y="155654"/>
            <a:ext cx="8632189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0711" y="1910395"/>
            <a:ext cx="7862576" cy="16725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26" Type="http://schemas.openxmlformats.org/officeDocument/2006/relationships/image" Target="../media/image58.png"/><Relationship Id="rId39" Type="http://schemas.openxmlformats.org/officeDocument/2006/relationships/image" Target="../media/image71.png"/><Relationship Id="rId21" Type="http://schemas.openxmlformats.org/officeDocument/2006/relationships/image" Target="../media/image53.png"/><Relationship Id="rId34" Type="http://schemas.openxmlformats.org/officeDocument/2006/relationships/image" Target="../media/image66.png"/><Relationship Id="rId7" Type="http://schemas.openxmlformats.org/officeDocument/2006/relationships/image" Target="../media/image36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5" Type="http://schemas.openxmlformats.org/officeDocument/2006/relationships/image" Target="../media/image57.png"/><Relationship Id="rId33" Type="http://schemas.openxmlformats.org/officeDocument/2006/relationships/image" Target="../media/image65.png"/><Relationship Id="rId38" Type="http://schemas.openxmlformats.org/officeDocument/2006/relationships/image" Target="../media/image70.png"/><Relationship Id="rId2" Type="http://schemas.openxmlformats.org/officeDocument/2006/relationships/image" Target="../media/image28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32" Type="http://schemas.openxmlformats.org/officeDocument/2006/relationships/image" Target="../media/image64.png"/><Relationship Id="rId37" Type="http://schemas.openxmlformats.org/officeDocument/2006/relationships/image" Target="../media/image69.png"/><Relationship Id="rId40" Type="http://schemas.openxmlformats.org/officeDocument/2006/relationships/image" Target="../media/image72.png"/><Relationship Id="rId5" Type="http://schemas.openxmlformats.org/officeDocument/2006/relationships/image" Target="../media/image31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28" Type="http://schemas.openxmlformats.org/officeDocument/2006/relationships/image" Target="../media/image60.png"/><Relationship Id="rId36" Type="http://schemas.openxmlformats.org/officeDocument/2006/relationships/image" Target="../media/image68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31" Type="http://schemas.openxmlformats.org/officeDocument/2006/relationships/image" Target="../media/image63.png"/><Relationship Id="rId4" Type="http://schemas.openxmlformats.org/officeDocument/2006/relationships/image" Target="../media/image40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Relationship Id="rId27" Type="http://schemas.openxmlformats.org/officeDocument/2006/relationships/image" Target="../media/image59.png"/><Relationship Id="rId30" Type="http://schemas.openxmlformats.org/officeDocument/2006/relationships/image" Target="../media/image62.png"/><Relationship Id="rId35" Type="http://schemas.openxmlformats.org/officeDocument/2006/relationships/image" Target="../media/image67.png"/><Relationship Id="rId8" Type="http://schemas.openxmlformats.org/officeDocument/2006/relationships/image" Target="../media/image38.png"/><Relationship Id="rId3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18" Type="http://schemas.openxmlformats.org/officeDocument/2006/relationships/image" Target="../media/image89.png"/><Relationship Id="rId3" Type="http://schemas.openxmlformats.org/officeDocument/2006/relationships/image" Target="../media/image74.pn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17" Type="http://schemas.openxmlformats.org/officeDocument/2006/relationships/image" Target="../media/image88.png"/><Relationship Id="rId2" Type="http://schemas.openxmlformats.org/officeDocument/2006/relationships/image" Target="../media/image73.png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23" Type="http://schemas.openxmlformats.org/officeDocument/2006/relationships/image" Target="../media/image94.png"/><Relationship Id="rId10" Type="http://schemas.openxmlformats.org/officeDocument/2006/relationships/image" Target="../media/image81.png"/><Relationship Id="rId19" Type="http://schemas.openxmlformats.org/officeDocument/2006/relationships/image" Target="../media/image90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97.png"/><Relationship Id="rId12" Type="http://schemas.openxmlformats.org/officeDocument/2006/relationships/image" Target="../media/image82.png"/><Relationship Id="rId17" Type="http://schemas.openxmlformats.org/officeDocument/2006/relationships/image" Target="../media/image98.png"/><Relationship Id="rId2" Type="http://schemas.openxmlformats.org/officeDocument/2006/relationships/image" Target="../media/image95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96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99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102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98.png"/><Relationship Id="rId2" Type="http://schemas.openxmlformats.org/officeDocument/2006/relationships/image" Target="../media/image100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96.png"/><Relationship Id="rId15" Type="http://schemas.openxmlformats.org/officeDocument/2006/relationships/image" Target="../media/image8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74.png"/><Relationship Id="rId9" Type="http://schemas.openxmlformats.org/officeDocument/2006/relationships/image" Target="../media/image101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18" Type="http://schemas.openxmlformats.org/officeDocument/2006/relationships/image" Target="../media/image88.png"/><Relationship Id="rId3" Type="http://schemas.openxmlformats.org/officeDocument/2006/relationships/image" Target="../media/image73.png"/><Relationship Id="rId21" Type="http://schemas.openxmlformats.org/officeDocument/2006/relationships/image" Target="../media/image91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17" Type="http://schemas.openxmlformats.org/officeDocument/2006/relationships/image" Target="../media/image98.png"/><Relationship Id="rId2" Type="http://schemas.openxmlformats.org/officeDocument/2006/relationships/image" Target="../media/image103.png"/><Relationship Id="rId16" Type="http://schemas.openxmlformats.org/officeDocument/2006/relationships/image" Target="../media/image86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96.png"/><Relationship Id="rId15" Type="http://schemas.openxmlformats.org/officeDocument/2006/relationships/image" Target="../media/image105.png"/><Relationship Id="rId23" Type="http://schemas.openxmlformats.org/officeDocument/2006/relationships/image" Target="../media/image93.png"/><Relationship Id="rId10" Type="http://schemas.openxmlformats.org/officeDocument/2006/relationships/image" Target="../media/image80.png"/><Relationship Id="rId19" Type="http://schemas.openxmlformats.org/officeDocument/2006/relationships/image" Target="../media/image89.png"/><Relationship Id="rId4" Type="http://schemas.openxmlformats.org/officeDocument/2006/relationships/image" Target="../media/image10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Relationship Id="rId22" Type="http://schemas.openxmlformats.org/officeDocument/2006/relationships/image" Target="../media/image9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3" Type="http://schemas.openxmlformats.org/officeDocument/2006/relationships/image" Target="../media/image107.png"/><Relationship Id="rId7" Type="http://schemas.openxmlformats.org/officeDocument/2006/relationships/image" Target="../media/image94.png"/><Relationship Id="rId12" Type="http://schemas.openxmlformats.org/officeDocument/2006/relationships/image" Target="../media/image113.png"/><Relationship Id="rId2" Type="http://schemas.openxmlformats.org/officeDocument/2006/relationships/image" Target="../media/image106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12.png"/><Relationship Id="rId5" Type="http://schemas.openxmlformats.org/officeDocument/2006/relationships/image" Target="../media/image109.png"/><Relationship Id="rId15" Type="http://schemas.openxmlformats.org/officeDocument/2006/relationships/image" Target="../media/image116.png"/><Relationship Id="rId10" Type="http://schemas.openxmlformats.org/officeDocument/2006/relationships/image" Target="../media/image40.png"/><Relationship Id="rId4" Type="http://schemas.openxmlformats.org/officeDocument/2006/relationships/image" Target="../media/image108.png"/><Relationship Id="rId9" Type="http://schemas.openxmlformats.org/officeDocument/2006/relationships/image" Target="../media/image111.png"/><Relationship Id="rId14" Type="http://schemas.openxmlformats.org/officeDocument/2006/relationships/image" Target="../media/image11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3" Type="http://schemas.openxmlformats.org/officeDocument/2006/relationships/image" Target="../media/image118.png"/><Relationship Id="rId7" Type="http://schemas.openxmlformats.org/officeDocument/2006/relationships/image" Target="../media/image94.png"/><Relationship Id="rId12" Type="http://schemas.openxmlformats.org/officeDocument/2006/relationships/image" Target="../media/image120.png"/><Relationship Id="rId2" Type="http://schemas.openxmlformats.org/officeDocument/2006/relationships/image" Target="../media/image106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12.png"/><Relationship Id="rId5" Type="http://schemas.openxmlformats.org/officeDocument/2006/relationships/image" Target="../media/image119.png"/><Relationship Id="rId15" Type="http://schemas.openxmlformats.org/officeDocument/2006/relationships/image" Target="../media/image116.png"/><Relationship Id="rId10" Type="http://schemas.openxmlformats.org/officeDocument/2006/relationships/image" Target="../media/image40.png"/><Relationship Id="rId4" Type="http://schemas.openxmlformats.org/officeDocument/2006/relationships/image" Target="../media/image108.png"/><Relationship Id="rId9" Type="http://schemas.openxmlformats.org/officeDocument/2006/relationships/image" Target="../media/image111.png"/><Relationship Id="rId14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7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5" Type="http://schemas.openxmlformats.org/officeDocument/2006/relationships/image" Target="../media/image129.png"/><Relationship Id="rId10" Type="http://schemas.openxmlformats.org/officeDocument/2006/relationships/image" Target="../media/image135.png"/><Relationship Id="rId4" Type="http://schemas.openxmlformats.org/officeDocument/2006/relationships/image" Target="../media/image128.png"/><Relationship Id="rId9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3" Type="http://schemas.openxmlformats.org/officeDocument/2006/relationships/image" Target="../media/image130.png"/><Relationship Id="rId21" Type="http://schemas.openxmlformats.org/officeDocument/2006/relationships/image" Target="../media/image156.png"/><Relationship Id="rId7" Type="http://schemas.openxmlformats.org/officeDocument/2006/relationships/image" Target="../media/image142.png"/><Relationship Id="rId12" Type="http://schemas.openxmlformats.org/officeDocument/2006/relationships/image" Target="../media/image147.png"/><Relationship Id="rId17" Type="http://schemas.openxmlformats.org/officeDocument/2006/relationships/image" Target="../media/image152.png"/><Relationship Id="rId2" Type="http://schemas.openxmlformats.org/officeDocument/2006/relationships/image" Target="../media/image138.png"/><Relationship Id="rId16" Type="http://schemas.openxmlformats.org/officeDocument/2006/relationships/image" Target="../media/image151.png"/><Relationship Id="rId20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.png"/><Relationship Id="rId11" Type="http://schemas.openxmlformats.org/officeDocument/2006/relationships/image" Target="../media/image146.png"/><Relationship Id="rId24" Type="http://schemas.openxmlformats.org/officeDocument/2006/relationships/image" Target="../media/image159.png"/><Relationship Id="rId5" Type="http://schemas.openxmlformats.org/officeDocument/2006/relationships/image" Target="../media/image140.png"/><Relationship Id="rId15" Type="http://schemas.openxmlformats.org/officeDocument/2006/relationships/image" Target="../media/image150.png"/><Relationship Id="rId23" Type="http://schemas.openxmlformats.org/officeDocument/2006/relationships/image" Target="../media/image158.png"/><Relationship Id="rId10" Type="http://schemas.openxmlformats.org/officeDocument/2006/relationships/image" Target="../media/image145.png"/><Relationship Id="rId19" Type="http://schemas.openxmlformats.org/officeDocument/2006/relationships/image" Target="../media/image154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Relationship Id="rId14" Type="http://schemas.openxmlformats.org/officeDocument/2006/relationships/image" Target="../media/image149.png"/><Relationship Id="rId22" Type="http://schemas.openxmlformats.org/officeDocument/2006/relationships/image" Target="../media/image15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6.png"/><Relationship Id="rId4" Type="http://schemas.openxmlformats.org/officeDocument/2006/relationships/image" Target="../media/image16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9.png"/><Relationship Id="rId4" Type="http://schemas.openxmlformats.org/officeDocument/2006/relationships/image" Target="../media/image16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1.png"/><Relationship Id="rId7" Type="http://schemas.openxmlformats.org/officeDocument/2006/relationships/image" Target="../media/image17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10" Type="http://schemas.openxmlformats.org/officeDocument/2006/relationships/image" Target="../media/image178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2.png"/><Relationship Id="rId4" Type="http://schemas.openxmlformats.org/officeDocument/2006/relationships/image" Target="../media/image19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png"/><Relationship Id="rId3" Type="http://schemas.openxmlformats.org/officeDocument/2006/relationships/image" Target="../media/image198.png"/><Relationship Id="rId7" Type="http://schemas.openxmlformats.org/officeDocument/2006/relationships/image" Target="../media/image202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1.png"/><Relationship Id="rId5" Type="http://schemas.openxmlformats.org/officeDocument/2006/relationships/image" Target="../media/image200.png"/><Relationship Id="rId10" Type="http://schemas.openxmlformats.org/officeDocument/2006/relationships/image" Target="../media/image205.png"/><Relationship Id="rId4" Type="http://schemas.openxmlformats.org/officeDocument/2006/relationships/image" Target="../media/image199.png"/><Relationship Id="rId9" Type="http://schemas.openxmlformats.org/officeDocument/2006/relationships/image" Target="../media/image204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2.png"/><Relationship Id="rId13" Type="http://schemas.openxmlformats.org/officeDocument/2006/relationships/image" Target="../media/image140.png"/><Relationship Id="rId18" Type="http://schemas.openxmlformats.org/officeDocument/2006/relationships/image" Target="../media/image147.png"/><Relationship Id="rId26" Type="http://schemas.openxmlformats.org/officeDocument/2006/relationships/image" Target="../media/image218.png"/><Relationship Id="rId3" Type="http://schemas.openxmlformats.org/officeDocument/2006/relationships/image" Target="../media/image207.png"/><Relationship Id="rId21" Type="http://schemas.openxmlformats.org/officeDocument/2006/relationships/image" Target="../media/image152.png"/><Relationship Id="rId7" Type="http://schemas.openxmlformats.org/officeDocument/2006/relationships/image" Target="../media/image211.png"/><Relationship Id="rId12" Type="http://schemas.openxmlformats.org/officeDocument/2006/relationships/image" Target="../media/image139.png"/><Relationship Id="rId17" Type="http://schemas.openxmlformats.org/officeDocument/2006/relationships/image" Target="../media/image146.png"/><Relationship Id="rId25" Type="http://schemas.openxmlformats.org/officeDocument/2006/relationships/image" Target="../media/image217.png"/><Relationship Id="rId2" Type="http://schemas.openxmlformats.org/officeDocument/2006/relationships/image" Target="../media/image206.png"/><Relationship Id="rId16" Type="http://schemas.openxmlformats.org/officeDocument/2006/relationships/image" Target="../media/image145.png"/><Relationship Id="rId20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15.png"/><Relationship Id="rId24" Type="http://schemas.openxmlformats.org/officeDocument/2006/relationships/image" Target="../media/image216.png"/><Relationship Id="rId5" Type="http://schemas.openxmlformats.org/officeDocument/2006/relationships/image" Target="../media/image209.png"/><Relationship Id="rId15" Type="http://schemas.openxmlformats.org/officeDocument/2006/relationships/image" Target="../media/image144.png"/><Relationship Id="rId23" Type="http://schemas.openxmlformats.org/officeDocument/2006/relationships/image" Target="../media/image154.png"/><Relationship Id="rId10" Type="http://schemas.openxmlformats.org/officeDocument/2006/relationships/image" Target="../media/image214.png"/><Relationship Id="rId19" Type="http://schemas.openxmlformats.org/officeDocument/2006/relationships/image" Target="../media/image148.png"/><Relationship Id="rId4" Type="http://schemas.openxmlformats.org/officeDocument/2006/relationships/image" Target="../media/image208.png"/><Relationship Id="rId9" Type="http://schemas.openxmlformats.org/officeDocument/2006/relationships/image" Target="../media/image213.png"/><Relationship Id="rId14" Type="http://schemas.openxmlformats.org/officeDocument/2006/relationships/image" Target="../media/image141.png"/><Relationship Id="rId22" Type="http://schemas.openxmlformats.org/officeDocument/2006/relationships/image" Target="../media/image153.png"/><Relationship Id="rId27" Type="http://schemas.openxmlformats.org/officeDocument/2006/relationships/image" Target="../media/image2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ubernetes/ingress-nginx/blob/master/docs/deploy/index.md" TargetMode="External"/><Relationship Id="rId4" Type="http://schemas.openxmlformats.org/officeDocument/2006/relationships/image" Target="../media/image22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7" Type="http://schemas.openxmlformats.org/officeDocument/2006/relationships/image" Target="../media/image230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7" Type="http://schemas.openxmlformats.org/officeDocument/2006/relationships/image" Target="../media/image233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2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png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9.png"/><Relationship Id="rId5" Type="http://schemas.openxmlformats.org/officeDocument/2006/relationships/image" Target="../media/image238.png"/><Relationship Id="rId4" Type="http://schemas.openxmlformats.org/officeDocument/2006/relationships/image" Target="../media/image23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49.png"/><Relationship Id="rId7" Type="http://schemas.openxmlformats.org/officeDocument/2006/relationships/image" Target="../media/image256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5" Type="http://schemas.openxmlformats.org/officeDocument/2006/relationships/image" Target="../media/image251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57.png"/><Relationship Id="rId7" Type="http://schemas.openxmlformats.org/officeDocument/2006/relationships/image" Target="../media/image259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5" Type="http://schemas.openxmlformats.org/officeDocument/2006/relationships/image" Target="../media/image258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3" Type="http://schemas.openxmlformats.org/officeDocument/2006/relationships/image" Target="../media/image257.png"/><Relationship Id="rId7" Type="http://schemas.openxmlformats.org/officeDocument/2006/relationships/image" Target="../media/image260.png"/><Relationship Id="rId2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5" Type="http://schemas.openxmlformats.org/officeDocument/2006/relationships/image" Target="../media/image258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7" Type="http://schemas.openxmlformats.org/officeDocument/2006/relationships/image" Target="../media/image264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5" Type="http://schemas.openxmlformats.org/officeDocument/2006/relationships/image" Target="../media/image258.png"/><Relationship Id="rId4" Type="http://schemas.openxmlformats.org/officeDocument/2006/relationships/image" Target="../media/image2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7" Type="http://schemas.openxmlformats.org/officeDocument/2006/relationships/image" Target="../media/image264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3.png"/><Relationship Id="rId5" Type="http://schemas.openxmlformats.org/officeDocument/2006/relationships/image" Target="../media/image265.png"/><Relationship Id="rId4" Type="http://schemas.openxmlformats.org/officeDocument/2006/relationships/image" Target="../media/image26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57.png"/><Relationship Id="rId7" Type="http://schemas.openxmlformats.org/officeDocument/2006/relationships/image" Target="../media/image258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268.png"/><Relationship Id="rId4" Type="http://schemas.openxmlformats.org/officeDocument/2006/relationships/image" Target="../media/image267.png"/><Relationship Id="rId9" Type="http://schemas.openxmlformats.org/officeDocument/2006/relationships/image" Target="../media/image255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257.png"/><Relationship Id="rId7" Type="http://schemas.openxmlformats.org/officeDocument/2006/relationships/image" Target="../media/image271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268.png"/><Relationship Id="rId4" Type="http://schemas.openxmlformats.org/officeDocument/2006/relationships/image" Target="../media/image267.png"/><Relationship Id="rId9" Type="http://schemas.openxmlformats.org/officeDocument/2006/relationships/image" Target="../media/image25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3.png"/><Relationship Id="rId7" Type="http://schemas.openxmlformats.org/officeDocument/2006/relationships/image" Target="../media/image277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Relationship Id="rId9" Type="http://schemas.openxmlformats.org/officeDocument/2006/relationships/image" Target="../media/image25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3.png"/><Relationship Id="rId7" Type="http://schemas.openxmlformats.org/officeDocument/2006/relationships/image" Target="../media/image279.png"/><Relationship Id="rId2" Type="http://schemas.openxmlformats.org/officeDocument/2006/relationships/image" Target="../media/image2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6.png"/><Relationship Id="rId5" Type="http://schemas.openxmlformats.org/officeDocument/2006/relationships/image" Target="../media/image275.png"/><Relationship Id="rId4" Type="http://schemas.openxmlformats.org/officeDocument/2006/relationships/image" Target="../media/image274.png"/><Relationship Id="rId9" Type="http://schemas.openxmlformats.org/officeDocument/2006/relationships/image" Target="../media/image255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1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00125" y="2667000"/>
            <a:ext cx="2200275" cy="285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9175" y="2838450"/>
            <a:ext cx="2152650" cy="8096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76525" y="2838450"/>
            <a:ext cx="590550" cy="8096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63613" y="2552317"/>
            <a:ext cx="2230120" cy="8407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88925" marR="5080" indent="-276860">
              <a:lnSpc>
                <a:spcPts val="3080"/>
              </a:lnSpc>
              <a:spcBef>
                <a:spcPts val="415"/>
              </a:spcBef>
            </a:pPr>
            <a:r>
              <a:rPr sz="2750" spc="-5" dirty="0">
                <a:solidFill>
                  <a:srgbClr val="2F233B"/>
                </a:solidFill>
                <a:latin typeface="Gill Sans MT"/>
                <a:cs typeface="Gill Sans MT"/>
              </a:rPr>
              <a:t>Introduction </a:t>
            </a:r>
            <a:r>
              <a:rPr sz="2750" dirty="0">
                <a:solidFill>
                  <a:srgbClr val="2F233B"/>
                </a:solidFill>
                <a:latin typeface="Gill Sans MT"/>
                <a:cs typeface="Gill Sans MT"/>
              </a:rPr>
              <a:t>to  </a:t>
            </a:r>
            <a:r>
              <a:rPr sz="2750" spc="5" dirty="0">
                <a:solidFill>
                  <a:srgbClr val="2F233B"/>
                </a:solidFill>
                <a:latin typeface="Gill Sans MT"/>
                <a:cs typeface="Gill Sans MT"/>
              </a:rPr>
              <a:t>Kubernetes</a:t>
            </a:r>
            <a:endParaRPr sz="275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84040" y="1630881"/>
            <a:ext cx="4223911" cy="2613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9875" y="1162050"/>
            <a:ext cx="2914650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0449" y="1183507"/>
            <a:ext cx="2823210" cy="1172845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2627238" y="0"/>
                </a:moveTo>
                <a:lnTo>
                  <a:pt x="0" y="0"/>
                </a:lnTo>
                <a:lnTo>
                  <a:pt x="0" y="977393"/>
                </a:lnTo>
                <a:lnTo>
                  <a:pt x="195584" y="1172846"/>
                </a:lnTo>
                <a:lnTo>
                  <a:pt x="2822829" y="1172846"/>
                </a:lnTo>
                <a:lnTo>
                  <a:pt x="2822829" y="195590"/>
                </a:lnTo>
                <a:lnTo>
                  <a:pt x="2627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0448" y="1183507"/>
            <a:ext cx="2823210" cy="1172845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0" y="0"/>
                </a:moveTo>
                <a:lnTo>
                  <a:pt x="2627238" y="0"/>
                </a:lnTo>
                <a:lnTo>
                  <a:pt x="2822828" y="195590"/>
                </a:lnTo>
                <a:lnTo>
                  <a:pt x="2822828" y="1172845"/>
                </a:lnTo>
                <a:lnTo>
                  <a:pt x="195584" y="1172845"/>
                </a:lnTo>
                <a:lnTo>
                  <a:pt x="0" y="9773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6036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</a:t>
            </a:r>
            <a:r>
              <a:rPr spc="-2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6" name="object 6"/>
          <p:cNvSpPr/>
          <p:nvPr/>
        </p:nvSpPr>
        <p:spPr>
          <a:xfrm>
            <a:off x="4810140" y="1543050"/>
            <a:ext cx="790575" cy="7715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51135" y="1580375"/>
            <a:ext cx="660273" cy="6404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3533775"/>
            <a:ext cx="2428875" cy="1266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223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91" y="0"/>
                </a:moveTo>
                <a:lnTo>
                  <a:pt x="0" y="0"/>
                </a:lnTo>
                <a:lnTo>
                  <a:pt x="0" y="977289"/>
                </a:lnTo>
                <a:lnTo>
                  <a:pt x="195465" y="1172766"/>
                </a:lnTo>
                <a:lnTo>
                  <a:pt x="2332863" y="1172766"/>
                </a:lnTo>
                <a:lnTo>
                  <a:pt x="2332863" y="195453"/>
                </a:lnTo>
                <a:lnTo>
                  <a:pt x="2137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223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91" y="0"/>
                </a:lnTo>
                <a:lnTo>
                  <a:pt x="2332862" y="195452"/>
                </a:lnTo>
                <a:lnTo>
                  <a:pt x="2332862" y="1172766"/>
                </a:lnTo>
                <a:lnTo>
                  <a:pt x="195465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47875" y="3905250"/>
            <a:ext cx="790575" cy="781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5213" y="3949141"/>
            <a:ext cx="660273" cy="640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62315" y="3533775"/>
            <a:ext cx="2419350" cy="12668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78545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289"/>
                </a:lnTo>
                <a:lnTo>
                  <a:pt x="195468" y="1172766"/>
                </a:lnTo>
                <a:lnTo>
                  <a:pt x="2332878" y="1172766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178545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66"/>
                </a:lnTo>
                <a:lnTo>
                  <a:pt x="195468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38690" y="3905250"/>
            <a:ext cx="790575" cy="7810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74351" y="3949141"/>
            <a:ext cx="660273" cy="640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81675" y="3533775"/>
            <a:ext cx="2428875" cy="12668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03026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57" y="0"/>
                </a:moveTo>
                <a:lnTo>
                  <a:pt x="0" y="0"/>
                </a:lnTo>
                <a:lnTo>
                  <a:pt x="0" y="977289"/>
                </a:lnTo>
                <a:lnTo>
                  <a:pt x="195437" y="1172766"/>
                </a:lnTo>
                <a:lnTo>
                  <a:pt x="2332725" y="1172766"/>
                </a:lnTo>
                <a:lnTo>
                  <a:pt x="2332725" y="195453"/>
                </a:lnTo>
                <a:lnTo>
                  <a:pt x="2137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03026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57" y="0"/>
                </a:lnTo>
                <a:lnTo>
                  <a:pt x="2332725" y="195452"/>
                </a:lnTo>
                <a:lnTo>
                  <a:pt x="2332725" y="1172766"/>
                </a:lnTo>
                <a:lnTo>
                  <a:pt x="195437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305690" y="3905250"/>
            <a:ext cx="790575" cy="781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342875" y="3949141"/>
            <a:ext cx="660273" cy="64047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971548" y="1306128"/>
            <a:ext cx="9588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7388" y="3662615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355349" y="3662615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88689" y="3665282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524000" y="2314575"/>
            <a:ext cx="5695950" cy="14192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648717" y="2862452"/>
            <a:ext cx="5393055" cy="0"/>
          </a:xfrm>
          <a:custGeom>
            <a:avLst/>
            <a:gdLst/>
            <a:ahLst/>
            <a:cxnLst/>
            <a:rect l="l" t="t" r="r" b="b"/>
            <a:pathLst>
              <a:path w="5393055">
                <a:moveTo>
                  <a:pt x="0" y="0"/>
                </a:moveTo>
                <a:lnTo>
                  <a:pt x="539267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41810" y="2356354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99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605783" y="2862452"/>
            <a:ext cx="85725" cy="690245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266"/>
                </a:moveTo>
                <a:lnTo>
                  <a:pt x="0" y="604266"/>
                </a:lnTo>
                <a:lnTo>
                  <a:pt x="42934" y="689991"/>
                </a:lnTo>
                <a:lnTo>
                  <a:pt x="78622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25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22" y="618494"/>
                </a:lnTo>
                <a:lnTo>
                  <a:pt x="85725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199016" y="2852927"/>
            <a:ext cx="85725" cy="690245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134"/>
                </a:moveTo>
                <a:lnTo>
                  <a:pt x="0" y="604134"/>
                </a:lnTo>
                <a:lnTo>
                  <a:pt x="42793" y="689859"/>
                </a:lnTo>
                <a:lnTo>
                  <a:pt x="78521" y="618494"/>
                </a:lnTo>
                <a:lnTo>
                  <a:pt x="28575" y="618494"/>
                </a:lnTo>
                <a:lnTo>
                  <a:pt x="28575" y="604134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09" y="604134"/>
                </a:moveTo>
                <a:lnTo>
                  <a:pt x="57150" y="604134"/>
                </a:lnTo>
                <a:lnTo>
                  <a:pt x="57150" y="618494"/>
                </a:lnTo>
                <a:lnTo>
                  <a:pt x="78521" y="618494"/>
                </a:lnTo>
                <a:lnTo>
                  <a:pt x="85709" y="60413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998451" y="2862452"/>
            <a:ext cx="86360" cy="690245"/>
          </a:xfrm>
          <a:custGeom>
            <a:avLst/>
            <a:gdLst/>
            <a:ahLst/>
            <a:cxnLst/>
            <a:rect l="l" t="t" r="r" b="b"/>
            <a:pathLst>
              <a:path w="86359" h="690245">
                <a:moveTo>
                  <a:pt x="28575" y="604266"/>
                </a:moveTo>
                <a:lnTo>
                  <a:pt x="0" y="604266"/>
                </a:lnTo>
                <a:lnTo>
                  <a:pt x="42946" y="689991"/>
                </a:lnTo>
                <a:lnTo>
                  <a:pt x="78637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6359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6359" h="690245">
                <a:moveTo>
                  <a:pt x="85740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37" y="618494"/>
                </a:lnTo>
                <a:lnTo>
                  <a:pt x="85740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09875" y="1162050"/>
            <a:ext cx="2914650" cy="1266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830449" y="1183507"/>
            <a:ext cx="2823210" cy="1172845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2627238" y="0"/>
                </a:moveTo>
                <a:lnTo>
                  <a:pt x="0" y="0"/>
                </a:lnTo>
                <a:lnTo>
                  <a:pt x="0" y="977393"/>
                </a:lnTo>
                <a:lnTo>
                  <a:pt x="195584" y="1172846"/>
                </a:lnTo>
                <a:lnTo>
                  <a:pt x="2822829" y="1172846"/>
                </a:lnTo>
                <a:lnTo>
                  <a:pt x="2822829" y="195590"/>
                </a:lnTo>
                <a:lnTo>
                  <a:pt x="26272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0448" y="1183507"/>
            <a:ext cx="2823210" cy="1172845"/>
          </a:xfrm>
          <a:custGeom>
            <a:avLst/>
            <a:gdLst/>
            <a:ahLst/>
            <a:cxnLst/>
            <a:rect l="l" t="t" r="r" b="b"/>
            <a:pathLst>
              <a:path w="2823210" h="1172845">
                <a:moveTo>
                  <a:pt x="0" y="0"/>
                </a:moveTo>
                <a:lnTo>
                  <a:pt x="2627238" y="0"/>
                </a:lnTo>
                <a:lnTo>
                  <a:pt x="2822828" y="195590"/>
                </a:lnTo>
                <a:lnTo>
                  <a:pt x="2822828" y="1172845"/>
                </a:lnTo>
                <a:lnTo>
                  <a:pt x="195584" y="1172845"/>
                </a:lnTo>
                <a:lnTo>
                  <a:pt x="0" y="97739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6036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</a:t>
            </a:r>
            <a:r>
              <a:rPr spc="-25" dirty="0"/>
              <a:t> </a:t>
            </a:r>
            <a:r>
              <a:rPr spc="-5" dirty="0"/>
              <a:t>Architecture</a:t>
            </a:r>
          </a:p>
        </p:txBody>
      </p:sp>
      <p:sp>
        <p:nvSpPr>
          <p:cNvPr id="6" name="object 6"/>
          <p:cNvSpPr/>
          <p:nvPr/>
        </p:nvSpPr>
        <p:spPr>
          <a:xfrm>
            <a:off x="5295900" y="1990725"/>
            <a:ext cx="419100" cy="4095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640" y="2035073"/>
            <a:ext cx="283438" cy="2749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3400" y="3533775"/>
            <a:ext cx="2428875" cy="12668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223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91" y="0"/>
                </a:moveTo>
                <a:lnTo>
                  <a:pt x="0" y="0"/>
                </a:lnTo>
                <a:lnTo>
                  <a:pt x="0" y="977289"/>
                </a:lnTo>
                <a:lnTo>
                  <a:pt x="195465" y="1172766"/>
                </a:lnTo>
                <a:lnTo>
                  <a:pt x="2332863" y="1172766"/>
                </a:lnTo>
                <a:lnTo>
                  <a:pt x="2332863" y="195453"/>
                </a:lnTo>
                <a:lnTo>
                  <a:pt x="21372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54223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91" y="0"/>
                </a:lnTo>
                <a:lnTo>
                  <a:pt x="2332862" y="195452"/>
                </a:lnTo>
                <a:lnTo>
                  <a:pt x="2332862" y="1172766"/>
                </a:lnTo>
                <a:lnTo>
                  <a:pt x="195465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62315" y="3533775"/>
            <a:ext cx="2419350" cy="12668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78545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289"/>
                </a:lnTo>
                <a:lnTo>
                  <a:pt x="195468" y="1172766"/>
                </a:lnTo>
                <a:lnTo>
                  <a:pt x="2332878" y="1172766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78545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66"/>
                </a:lnTo>
                <a:lnTo>
                  <a:pt x="195468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81675" y="3533775"/>
            <a:ext cx="2428875" cy="1266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803026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257" y="0"/>
                </a:moveTo>
                <a:lnTo>
                  <a:pt x="0" y="0"/>
                </a:lnTo>
                <a:lnTo>
                  <a:pt x="0" y="977289"/>
                </a:lnTo>
                <a:lnTo>
                  <a:pt x="195437" y="1172766"/>
                </a:lnTo>
                <a:lnTo>
                  <a:pt x="2332725" y="1172766"/>
                </a:lnTo>
                <a:lnTo>
                  <a:pt x="2332725" y="195453"/>
                </a:lnTo>
                <a:lnTo>
                  <a:pt x="213725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803026" y="3552444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257" y="0"/>
                </a:lnTo>
                <a:lnTo>
                  <a:pt x="2332725" y="195452"/>
                </a:lnTo>
                <a:lnTo>
                  <a:pt x="2332725" y="1172766"/>
                </a:lnTo>
                <a:lnTo>
                  <a:pt x="195437" y="1172766"/>
                </a:lnTo>
                <a:lnTo>
                  <a:pt x="0" y="977289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971548" y="1306128"/>
            <a:ext cx="9588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7388" y="3662615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55349" y="3662615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88689" y="3665282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524000" y="2314575"/>
            <a:ext cx="5695950" cy="14192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648717" y="2862452"/>
            <a:ext cx="5393055" cy="0"/>
          </a:xfrm>
          <a:custGeom>
            <a:avLst/>
            <a:gdLst/>
            <a:ahLst/>
            <a:cxnLst/>
            <a:rect l="l" t="t" r="r" b="b"/>
            <a:pathLst>
              <a:path w="5393055">
                <a:moveTo>
                  <a:pt x="0" y="0"/>
                </a:moveTo>
                <a:lnTo>
                  <a:pt x="5392679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241810" y="2356354"/>
            <a:ext cx="0" cy="506095"/>
          </a:xfrm>
          <a:custGeom>
            <a:avLst/>
            <a:gdLst/>
            <a:ahLst/>
            <a:cxnLst/>
            <a:rect l="l" t="t" r="r" b="b"/>
            <a:pathLst>
              <a:path h="506094">
                <a:moveTo>
                  <a:pt x="0" y="0"/>
                </a:moveTo>
                <a:lnTo>
                  <a:pt x="0" y="506099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05783" y="2862452"/>
            <a:ext cx="85725" cy="690245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266"/>
                </a:moveTo>
                <a:lnTo>
                  <a:pt x="0" y="604266"/>
                </a:lnTo>
                <a:lnTo>
                  <a:pt x="42934" y="689991"/>
                </a:lnTo>
                <a:lnTo>
                  <a:pt x="78622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25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22" y="618494"/>
                </a:lnTo>
                <a:lnTo>
                  <a:pt x="85725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99016" y="2852927"/>
            <a:ext cx="85725" cy="690245"/>
          </a:xfrm>
          <a:custGeom>
            <a:avLst/>
            <a:gdLst/>
            <a:ahLst/>
            <a:cxnLst/>
            <a:rect l="l" t="t" r="r" b="b"/>
            <a:pathLst>
              <a:path w="85725" h="690245">
                <a:moveTo>
                  <a:pt x="28575" y="604134"/>
                </a:moveTo>
                <a:lnTo>
                  <a:pt x="0" y="604134"/>
                </a:lnTo>
                <a:lnTo>
                  <a:pt x="42793" y="689859"/>
                </a:lnTo>
                <a:lnTo>
                  <a:pt x="78521" y="618494"/>
                </a:lnTo>
                <a:lnTo>
                  <a:pt x="28575" y="618494"/>
                </a:lnTo>
                <a:lnTo>
                  <a:pt x="28575" y="604134"/>
                </a:lnTo>
                <a:close/>
              </a:path>
              <a:path w="85725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5725" h="690245">
                <a:moveTo>
                  <a:pt x="85709" y="604134"/>
                </a:moveTo>
                <a:lnTo>
                  <a:pt x="57150" y="604134"/>
                </a:lnTo>
                <a:lnTo>
                  <a:pt x="57150" y="618494"/>
                </a:lnTo>
                <a:lnTo>
                  <a:pt x="78521" y="618494"/>
                </a:lnTo>
                <a:lnTo>
                  <a:pt x="85709" y="604134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998451" y="2862452"/>
            <a:ext cx="86360" cy="690245"/>
          </a:xfrm>
          <a:custGeom>
            <a:avLst/>
            <a:gdLst/>
            <a:ahLst/>
            <a:cxnLst/>
            <a:rect l="l" t="t" r="r" b="b"/>
            <a:pathLst>
              <a:path w="86359" h="690245">
                <a:moveTo>
                  <a:pt x="28575" y="604266"/>
                </a:moveTo>
                <a:lnTo>
                  <a:pt x="0" y="604266"/>
                </a:lnTo>
                <a:lnTo>
                  <a:pt x="42946" y="689991"/>
                </a:lnTo>
                <a:lnTo>
                  <a:pt x="78637" y="618494"/>
                </a:lnTo>
                <a:lnTo>
                  <a:pt x="28575" y="618494"/>
                </a:lnTo>
                <a:lnTo>
                  <a:pt x="28575" y="604266"/>
                </a:lnTo>
                <a:close/>
              </a:path>
              <a:path w="86359" h="690245">
                <a:moveTo>
                  <a:pt x="57150" y="0"/>
                </a:moveTo>
                <a:lnTo>
                  <a:pt x="28575" y="0"/>
                </a:lnTo>
                <a:lnTo>
                  <a:pt x="28575" y="618494"/>
                </a:lnTo>
                <a:lnTo>
                  <a:pt x="57150" y="618494"/>
                </a:lnTo>
                <a:lnTo>
                  <a:pt x="57150" y="0"/>
                </a:lnTo>
                <a:close/>
              </a:path>
              <a:path w="86359" h="690245">
                <a:moveTo>
                  <a:pt x="85740" y="604266"/>
                </a:moveTo>
                <a:lnTo>
                  <a:pt x="57150" y="604266"/>
                </a:lnTo>
                <a:lnTo>
                  <a:pt x="57150" y="618494"/>
                </a:lnTo>
                <a:lnTo>
                  <a:pt x="78637" y="618494"/>
                </a:lnTo>
                <a:lnTo>
                  <a:pt x="85740" y="60426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781940" y="4343400"/>
            <a:ext cx="419100" cy="409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825495" y="438611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153009" y="4343400"/>
            <a:ext cx="419100" cy="4095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192908" y="438611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533650" y="4343400"/>
            <a:ext cx="419100" cy="40957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576702" y="438611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00200" y="4314825"/>
            <a:ext cx="933450" cy="40957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657350" y="4352925"/>
            <a:ext cx="847725" cy="36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50741" y="4364496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3030">
              <a:lnSpc>
                <a:spcPct val="100000"/>
              </a:lnSpc>
              <a:spcBef>
                <a:spcPts val="465"/>
              </a:spcBef>
            </a:pPr>
            <a:r>
              <a:rPr sz="900" spc="15" dirty="0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38640" y="4314825"/>
            <a:ext cx="933450" cy="4095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286250" y="4352925"/>
            <a:ext cx="847725" cy="361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4282074" y="4364496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4935">
              <a:lnSpc>
                <a:spcPct val="100000"/>
              </a:lnSpc>
              <a:spcBef>
                <a:spcPts val="465"/>
              </a:spcBef>
            </a:pPr>
            <a:r>
              <a:rPr sz="900" spc="15" dirty="0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838950" y="4333875"/>
            <a:ext cx="933450" cy="4095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886590" y="4371975"/>
            <a:ext cx="847725" cy="3619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881104" y="4381953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465"/>
              </a:spcBef>
            </a:pPr>
            <a:r>
              <a:rPr sz="900" spc="15" dirty="0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009900" y="1943100"/>
            <a:ext cx="2333625" cy="4095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1890" y="1981200"/>
            <a:ext cx="1238250" cy="3619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056503" y="1993332"/>
            <a:ext cx="218884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628650">
              <a:lnSpc>
                <a:spcPct val="100000"/>
              </a:lnSpc>
              <a:spcBef>
                <a:spcPts val="430"/>
              </a:spcBef>
            </a:pPr>
            <a:r>
              <a:rPr sz="900" spc="20" dirty="0">
                <a:latin typeface="Calibri"/>
                <a:cs typeface="Calibri"/>
              </a:rPr>
              <a:t>Controller</a:t>
            </a:r>
            <a:r>
              <a:rPr sz="900" spc="-75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009900" y="1600184"/>
            <a:ext cx="828675" cy="409575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171840" y="1638300"/>
            <a:ext cx="514350" cy="3619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3056503" y="1648271"/>
            <a:ext cx="68008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R="1270" algn="ctr">
              <a:lnSpc>
                <a:spcPct val="100000"/>
              </a:lnSpc>
              <a:spcBef>
                <a:spcPts val="425"/>
              </a:spcBef>
            </a:pPr>
            <a:r>
              <a:rPr sz="900" spc="15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3771900" y="1600184"/>
            <a:ext cx="819150" cy="4095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800490" y="1638300"/>
            <a:ext cx="790575" cy="36195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514850" y="1590675"/>
            <a:ext cx="828675" cy="4095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552950" y="1628759"/>
            <a:ext cx="781050" cy="3619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565537" y="1641273"/>
            <a:ext cx="680085" cy="258445"/>
          </a:xfrm>
          <a:custGeom>
            <a:avLst/>
            <a:gdLst/>
            <a:ahLst/>
            <a:cxnLst/>
            <a:rect l="l" t="t" r="r" b="b"/>
            <a:pathLst>
              <a:path w="680085" h="258444">
                <a:moveTo>
                  <a:pt x="0" y="257996"/>
                </a:moveTo>
                <a:lnTo>
                  <a:pt x="679740" y="257996"/>
                </a:lnTo>
                <a:lnTo>
                  <a:pt x="679740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3813291" y="1648271"/>
            <a:ext cx="1426210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425"/>
              </a:spcBef>
              <a:tabLst>
                <a:tab pos="848994" algn="l"/>
              </a:tabLst>
            </a:pPr>
            <a:r>
              <a:rPr sz="900" spc="-5" dirty="0">
                <a:latin typeface="Calibri"/>
                <a:cs typeface="Calibri"/>
              </a:rPr>
              <a:t>API</a:t>
            </a:r>
            <a:r>
              <a:rPr sz="900" spc="20" dirty="0">
                <a:latin typeface="Calibri"/>
                <a:cs typeface="Calibri"/>
              </a:rPr>
              <a:t> Server</a:t>
            </a:r>
            <a:r>
              <a:rPr sz="900" spc="20" dirty="0">
                <a:latin typeface="Times New Roman"/>
                <a:cs typeface="Times New Roman"/>
              </a:rPr>
              <a:t>	</a:t>
            </a:r>
            <a:r>
              <a:rPr sz="1350" spc="30" baseline="3086" dirty="0">
                <a:latin typeface="Calibri"/>
                <a:cs typeface="Calibri"/>
              </a:rPr>
              <a:t>Scheduler</a:t>
            </a:r>
            <a:endParaRPr sz="1350" baseline="3086">
              <a:latin typeface="Calibri"/>
              <a:cs typeface="Calibri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723900" y="4314825"/>
            <a:ext cx="933450" cy="40957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66775" y="4352925"/>
            <a:ext cx="685800" cy="361950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73405" y="4364508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465"/>
              </a:spcBef>
            </a:pPr>
            <a:r>
              <a:rPr sz="900" spc="35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3362340" y="4314825"/>
            <a:ext cx="933450" cy="409575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495690" y="4352925"/>
            <a:ext cx="685800" cy="361950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3409065" y="4362878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465"/>
              </a:spcBef>
            </a:pPr>
            <a:r>
              <a:rPr sz="900" spc="35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5953109" y="4343400"/>
            <a:ext cx="933450" cy="400050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096000" y="4381500"/>
            <a:ext cx="685800" cy="361950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001633" y="4387905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465"/>
              </a:spcBef>
            </a:pPr>
            <a:r>
              <a:rPr sz="900" spc="35" dirty="0">
                <a:latin typeface="Calibri"/>
                <a:cs typeface="Calibri"/>
              </a:rPr>
              <a:t>Kubelet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1181100" y="3962400"/>
            <a:ext cx="933450" cy="409575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333500" y="4000500"/>
            <a:ext cx="647700" cy="361950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1224320" y="4009797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7170">
              <a:lnSpc>
                <a:spcPct val="100000"/>
              </a:lnSpc>
              <a:spcBef>
                <a:spcPts val="459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819540" y="3962400"/>
            <a:ext cx="933450" cy="409575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971940" y="4000500"/>
            <a:ext cx="647700" cy="361950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862974" y="4012693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459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6438900" y="3962400"/>
            <a:ext cx="933450" cy="409575"/>
          </a:xfrm>
          <a:prstGeom prst="rect">
            <a:avLst/>
          </a:prstGeom>
          <a:blipFill>
            <a:blip r:embed="rId3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600840" y="4000500"/>
            <a:ext cx="647700" cy="361950"/>
          </a:xfrm>
          <a:prstGeom prst="rect">
            <a:avLst/>
          </a:prstGeom>
          <a:blipFill>
            <a:blip r:embed="rId3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6487302" y="4009797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459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4524390" y="1285875"/>
            <a:ext cx="819150" cy="409575"/>
          </a:xfrm>
          <a:prstGeom prst="rect">
            <a:avLst/>
          </a:prstGeom>
          <a:blipFill>
            <a:blip r:embed="rId3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629150" y="1323959"/>
            <a:ext cx="647700" cy="361950"/>
          </a:xfrm>
          <a:prstGeom prst="rect">
            <a:avLst/>
          </a:prstGeom>
          <a:blipFill>
            <a:blip r:embed="rId4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/>
          <p:nvPr/>
        </p:nvSpPr>
        <p:spPr>
          <a:xfrm>
            <a:off x="4575119" y="1376994"/>
            <a:ext cx="66421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655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54799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Architecture:  Master</a:t>
            </a:r>
            <a:r>
              <a:rPr sz="3950" b="0" spc="1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33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10" dirty="0"/>
              <a:t>Master</a:t>
            </a:r>
            <a:r>
              <a:rPr spc="110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3743325"/>
            <a:ext cx="227647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650" y="3848100"/>
            <a:ext cx="1666875" cy="46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4410" y="3759293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1250" spc="5" dirty="0">
                <a:latin typeface="Calibri"/>
                <a:cs typeface="Calibri"/>
              </a:rPr>
              <a:t>Controller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1504950"/>
            <a:ext cx="2276475" cy="60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33475" y="1609725"/>
            <a:ext cx="65722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410" y="1520982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410" y="1520982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8060" y="1664395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250" b="1" spc="15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2266950"/>
            <a:ext cx="2276475" cy="6191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42975" y="2371725"/>
            <a:ext cx="1038225" cy="4667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398" y="2288310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15" dirty="0">
                <a:latin typeface="Calibri"/>
                <a:cs typeface="Calibri"/>
              </a:rPr>
              <a:t>API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2990850"/>
            <a:ext cx="2276475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2025" y="3095625"/>
            <a:ext cx="1009650" cy="4667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398" y="3006876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105275" y="3143250"/>
            <a:ext cx="3848100" cy="151447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122542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3520562" y="0"/>
                </a:moveTo>
                <a:lnTo>
                  <a:pt x="0" y="0"/>
                </a:lnTo>
                <a:lnTo>
                  <a:pt x="0" y="1182587"/>
                </a:lnTo>
                <a:lnTo>
                  <a:pt x="236616" y="1419118"/>
                </a:lnTo>
                <a:lnTo>
                  <a:pt x="3757056" y="1419118"/>
                </a:lnTo>
                <a:lnTo>
                  <a:pt x="3757056" y="236482"/>
                </a:lnTo>
                <a:lnTo>
                  <a:pt x="3520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122541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0" y="0"/>
                </a:moveTo>
                <a:lnTo>
                  <a:pt x="3520561" y="0"/>
                </a:lnTo>
                <a:lnTo>
                  <a:pt x="3757056" y="236482"/>
                </a:lnTo>
                <a:lnTo>
                  <a:pt x="3757056" y="1419118"/>
                </a:lnTo>
                <a:lnTo>
                  <a:pt x="236616" y="1419118"/>
                </a:lnTo>
                <a:lnTo>
                  <a:pt x="0" y="11825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19990" y="4152900"/>
            <a:ext cx="504825" cy="46672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455530" y="4193273"/>
            <a:ext cx="377254" cy="332664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284348" y="3309554"/>
            <a:ext cx="9594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381500" y="4095750"/>
            <a:ext cx="3057509" cy="4572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305409" y="4162425"/>
            <a:ext cx="1238250" cy="36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423409" y="4142670"/>
            <a:ext cx="2913380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75"/>
              </a:spcBef>
            </a:pPr>
            <a:r>
              <a:rPr sz="900" spc="20" dirty="0">
                <a:latin typeface="Calibri"/>
                <a:cs typeface="Calibri"/>
              </a:rPr>
              <a:t>Controller</a:t>
            </a:r>
            <a:r>
              <a:rPr sz="900" spc="-7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81500" y="3676650"/>
            <a:ext cx="1047750" cy="4572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67250" y="3743325"/>
            <a:ext cx="495300" cy="361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410" y="3725262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94"/>
                </a:moveTo>
                <a:lnTo>
                  <a:pt x="904719" y="312194"/>
                </a:lnTo>
                <a:lnTo>
                  <a:pt x="904719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3409" y="3725262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94"/>
                </a:moveTo>
                <a:lnTo>
                  <a:pt x="904719" y="312194"/>
                </a:lnTo>
                <a:lnTo>
                  <a:pt x="904719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381609" y="3676650"/>
            <a:ext cx="1057275" cy="4572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534009" y="3743325"/>
            <a:ext cx="790575" cy="36195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381750" y="3667125"/>
            <a:ext cx="1057275" cy="4572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534150" y="3733800"/>
            <a:ext cx="781050" cy="3619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431919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417059" y="3797302"/>
            <a:ext cx="272796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>
              <a:lnSpc>
                <a:spcPct val="100000"/>
              </a:lnSpc>
              <a:spcBef>
                <a:spcPts val="100"/>
              </a:spcBef>
              <a:tabLst>
                <a:tab pos="1225550" algn="l"/>
                <a:tab pos="2227580" algn="l"/>
              </a:tabLst>
            </a:pP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900" dirty="0">
                <a:latin typeface="Calibri"/>
                <a:cs typeface="Calibri"/>
              </a:rPr>
              <a:t>A</a:t>
            </a:r>
            <a:r>
              <a:rPr sz="900" spc="-15" dirty="0">
                <a:latin typeface="Calibri"/>
                <a:cs typeface="Calibri"/>
              </a:rPr>
              <a:t>P</a:t>
            </a:r>
            <a:r>
              <a:rPr sz="900" dirty="0">
                <a:latin typeface="Calibri"/>
                <a:cs typeface="Calibri"/>
              </a:rPr>
              <a:t>I</a:t>
            </a:r>
            <a:r>
              <a:rPr sz="900" spc="-5" dirty="0">
                <a:latin typeface="Times New Roman"/>
                <a:cs typeface="Times New Roman"/>
              </a:rPr>
              <a:t> </a:t>
            </a:r>
            <a:r>
              <a:rPr sz="900" spc="30" dirty="0">
                <a:latin typeface="Calibri"/>
                <a:cs typeface="Calibri"/>
              </a:rPr>
              <a:t>S</a:t>
            </a:r>
            <a:r>
              <a:rPr sz="900" spc="75" dirty="0">
                <a:latin typeface="Calibri"/>
                <a:cs typeface="Calibri"/>
              </a:rPr>
              <a:t>e</a:t>
            </a:r>
            <a:r>
              <a:rPr sz="900" spc="-15" dirty="0">
                <a:latin typeface="Calibri"/>
                <a:cs typeface="Calibri"/>
              </a:rPr>
              <a:t>r</a:t>
            </a:r>
            <a:r>
              <a:rPr sz="900" spc="-35" dirty="0">
                <a:latin typeface="Calibri"/>
                <a:cs typeface="Calibri"/>
              </a:rPr>
              <a:t>v</a:t>
            </a:r>
            <a:r>
              <a:rPr sz="900" spc="75" dirty="0">
                <a:latin typeface="Calibri"/>
                <a:cs typeface="Calibri"/>
              </a:rPr>
              <a:t>e</a:t>
            </a:r>
            <a:r>
              <a:rPr sz="900" dirty="0">
                <a:latin typeface="Calibri"/>
                <a:cs typeface="Calibri"/>
              </a:rPr>
              <a:t>r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1350" spc="44" baseline="3086" dirty="0">
                <a:latin typeface="Calibri"/>
                <a:cs typeface="Calibri"/>
              </a:rPr>
              <a:t>S</a:t>
            </a:r>
            <a:r>
              <a:rPr sz="1350" spc="-15" baseline="3086" dirty="0">
                <a:latin typeface="Calibri"/>
                <a:cs typeface="Calibri"/>
              </a:rPr>
              <a:t>c</a:t>
            </a:r>
            <a:r>
              <a:rPr sz="1350" spc="75" baseline="3086" dirty="0">
                <a:latin typeface="Calibri"/>
                <a:cs typeface="Calibri"/>
              </a:rPr>
              <a:t>h</a:t>
            </a:r>
            <a:r>
              <a:rPr sz="1350" spc="112" baseline="3086" dirty="0">
                <a:latin typeface="Calibri"/>
                <a:cs typeface="Calibri"/>
              </a:rPr>
              <a:t>e</a:t>
            </a:r>
            <a:r>
              <a:rPr sz="1350" spc="75" baseline="3086" dirty="0">
                <a:latin typeface="Calibri"/>
                <a:cs typeface="Calibri"/>
              </a:rPr>
              <a:t>d</a:t>
            </a:r>
            <a:r>
              <a:rPr sz="1350" spc="-37" baseline="3086" dirty="0">
                <a:latin typeface="Calibri"/>
                <a:cs typeface="Calibri"/>
              </a:rPr>
              <a:t>u</a:t>
            </a:r>
            <a:r>
              <a:rPr sz="1350" spc="22" baseline="3086" dirty="0">
                <a:latin typeface="Calibri"/>
                <a:cs typeface="Calibri"/>
              </a:rPr>
              <a:t>l</a:t>
            </a:r>
            <a:r>
              <a:rPr sz="1350" baseline="3086" dirty="0">
                <a:latin typeface="Calibri"/>
                <a:cs typeface="Calibri"/>
              </a:rPr>
              <a:t>er</a:t>
            </a:r>
            <a:endParaRPr sz="1350" baseline="3086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6391290" y="3305175"/>
            <a:ext cx="1047749" cy="4572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610350" y="3362325"/>
            <a:ext cx="647700" cy="36195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440545" y="3347691"/>
            <a:ext cx="896619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067050" y="1085850"/>
            <a:ext cx="5829300" cy="11715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5556991" y="0"/>
                </a:moveTo>
                <a:lnTo>
                  <a:pt x="179710" y="0"/>
                </a:lnTo>
                <a:lnTo>
                  <a:pt x="131949" y="6424"/>
                </a:lnTo>
                <a:lnTo>
                  <a:pt x="89024" y="24551"/>
                </a:lnTo>
                <a:lnTo>
                  <a:pt x="52650" y="52661"/>
                </a:lnTo>
                <a:lnTo>
                  <a:pt x="24544" y="89037"/>
                </a:lnTo>
                <a:lnTo>
                  <a:pt x="6422" y="131960"/>
                </a:lnTo>
                <a:lnTo>
                  <a:pt x="0" y="179710"/>
                </a:lnTo>
                <a:lnTo>
                  <a:pt x="0" y="898672"/>
                </a:lnTo>
                <a:lnTo>
                  <a:pt x="6422" y="946421"/>
                </a:lnTo>
                <a:lnTo>
                  <a:pt x="24544" y="989343"/>
                </a:lnTo>
                <a:lnTo>
                  <a:pt x="52650" y="1025717"/>
                </a:lnTo>
                <a:lnTo>
                  <a:pt x="89024" y="1053826"/>
                </a:lnTo>
                <a:lnTo>
                  <a:pt x="131949" y="1071952"/>
                </a:lnTo>
                <a:lnTo>
                  <a:pt x="179710" y="1078376"/>
                </a:lnTo>
                <a:lnTo>
                  <a:pt x="5556991" y="1078376"/>
                </a:lnTo>
                <a:lnTo>
                  <a:pt x="5604803" y="1071952"/>
                </a:lnTo>
                <a:lnTo>
                  <a:pt x="5647763" y="1053826"/>
                </a:lnTo>
                <a:lnTo>
                  <a:pt x="5684158" y="1025717"/>
                </a:lnTo>
                <a:lnTo>
                  <a:pt x="5712275" y="989343"/>
                </a:lnTo>
                <a:lnTo>
                  <a:pt x="5730401" y="946421"/>
                </a:lnTo>
                <a:lnTo>
                  <a:pt x="5736823" y="898672"/>
                </a:lnTo>
                <a:lnTo>
                  <a:pt x="5736823" y="179710"/>
                </a:lnTo>
                <a:lnTo>
                  <a:pt x="5730401" y="131960"/>
                </a:lnTo>
                <a:lnTo>
                  <a:pt x="5712275" y="89037"/>
                </a:lnTo>
                <a:lnTo>
                  <a:pt x="5684158" y="52661"/>
                </a:lnTo>
                <a:lnTo>
                  <a:pt x="5647763" y="24551"/>
                </a:lnTo>
                <a:lnTo>
                  <a:pt x="5604803" y="6424"/>
                </a:lnTo>
                <a:lnTo>
                  <a:pt x="5556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0" y="179710"/>
                </a:moveTo>
                <a:lnTo>
                  <a:pt x="6422" y="131960"/>
                </a:lnTo>
                <a:lnTo>
                  <a:pt x="24544" y="89037"/>
                </a:lnTo>
                <a:lnTo>
                  <a:pt x="52650" y="52661"/>
                </a:lnTo>
                <a:lnTo>
                  <a:pt x="89024" y="24551"/>
                </a:lnTo>
                <a:lnTo>
                  <a:pt x="131949" y="6424"/>
                </a:lnTo>
                <a:lnTo>
                  <a:pt x="179710" y="0"/>
                </a:lnTo>
                <a:lnTo>
                  <a:pt x="5556991" y="0"/>
                </a:lnTo>
                <a:lnTo>
                  <a:pt x="5604803" y="6424"/>
                </a:lnTo>
                <a:lnTo>
                  <a:pt x="5647763" y="24551"/>
                </a:lnTo>
                <a:lnTo>
                  <a:pt x="5684157" y="52661"/>
                </a:lnTo>
                <a:lnTo>
                  <a:pt x="5712274" y="89037"/>
                </a:lnTo>
                <a:lnTo>
                  <a:pt x="5730400" y="131960"/>
                </a:lnTo>
                <a:lnTo>
                  <a:pt x="5736823" y="179710"/>
                </a:lnTo>
                <a:lnTo>
                  <a:pt x="5736823" y="898672"/>
                </a:lnTo>
                <a:lnTo>
                  <a:pt x="5730400" y="946421"/>
                </a:lnTo>
                <a:lnTo>
                  <a:pt x="5712274" y="989343"/>
                </a:lnTo>
                <a:lnTo>
                  <a:pt x="5684157" y="1025717"/>
                </a:lnTo>
                <a:lnTo>
                  <a:pt x="5647763" y="1053826"/>
                </a:lnTo>
                <a:lnTo>
                  <a:pt x="5604803" y="1071952"/>
                </a:lnTo>
                <a:lnTo>
                  <a:pt x="5556991" y="1078376"/>
                </a:lnTo>
                <a:lnTo>
                  <a:pt x="179710" y="1078376"/>
                </a:lnTo>
                <a:lnTo>
                  <a:pt x="131949" y="1071952"/>
                </a:lnTo>
                <a:lnTo>
                  <a:pt x="89024" y="1053826"/>
                </a:lnTo>
                <a:lnTo>
                  <a:pt x="52650" y="1025717"/>
                </a:lnTo>
                <a:lnTo>
                  <a:pt x="24544" y="989343"/>
                </a:lnTo>
                <a:lnTo>
                  <a:pt x="6422" y="946421"/>
                </a:lnTo>
                <a:lnTo>
                  <a:pt x="0" y="898672"/>
                </a:lnTo>
                <a:lnTo>
                  <a:pt x="0" y="17971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636393" y="1363659"/>
            <a:ext cx="463359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5" dirty="0">
                <a:latin typeface="Calibri"/>
                <a:cs typeface="Calibri"/>
              </a:rPr>
              <a:t>highly </a:t>
            </a:r>
            <a:r>
              <a:rPr sz="1350" spc="-5" dirty="0">
                <a:latin typeface="Calibri"/>
                <a:cs typeface="Calibri"/>
              </a:rPr>
              <a:t>available </a:t>
            </a:r>
            <a:r>
              <a:rPr sz="1350" spc="-20" dirty="0">
                <a:latin typeface="Calibri"/>
                <a:cs typeface="Calibri"/>
              </a:rPr>
              <a:t>distributed </a:t>
            </a:r>
            <a:r>
              <a:rPr sz="1350" spc="-15" dirty="0">
                <a:latin typeface="Calibri"/>
                <a:cs typeface="Calibri"/>
              </a:rPr>
              <a:t>key–value </a:t>
            </a:r>
            <a:r>
              <a:rPr sz="1350" dirty="0">
                <a:latin typeface="Calibri"/>
                <a:cs typeface="Calibri"/>
              </a:rPr>
              <a:t>store,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 store </a:t>
            </a:r>
            <a:r>
              <a:rPr sz="1350" spc="-10" dirty="0">
                <a:latin typeface="Calibri"/>
                <a:cs typeface="Calibri"/>
              </a:rPr>
              <a:t>cluster </a:t>
            </a:r>
            <a:r>
              <a:rPr sz="1350" spc="-15" dirty="0">
                <a:latin typeface="Calibri"/>
                <a:cs typeface="Calibri"/>
              </a:rPr>
              <a:t>wide </a:t>
            </a:r>
            <a:r>
              <a:rPr sz="1350" spc="-5" dirty="0">
                <a:latin typeface="Calibri"/>
                <a:cs typeface="Calibri"/>
              </a:rPr>
              <a:t>secrets.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only </a:t>
            </a:r>
            <a:r>
              <a:rPr sz="1350" dirty="0">
                <a:latin typeface="Calibri"/>
                <a:cs typeface="Calibri"/>
              </a:rPr>
              <a:t>accessible </a:t>
            </a:r>
            <a:r>
              <a:rPr sz="1350" spc="-20" dirty="0">
                <a:latin typeface="Calibri"/>
                <a:cs typeface="Calibri"/>
              </a:rPr>
              <a:t>by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Kubernetes  API </a:t>
            </a:r>
            <a:r>
              <a:rPr sz="1350" spc="-35" dirty="0">
                <a:latin typeface="Calibri"/>
                <a:cs typeface="Calibri"/>
              </a:rPr>
              <a:t>server,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has </a:t>
            </a:r>
            <a:r>
              <a:rPr sz="1350" spc="-15" dirty="0">
                <a:latin typeface="Calibri"/>
                <a:cs typeface="Calibri"/>
              </a:rPr>
              <a:t>sensitive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information.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7050" y="1057275"/>
            <a:ext cx="5829284" cy="1304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2290" y="1075943"/>
            <a:ext cx="5737860" cy="1212850"/>
          </a:xfrm>
          <a:custGeom>
            <a:avLst/>
            <a:gdLst/>
            <a:ahLst/>
            <a:cxnLst/>
            <a:rect l="l" t="t" r="r" b="b"/>
            <a:pathLst>
              <a:path w="5737859" h="1212850">
                <a:moveTo>
                  <a:pt x="5535168" y="0"/>
                </a:moveTo>
                <a:lnTo>
                  <a:pt x="202051" y="0"/>
                </a:lnTo>
                <a:lnTo>
                  <a:pt x="155714" y="5334"/>
                </a:lnTo>
                <a:lnTo>
                  <a:pt x="113182" y="20531"/>
                </a:lnTo>
                <a:lnTo>
                  <a:pt x="75667" y="44379"/>
                </a:lnTo>
                <a:lnTo>
                  <a:pt x="44379" y="75667"/>
                </a:lnTo>
                <a:lnTo>
                  <a:pt x="20531" y="113182"/>
                </a:lnTo>
                <a:lnTo>
                  <a:pt x="5334" y="155714"/>
                </a:lnTo>
                <a:lnTo>
                  <a:pt x="0" y="202051"/>
                </a:lnTo>
                <a:lnTo>
                  <a:pt x="0" y="1010290"/>
                </a:lnTo>
                <a:lnTo>
                  <a:pt x="5334" y="1056629"/>
                </a:lnTo>
                <a:lnTo>
                  <a:pt x="20531" y="1099162"/>
                </a:lnTo>
                <a:lnTo>
                  <a:pt x="44379" y="1136677"/>
                </a:lnTo>
                <a:lnTo>
                  <a:pt x="75667" y="1167964"/>
                </a:lnTo>
                <a:lnTo>
                  <a:pt x="113182" y="1191811"/>
                </a:lnTo>
                <a:lnTo>
                  <a:pt x="155714" y="1207007"/>
                </a:lnTo>
                <a:lnTo>
                  <a:pt x="202051" y="1212342"/>
                </a:lnTo>
                <a:lnTo>
                  <a:pt x="5535168" y="1212342"/>
                </a:lnTo>
                <a:lnTo>
                  <a:pt x="5581521" y="1207007"/>
                </a:lnTo>
                <a:lnTo>
                  <a:pt x="5624075" y="1191811"/>
                </a:lnTo>
                <a:lnTo>
                  <a:pt x="5661613" y="1167964"/>
                </a:lnTo>
                <a:lnTo>
                  <a:pt x="5692923" y="1136677"/>
                </a:lnTo>
                <a:lnTo>
                  <a:pt x="5716791" y="1099162"/>
                </a:lnTo>
                <a:lnTo>
                  <a:pt x="5732001" y="1056629"/>
                </a:lnTo>
                <a:lnTo>
                  <a:pt x="5737342" y="1010290"/>
                </a:lnTo>
                <a:lnTo>
                  <a:pt x="5737342" y="202051"/>
                </a:lnTo>
                <a:lnTo>
                  <a:pt x="5732001" y="155714"/>
                </a:lnTo>
                <a:lnTo>
                  <a:pt x="5716791" y="113182"/>
                </a:lnTo>
                <a:lnTo>
                  <a:pt x="5692923" y="75667"/>
                </a:lnTo>
                <a:lnTo>
                  <a:pt x="5661613" y="44379"/>
                </a:lnTo>
                <a:lnTo>
                  <a:pt x="5624075" y="20531"/>
                </a:lnTo>
                <a:lnTo>
                  <a:pt x="5581521" y="5334"/>
                </a:lnTo>
                <a:lnTo>
                  <a:pt x="55351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2289" y="1075944"/>
            <a:ext cx="5737860" cy="1212850"/>
          </a:xfrm>
          <a:custGeom>
            <a:avLst/>
            <a:gdLst/>
            <a:ahLst/>
            <a:cxnLst/>
            <a:rect l="l" t="t" r="r" b="b"/>
            <a:pathLst>
              <a:path w="5737859" h="1212850">
                <a:moveTo>
                  <a:pt x="0" y="202051"/>
                </a:moveTo>
                <a:lnTo>
                  <a:pt x="5334" y="155714"/>
                </a:lnTo>
                <a:lnTo>
                  <a:pt x="20531" y="113182"/>
                </a:lnTo>
                <a:lnTo>
                  <a:pt x="44379" y="75667"/>
                </a:lnTo>
                <a:lnTo>
                  <a:pt x="75667" y="44379"/>
                </a:lnTo>
                <a:lnTo>
                  <a:pt x="113182" y="20531"/>
                </a:lnTo>
                <a:lnTo>
                  <a:pt x="155714" y="5334"/>
                </a:lnTo>
                <a:lnTo>
                  <a:pt x="202051" y="0"/>
                </a:lnTo>
                <a:lnTo>
                  <a:pt x="5535167" y="0"/>
                </a:lnTo>
                <a:lnTo>
                  <a:pt x="5581521" y="5334"/>
                </a:lnTo>
                <a:lnTo>
                  <a:pt x="5624074" y="20531"/>
                </a:lnTo>
                <a:lnTo>
                  <a:pt x="5661613" y="44379"/>
                </a:lnTo>
                <a:lnTo>
                  <a:pt x="5692923" y="75667"/>
                </a:lnTo>
                <a:lnTo>
                  <a:pt x="5716790" y="113182"/>
                </a:lnTo>
                <a:lnTo>
                  <a:pt x="5732001" y="155714"/>
                </a:lnTo>
                <a:lnTo>
                  <a:pt x="5737341" y="202051"/>
                </a:lnTo>
                <a:lnTo>
                  <a:pt x="5737341" y="1010290"/>
                </a:lnTo>
                <a:lnTo>
                  <a:pt x="5732001" y="1056629"/>
                </a:lnTo>
                <a:lnTo>
                  <a:pt x="5716790" y="1099162"/>
                </a:lnTo>
                <a:lnTo>
                  <a:pt x="5692923" y="1136677"/>
                </a:lnTo>
                <a:lnTo>
                  <a:pt x="5661613" y="1167964"/>
                </a:lnTo>
                <a:lnTo>
                  <a:pt x="5624074" y="1191811"/>
                </a:lnTo>
                <a:lnTo>
                  <a:pt x="5581521" y="1207007"/>
                </a:lnTo>
                <a:lnTo>
                  <a:pt x="5535167" y="1212341"/>
                </a:lnTo>
                <a:lnTo>
                  <a:pt x="202051" y="1212341"/>
                </a:lnTo>
                <a:lnTo>
                  <a:pt x="155714" y="1207007"/>
                </a:lnTo>
                <a:lnTo>
                  <a:pt x="113182" y="1191811"/>
                </a:lnTo>
                <a:lnTo>
                  <a:pt x="75667" y="1167964"/>
                </a:lnTo>
                <a:lnTo>
                  <a:pt x="44379" y="1136677"/>
                </a:lnTo>
                <a:lnTo>
                  <a:pt x="20531" y="1099162"/>
                </a:lnTo>
                <a:lnTo>
                  <a:pt x="5334" y="1056629"/>
                </a:lnTo>
                <a:lnTo>
                  <a:pt x="0" y="1010290"/>
                </a:lnTo>
                <a:lnTo>
                  <a:pt x="0" y="202051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33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10" dirty="0"/>
              <a:t>Master</a:t>
            </a:r>
            <a:r>
              <a:rPr spc="110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6" name="object 6"/>
          <p:cNvSpPr/>
          <p:nvPr/>
        </p:nvSpPr>
        <p:spPr>
          <a:xfrm>
            <a:off x="304800" y="3743325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" y="3848100"/>
            <a:ext cx="166687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4410" y="3759293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1250" spc="5" dirty="0">
                <a:latin typeface="Calibri"/>
                <a:cs typeface="Calibri"/>
              </a:rPr>
              <a:t>Controller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1504950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1609725"/>
            <a:ext cx="647700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410" y="1520982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" y="2266950"/>
            <a:ext cx="2276475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3450" y="2371725"/>
            <a:ext cx="1066800" cy="46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4398" y="2288310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4398" y="2288310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8048" y="2433000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5"/>
              </a:spcBef>
            </a:pPr>
            <a:r>
              <a:rPr sz="1250" b="1" dirty="0">
                <a:solidFill>
                  <a:srgbClr val="FFFFFF"/>
                </a:solidFill>
                <a:latin typeface="Calibri"/>
                <a:cs typeface="Calibri"/>
              </a:rPr>
              <a:t>API</a:t>
            </a:r>
            <a:r>
              <a:rPr sz="1250" b="1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spc="15" dirty="0">
                <a:solidFill>
                  <a:srgbClr val="FFFFFF"/>
                </a:solidFill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2990850"/>
            <a:ext cx="2276475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2025" y="3095625"/>
            <a:ext cx="1009650" cy="46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4398" y="3006876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505202" y="1450908"/>
            <a:ext cx="460248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dirty="0">
                <a:latin typeface="Calibri"/>
                <a:cs typeface="Calibri"/>
              </a:rPr>
              <a:t>exposes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10" dirty="0">
                <a:latin typeface="Calibri"/>
                <a:cs typeface="Calibri"/>
              </a:rPr>
              <a:t>API. </a:t>
            </a:r>
            <a:r>
              <a:rPr sz="1350" spc="-20" dirty="0">
                <a:latin typeface="Calibri"/>
                <a:cs typeface="Calibri"/>
              </a:rPr>
              <a:t>Kubernetes API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front-end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dirty="0">
                <a:latin typeface="Calibri"/>
                <a:cs typeface="Calibri"/>
              </a:rPr>
              <a:t>Control </a:t>
            </a:r>
            <a:r>
              <a:rPr sz="1350" spc="-10" dirty="0">
                <a:latin typeface="Calibri"/>
                <a:cs typeface="Calibri"/>
              </a:rPr>
              <a:t>Plane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dirty="0">
                <a:latin typeface="Calibri"/>
                <a:cs typeface="Calibri"/>
              </a:rPr>
              <a:t>execute all  </a:t>
            </a:r>
            <a:r>
              <a:rPr sz="1350" spc="-5" dirty="0">
                <a:latin typeface="Calibri"/>
                <a:cs typeface="Calibri"/>
              </a:rPr>
              <a:t>operations </a:t>
            </a:r>
            <a:r>
              <a:rPr sz="1350" spc="-10" dirty="0">
                <a:latin typeface="Calibri"/>
                <a:cs typeface="Calibri"/>
              </a:rPr>
              <a:t>in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Kubernetes.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05275" y="3143250"/>
            <a:ext cx="3848100" cy="1514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2542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3520562" y="0"/>
                </a:moveTo>
                <a:lnTo>
                  <a:pt x="0" y="0"/>
                </a:lnTo>
                <a:lnTo>
                  <a:pt x="0" y="1182587"/>
                </a:lnTo>
                <a:lnTo>
                  <a:pt x="236616" y="1419118"/>
                </a:lnTo>
                <a:lnTo>
                  <a:pt x="3757056" y="1419118"/>
                </a:lnTo>
                <a:lnTo>
                  <a:pt x="3757056" y="236482"/>
                </a:lnTo>
                <a:lnTo>
                  <a:pt x="3520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2541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0" y="0"/>
                </a:moveTo>
                <a:lnTo>
                  <a:pt x="3520561" y="0"/>
                </a:lnTo>
                <a:lnTo>
                  <a:pt x="3757056" y="236482"/>
                </a:lnTo>
                <a:lnTo>
                  <a:pt x="3757056" y="1419118"/>
                </a:lnTo>
                <a:lnTo>
                  <a:pt x="236616" y="1419118"/>
                </a:lnTo>
                <a:lnTo>
                  <a:pt x="0" y="11825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19990" y="4152900"/>
            <a:ext cx="504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5530" y="4193273"/>
            <a:ext cx="377254" cy="3326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84348" y="3309554"/>
            <a:ext cx="9594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81500" y="4095750"/>
            <a:ext cx="3057509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5409" y="4162425"/>
            <a:ext cx="1238250" cy="3619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23409" y="4142670"/>
            <a:ext cx="2913380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75"/>
              </a:spcBef>
            </a:pPr>
            <a:r>
              <a:rPr sz="900" spc="20" dirty="0">
                <a:latin typeface="Calibri"/>
                <a:cs typeface="Calibri"/>
              </a:rPr>
              <a:t>Controller</a:t>
            </a:r>
            <a:r>
              <a:rPr sz="900" spc="-7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81500" y="3676650"/>
            <a:ext cx="104775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7740" y="3743325"/>
            <a:ext cx="514350" cy="361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81609" y="3676650"/>
            <a:ext cx="1057275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34009" y="3743325"/>
            <a:ext cx="781050" cy="3619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30774" y="3725262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94"/>
                </a:moveTo>
                <a:lnTo>
                  <a:pt x="904719" y="312194"/>
                </a:lnTo>
                <a:lnTo>
                  <a:pt x="904719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430773" y="3725262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94"/>
                </a:moveTo>
                <a:lnTo>
                  <a:pt x="904719" y="312194"/>
                </a:lnTo>
                <a:lnTo>
                  <a:pt x="904719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381750" y="3667125"/>
            <a:ext cx="1057275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534150" y="3733800"/>
            <a:ext cx="781050" cy="3619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31919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423409" y="3725262"/>
            <a:ext cx="2721610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670"/>
              </a:spcBef>
              <a:tabLst>
                <a:tab pos="1219200" algn="l"/>
                <a:tab pos="2221230" algn="l"/>
              </a:tabLst>
            </a:pPr>
            <a:r>
              <a:rPr sz="900" spc="75" dirty="0">
                <a:latin typeface="Calibri"/>
                <a:cs typeface="Calibri"/>
              </a:rPr>
              <a:t>e</a:t>
            </a:r>
            <a:r>
              <a:rPr sz="900" dirty="0">
                <a:latin typeface="Calibri"/>
                <a:cs typeface="Calibri"/>
              </a:rPr>
              <a:t>t</a:t>
            </a:r>
            <a:r>
              <a:rPr sz="900" spc="-10" dirty="0">
                <a:latin typeface="Calibri"/>
                <a:cs typeface="Calibri"/>
              </a:rPr>
              <a:t>c</a:t>
            </a:r>
            <a:r>
              <a:rPr sz="900" dirty="0">
                <a:latin typeface="Calibri"/>
                <a:cs typeface="Calibri"/>
              </a:rPr>
              <a:t>d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900" b="1" spc="-3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9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" b="1" spc="2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b="1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b="1" spc="2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900" b="1" spc="-5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b="1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1350" spc="44" baseline="3086" dirty="0">
                <a:latin typeface="Calibri"/>
                <a:cs typeface="Calibri"/>
              </a:rPr>
              <a:t>S</a:t>
            </a:r>
            <a:r>
              <a:rPr sz="1350" spc="-15" baseline="3086" dirty="0">
                <a:latin typeface="Calibri"/>
                <a:cs typeface="Calibri"/>
              </a:rPr>
              <a:t>c</a:t>
            </a:r>
            <a:r>
              <a:rPr sz="1350" spc="75" baseline="3086" dirty="0">
                <a:latin typeface="Calibri"/>
                <a:cs typeface="Calibri"/>
              </a:rPr>
              <a:t>h</a:t>
            </a:r>
            <a:r>
              <a:rPr sz="1350" spc="112" baseline="3086" dirty="0">
                <a:latin typeface="Calibri"/>
                <a:cs typeface="Calibri"/>
              </a:rPr>
              <a:t>e</a:t>
            </a:r>
            <a:r>
              <a:rPr sz="1350" spc="75" baseline="3086" dirty="0">
                <a:latin typeface="Calibri"/>
                <a:cs typeface="Calibri"/>
              </a:rPr>
              <a:t>d</a:t>
            </a:r>
            <a:r>
              <a:rPr sz="1350" spc="-37" baseline="3086" dirty="0">
                <a:latin typeface="Calibri"/>
                <a:cs typeface="Calibri"/>
              </a:rPr>
              <a:t>u</a:t>
            </a:r>
            <a:r>
              <a:rPr sz="1350" spc="22" baseline="3086" dirty="0">
                <a:latin typeface="Calibri"/>
                <a:cs typeface="Calibri"/>
              </a:rPr>
              <a:t>l</a:t>
            </a:r>
            <a:r>
              <a:rPr sz="1350" baseline="3086" dirty="0">
                <a:latin typeface="Calibri"/>
                <a:cs typeface="Calibri"/>
              </a:rPr>
              <a:t>er</a:t>
            </a:r>
            <a:endParaRPr sz="1350" baseline="3086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91290" y="3305175"/>
            <a:ext cx="1047749" cy="45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0350" y="3362325"/>
            <a:ext cx="647700" cy="3619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40545" y="3347691"/>
            <a:ext cx="896619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67050" y="990600"/>
            <a:ext cx="5829284" cy="112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82290" y="1013337"/>
            <a:ext cx="5737860" cy="1031240"/>
          </a:xfrm>
          <a:custGeom>
            <a:avLst/>
            <a:gdLst/>
            <a:ahLst/>
            <a:cxnLst/>
            <a:rect l="l" t="t" r="r" b="b"/>
            <a:pathLst>
              <a:path w="5737859" h="1031239">
                <a:moveTo>
                  <a:pt x="5565526" y="0"/>
                </a:moveTo>
                <a:lnTo>
                  <a:pt x="171693" y="0"/>
                </a:lnTo>
                <a:lnTo>
                  <a:pt x="126040" y="6140"/>
                </a:lnTo>
                <a:lnTo>
                  <a:pt x="85023" y="23466"/>
                </a:lnTo>
                <a:lnTo>
                  <a:pt x="50276" y="50337"/>
                </a:lnTo>
                <a:lnTo>
                  <a:pt x="23434" y="85113"/>
                </a:lnTo>
                <a:lnTo>
                  <a:pt x="6130" y="126153"/>
                </a:lnTo>
                <a:lnTo>
                  <a:pt x="0" y="171815"/>
                </a:lnTo>
                <a:lnTo>
                  <a:pt x="0" y="859017"/>
                </a:lnTo>
                <a:lnTo>
                  <a:pt x="6130" y="904693"/>
                </a:lnTo>
                <a:lnTo>
                  <a:pt x="23434" y="945741"/>
                </a:lnTo>
                <a:lnTo>
                  <a:pt x="50276" y="980522"/>
                </a:lnTo>
                <a:lnTo>
                  <a:pt x="85023" y="1007396"/>
                </a:lnTo>
                <a:lnTo>
                  <a:pt x="126040" y="1024723"/>
                </a:lnTo>
                <a:lnTo>
                  <a:pt x="171693" y="1030864"/>
                </a:lnTo>
                <a:lnTo>
                  <a:pt x="5565526" y="1030864"/>
                </a:lnTo>
                <a:lnTo>
                  <a:pt x="5611188" y="1024723"/>
                </a:lnTo>
                <a:lnTo>
                  <a:pt x="5652228" y="1007396"/>
                </a:lnTo>
                <a:lnTo>
                  <a:pt x="5687004" y="980522"/>
                </a:lnTo>
                <a:lnTo>
                  <a:pt x="5713875" y="945741"/>
                </a:lnTo>
                <a:lnTo>
                  <a:pt x="5731201" y="904693"/>
                </a:lnTo>
                <a:lnTo>
                  <a:pt x="5737342" y="859017"/>
                </a:lnTo>
                <a:lnTo>
                  <a:pt x="5737342" y="171815"/>
                </a:lnTo>
                <a:lnTo>
                  <a:pt x="5731201" y="126153"/>
                </a:lnTo>
                <a:lnTo>
                  <a:pt x="5713875" y="85113"/>
                </a:lnTo>
                <a:lnTo>
                  <a:pt x="5687004" y="50337"/>
                </a:lnTo>
                <a:lnTo>
                  <a:pt x="5652228" y="23466"/>
                </a:lnTo>
                <a:lnTo>
                  <a:pt x="5611188" y="6140"/>
                </a:lnTo>
                <a:lnTo>
                  <a:pt x="556552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82289" y="1013338"/>
            <a:ext cx="5737860" cy="1031240"/>
          </a:xfrm>
          <a:custGeom>
            <a:avLst/>
            <a:gdLst/>
            <a:ahLst/>
            <a:cxnLst/>
            <a:rect l="l" t="t" r="r" b="b"/>
            <a:pathLst>
              <a:path w="5737859" h="1031239">
                <a:moveTo>
                  <a:pt x="0" y="171815"/>
                </a:moveTo>
                <a:lnTo>
                  <a:pt x="6130" y="126153"/>
                </a:lnTo>
                <a:lnTo>
                  <a:pt x="23434" y="85113"/>
                </a:lnTo>
                <a:lnTo>
                  <a:pt x="50276" y="50337"/>
                </a:lnTo>
                <a:lnTo>
                  <a:pt x="85023" y="23466"/>
                </a:lnTo>
                <a:lnTo>
                  <a:pt x="126040" y="6140"/>
                </a:lnTo>
                <a:lnTo>
                  <a:pt x="171693" y="0"/>
                </a:lnTo>
                <a:lnTo>
                  <a:pt x="5565525" y="0"/>
                </a:lnTo>
                <a:lnTo>
                  <a:pt x="5611188" y="6140"/>
                </a:lnTo>
                <a:lnTo>
                  <a:pt x="5652228" y="23466"/>
                </a:lnTo>
                <a:lnTo>
                  <a:pt x="5687003" y="50337"/>
                </a:lnTo>
                <a:lnTo>
                  <a:pt x="5713875" y="85113"/>
                </a:lnTo>
                <a:lnTo>
                  <a:pt x="5731201" y="126153"/>
                </a:lnTo>
                <a:lnTo>
                  <a:pt x="5737341" y="171815"/>
                </a:lnTo>
                <a:lnTo>
                  <a:pt x="5737341" y="859017"/>
                </a:lnTo>
                <a:lnTo>
                  <a:pt x="5731201" y="904693"/>
                </a:lnTo>
                <a:lnTo>
                  <a:pt x="5713875" y="945741"/>
                </a:lnTo>
                <a:lnTo>
                  <a:pt x="5687003" y="980522"/>
                </a:lnTo>
                <a:lnTo>
                  <a:pt x="5652228" y="1007396"/>
                </a:lnTo>
                <a:lnTo>
                  <a:pt x="5611188" y="1024723"/>
                </a:lnTo>
                <a:lnTo>
                  <a:pt x="5565525" y="1030864"/>
                </a:lnTo>
                <a:lnTo>
                  <a:pt x="171693" y="1030864"/>
                </a:lnTo>
                <a:lnTo>
                  <a:pt x="126040" y="1024723"/>
                </a:lnTo>
                <a:lnTo>
                  <a:pt x="85023" y="1007396"/>
                </a:lnTo>
                <a:lnTo>
                  <a:pt x="50276" y="980522"/>
                </a:lnTo>
                <a:lnTo>
                  <a:pt x="23434" y="945741"/>
                </a:lnTo>
                <a:lnTo>
                  <a:pt x="6130" y="904693"/>
                </a:lnTo>
                <a:lnTo>
                  <a:pt x="0" y="859017"/>
                </a:lnTo>
                <a:lnTo>
                  <a:pt x="0" y="17181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33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10" dirty="0"/>
              <a:t>Master</a:t>
            </a:r>
            <a:r>
              <a:rPr spc="110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6" name="object 6"/>
          <p:cNvSpPr/>
          <p:nvPr/>
        </p:nvSpPr>
        <p:spPr>
          <a:xfrm>
            <a:off x="304800" y="3743325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8650" y="3848100"/>
            <a:ext cx="166687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4410" y="3759293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  <a:spcBef>
                <a:spcPts val="5"/>
              </a:spcBef>
            </a:pPr>
            <a:r>
              <a:rPr sz="1250" spc="5" dirty="0">
                <a:latin typeface="Calibri"/>
                <a:cs typeface="Calibri"/>
              </a:rPr>
              <a:t>Controller</a:t>
            </a:r>
            <a:r>
              <a:rPr sz="1250" spc="85" dirty="0">
                <a:latin typeface="Calibri"/>
                <a:cs typeface="Calibri"/>
              </a:rPr>
              <a:t> </a:t>
            </a:r>
            <a:r>
              <a:rPr sz="1250" spc="5" dirty="0"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00" y="1504950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3000" y="1609725"/>
            <a:ext cx="647700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24410" y="1520982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4800" y="2266950"/>
            <a:ext cx="2276475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42975" y="2371725"/>
            <a:ext cx="1038225" cy="46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24398" y="2288310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15" dirty="0">
                <a:latin typeface="Calibri"/>
                <a:cs typeface="Calibri"/>
              </a:rPr>
              <a:t>API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04800" y="2990850"/>
            <a:ext cx="2276475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52500" y="3095625"/>
            <a:ext cx="1028700" cy="46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4398" y="3006876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4398" y="3006876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18048" y="3153090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80" algn="ctr">
              <a:lnSpc>
                <a:spcPct val="100000"/>
              </a:lnSpc>
              <a:spcBef>
                <a:spcPts val="125"/>
              </a:spcBef>
            </a:pPr>
            <a:r>
              <a:rPr sz="1250" b="1" spc="10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231263" y="1336354"/>
            <a:ext cx="541972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0955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spc="-15" dirty="0">
                <a:latin typeface="Calibri"/>
                <a:cs typeface="Calibri"/>
              </a:rPr>
              <a:t>scheduler takes </a:t>
            </a:r>
            <a:r>
              <a:rPr sz="1350" spc="5" dirty="0">
                <a:latin typeface="Calibri"/>
                <a:cs typeface="Calibri"/>
              </a:rPr>
              <a:t>care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20" dirty="0">
                <a:latin typeface="Calibri"/>
                <a:cs typeface="Calibri"/>
              </a:rPr>
              <a:t>scheduling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5" dirty="0">
                <a:latin typeface="Calibri"/>
                <a:cs typeface="Calibri"/>
              </a:rPr>
              <a:t>processes and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dynamic  </a:t>
            </a:r>
            <a:r>
              <a:rPr sz="1350" spc="-5" dirty="0">
                <a:latin typeface="Calibri"/>
                <a:cs typeface="Calibri"/>
              </a:rPr>
              <a:t>resource </a:t>
            </a:r>
            <a:r>
              <a:rPr sz="1350" spc="-15" dirty="0">
                <a:latin typeface="Calibri"/>
                <a:cs typeface="Calibri"/>
              </a:rPr>
              <a:t>management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manages </a:t>
            </a:r>
            <a:r>
              <a:rPr sz="1350" spc="-15" dirty="0">
                <a:latin typeface="Calibri"/>
                <a:cs typeface="Calibri"/>
              </a:rPr>
              <a:t>present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future </a:t>
            </a:r>
            <a:r>
              <a:rPr sz="1350" spc="-10" dirty="0">
                <a:latin typeface="Calibri"/>
                <a:cs typeface="Calibri"/>
              </a:rPr>
              <a:t>events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spc="-30" dirty="0">
                <a:latin typeface="Calibri"/>
                <a:cs typeface="Calibri"/>
              </a:rPr>
              <a:t>cluster.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05275" y="3143250"/>
            <a:ext cx="3848100" cy="1514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2542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3520562" y="0"/>
                </a:moveTo>
                <a:lnTo>
                  <a:pt x="0" y="0"/>
                </a:lnTo>
                <a:lnTo>
                  <a:pt x="0" y="1182587"/>
                </a:lnTo>
                <a:lnTo>
                  <a:pt x="236616" y="1419118"/>
                </a:lnTo>
                <a:lnTo>
                  <a:pt x="3757056" y="1419118"/>
                </a:lnTo>
                <a:lnTo>
                  <a:pt x="3757056" y="236482"/>
                </a:lnTo>
                <a:lnTo>
                  <a:pt x="3520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22541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0" y="0"/>
                </a:moveTo>
                <a:lnTo>
                  <a:pt x="3520561" y="0"/>
                </a:lnTo>
                <a:lnTo>
                  <a:pt x="3757056" y="236482"/>
                </a:lnTo>
                <a:lnTo>
                  <a:pt x="3757056" y="1419118"/>
                </a:lnTo>
                <a:lnTo>
                  <a:pt x="236616" y="1419118"/>
                </a:lnTo>
                <a:lnTo>
                  <a:pt x="0" y="11825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19990" y="4152900"/>
            <a:ext cx="504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455530" y="4193273"/>
            <a:ext cx="377254" cy="3326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284348" y="3309554"/>
            <a:ext cx="9594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81500" y="4095750"/>
            <a:ext cx="3057509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05409" y="4162425"/>
            <a:ext cx="1238250" cy="3619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423409" y="4142670"/>
            <a:ext cx="2913380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675"/>
              </a:spcBef>
            </a:pPr>
            <a:r>
              <a:rPr sz="900" spc="20" dirty="0">
                <a:latin typeface="Calibri"/>
                <a:cs typeface="Calibri"/>
              </a:rPr>
              <a:t>Controller</a:t>
            </a:r>
            <a:r>
              <a:rPr sz="900" spc="-70" dirty="0">
                <a:latin typeface="Calibri"/>
                <a:cs typeface="Calibri"/>
              </a:rPr>
              <a:t> </a:t>
            </a:r>
            <a:r>
              <a:rPr sz="900" spc="10" dirty="0"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381500" y="3676650"/>
            <a:ext cx="104775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657740" y="3743325"/>
            <a:ext cx="514350" cy="361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423409" y="3725262"/>
            <a:ext cx="904875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spc="15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81609" y="3676650"/>
            <a:ext cx="1057275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534009" y="3743325"/>
            <a:ext cx="790575" cy="3619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381750" y="3667125"/>
            <a:ext cx="1057275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553200" y="3733800"/>
            <a:ext cx="752475" cy="3619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431920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431919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5430773" y="3725262"/>
            <a:ext cx="1706245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670"/>
              </a:spcBef>
              <a:tabLst>
                <a:tab pos="1233170" algn="l"/>
              </a:tabLst>
            </a:pPr>
            <a:r>
              <a:rPr sz="900" spc="-5" dirty="0">
                <a:latin typeface="Calibri"/>
                <a:cs typeface="Calibri"/>
              </a:rPr>
              <a:t>API</a:t>
            </a:r>
            <a:r>
              <a:rPr sz="900" spc="20" dirty="0">
                <a:latin typeface="Calibri"/>
                <a:cs typeface="Calibri"/>
              </a:rPr>
              <a:t> Server</a:t>
            </a:r>
            <a:r>
              <a:rPr sz="900" spc="20" dirty="0">
                <a:latin typeface="Times New Roman"/>
                <a:cs typeface="Times New Roman"/>
              </a:rPr>
              <a:t>	</a:t>
            </a:r>
            <a:r>
              <a:rPr sz="1350" b="1" spc="-22" baseline="3086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350" baseline="3086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391290" y="3305175"/>
            <a:ext cx="1047749" cy="45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0350" y="3362325"/>
            <a:ext cx="647700" cy="3619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440545" y="3347691"/>
            <a:ext cx="896619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9465" y="904875"/>
            <a:ext cx="5829300" cy="1600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41548" y="927597"/>
            <a:ext cx="5737860" cy="1508125"/>
          </a:xfrm>
          <a:custGeom>
            <a:avLst/>
            <a:gdLst/>
            <a:ahLst/>
            <a:cxnLst/>
            <a:rect l="l" t="t" r="r" b="b"/>
            <a:pathLst>
              <a:path w="5737859" h="1508125">
                <a:moveTo>
                  <a:pt x="5486034" y="0"/>
                </a:moveTo>
                <a:lnTo>
                  <a:pt x="251216" y="0"/>
                </a:lnTo>
                <a:lnTo>
                  <a:pt x="206043" y="4049"/>
                </a:lnTo>
                <a:lnTo>
                  <a:pt x="163533" y="15723"/>
                </a:lnTo>
                <a:lnTo>
                  <a:pt x="124394" y="34311"/>
                </a:lnTo>
                <a:lnTo>
                  <a:pt x="89334" y="59102"/>
                </a:lnTo>
                <a:lnTo>
                  <a:pt x="59062" y="89385"/>
                </a:lnTo>
                <a:lnTo>
                  <a:pt x="34284" y="124448"/>
                </a:lnTo>
                <a:lnTo>
                  <a:pt x="15709" y="163582"/>
                </a:lnTo>
                <a:lnTo>
                  <a:pt x="4045" y="206075"/>
                </a:lnTo>
                <a:lnTo>
                  <a:pt x="0" y="251216"/>
                </a:lnTo>
                <a:lnTo>
                  <a:pt x="0" y="1256294"/>
                </a:lnTo>
                <a:lnTo>
                  <a:pt x="4045" y="1301434"/>
                </a:lnTo>
                <a:lnTo>
                  <a:pt x="15709" y="1343927"/>
                </a:lnTo>
                <a:lnTo>
                  <a:pt x="34284" y="1383060"/>
                </a:lnTo>
                <a:lnTo>
                  <a:pt x="59062" y="1418122"/>
                </a:lnTo>
                <a:lnTo>
                  <a:pt x="89334" y="1448404"/>
                </a:lnTo>
                <a:lnTo>
                  <a:pt x="124394" y="1473194"/>
                </a:lnTo>
                <a:lnTo>
                  <a:pt x="163533" y="1491781"/>
                </a:lnTo>
                <a:lnTo>
                  <a:pt x="206043" y="1503455"/>
                </a:lnTo>
                <a:lnTo>
                  <a:pt x="251216" y="1507504"/>
                </a:lnTo>
                <a:lnTo>
                  <a:pt x="5486034" y="1507504"/>
                </a:lnTo>
                <a:lnTo>
                  <a:pt x="5531210" y="1503455"/>
                </a:lnTo>
                <a:lnTo>
                  <a:pt x="5573728" y="1491781"/>
                </a:lnTo>
                <a:lnTo>
                  <a:pt x="5612879" y="1473194"/>
                </a:lnTo>
                <a:lnTo>
                  <a:pt x="5647953" y="1448404"/>
                </a:lnTo>
                <a:lnTo>
                  <a:pt x="5678241" y="1418122"/>
                </a:lnTo>
                <a:lnTo>
                  <a:pt x="5703033" y="1383060"/>
                </a:lnTo>
                <a:lnTo>
                  <a:pt x="5721621" y="1343927"/>
                </a:lnTo>
                <a:lnTo>
                  <a:pt x="5733293" y="1301434"/>
                </a:lnTo>
                <a:lnTo>
                  <a:pt x="5737342" y="1256294"/>
                </a:lnTo>
                <a:lnTo>
                  <a:pt x="5737342" y="251216"/>
                </a:lnTo>
                <a:lnTo>
                  <a:pt x="5733293" y="206075"/>
                </a:lnTo>
                <a:lnTo>
                  <a:pt x="5721621" y="163582"/>
                </a:lnTo>
                <a:lnTo>
                  <a:pt x="5703033" y="124448"/>
                </a:lnTo>
                <a:lnTo>
                  <a:pt x="5678241" y="89385"/>
                </a:lnTo>
                <a:lnTo>
                  <a:pt x="5647953" y="59102"/>
                </a:lnTo>
                <a:lnTo>
                  <a:pt x="5612879" y="34311"/>
                </a:lnTo>
                <a:lnTo>
                  <a:pt x="5573728" y="15723"/>
                </a:lnTo>
                <a:lnTo>
                  <a:pt x="5531210" y="4049"/>
                </a:lnTo>
                <a:lnTo>
                  <a:pt x="548603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41547" y="927597"/>
            <a:ext cx="5737860" cy="1508125"/>
          </a:xfrm>
          <a:custGeom>
            <a:avLst/>
            <a:gdLst/>
            <a:ahLst/>
            <a:cxnLst/>
            <a:rect l="l" t="t" r="r" b="b"/>
            <a:pathLst>
              <a:path w="5737859" h="1508125">
                <a:moveTo>
                  <a:pt x="0" y="251216"/>
                </a:moveTo>
                <a:lnTo>
                  <a:pt x="4045" y="206075"/>
                </a:lnTo>
                <a:lnTo>
                  <a:pt x="15709" y="163582"/>
                </a:lnTo>
                <a:lnTo>
                  <a:pt x="34284" y="124448"/>
                </a:lnTo>
                <a:lnTo>
                  <a:pt x="59062" y="89385"/>
                </a:lnTo>
                <a:lnTo>
                  <a:pt x="89334" y="59102"/>
                </a:lnTo>
                <a:lnTo>
                  <a:pt x="124394" y="34311"/>
                </a:lnTo>
                <a:lnTo>
                  <a:pt x="163533" y="15723"/>
                </a:lnTo>
                <a:lnTo>
                  <a:pt x="206043" y="4049"/>
                </a:lnTo>
                <a:lnTo>
                  <a:pt x="251216" y="0"/>
                </a:lnTo>
                <a:lnTo>
                  <a:pt x="5486034" y="0"/>
                </a:lnTo>
                <a:lnTo>
                  <a:pt x="5531210" y="4049"/>
                </a:lnTo>
                <a:lnTo>
                  <a:pt x="5573728" y="15723"/>
                </a:lnTo>
                <a:lnTo>
                  <a:pt x="5612879" y="34311"/>
                </a:lnTo>
                <a:lnTo>
                  <a:pt x="5647953" y="59102"/>
                </a:lnTo>
                <a:lnTo>
                  <a:pt x="5678241" y="89385"/>
                </a:lnTo>
                <a:lnTo>
                  <a:pt x="5703033" y="124448"/>
                </a:lnTo>
                <a:lnTo>
                  <a:pt x="5721620" y="163582"/>
                </a:lnTo>
                <a:lnTo>
                  <a:pt x="5733293" y="206075"/>
                </a:lnTo>
                <a:lnTo>
                  <a:pt x="5737341" y="251216"/>
                </a:lnTo>
                <a:lnTo>
                  <a:pt x="5737341" y="1256294"/>
                </a:lnTo>
                <a:lnTo>
                  <a:pt x="5733293" y="1301434"/>
                </a:lnTo>
                <a:lnTo>
                  <a:pt x="5721620" y="1343927"/>
                </a:lnTo>
                <a:lnTo>
                  <a:pt x="5703033" y="1383059"/>
                </a:lnTo>
                <a:lnTo>
                  <a:pt x="5678241" y="1418122"/>
                </a:lnTo>
                <a:lnTo>
                  <a:pt x="5647953" y="1448404"/>
                </a:lnTo>
                <a:lnTo>
                  <a:pt x="5612879" y="1473194"/>
                </a:lnTo>
                <a:lnTo>
                  <a:pt x="5573728" y="1491781"/>
                </a:lnTo>
                <a:lnTo>
                  <a:pt x="5531210" y="1503455"/>
                </a:lnTo>
                <a:lnTo>
                  <a:pt x="5486034" y="1507504"/>
                </a:lnTo>
                <a:lnTo>
                  <a:pt x="251216" y="1507504"/>
                </a:lnTo>
                <a:lnTo>
                  <a:pt x="206043" y="1503455"/>
                </a:lnTo>
                <a:lnTo>
                  <a:pt x="163533" y="1491781"/>
                </a:lnTo>
                <a:lnTo>
                  <a:pt x="124394" y="1473194"/>
                </a:lnTo>
                <a:lnTo>
                  <a:pt x="89334" y="1448404"/>
                </a:lnTo>
                <a:lnTo>
                  <a:pt x="59062" y="1418122"/>
                </a:lnTo>
                <a:lnTo>
                  <a:pt x="34284" y="1383059"/>
                </a:lnTo>
                <a:lnTo>
                  <a:pt x="15709" y="1343927"/>
                </a:lnTo>
                <a:lnTo>
                  <a:pt x="4045" y="1301434"/>
                </a:lnTo>
                <a:lnTo>
                  <a:pt x="0" y="1256294"/>
                </a:lnTo>
                <a:lnTo>
                  <a:pt x="0" y="251216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33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10" dirty="0"/>
              <a:t>Master</a:t>
            </a:r>
            <a:r>
              <a:rPr spc="110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6" name="object 6"/>
          <p:cNvSpPr/>
          <p:nvPr/>
        </p:nvSpPr>
        <p:spPr>
          <a:xfrm>
            <a:off x="304800" y="3743325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9125" y="3848100"/>
            <a:ext cx="1685925" cy="466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4410" y="3759293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07"/>
                </a:moveTo>
                <a:lnTo>
                  <a:pt x="2180213" y="523207"/>
                </a:lnTo>
                <a:lnTo>
                  <a:pt x="2180213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4410" y="3759293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07"/>
                </a:moveTo>
                <a:lnTo>
                  <a:pt x="2180213" y="523207"/>
                </a:lnTo>
                <a:lnTo>
                  <a:pt x="2180213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8060" y="3906840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25"/>
              </a:spcBef>
            </a:pPr>
            <a:r>
              <a:rPr sz="1250" b="1" spc="5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sz="1250" b="1" spc="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50" b="1" spc="5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04800" y="1504950"/>
            <a:ext cx="2276475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3000" y="1609725"/>
            <a:ext cx="647700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4410" y="1520982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Times New Roman"/>
              <a:cs typeface="Times New Roman"/>
            </a:endParaRPr>
          </a:p>
          <a:p>
            <a:pPr marL="4445" algn="ctr">
              <a:lnSpc>
                <a:spcPct val="100000"/>
              </a:lnSpc>
              <a:spcBef>
                <a:spcPts val="5"/>
              </a:spcBef>
            </a:pPr>
            <a:r>
              <a:rPr sz="1250" dirty="0">
                <a:latin typeface="Calibri"/>
                <a:cs typeface="Calibri"/>
              </a:rPr>
              <a:t>etcd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4800" y="2266950"/>
            <a:ext cx="2276475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42975" y="2371725"/>
            <a:ext cx="1038225" cy="4667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24398" y="2288310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spc="15" dirty="0">
                <a:latin typeface="Calibri"/>
                <a:cs typeface="Calibri"/>
              </a:rPr>
              <a:t>API</a:t>
            </a:r>
            <a:r>
              <a:rPr sz="1250" spc="-15" dirty="0">
                <a:latin typeface="Calibri"/>
                <a:cs typeface="Calibri"/>
              </a:rPr>
              <a:t> </a:t>
            </a:r>
            <a:r>
              <a:rPr sz="1250" dirty="0">
                <a:latin typeface="Calibri"/>
                <a:cs typeface="Calibri"/>
              </a:rPr>
              <a:t>Server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2990850"/>
            <a:ext cx="2276475" cy="6096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62025" y="3095625"/>
            <a:ext cx="1009650" cy="46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4398" y="3006876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3810" algn="ctr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Scheduler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105275" y="3143250"/>
            <a:ext cx="3848100" cy="15144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122542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3520562" y="0"/>
                </a:moveTo>
                <a:lnTo>
                  <a:pt x="0" y="0"/>
                </a:lnTo>
                <a:lnTo>
                  <a:pt x="0" y="1182587"/>
                </a:lnTo>
                <a:lnTo>
                  <a:pt x="236616" y="1419118"/>
                </a:lnTo>
                <a:lnTo>
                  <a:pt x="3757056" y="1419118"/>
                </a:lnTo>
                <a:lnTo>
                  <a:pt x="3757056" y="236482"/>
                </a:lnTo>
                <a:lnTo>
                  <a:pt x="35205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22541" y="3162930"/>
            <a:ext cx="3757295" cy="1419225"/>
          </a:xfrm>
          <a:custGeom>
            <a:avLst/>
            <a:gdLst/>
            <a:ahLst/>
            <a:cxnLst/>
            <a:rect l="l" t="t" r="r" b="b"/>
            <a:pathLst>
              <a:path w="3757295" h="1419225">
                <a:moveTo>
                  <a:pt x="0" y="0"/>
                </a:moveTo>
                <a:lnTo>
                  <a:pt x="3520561" y="0"/>
                </a:lnTo>
                <a:lnTo>
                  <a:pt x="3757056" y="236482"/>
                </a:lnTo>
                <a:lnTo>
                  <a:pt x="3757056" y="1419118"/>
                </a:lnTo>
                <a:lnTo>
                  <a:pt x="236616" y="1419118"/>
                </a:lnTo>
                <a:lnTo>
                  <a:pt x="0" y="1182587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419990" y="4152900"/>
            <a:ext cx="504825" cy="4667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55530" y="4193273"/>
            <a:ext cx="377254" cy="332664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284348" y="3309554"/>
            <a:ext cx="9594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latin typeface="Calibri"/>
                <a:cs typeface="Calibri"/>
              </a:rPr>
              <a:t>Master</a:t>
            </a:r>
            <a:r>
              <a:rPr sz="1350" b="1" spc="-95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381500" y="4095750"/>
            <a:ext cx="3057509" cy="4572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14950" y="4162425"/>
            <a:ext cx="1219200" cy="3619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423410" y="4142670"/>
            <a:ext cx="2913380" cy="312420"/>
          </a:xfrm>
          <a:custGeom>
            <a:avLst/>
            <a:gdLst/>
            <a:ahLst/>
            <a:cxnLst/>
            <a:rect l="l" t="t" r="r" b="b"/>
            <a:pathLst>
              <a:path w="2913379" h="312420">
                <a:moveTo>
                  <a:pt x="0" y="312194"/>
                </a:moveTo>
                <a:lnTo>
                  <a:pt x="2913257" y="312194"/>
                </a:lnTo>
                <a:lnTo>
                  <a:pt x="2913257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423409" y="4142670"/>
            <a:ext cx="2913380" cy="312420"/>
          </a:xfrm>
          <a:custGeom>
            <a:avLst/>
            <a:gdLst/>
            <a:ahLst/>
            <a:cxnLst/>
            <a:rect l="l" t="t" r="r" b="b"/>
            <a:pathLst>
              <a:path w="2913379" h="312420">
                <a:moveTo>
                  <a:pt x="0" y="312194"/>
                </a:moveTo>
                <a:lnTo>
                  <a:pt x="2913256" y="312194"/>
                </a:lnTo>
                <a:lnTo>
                  <a:pt x="2913256" y="0"/>
                </a:lnTo>
                <a:lnTo>
                  <a:pt x="0" y="0"/>
                </a:lnTo>
                <a:lnTo>
                  <a:pt x="0" y="312194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17059" y="4215760"/>
            <a:ext cx="29260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algn="ctr">
              <a:lnSpc>
                <a:spcPct val="100000"/>
              </a:lnSpc>
              <a:spcBef>
                <a:spcPts val="100"/>
              </a:spcBef>
            </a:pPr>
            <a:r>
              <a:rPr sz="900" b="1" spc="-20" dirty="0">
                <a:solidFill>
                  <a:srgbClr val="FFFFFF"/>
                </a:solidFill>
                <a:latin typeface="Calibri"/>
                <a:cs typeface="Calibri"/>
              </a:rPr>
              <a:t>Controller</a:t>
            </a:r>
            <a:r>
              <a:rPr sz="900" b="1" spc="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Manager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381500" y="3676650"/>
            <a:ext cx="1047750" cy="4572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657740" y="3743325"/>
            <a:ext cx="514350" cy="36195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423409" y="3725262"/>
            <a:ext cx="904875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900" spc="15" dirty="0">
                <a:latin typeface="Calibri"/>
                <a:cs typeface="Calibri"/>
              </a:rPr>
              <a:t>etcd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381609" y="3676650"/>
            <a:ext cx="1057275" cy="4572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34009" y="3743325"/>
            <a:ext cx="790575" cy="3619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430773" y="3725262"/>
            <a:ext cx="904875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5090" rIns="0" bIns="0" rtlCol="0">
            <a:spAutoFit/>
          </a:bodyPr>
          <a:lstStyle/>
          <a:p>
            <a:pPr marL="212090">
              <a:lnSpc>
                <a:spcPct val="100000"/>
              </a:lnSpc>
              <a:spcBef>
                <a:spcPts val="670"/>
              </a:spcBef>
            </a:pPr>
            <a:r>
              <a:rPr sz="900" spc="-5" dirty="0">
                <a:latin typeface="Calibri"/>
                <a:cs typeface="Calibri"/>
              </a:rPr>
              <a:t>API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20" dirty="0">
                <a:latin typeface="Calibri"/>
                <a:cs typeface="Calibri"/>
              </a:rPr>
              <a:t>Server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6381750" y="3667125"/>
            <a:ext cx="1057275" cy="4572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534150" y="3733800"/>
            <a:ext cx="781050" cy="36195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431919" y="3716761"/>
            <a:ext cx="904875" cy="312420"/>
          </a:xfrm>
          <a:custGeom>
            <a:avLst/>
            <a:gdLst/>
            <a:ahLst/>
            <a:cxnLst/>
            <a:rect l="l" t="t" r="r" b="b"/>
            <a:pathLst>
              <a:path w="904875" h="312420">
                <a:moveTo>
                  <a:pt x="0" y="312182"/>
                </a:moveTo>
                <a:lnTo>
                  <a:pt x="904731" y="312182"/>
                </a:lnTo>
                <a:lnTo>
                  <a:pt x="904731" y="0"/>
                </a:lnTo>
                <a:lnTo>
                  <a:pt x="0" y="0"/>
                </a:lnTo>
                <a:lnTo>
                  <a:pt x="0" y="312182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6632199" y="3789040"/>
            <a:ext cx="51308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30" dirty="0">
                <a:latin typeface="Calibri"/>
                <a:cs typeface="Calibri"/>
              </a:rPr>
              <a:t>S</a:t>
            </a:r>
            <a:r>
              <a:rPr sz="900" spc="-10" dirty="0">
                <a:latin typeface="Calibri"/>
                <a:cs typeface="Calibri"/>
              </a:rPr>
              <a:t>c</a:t>
            </a:r>
            <a:r>
              <a:rPr sz="900" spc="50" dirty="0">
                <a:latin typeface="Calibri"/>
                <a:cs typeface="Calibri"/>
              </a:rPr>
              <a:t>h</a:t>
            </a:r>
            <a:r>
              <a:rPr sz="900" spc="75" dirty="0">
                <a:latin typeface="Calibri"/>
                <a:cs typeface="Calibri"/>
              </a:rPr>
              <a:t>e</a:t>
            </a:r>
            <a:r>
              <a:rPr sz="900" spc="50" dirty="0">
                <a:latin typeface="Calibri"/>
                <a:cs typeface="Calibri"/>
              </a:rPr>
              <a:t>d</a:t>
            </a:r>
            <a:r>
              <a:rPr sz="900" spc="-25" dirty="0">
                <a:latin typeface="Calibri"/>
                <a:cs typeface="Calibri"/>
              </a:rPr>
              <a:t>u</a:t>
            </a:r>
            <a:r>
              <a:rPr sz="900" spc="15" dirty="0">
                <a:latin typeface="Calibri"/>
                <a:cs typeface="Calibri"/>
              </a:rPr>
              <a:t>l</a:t>
            </a:r>
            <a:r>
              <a:rPr sz="900" dirty="0">
                <a:latin typeface="Calibri"/>
                <a:cs typeface="Calibri"/>
              </a:rPr>
              <a:t>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391290" y="3305175"/>
            <a:ext cx="1047749" cy="4572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6610350" y="3362325"/>
            <a:ext cx="647700" cy="361950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6440545" y="3347691"/>
            <a:ext cx="896619" cy="31242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8445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6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49652" y="1118295"/>
            <a:ext cx="5006340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4445" algn="ctr">
              <a:lnSpc>
                <a:spcPct val="99700"/>
              </a:lnSpc>
              <a:spcBef>
                <a:spcPts val="105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controller </a:t>
            </a:r>
            <a:r>
              <a:rPr sz="1350" spc="-10" dirty="0">
                <a:latin typeface="Calibri"/>
                <a:cs typeface="Calibri"/>
              </a:rPr>
              <a:t>manager </a:t>
            </a:r>
            <a:r>
              <a:rPr sz="1350" spc="-30" dirty="0">
                <a:latin typeface="Calibri"/>
                <a:cs typeface="Calibri"/>
              </a:rPr>
              <a:t>runs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5" dirty="0">
                <a:latin typeface="Calibri"/>
                <a:cs typeface="Calibri"/>
              </a:rPr>
              <a:t>controllers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30" dirty="0">
                <a:latin typeface="Calibri"/>
                <a:cs typeface="Calibri"/>
              </a:rPr>
              <a:t>cluster.  </a:t>
            </a:r>
            <a:r>
              <a:rPr sz="1350" spc="-20" dirty="0">
                <a:latin typeface="Calibri"/>
                <a:cs typeface="Calibri"/>
              </a:rPr>
              <a:t>Although </a:t>
            </a:r>
            <a:r>
              <a:rPr sz="1350" spc="10" dirty="0">
                <a:latin typeface="Calibri"/>
                <a:cs typeface="Calibri"/>
              </a:rPr>
              <a:t>each </a:t>
            </a:r>
            <a:r>
              <a:rPr sz="1350" dirty="0">
                <a:latin typeface="Calibri"/>
                <a:cs typeface="Calibri"/>
              </a:rPr>
              <a:t>controller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separate process,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reduce </a:t>
            </a:r>
            <a:r>
              <a:rPr sz="1350" spc="-10" dirty="0">
                <a:latin typeface="Calibri"/>
                <a:cs typeface="Calibri"/>
              </a:rPr>
              <a:t>complexity, </a:t>
            </a:r>
            <a:r>
              <a:rPr sz="1350" dirty="0">
                <a:latin typeface="Calibri"/>
                <a:cs typeface="Calibri"/>
              </a:rPr>
              <a:t>all  </a:t>
            </a:r>
            <a:r>
              <a:rPr sz="1350" spc="-5" dirty="0">
                <a:latin typeface="Calibri"/>
                <a:cs typeface="Calibri"/>
              </a:rPr>
              <a:t>controllers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5" dirty="0">
                <a:latin typeface="Calibri"/>
                <a:cs typeface="Calibri"/>
              </a:rPr>
              <a:t>compiled </a:t>
            </a:r>
            <a:r>
              <a:rPr sz="1350" spc="-15" dirty="0">
                <a:latin typeface="Calibri"/>
                <a:cs typeface="Calibri"/>
              </a:rPr>
              <a:t>into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20" dirty="0">
                <a:latin typeface="Calibri"/>
                <a:cs typeface="Calibri"/>
              </a:rPr>
              <a:t>single </a:t>
            </a:r>
            <a:r>
              <a:rPr sz="1350" spc="-5" dirty="0">
                <a:latin typeface="Calibri"/>
                <a:cs typeface="Calibri"/>
              </a:rPr>
              <a:t>process. </a:t>
            </a:r>
            <a:r>
              <a:rPr sz="1350" spc="-10" dirty="0">
                <a:latin typeface="Calibri"/>
                <a:cs typeface="Calibri"/>
              </a:rPr>
              <a:t>They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1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follows:  </a:t>
            </a:r>
            <a:r>
              <a:rPr sz="1350" b="1" spc="10" dirty="0">
                <a:latin typeface="Calibri"/>
                <a:cs typeface="Calibri"/>
              </a:rPr>
              <a:t>Node </a:t>
            </a:r>
            <a:r>
              <a:rPr sz="1350" b="1" spc="-15" dirty="0">
                <a:latin typeface="Calibri"/>
                <a:cs typeface="Calibri"/>
              </a:rPr>
              <a:t>Controller, </a:t>
            </a:r>
            <a:r>
              <a:rPr sz="1350" b="1" spc="-10" dirty="0">
                <a:latin typeface="Calibri"/>
                <a:cs typeface="Calibri"/>
              </a:rPr>
              <a:t>Replication </a:t>
            </a:r>
            <a:r>
              <a:rPr sz="1350" b="1" spc="-15" dirty="0">
                <a:latin typeface="Calibri"/>
                <a:cs typeface="Calibri"/>
              </a:rPr>
              <a:t>Controller, </a:t>
            </a:r>
            <a:r>
              <a:rPr sz="1350" b="1" spc="5" dirty="0">
                <a:latin typeface="Calibri"/>
                <a:cs typeface="Calibri"/>
              </a:rPr>
              <a:t>Endpoints </a:t>
            </a:r>
            <a:r>
              <a:rPr sz="1350" b="1" spc="-15" dirty="0">
                <a:latin typeface="Calibri"/>
                <a:cs typeface="Calibri"/>
              </a:rPr>
              <a:t>Controller, </a:t>
            </a:r>
            <a:r>
              <a:rPr sz="1350" b="1" dirty="0">
                <a:latin typeface="Calibri"/>
                <a:cs typeface="Calibri"/>
              </a:rPr>
              <a:t>Service  </a:t>
            </a:r>
            <a:r>
              <a:rPr sz="1350" b="1" spc="10" dirty="0">
                <a:latin typeface="Calibri"/>
                <a:cs typeface="Calibri"/>
              </a:rPr>
              <a:t>Accounts </a:t>
            </a:r>
            <a:r>
              <a:rPr sz="1350" b="1" spc="5" dirty="0">
                <a:latin typeface="Calibri"/>
                <a:cs typeface="Calibri"/>
              </a:rPr>
              <a:t>and </a:t>
            </a:r>
            <a:r>
              <a:rPr sz="1350" b="1" spc="-25" dirty="0">
                <a:latin typeface="Calibri"/>
                <a:cs typeface="Calibri"/>
              </a:rPr>
              <a:t>Token</a:t>
            </a:r>
            <a:r>
              <a:rPr sz="1350" b="1" spc="-235" dirty="0">
                <a:latin typeface="Calibri"/>
                <a:cs typeface="Calibri"/>
              </a:rPr>
              <a:t> </a:t>
            </a:r>
            <a:r>
              <a:rPr sz="1350" b="1" spc="-5" dirty="0">
                <a:latin typeface="Calibri"/>
                <a:cs typeface="Calibri"/>
              </a:rPr>
              <a:t>Controllers</a:t>
            </a:r>
            <a:r>
              <a:rPr sz="1350" spc="-5" dirty="0">
                <a:latin typeface="Calibri"/>
                <a:cs typeface="Calibri"/>
              </a:rPr>
              <a:t>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554799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Architecture: 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Slave</a:t>
            </a:r>
            <a:r>
              <a:rPr sz="3950" b="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Components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5271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-15" dirty="0"/>
              <a:t>Slave</a:t>
            </a:r>
            <a:r>
              <a:rPr spc="229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2066925"/>
            <a:ext cx="2276475" cy="61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9650" y="2171700"/>
            <a:ext cx="885825" cy="46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3636" y="2086892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07"/>
                </a:moveTo>
                <a:lnTo>
                  <a:pt x="2180213" y="523207"/>
                </a:lnTo>
                <a:lnTo>
                  <a:pt x="2180213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3636" y="2086892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07"/>
                </a:moveTo>
                <a:lnTo>
                  <a:pt x="2180213" y="523207"/>
                </a:lnTo>
                <a:lnTo>
                  <a:pt x="2180213" y="0"/>
                </a:lnTo>
                <a:lnTo>
                  <a:pt x="0" y="0"/>
                </a:lnTo>
                <a:lnTo>
                  <a:pt x="0" y="523207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17286" y="2231451"/>
            <a:ext cx="2193290" cy="220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250" b="1" spc="10" dirty="0">
                <a:solidFill>
                  <a:srgbClr val="FFFFFF"/>
                </a:solidFill>
                <a:latin typeface="Calibri"/>
                <a:cs typeface="Calibri"/>
              </a:rPr>
              <a:t>Kubelet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800" y="3028950"/>
            <a:ext cx="2276475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5350" y="3124200"/>
            <a:ext cx="111442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3636" y="3043833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Times New Roman"/>
              <a:cs typeface="Times New Roman"/>
            </a:endParaRPr>
          </a:p>
          <a:p>
            <a:pPr marL="711200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Kube-proxy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7050" y="1085850"/>
            <a:ext cx="5829300" cy="1171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5556991" y="0"/>
                </a:moveTo>
                <a:lnTo>
                  <a:pt x="179710" y="0"/>
                </a:lnTo>
                <a:lnTo>
                  <a:pt x="131949" y="6424"/>
                </a:lnTo>
                <a:lnTo>
                  <a:pt x="89024" y="24551"/>
                </a:lnTo>
                <a:lnTo>
                  <a:pt x="52650" y="52661"/>
                </a:lnTo>
                <a:lnTo>
                  <a:pt x="24544" y="89037"/>
                </a:lnTo>
                <a:lnTo>
                  <a:pt x="6422" y="131960"/>
                </a:lnTo>
                <a:lnTo>
                  <a:pt x="0" y="179710"/>
                </a:lnTo>
                <a:lnTo>
                  <a:pt x="0" y="898672"/>
                </a:lnTo>
                <a:lnTo>
                  <a:pt x="6422" y="946421"/>
                </a:lnTo>
                <a:lnTo>
                  <a:pt x="24544" y="989343"/>
                </a:lnTo>
                <a:lnTo>
                  <a:pt x="52650" y="1025717"/>
                </a:lnTo>
                <a:lnTo>
                  <a:pt x="89024" y="1053826"/>
                </a:lnTo>
                <a:lnTo>
                  <a:pt x="131949" y="1071952"/>
                </a:lnTo>
                <a:lnTo>
                  <a:pt x="179710" y="1078376"/>
                </a:lnTo>
                <a:lnTo>
                  <a:pt x="5556991" y="1078376"/>
                </a:lnTo>
                <a:lnTo>
                  <a:pt x="5604803" y="1071952"/>
                </a:lnTo>
                <a:lnTo>
                  <a:pt x="5647763" y="1053826"/>
                </a:lnTo>
                <a:lnTo>
                  <a:pt x="5684158" y="1025717"/>
                </a:lnTo>
                <a:lnTo>
                  <a:pt x="5712275" y="989343"/>
                </a:lnTo>
                <a:lnTo>
                  <a:pt x="5730401" y="946421"/>
                </a:lnTo>
                <a:lnTo>
                  <a:pt x="5736823" y="898672"/>
                </a:lnTo>
                <a:lnTo>
                  <a:pt x="5736823" y="179710"/>
                </a:lnTo>
                <a:lnTo>
                  <a:pt x="5730401" y="131960"/>
                </a:lnTo>
                <a:lnTo>
                  <a:pt x="5712275" y="89037"/>
                </a:lnTo>
                <a:lnTo>
                  <a:pt x="5684158" y="52661"/>
                </a:lnTo>
                <a:lnTo>
                  <a:pt x="5647763" y="24551"/>
                </a:lnTo>
                <a:lnTo>
                  <a:pt x="5604803" y="6424"/>
                </a:lnTo>
                <a:lnTo>
                  <a:pt x="5556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0" y="179710"/>
                </a:moveTo>
                <a:lnTo>
                  <a:pt x="6422" y="131960"/>
                </a:lnTo>
                <a:lnTo>
                  <a:pt x="24544" y="89037"/>
                </a:lnTo>
                <a:lnTo>
                  <a:pt x="52650" y="52661"/>
                </a:lnTo>
                <a:lnTo>
                  <a:pt x="89024" y="24551"/>
                </a:lnTo>
                <a:lnTo>
                  <a:pt x="131949" y="6424"/>
                </a:lnTo>
                <a:lnTo>
                  <a:pt x="179710" y="0"/>
                </a:lnTo>
                <a:lnTo>
                  <a:pt x="5556991" y="0"/>
                </a:lnTo>
                <a:lnTo>
                  <a:pt x="5604803" y="6424"/>
                </a:lnTo>
                <a:lnTo>
                  <a:pt x="5647763" y="24551"/>
                </a:lnTo>
                <a:lnTo>
                  <a:pt x="5684157" y="52661"/>
                </a:lnTo>
                <a:lnTo>
                  <a:pt x="5712274" y="89037"/>
                </a:lnTo>
                <a:lnTo>
                  <a:pt x="5730400" y="131960"/>
                </a:lnTo>
                <a:lnTo>
                  <a:pt x="5736823" y="179710"/>
                </a:lnTo>
                <a:lnTo>
                  <a:pt x="5736823" y="898672"/>
                </a:lnTo>
                <a:lnTo>
                  <a:pt x="5730400" y="946421"/>
                </a:lnTo>
                <a:lnTo>
                  <a:pt x="5712274" y="989343"/>
                </a:lnTo>
                <a:lnTo>
                  <a:pt x="5684157" y="1025717"/>
                </a:lnTo>
                <a:lnTo>
                  <a:pt x="5647763" y="1053826"/>
                </a:lnTo>
                <a:lnTo>
                  <a:pt x="5604803" y="1071952"/>
                </a:lnTo>
                <a:lnTo>
                  <a:pt x="5556991" y="1078376"/>
                </a:lnTo>
                <a:lnTo>
                  <a:pt x="179710" y="1078376"/>
                </a:lnTo>
                <a:lnTo>
                  <a:pt x="131949" y="1071952"/>
                </a:lnTo>
                <a:lnTo>
                  <a:pt x="89024" y="1053826"/>
                </a:lnTo>
                <a:lnTo>
                  <a:pt x="52650" y="1025717"/>
                </a:lnTo>
                <a:lnTo>
                  <a:pt x="24544" y="989343"/>
                </a:lnTo>
                <a:lnTo>
                  <a:pt x="6422" y="946421"/>
                </a:lnTo>
                <a:lnTo>
                  <a:pt x="0" y="898672"/>
                </a:lnTo>
                <a:lnTo>
                  <a:pt x="0" y="17971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67407" y="1335719"/>
            <a:ext cx="500697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20" dirty="0">
                <a:latin typeface="Calibri"/>
                <a:cs typeface="Calibri"/>
              </a:rPr>
              <a:t>Kubelet </a:t>
            </a:r>
            <a:r>
              <a:rPr sz="1350" spc="-15" dirty="0">
                <a:latin typeface="Calibri"/>
                <a:cs typeface="Calibri"/>
              </a:rPr>
              <a:t>takes the </a:t>
            </a:r>
            <a:r>
              <a:rPr sz="1350" spc="5" dirty="0">
                <a:latin typeface="Calibri"/>
                <a:cs typeface="Calibri"/>
              </a:rPr>
              <a:t>specification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API </a:t>
            </a:r>
            <a:r>
              <a:rPr sz="1350" spc="-10" dirty="0">
                <a:latin typeface="Calibri"/>
                <a:cs typeface="Calibri"/>
              </a:rPr>
              <a:t>server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5" dirty="0">
                <a:latin typeface="Calibri"/>
                <a:cs typeface="Calibri"/>
              </a:rPr>
              <a:t>ensures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5" dirty="0">
                <a:latin typeface="Calibri"/>
                <a:cs typeface="Calibri"/>
              </a:rPr>
              <a:t>application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30" dirty="0">
                <a:latin typeface="Calibri"/>
                <a:cs typeface="Calibri"/>
              </a:rPr>
              <a:t>running </a:t>
            </a:r>
            <a:r>
              <a:rPr sz="1350" dirty="0">
                <a:latin typeface="Calibri"/>
                <a:cs typeface="Calibri"/>
              </a:rPr>
              <a:t>according 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specifications </a:t>
            </a:r>
            <a:r>
              <a:rPr sz="1350" spc="-5" dirty="0">
                <a:latin typeface="Calibri"/>
                <a:cs typeface="Calibri"/>
              </a:rPr>
              <a:t>which were  </a:t>
            </a:r>
            <a:r>
              <a:rPr sz="1350" spc="-15" dirty="0">
                <a:latin typeface="Calibri"/>
                <a:cs typeface="Calibri"/>
              </a:rPr>
              <a:t>mentioned. </a:t>
            </a:r>
            <a:r>
              <a:rPr sz="1350" spc="15" dirty="0">
                <a:latin typeface="Calibri"/>
                <a:cs typeface="Calibri"/>
              </a:rPr>
              <a:t>Each </a:t>
            </a:r>
            <a:r>
              <a:rPr sz="1350" spc="-10" dirty="0">
                <a:latin typeface="Calibri"/>
                <a:cs typeface="Calibri"/>
              </a:rPr>
              <a:t>node </a:t>
            </a:r>
            <a:r>
              <a:rPr sz="1350" spc="-5" dirty="0">
                <a:latin typeface="Calibri"/>
                <a:cs typeface="Calibri"/>
              </a:rPr>
              <a:t>has its </a:t>
            </a:r>
            <a:r>
              <a:rPr sz="1350" spc="10" dirty="0">
                <a:latin typeface="Calibri"/>
                <a:cs typeface="Calibri"/>
              </a:rPr>
              <a:t>own </a:t>
            </a:r>
            <a:r>
              <a:rPr sz="1350" spc="-15" dirty="0">
                <a:latin typeface="Calibri"/>
                <a:cs typeface="Calibri"/>
              </a:rPr>
              <a:t>kubelet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9665" y="3095625"/>
            <a:ext cx="2428875" cy="1257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7938" y="3109722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301"/>
                </a:lnTo>
                <a:lnTo>
                  <a:pt x="195590" y="1172778"/>
                </a:lnTo>
                <a:lnTo>
                  <a:pt x="2332878" y="1172778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7938" y="3109722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78"/>
                </a:lnTo>
                <a:lnTo>
                  <a:pt x="195590" y="1172778"/>
                </a:lnTo>
                <a:lnTo>
                  <a:pt x="0" y="9773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75483" y="3219131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9900" y="3905250"/>
            <a:ext cx="419100" cy="409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0530" y="394340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86450" y="3876675"/>
            <a:ext cx="933450" cy="400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43600" y="3914775"/>
            <a:ext cx="847725" cy="361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150" y="3876675"/>
            <a:ext cx="933450" cy="4000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53009" y="3914775"/>
            <a:ext cx="657225" cy="36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7150" y="3921798"/>
            <a:ext cx="788035" cy="258445"/>
          </a:xfrm>
          <a:custGeom>
            <a:avLst/>
            <a:gdLst/>
            <a:ahLst/>
            <a:cxnLst/>
            <a:rect l="l" t="t" r="r" b="b"/>
            <a:pathLst>
              <a:path w="788035" h="258445">
                <a:moveTo>
                  <a:pt x="0" y="257996"/>
                </a:moveTo>
                <a:lnTo>
                  <a:pt x="787551" y="257996"/>
                </a:lnTo>
                <a:lnTo>
                  <a:pt x="787551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057150" y="3921798"/>
            <a:ext cx="788035" cy="258445"/>
          </a:xfrm>
          <a:custGeom>
            <a:avLst/>
            <a:gdLst/>
            <a:ahLst/>
            <a:cxnLst/>
            <a:rect l="l" t="t" r="r" b="b"/>
            <a:pathLst>
              <a:path w="788035" h="258445">
                <a:moveTo>
                  <a:pt x="0" y="257996"/>
                </a:moveTo>
                <a:lnTo>
                  <a:pt x="787551" y="257996"/>
                </a:lnTo>
                <a:lnTo>
                  <a:pt x="787551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50800" y="3967157"/>
            <a:ext cx="167195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  <a:tabLst>
                <a:tab pos="1000760" algn="l"/>
              </a:tabLst>
            </a:pP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Kubelet</a:t>
            </a:r>
            <a:r>
              <a:rPr sz="900" spc="-10" dirty="0">
                <a:solidFill>
                  <a:srgbClr val="FFFFFF"/>
                </a:solidFill>
                <a:latin typeface="Times New Roman"/>
                <a:cs typeface="Times New Roman"/>
              </a:rPr>
              <a:t>	</a:t>
            </a:r>
            <a:r>
              <a:rPr sz="900" spc="15" dirty="0"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57809" y="3524250"/>
            <a:ext cx="933450" cy="4000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9750" y="3562350"/>
            <a:ext cx="647700" cy="361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8132" y="3567112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45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5271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 </a:t>
            </a:r>
            <a:r>
              <a:rPr dirty="0"/>
              <a:t>Architecture: </a:t>
            </a:r>
            <a:r>
              <a:rPr spc="-15" dirty="0"/>
              <a:t>Slave</a:t>
            </a:r>
            <a:r>
              <a:rPr spc="229" dirty="0"/>
              <a:t> </a:t>
            </a:r>
            <a:r>
              <a:rPr spc="20" dirty="0"/>
              <a:t>Components</a:t>
            </a:r>
          </a:p>
        </p:txBody>
      </p:sp>
      <p:sp>
        <p:nvSpPr>
          <p:cNvPr id="3" name="object 3"/>
          <p:cNvSpPr/>
          <p:nvPr/>
        </p:nvSpPr>
        <p:spPr>
          <a:xfrm>
            <a:off x="304800" y="2066925"/>
            <a:ext cx="2276475" cy="6191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19175" y="2171700"/>
            <a:ext cx="866775" cy="46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23636" y="2086892"/>
            <a:ext cx="2180590" cy="523240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250" dirty="0">
                <a:latin typeface="Calibri"/>
                <a:cs typeface="Calibri"/>
              </a:rPr>
              <a:t>Kubelet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4800" y="3028950"/>
            <a:ext cx="2276475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825" y="3124200"/>
            <a:ext cx="1133475" cy="4667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3636" y="3043833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23636" y="3043833"/>
            <a:ext cx="2180590" cy="523240"/>
          </a:xfrm>
          <a:custGeom>
            <a:avLst/>
            <a:gdLst/>
            <a:ahLst/>
            <a:cxnLst/>
            <a:rect l="l" t="t" r="r" b="b"/>
            <a:pathLst>
              <a:path w="2180590" h="523239">
                <a:moveTo>
                  <a:pt x="0" y="523219"/>
                </a:moveTo>
                <a:lnTo>
                  <a:pt x="2180213" y="523219"/>
                </a:lnTo>
                <a:lnTo>
                  <a:pt x="2180213" y="0"/>
                </a:lnTo>
                <a:lnTo>
                  <a:pt x="0" y="0"/>
                </a:lnTo>
                <a:lnTo>
                  <a:pt x="0" y="523219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286" y="3190238"/>
            <a:ext cx="2193290" cy="2197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708025">
              <a:lnSpc>
                <a:spcPct val="100000"/>
              </a:lnSpc>
              <a:spcBef>
                <a:spcPts val="125"/>
              </a:spcBef>
            </a:pPr>
            <a:r>
              <a:rPr sz="1250" b="1" spc="5" dirty="0">
                <a:solidFill>
                  <a:srgbClr val="FFFFFF"/>
                </a:solidFill>
                <a:latin typeface="Calibri"/>
                <a:cs typeface="Calibri"/>
              </a:rPr>
              <a:t>Kube-proxy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38450" y="685800"/>
            <a:ext cx="161925" cy="44576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92301" y="724418"/>
            <a:ext cx="0" cy="4419600"/>
          </a:xfrm>
          <a:custGeom>
            <a:avLst/>
            <a:gdLst/>
            <a:ahLst/>
            <a:cxnLst/>
            <a:rect l="l" t="t" r="r" b="b"/>
            <a:pathLst>
              <a:path h="4419600">
                <a:moveTo>
                  <a:pt x="0" y="0"/>
                </a:moveTo>
                <a:lnTo>
                  <a:pt x="0" y="4419081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067050" y="1085850"/>
            <a:ext cx="5829300" cy="1171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5556991" y="0"/>
                </a:moveTo>
                <a:lnTo>
                  <a:pt x="179710" y="0"/>
                </a:lnTo>
                <a:lnTo>
                  <a:pt x="131949" y="6424"/>
                </a:lnTo>
                <a:lnTo>
                  <a:pt x="89024" y="24551"/>
                </a:lnTo>
                <a:lnTo>
                  <a:pt x="52650" y="52661"/>
                </a:lnTo>
                <a:lnTo>
                  <a:pt x="24544" y="89037"/>
                </a:lnTo>
                <a:lnTo>
                  <a:pt x="6422" y="131960"/>
                </a:lnTo>
                <a:lnTo>
                  <a:pt x="0" y="179710"/>
                </a:lnTo>
                <a:lnTo>
                  <a:pt x="0" y="898672"/>
                </a:lnTo>
                <a:lnTo>
                  <a:pt x="6422" y="946421"/>
                </a:lnTo>
                <a:lnTo>
                  <a:pt x="24544" y="989343"/>
                </a:lnTo>
                <a:lnTo>
                  <a:pt x="52650" y="1025717"/>
                </a:lnTo>
                <a:lnTo>
                  <a:pt x="89024" y="1053826"/>
                </a:lnTo>
                <a:lnTo>
                  <a:pt x="131949" y="1071952"/>
                </a:lnTo>
                <a:lnTo>
                  <a:pt x="179710" y="1078376"/>
                </a:lnTo>
                <a:lnTo>
                  <a:pt x="5556991" y="1078376"/>
                </a:lnTo>
                <a:lnTo>
                  <a:pt x="5604803" y="1071952"/>
                </a:lnTo>
                <a:lnTo>
                  <a:pt x="5647763" y="1053826"/>
                </a:lnTo>
                <a:lnTo>
                  <a:pt x="5684158" y="1025717"/>
                </a:lnTo>
                <a:lnTo>
                  <a:pt x="5712275" y="989343"/>
                </a:lnTo>
                <a:lnTo>
                  <a:pt x="5730401" y="946421"/>
                </a:lnTo>
                <a:lnTo>
                  <a:pt x="5736823" y="898672"/>
                </a:lnTo>
                <a:lnTo>
                  <a:pt x="5736823" y="179710"/>
                </a:lnTo>
                <a:lnTo>
                  <a:pt x="5730401" y="131960"/>
                </a:lnTo>
                <a:lnTo>
                  <a:pt x="5712275" y="89037"/>
                </a:lnTo>
                <a:lnTo>
                  <a:pt x="5684158" y="52661"/>
                </a:lnTo>
                <a:lnTo>
                  <a:pt x="5647763" y="24551"/>
                </a:lnTo>
                <a:lnTo>
                  <a:pt x="5604803" y="6424"/>
                </a:lnTo>
                <a:lnTo>
                  <a:pt x="55569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83570" y="1106027"/>
            <a:ext cx="5737225" cy="1078865"/>
          </a:xfrm>
          <a:custGeom>
            <a:avLst/>
            <a:gdLst/>
            <a:ahLst/>
            <a:cxnLst/>
            <a:rect l="l" t="t" r="r" b="b"/>
            <a:pathLst>
              <a:path w="5737225" h="1078864">
                <a:moveTo>
                  <a:pt x="0" y="179710"/>
                </a:moveTo>
                <a:lnTo>
                  <a:pt x="6422" y="131960"/>
                </a:lnTo>
                <a:lnTo>
                  <a:pt x="24544" y="89037"/>
                </a:lnTo>
                <a:lnTo>
                  <a:pt x="52650" y="52661"/>
                </a:lnTo>
                <a:lnTo>
                  <a:pt x="89024" y="24551"/>
                </a:lnTo>
                <a:lnTo>
                  <a:pt x="131949" y="6424"/>
                </a:lnTo>
                <a:lnTo>
                  <a:pt x="179710" y="0"/>
                </a:lnTo>
                <a:lnTo>
                  <a:pt x="5556991" y="0"/>
                </a:lnTo>
                <a:lnTo>
                  <a:pt x="5604803" y="6424"/>
                </a:lnTo>
                <a:lnTo>
                  <a:pt x="5647763" y="24551"/>
                </a:lnTo>
                <a:lnTo>
                  <a:pt x="5684157" y="52661"/>
                </a:lnTo>
                <a:lnTo>
                  <a:pt x="5712274" y="89037"/>
                </a:lnTo>
                <a:lnTo>
                  <a:pt x="5730400" y="131960"/>
                </a:lnTo>
                <a:lnTo>
                  <a:pt x="5736823" y="179710"/>
                </a:lnTo>
                <a:lnTo>
                  <a:pt x="5736823" y="898672"/>
                </a:lnTo>
                <a:lnTo>
                  <a:pt x="5730400" y="946421"/>
                </a:lnTo>
                <a:lnTo>
                  <a:pt x="5712274" y="989343"/>
                </a:lnTo>
                <a:lnTo>
                  <a:pt x="5684157" y="1025717"/>
                </a:lnTo>
                <a:lnTo>
                  <a:pt x="5647763" y="1053826"/>
                </a:lnTo>
                <a:lnTo>
                  <a:pt x="5604803" y="1071952"/>
                </a:lnTo>
                <a:lnTo>
                  <a:pt x="5556991" y="1078376"/>
                </a:lnTo>
                <a:lnTo>
                  <a:pt x="179710" y="1078376"/>
                </a:lnTo>
                <a:lnTo>
                  <a:pt x="131949" y="1071952"/>
                </a:lnTo>
                <a:lnTo>
                  <a:pt x="89024" y="1053826"/>
                </a:lnTo>
                <a:lnTo>
                  <a:pt x="52650" y="1025717"/>
                </a:lnTo>
                <a:lnTo>
                  <a:pt x="24544" y="989343"/>
                </a:lnTo>
                <a:lnTo>
                  <a:pt x="6422" y="946421"/>
                </a:lnTo>
                <a:lnTo>
                  <a:pt x="0" y="898672"/>
                </a:lnTo>
                <a:lnTo>
                  <a:pt x="0" y="17971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19147" y="1335719"/>
            <a:ext cx="527113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15" dirty="0">
                <a:latin typeface="Calibri"/>
                <a:cs typeface="Calibri"/>
              </a:rPr>
              <a:t>This </a:t>
            </a:r>
            <a:r>
              <a:rPr sz="1350" spc="-5" dirty="0">
                <a:latin typeface="Calibri"/>
                <a:cs typeface="Calibri"/>
              </a:rPr>
              <a:t>proxy service </a:t>
            </a:r>
            <a:r>
              <a:rPr sz="1350" spc="-30" dirty="0">
                <a:latin typeface="Calibri"/>
                <a:cs typeface="Calibri"/>
              </a:rPr>
              <a:t>runs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10" dirty="0">
                <a:latin typeface="Calibri"/>
                <a:cs typeface="Calibri"/>
              </a:rPr>
              <a:t>each </a:t>
            </a:r>
            <a:r>
              <a:rPr sz="1350" spc="-10" dirty="0">
                <a:latin typeface="Calibri"/>
                <a:cs typeface="Calibri"/>
              </a:rPr>
              <a:t>node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making </a:t>
            </a:r>
            <a:r>
              <a:rPr sz="1350" spc="-5" dirty="0">
                <a:latin typeface="Calibri"/>
                <a:cs typeface="Calibri"/>
              </a:rPr>
              <a:t>services available 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external host.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dirty="0">
                <a:latin typeface="Calibri"/>
                <a:cs typeface="Calibri"/>
              </a:rPr>
              <a:t>connection </a:t>
            </a:r>
            <a:r>
              <a:rPr sz="1350" spc="-5" dirty="0">
                <a:latin typeface="Calibri"/>
                <a:cs typeface="Calibri"/>
              </a:rPr>
              <a:t>forwarding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correct  </a:t>
            </a:r>
            <a:r>
              <a:rPr sz="1350" spc="-5" dirty="0">
                <a:latin typeface="Calibri"/>
                <a:cs typeface="Calibri"/>
              </a:rPr>
              <a:t>resources.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also </a:t>
            </a:r>
            <a:r>
              <a:rPr sz="1350" spc="-5" dirty="0">
                <a:latin typeface="Calibri"/>
                <a:cs typeface="Calibri"/>
              </a:rPr>
              <a:t>capable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doing </a:t>
            </a:r>
            <a:r>
              <a:rPr sz="1350" spc="-20" dirty="0">
                <a:latin typeface="Calibri"/>
                <a:cs typeface="Calibri"/>
              </a:rPr>
              <a:t>primitive </a:t>
            </a:r>
            <a:r>
              <a:rPr sz="1350" spc="10" dirty="0">
                <a:latin typeface="Calibri"/>
                <a:cs typeface="Calibri"/>
              </a:rPr>
              <a:t>load</a:t>
            </a:r>
            <a:r>
              <a:rPr sz="1350" spc="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balancing.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819665" y="3095625"/>
            <a:ext cx="2428875" cy="1257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37938" y="3109722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2137410" y="0"/>
                </a:moveTo>
                <a:lnTo>
                  <a:pt x="0" y="0"/>
                </a:lnTo>
                <a:lnTo>
                  <a:pt x="0" y="977301"/>
                </a:lnTo>
                <a:lnTo>
                  <a:pt x="195590" y="1172778"/>
                </a:lnTo>
                <a:lnTo>
                  <a:pt x="2332878" y="1172778"/>
                </a:lnTo>
                <a:lnTo>
                  <a:pt x="2332878" y="195453"/>
                </a:lnTo>
                <a:lnTo>
                  <a:pt x="21374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837938" y="3109722"/>
            <a:ext cx="2332990" cy="1172845"/>
          </a:xfrm>
          <a:custGeom>
            <a:avLst/>
            <a:gdLst/>
            <a:ahLst/>
            <a:cxnLst/>
            <a:rect l="l" t="t" r="r" b="b"/>
            <a:pathLst>
              <a:path w="2332990" h="1172845">
                <a:moveTo>
                  <a:pt x="0" y="0"/>
                </a:moveTo>
                <a:lnTo>
                  <a:pt x="2137409" y="0"/>
                </a:lnTo>
                <a:lnTo>
                  <a:pt x="2332878" y="195452"/>
                </a:lnTo>
                <a:lnTo>
                  <a:pt x="2332878" y="1172778"/>
                </a:lnTo>
                <a:lnTo>
                  <a:pt x="195590" y="1172778"/>
                </a:lnTo>
                <a:lnTo>
                  <a:pt x="0" y="97730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75483" y="3219131"/>
            <a:ext cx="8255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5" dirty="0">
                <a:latin typeface="Calibri"/>
                <a:cs typeface="Calibri"/>
              </a:rPr>
              <a:t>Slave</a:t>
            </a:r>
            <a:r>
              <a:rPr sz="1350" b="1" spc="-140" dirty="0">
                <a:latin typeface="Calibri"/>
                <a:cs typeface="Calibri"/>
              </a:rPr>
              <a:t> </a:t>
            </a:r>
            <a:r>
              <a:rPr sz="1350" b="1" spc="10" dirty="0">
                <a:latin typeface="Calibri"/>
                <a:cs typeface="Calibri"/>
              </a:rPr>
              <a:t>Node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819900" y="3905250"/>
            <a:ext cx="419100" cy="409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60530" y="3943401"/>
            <a:ext cx="283438" cy="2749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886450" y="3876675"/>
            <a:ext cx="933450" cy="4000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53109" y="3914775"/>
            <a:ext cx="838200" cy="36195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934578" y="3921798"/>
            <a:ext cx="788035" cy="258445"/>
          </a:xfrm>
          <a:custGeom>
            <a:avLst/>
            <a:gdLst/>
            <a:ahLst/>
            <a:cxnLst/>
            <a:rect l="l" t="t" r="r" b="b"/>
            <a:pathLst>
              <a:path w="788034" h="258445">
                <a:moveTo>
                  <a:pt x="0" y="257996"/>
                </a:moveTo>
                <a:lnTo>
                  <a:pt x="787551" y="257996"/>
                </a:lnTo>
                <a:lnTo>
                  <a:pt x="787551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934577" y="3921798"/>
            <a:ext cx="788035" cy="258445"/>
          </a:xfrm>
          <a:custGeom>
            <a:avLst/>
            <a:gdLst/>
            <a:ahLst/>
            <a:cxnLst/>
            <a:rect l="l" t="t" r="r" b="b"/>
            <a:pathLst>
              <a:path w="788034" h="258445">
                <a:moveTo>
                  <a:pt x="0" y="257996"/>
                </a:moveTo>
                <a:lnTo>
                  <a:pt x="787551" y="257996"/>
                </a:lnTo>
                <a:lnTo>
                  <a:pt x="787551" y="0"/>
                </a:lnTo>
                <a:lnTo>
                  <a:pt x="0" y="0"/>
                </a:lnTo>
                <a:lnTo>
                  <a:pt x="0" y="257996"/>
                </a:lnTo>
                <a:close/>
              </a:path>
            </a:pathLst>
          </a:custGeom>
          <a:ln w="12700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10150" y="3876675"/>
            <a:ext cx="933450" cy="4000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143500" y="3914775"/>
            <a:ext cx="685800" cy="3619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57150" y="3921798"/>
            <a:ext cx="167195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201930">
              <a:lnSpc>
                <a:spcPct val="100000"/>
              </a:lnSpc>
              <a:spcBef>
                <a:spcPts val="459"/>
              </a:spcBef>
              <a:tabLst>
                <a:tab pos="1003935" algn="l"/>
              </a:tabLst>
            </a:pPr>
            <a:r>
              <a:rPr sz="900" spc="35" dirty="0">
                <a:latin typeface="Calibri"/>
                <a:cs typeface="Calibri"/>
              </a:rPr>
              <a:t>Kubelet</a:t>
            </a:r>
            <a:r>
              <a:rPr sz="900" spc="35" dirty="0">
                <a:latin typeface="Times New Roman"/>
                <a:cs typeface="Times New Roman"/>
              </a:rPr>
              <a:t>	</a:t>
            </a:r>
            <a:r>
              <a:rPr sz="900" b="1" spc="-10" dirty="0">
                <a:solidFill>
                  <a:srgbClr val="FFFFFF"/>
                </a:solidFill>
                <a:latin typeface="Calibri"/>
                <a:cs typeface="Calibri"/>
              </a:rPr>
              <a:t>Kube-proxy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457809" y="3524250"/>
            <a:ext cx="933450" cy="40005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619750" y="3562350"/>
            <a:ext cx="647700" cy="36195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08132" y="3567112"/>
            <a:ext cx="788035" cy="25844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455"/>
              </a:spcBef>
            </a:pPr>
            <a:r>
              <a:rPr sz="900" spc="30" dirty="0">
                <a:latin typeface="Calibri"/>
                <a:cs typeface="Calibri"/>
              </a:rPr>
              <a:t>Docker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024006" y="263461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24006" y="2754627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24006" y="1471025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24006" y="1588767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22132" y="2637794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2132" y="2757739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10702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0702" y="1581464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78310" y="2641009"/>
            <a:ext cx="548640" cy="529590"/>
          </a:xfrm>
          <a:custGeom>
            <a:avLst/>
            <a:gdLst/>
            <a:ahLst/>
            <a:cxnLst/>
            <a:rect l="l" t="t" r="r" b="b"/>
            <a:pathLst>
              <a:path w="548640" h="529589">
                <a:moveTo>
                  <a:pt x="0" y="529541"/>
                </a:moveTo>
                <a:lnTo>
                  <a:pt x="548640" y="529541"/>
                </a:lnTo>
                <a:lnTo>
                  <a:pt x="548640" y="0"/>
                </a:lnTo>
                <a:lnTo>
                  <a:pt x="0" y="0"/>
                </a:lnTo>
                <a:lnTo>
                  <a:pt x="0" y="529541"/>
                </a:lnTo>
                <a:close/>
              </a:path>
            </a:pathLst>
          </a:custGeom>
          <a:solidFill>
            <a:srgbClr val="00AF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78310" y="2751072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78310" y="1463558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8310" y="1581464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10929" y="1482404"/>
            <a:ext cx="13747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to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6810" y="2668589"/>
            <a:ext cx="10648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5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Installation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53437" y="1483992"/>
            <a:ext cx="1688464" cy="48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Docker Swarm</a:t>
            </a:r>
            <a:r>
              <a:rPr sz="1500" b="1" spc="10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Vs.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60544" y="2665664"/>
            <a:ext cx="106743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Working of  </a:t>
            </a: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662421" y="1489783"/>
            <a:ext cx="113093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Kubernetes  </a:t>
            </a:r>
            <a:r>
              <a:rPr sz="1500" b="1" spc="-1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c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h</a:t>
            </a:r>
            <a:r>
              <a:rPr sz="1500" b="1" spc="-45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ec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58361" y="2673670"/>
            <a:ext cx="143764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Deployments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455025" y="400122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3950" b="0" spc="50" dirty="0">
                <a:solidFill>
                  <a:srgbClr val="7F7F7F"/>
                </a:solidFill>
                <a:latin typeface="Arial"/>
                <a:cs typeface="Arial"/>
              </a:rPr>
              <a:t>g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d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endParaRPr sz="395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10702" y="3809701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39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210702" y="3931915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8310" y="3778532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78310" y="3900804"/>
            <a:ext cx="5486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6809" y="3816352"/>
            <a:ext cx="10648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Services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852552" y="3839522"/>
            <a:ext cx="1068070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Ingress </a:t>
            </a:r>
            <a:r>
              <a:rPr sz="1500" b="1" spc="-25" dirty="0">
                <a:solidFill>
                  <a:srgbClr val="7F7F7F"/>
                </a:solidFill>
                <a:latin typeface="Arial"/>
                <a:cs typeface="Arial"/>
              </a:rPr>
              <a:t>in  </a:t>
            </a: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5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5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0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023488" y="3768970"/>
            <a:ext cx="548640" cy="548640"/>
          </a:xfrm>
          <a:custGeom>
            <a:avLst/>
            <a:gdLst/>
            <a:ahLst/>
            <a:cxnLst/>
            <a:rect l="l" t="t" r="r" b="b"/>
            <a:pathLst>
              <a:path w="548640" h="548639">
                <a:moveTo>
                  <a:pt x="0" y="548640"/>
                </a:moveTo>
                <a:lnTo>
                  <a:pt x="548640" y="548640"/>
                </a:lnTo>
                <a:lnTo>
                  <a:pt x="548640" y="0"/>
                </a:lnTo>
                <a:lnTo>
                  <a:pt x="0" y="0"/>
                </a:lnTo>
                <a:lnTo>
                  <a:pt x="0" y="548640"/>
                </a:lnTo>
                <a:close/>
              </a:path>
            </a:pathLst>
          </a:custGeom>
          <a:solidFill>
            <a:srgbClr val="646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023488" y="3890961"/>
            <a:ext cx="548640" cy="300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5"/>
              </a:spcBef>
            </a:pP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09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662425" y="3794445"/>
            <a:ext cx="106489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spc="-35" dirty="0">
                <a:solidFill>
                  <a:srgbClr val="7F7F7F"/>
                </a:solidFill>
                <a:latin typeface="Arial"/>
                <a:cs typeface="Arial"/>
              </a:rPr>
              <a:t>K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ub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10" dirty="0">
                <a:solidFill>
                  <a:srgbClr val="7F7F7F"/>
                </a:solidFill>
                <a:latin typeface="Arial"/>
                <a:cs typeface="Arial"/>
              </a:rPr>
              <a:t>r</a:t>
            </a:r>
            <a:r>
              <a:rPr sz="1500" b="1" spc="-20" dirty="0">
                <a:solidFill>
                  <a:srgbClr val="7F7F7F"/>
                </a:solidFill>
                <a:latin typeface="Arial"/>
                <a:cs typeface="Arial"/>
              </a:rPr>
              <a:t>n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spc="20" dirty="0">
                <a:solidFill>
                  <a:srgbClr val="7F7F7F"/>
                </a:solidFill>
                <a:latin typeface="Arial"/>
                <a:cs typeface="Arial"/>
              </a:rPr>
              <a:t>t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e</a:t>
            </a:r>
            <a:r>
              <a:rPr sz="1500" b="1" dirty="0">
                <a:solidFill>
                  <a:srgbClr val="7F7F7F"/>
                </a:solidFill>
                <a:latin typeface="Arial"/>
                <a:cs typeface="Arial"/>
              </a:rPr>
              <a:t>s </a:t>
            </a:r>
            <a:r>
              <a:rPr sz="150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500" b="1" spc="-15" dirty="0">
                <a:solidFill>
                  <a:srgbClr val="7F7F7F"/>
                </a:solidFill>
                <a:latin typeface="Arial"/>
                <a:cs typeface="Arial"/>
              </a:rPr>
              <a:t>Dashboard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1542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5900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Installation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512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Kubernetes</a:t>
            </a:r>
            <a:r>
              <a:rPr spc="-30" dirty="0"/>
              <a:t> </a:t>
            </a:r>
            <a:r>
              <a:rPr spc="5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820" y="959545"/>
            <a:ext cx="6219190" cy="1882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There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numerous </a:t>
            </a:r>
            <a:r>
              <a:rPr sz="1350" spc="5" dirty="0">
                <a:latin typeface="Calibri"/>
                <a:cs typeface="Calibri"/>
              </a:rPr>
              <a:t>ways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install </a:t>
            </a:r>
            <a:r>
              <a:rPr sz="1350" spc="-15" dirty="0">
                <a:latin typeface="Calibri"/>
                <a:cs typeface="Calibri"/>
              </a:rPr>
              <a:t>Kubernetes. </a:t>
            </a:r>
            <a:r>
              <a:rPr sz="1350" dirty="0">
                <a:latin typeface="Calibri"/>
                <a:cs typeface="Calibri"/>
              </a:rPr>
              <a:t>Following are some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popular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ways: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641985" indent="-285750">
              <a:lnSpc>
                <a:spcPct val="100000"/>
              </a:lnSpc>
              <a:spcBef>
                <a:spcPts val="5"/>
              </a:spcBef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b="1" spc="10" dirty="0">
                <a:latin typeface="Calibri"/>
                <a:cs typeface="Calibri"/>
              </a:rPr>
              <a:t>Kubeadm</a:t>
            </a:r>
            <a:r>
              <a:rPr sz="1350" spc="10" dirty="0">
                <a:latin typeface="Calibri"/>
                <a:cs typeface="Calibri"/>
              </a:rPr>
              <a:t>:</a:t>
            </a:r>
            <a:r>
              <a:rPr sz="1350" spc="-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Bare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Metal</a:t>
            </a:r>
            <a:r>
              <a:rPr sz="1350" spc="-8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Installation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Wingdings"/>
              <a:buChar char=""/>
            </a:pPr>
            <a:endParaRPr sz="1350">
              <a:latin typeface="Times New Roman"/>
              <a:cs typeface="Times New Roman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b="1" dirty="0">
                <a:latin typeface="Calibri"/>
                <a:cs typeface="Calibri"/>
              </a:rPr>
              <a:t>Minikube</a:t>
            </a:r>
            <a:r>
              <a:rPr sz="1350" dirty="0">
                <a:latin typeface="Calibri"/>
                <a:cs typeface="Calibri"/>
              </a:rPr>
              <a:t>: </a:t>
            </a:r>
            <a:r>
              <a:rPr sz="1350" spc="-10" dirty="0">
                <a:latin typeface="Calibri"/>
                <a:cs typeface="Calibri"/>
              </a:rPr>
              <a:t>Virtualized Environment </a:t>
            </a:r>
            <a:r>
              <a:rPr sz="1350" spc="20" dirty="0">
                <a:latin typeface="Calibri"/>
                <a:cs typeface="Calibri"/>
              </a:rPr>
              <a:t>for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Kubernetes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b="1" spc="5" dirty="0">
                <a:latin typeface="Calibri"/>
                <a:cs typeface="Calibri"/>
              </a:rPr>
              <a:t>Kops</a:t>
            </a:r>
            <a:r>
              <a:rPr sz="1350" spc="5" dirty="0">
                <a:latin typeface="Calibri"/>
                <a:cs typeface="Calibri"/>
              </a:rPr>
              <a:t>: </a:t>
            </a:r>
            <a:r>
              <a:rPr sz="1350" spc="-15" dirty="0">
                <a:latin typeface="Calibri"/>
                <a:cs typeface="Calibri"/>
              </a:rPr>
              <a:t>Kubernetes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40" dirty="0">
                <a:latin typeface="Calibri"/>
                <a:cs typeface="Calibri"/>
              </a:rPr>
              <a:t>AWS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"/>
            </a:pPr>
            <a:endParaRPr sz="1450">
              <a:latin typeface="Times New Roman"/>
              <a:cs typeface="Times New Roman"/>
            </a:endParaRPr>
          </a:p>
          <a:p>
            <a:pPr marL="641985" indent="-285750">
              <a:lnSpc>
                <a:spcPct val="100000"/>
              </a:lnSpc>
              <a:buFont typeface="Wingdings"/>
              <a:buChar char=""/>
              <a:tabLst>
                <a:tab pos="641350" algn="l"/>
                <a:tab pos="641985" algn="l"/>
              </a:tabLst>
            </a:pPr>
            <a:r>
              <a:rPr sz="1350" b="1" dirty="0">
                <a:latin typeface="Calibri"/>
                <a:cs typeface="Calibri"/>
              </a:rPr>
              <a:t>Kubernetes </a:t>
            </a:r>
            <a:r>
              <a:rPr sz="1350" b="1" spc="10" dirty="0">
                <a:latin typeface="Calibri"/>
                <a:cs typeface="Calibri"/>
              </a:rPr>
              <a:t>on </a:t>
            </a:r>
            <a:r>
              <a:rPr sz="1350" b="1" dirty="0">
                <a:latin typeface="Calibri"/>
                <a:cs typeface="Calibri"/>
              </a:rPr>
              <a:t>GCP</a:t>
            </a:r>
            <a:r>
              <a:rPr sz="1350" dirty="0">
                <a:latin typeface="Calibri"/>
                <a:cs typeface="Calibri"/>
              </a:rPr>
              <a:t>: </a:t>
            </a:r>
            <a:r>
              <a:rPr sz="1350" spc="-15" dirty="0">
                <a:latin typeface="Calibri"/>
                <a:cs typeface="Calibri"/>
              </a:rPr>
              <a:t>Kubernetes </a:t>
            </a:r>
            <a:r>
              <a:rPr sz="1350" spc="-25" dirty="0">
                <a:latin typeface="Calibri"/>
                <a:cs typeface="Calibri"/>
              </a:rPr>
              <a:t>running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dirty="0">
                <a:latin typeface="Calibri"/>
                <a:cs typeface="Calibri"/>
              </a:rPr>
              <a:t>Google </a:t>
            </a:r>
            <a:r>
              <a:rPr sz="1350" spc="5" dirty="0">
                <a:latin typeface="Calibri"/>
                <a:cs typeface="Calibri"/>
              </a:rPr>
              <a:t>Cloud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Platform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543800" y="3352800"/>
            <a:ext cx="1104900" cy="1076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84704" y="3392436"/>
            <a:ext cx="971510" cy="9423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300074" y="3808285"/>
            <a:ext cx="569075" cy="569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97623" y="3834777"/>
            <a:ext cx="501929" cy="5019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6336665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360" algn="l"/>
                <a:tab pos="2756535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Installing 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sz="3950" b="0" spc="12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Kubeadm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1352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rgbClr val="7F7F7F"/>
                </a:solidFill>
                <a:latin typeface="Arial"/>
                <a:cs typeface="Arial"/>
              </a:rPr>
              <a:t>Working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of</a:t>
            </a:r>
            <a:r>
              <a:rPr sz="3950" b="0" spc="12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6475" y="3448050"/>
            <a:ext cx="4029090" cy="1190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98192" y="3464682"/>
            <a:ext cx="3936365" cy="1097280"/>
          </a:xfrm>
          <a:custGeom>
            <a:avLst/>
            <a:gdLst/>
            <a:ahLst/>
            <a:cxnLst/>
            <a:rect l="l" t="t" r="r" b="b"/>
            <a:pathLst>
              <a:path w="3936365" h="1097279">
                <a:moveTo>
                  <a:pt x="3753093" y="0"/>
                </a:moveTo>
                <a:lnTo>
                  <a:pt x="182880" y="0"/>
                </a:lnTo>
                <a:lnTo>
                  <a:pt x="134276" y="6535"/>
                </a:lnTo>
                <a:lnTo>
                  <a:pt x="90593" y="24976"/>
                </a:lnTo>
                <a:lnTo>
                  <a:pt x="53578" y="53578"/>
                </a:lnTo>
                <a:lnTo>
                  <a:pt x="24976" y="90593"/>
                </a:lnTo>
                <a:lnTo>
                  <a:pt x="6535" y="134276"/>
                </a:lnTo>
                <a:lnTo>
                  <a:pt x="0" y="182880"/>
                </a:lnTo>
                <a:lnTo>
                  <a:pt x="0" y="914387"/>
                </a:lnTo>
                <a:lnTo>
                  <a:pt x="6535" y="963003"/>
                </a:lnTo>
                <a:lnTo>
                  <a:pt x="24976" y="1006687"/>
                </a:lnTo>
                <a:lnTo>
                  <a:pt x="53578" y="1043697"/>
                </a:lnTo>
                <a:lnTo>
                  <a:pt x="90593" y="1072290"/>
                </a:lnTo>
                <a:lnTo>
                  <a:pt x="134276" y="1090723"/>
                </a:lnTo>
                <a:lnTo>
                  <a:pt x="182880" y="1097255"/>
                </a:lnTo>
                <a:lnTo>
                  <a:pt x="3753093" y="1097255"/>
                </a:lnTo>
                <a:lnTo>
                  <a:pt x="3801703" y="1090723"/>
                </a:lnTo>
                <a:lnTo>
                  <a:pt x="3845387" y="1072290"/>
                </a:lnTo>
                <a:lnTo>
                  <a:pt x="3882401" y="1043697"/>
                </a:lnTo>
                <a:lnTo>
                  <a:pt x="3911000" y="1006687"/>
                </a:lnTo>
                <a:lnTo>
                  <a:pt x="3929439" y="963003"/>
                </a:lnTo>
                <a:lnTo>
                  <a:pt x="3935973" y="914387"/>
                </a:lnTo>
                <a:lnTo>
                  <a:pt x="3935973" y="182880"/>
                </a:lnTo>
                <a:lnTo>
                  <a:pt x="3929439" y="134276"/>
                </a:lnTo>
                <a:lnTo>
                  <a:pt x="3911000" y="90593"/>
                </a:lnTo>
                <a:lnTo>
                  <a:pt x="3882401" y="53578"/>
                </a:lnTo>
                <a:lnTo>
                  <a:pt x="3845387" y="24976"/>
                </a:lnTo>
                <a:lnTo>
                  <a:pt x="3801703" y="6535"/>
                </a:lnTo>
                <a:lnTo>
                  <a:pt x="375309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98191" y="3464683"/>
            <a:ext cx="3936365" cy="1097280"/>
          </a:xfrm>
          <a:custGeom>
            <a:avLst/>
            <a:gdLst/>
            <a:ahLst/>
            <a:cxnLst/>
            <a:rect l="l" t="t" r="r" b="b"/>
            <a:pathLst>
              <a:path w="3936365" h="1097279">
                <a:moveTo>
                  <a:pt x="0" y="182879"/>
                </a:moveTo>
                <a:lnTo>
                  <a:pt x="6535" y="134276"/>
                </a:lnTo>
                <a:lnTo>
                  <a:pt x="24976" y="90593"/>
                </a:lnTo>
                <a:lnTo>
                  <a:pt x="53578" y="53578"/>
                </a:lnTo>
                <a:lnTo>
                  <a:pt x="90593" y="24976"/>
                </a:lnTo>
                <a:lnTo>
                  <a:pt x="134276" y="6535"/>
                </a:lnTo>
                <a:lnTo>
                  <a:pt x="182879" y="0"/>
                </a:lnTo>
                <a:lnTo>
                  <a:pt x="3753093" y="0"/>
                </a:lnTo>
                <a:lnTo>
                  <a:pt x="3801703" y="6535"/>
                </a:lnTo>
                <a:lnTo>
                  <a:pt x="3845387" y="24976"/>
                </a:lnTo>
                <a:lnTo>
                  <a:pt x="3882401" y="53578"/>
                </a:lnTo>
                <a:lnTo>
                  <a:pt x="3911000" y="90593"/>
                </a:lnTo>
                <a:lnTo>
                  <a:pt x="3929439" y="134276"/>
                </a:lnTo>
                <a:lnTo>
                  <a:pt x="3935973" y="182879"/>
                </a:lnTo>
                <a:lnTo>
                  <a:pt x="3935973" y="914387"/>
                </a:lnTo>
                <a:lnTo>
                  <a:pt x="3929439" y="963003"/>
                </a:lnTo>
                <a:lnTo>
                  <a:pt x="3911000" y="1006687"/>
                </a:lnTo>
                <a:lnTo>
                  <a:pt x="3882401" y="1043697"/>
                </a:lnTo>
                <a:lnTo>
                  <a:pt x="3845387" y="1072290"/>
                </a:lnTo>
                <a:lnTo>
                  <a:pt x="3801703" y="1090723"/>
                </a:lnTo>
                <a:lnTo>
                  <a:pt x="3753093" y="1097255"/>
                </a:lnTo>
                <a:lnTo>
                  <a:pt x="182879" y="1097255"/>
                </a:lnTo>
                <a:lnTo>
                  <a:pt x="134276" y="1090723"/>
                </a:lnTo>
                <a:lnTo>
                  <a:pt x="90593" y="1072290"/>
                </a:lnTo>
                <a:lnTo>
                  <a:pt x="53578" y="1043697"/>
                </a:lnTo>
                <a:lnTo>
                  <a:pt x="24976" y="1006687"/>
                </a:lnTo>
                <a:lnTo>
                  <a:pt x="6535" y="963003"/>
                </a:lnTo>
                <a:lnTo>
                  <a:pt x="0" y="914387"/>
                </a:lnTo>
                <a:lnTo>
                  <a:pt x="0" y="18287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239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Working </a:t>
            </a:r>
            <a:r>
              <a:rPr spc="10" dirty="0"/>
              <a:t>of</a:t>
            </a:r>
            <a:r>
              <a:rPr spc="-15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05156" y="3579557"/>
            <a:ext cx="333121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9050" algn="just">
              <a:lnSpc>
                <a:spcPct val="99800"/>
              </a:lnSpc>
              <a:spcBef>
                <a:spcPts val="105"/>
              </a:spcBef>
            </a:pPr>
            <a:r>
              <a:rPr sz="1350" b="1" spc="15" dirty="0">
                <a:latin typeface="Calibri"/>
                <a:cs typeface="Calibri"/>
              </a:rPr>
              <a:t>Pods</a:t>
            </a:r>
            <a:r>
              <a:rPr sz="1350" b="1" spc="-10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can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have </a:t>
            </a:r>
            <a:r>
              <a:rPr sz="1350" dirty="0">
                <a:latin typeface="Calibri"/>
                <a:cs typeface="Calibri"/>
              </a:rPr>
              <a:t>one</a:t>
            </a:r>
            <a:r>
              <a:rPr sz="1350" spc="-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or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more </a:t>
            </a:r>
            <a:r>
              <a:rPr sz="1350" dirty="0">
                <a:latin typeface="Calibri"/>
                <a:cs typeface="Calibri"/>
              </a:rPr>
              <a:t>containers</a:t>
            </a:r>
            <a:r>
              <a:rPr sz="1350" spc="-1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coupled  </a:t>
            </a:r>
            <a:r>
              <a:rPr sz="1350" spc="-25" dirty="0">
                <a:latin typeface="Calibri"/>
                <a:cs typeface="Calibri"/>
              </a:rPr>
              <a:t>together. </a:t>
            </a:r>
            <a:r>
              <a:rPr sz="1350" spc="-5" dirty="0">
                <a:latin typeface="Calibri"/>
                <a:cs typeface="Calibri"/>
              </a:rPr>
              <a:t>They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basic </a:t>
            </a:r>
            <a:r>
              <a:rPr sz="1350" spc="-25" dirty="0">
                <a:latin typeface="Calibri"/>
                <a:cs typeface="Calibri"/>
              </a:rPr>
              <a:t>unit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Kubernetes.  </a:t>
            </a: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increase </a:t>
            </a:r>
            <a:r>
              <a:rPr sz="1350" spc="-20" dirty="0">
                <a:latin typeface="Calibri"/>
                <a:cs typeface="Calibri"/>
              </a:rPr>
              <a:t>high </a:t>
            </a:r>
            <a:r>
              <a:rPr sz="1350" spc="-10" dirty="0">
                <a:latin typeface="Calibri"/>
                <a:cs typeface="Calibri"/>
              </a:rPr>
              <a:t>availability,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5" dirty="0">
                <a:latin typeface="Calibri"/>
                <a:cs typeface="Calibri"/>
              </a:rPr>
              <a:t>always</a:t>
            </a:r>
            <a:r>
              <a:rPr sz="1350" spc="-18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prefer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91875" y="4199885"/>
            <a:ext cx="15519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pods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be </a:t>
            </a:r>
            <a:r>
              <a:rPr sz="1350" spc="-5" dirty="0">
                <a:latin typeface="Calibri"/>
                <a:cs typeface="Calibri"/>
              </a:rPr>
              <a:t>in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replicas.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696215" y="1209675"/>
            <a:ext cx="72390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2720" y="1231757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318119" y="0"/>
                </a:moveTo>
                <a:lnTo>
                  <a:pt x="254026" y="2725"/>
                </a:lnTo>
                <a:lnTo>
                  <a:pt x="194321" y="10543"/>
                </a:lnTo>
                <a:lnTo>
                  <a:pt x="140285" y="22912"/>
                </a:lnTo>
                <a:lnTo>
                  <a:pt x="93200" y="39292"/>
                </a:lnTo>
                <a:lnTo>
                  <a:pt x="54347" y="59142"/>
                </a:lnTo>
                <a:lnTo>
                  <a:pt x="6465" y="107092"/>
                </a:lnTo>
                <a:lnTo>
                  <a:pt x="0" y="134112"/>
                </a:lnTo>
                <a:lnTo>
                  <a:pt x="0" y="670834"/>
                </a:lnTo>
                <a:lnTo>
                  <a:pt x="25008" y="723093"/>
                </a:lnTo>
                <a:lnTo>
                  <a:pt x="93200" y="765760"/>
                </a:lnTo>
                <a:lnTo>
                  <a:pt x="140285" y="782149"/>
                </a:lnTo>
                <a:lnTo>
                  <a:pt x="194321" y="794522"/>
                </a:lnTo>
                <a:lnTo>
                  <a:pt x="254026" y="802342"/>
                </a:lnTo>
                <a:lnTo>
                  <a:pt x="318119" y="805068"/>
                </a:lnTo>
                <a:lnTo>
                  <a:pt x="382217" y="802342"/>
                </a:lnTo>
                <a:lnTo>
                  <a:pt x="441916" y="794522"/>
                </a:lnTo>
                <a:lnTo>
                  <a:pt x="495938" y="782149"/>
                </a:lnTo>
                <a:lnTo>
                  <a:pt x="543005" y="765760"/>
                </a:lnTo>
                <a:lnTo>
                  <a:pt x="581837" y="745895"/>
                </a:lnTo>
                <a:lnTo>
                  <a:pt x="629687" y="697893"/>
                </a:lnTo>
                <a:lnTo>
                  <a:pt x="636148" y="670834"/>
                </a:lnTo>
                <a:lnTo>
                  <a:pt x="636148" y="134112"/>
                </a:lnTo>
                <a:lnTo>
                  <a:pt x="611157" y="81923"/>
                </a:lnTo>
                <a:lnTo>
                  <a:pt x="543005" y="39292"/>
                </a:lnTo>
                <a:lnTo>
                  <a:pt x="495938" y="22912"/>
                </a:lnTo>
                <a:lnTo>
                  <a:pt x="441916" y="10543"/>
                </a:lnTo>
                <a:lnTo>
                  <a:pt x="382217" y="2725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12719" y="1365869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19">
                <a:moveTo>
                  <a:pt x="636148" y="0"/>
                </a:moveTo>
                <a:lnTo>
                  <a:pt x="611157" y="52277"/>
                </a:lnTo>
                <a:lnTo>
                  <a:pt x="543004" y="94952"/>
                </a:lnTo>
                <a:lnTo>
                  <a:pt x="495938" y="111343"/>
                </a:lnTo>
                <a:lnTo>
                  <a:pt x="441916" y="123718"/>
                </a:lnTo>
                <a:lnTo>
                  <a:pt x="382217" y="131538"/>
                </a:lnTo>
                <a:lnTo>
                  <a:pt x="318119" y="134264"/>
                </a:lnTo>
                <a:lnTo>
                  <a:pt x="254026" y="131538"/>
                </a:lnTo>
                <a:lnTo>
                  <a:pt x="194321" y="123718"/>
                </a:lnTo>
                <a:lnTo>
                  <a:pt x="140285" y="111343"/>
                </a:lnTo>
                <a:lnTo>
                  <a:pt x="93200" y="94952"/>
                </a:lnTo>
                <a:lnTo>
                  <a:pt x="54347" y="75084"/>
                </a:lnTo>
                <a:lnTo>
                  <a:pt x="6465" y="2706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2719" y="1231757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0" y="134111"/>
                </a:moveTo>
                <a:lnTo>
                  <a:pt x="25008" y="81923"/>
                </a:lnTo>
                <a:lnTo>
                  <a:pt x="93200" y="39292"/>
                </a:lnTo>
                <a:lnTo>
                  <a:pt x="140285" y="22912"/>
                </a:lnTo>
                <a:lnTo>
                  <a:pt x="194321" y="10543"/>
                </a:lnTo>
                <a:lnTo>
                  <a:pt x="254026" y="2725"/>
                </a:lnTo>
                <a:lnTo>
                  <a:pt x="318119" y="0"/>
                </a:lnTo>
                <a:lnTo>
                  <a:pt x="382217" y="2725"/>
                </a:lnTo>
                <a:lnTo>
                  <a:pt x="441916" y="10543"/>
                </a:lnTo>
                <a:lnTo>
                  <a:pt x="495938" y="22912"/>
                </a:lnTo>
                <a:lnTo>
                  <a:pt x="543004" y="39292"/>
                </a:lnTo>
                <a:lnTo>
                  <a:pt x="581837" y="59142"/>
                </a:lnTo>
                <a:lnTo>
                  <a:pt x="629687" y="107092"/>
                </a:lnTo>
                <a:lnTo>
                  <a:pt x="636148" y="134111"/>
                </a:lnTo>
                <a:lnTo>
                  <a:pt x="636148" y="670834"/>
                </a:lnTo>
                <a:lnTo>
                  <a:pt x="611157" y="723093"/>
                </a:lnTo>
                <a:lnTo>
                  <a:pt x="543004" y="765760"/>
                </a:lnTo>
                <a:lnTo>
                  <a:pt x="495938" y="782149"/>
                </a:lnTo>
                <a:lnTo>
                  <a:pt x="441916" y="794522"/>
                </a:lnTo>
                <a:lnTo>
                  <a:pt x="382217" y="802341"/>
                </a:lnTo>
                <a:lnTo>
                  <a:pt x="318119" y="805068"/>
                </a:lnTo>
                <a:lnTo>
                  <a:pt x="254026" y="802341"/>
                </a:lnTo>
                <a:lnTo>
                  <a:pt x="194321" y="794522"/>
                </a:lnTo>
                <a:lnTo>
                  <a:pt x="140285" y="782149"/>
                </a:lnTo>
                <a:lnTo>
                  <a:pt x="93200" y="765760"/>
                </a:lnTo>
                <a:lnTo>
                  <a:pt x="54347" y="745895"/>
                </a:lnTo>
                <a:lnTo>
                  <a:pt x="6465" y="697893"/>
                </a:lnTo>
                <a:lnTo>
                  <a:pt x="0" y="670834"/>
                </a:lnTo>
                <a:lnTo>
                  <a:pt x="0" y="13411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215" y="2333625"/>
            <a:ext cx="723900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2720" y="2348233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318119" y="0"/>
                </a:moveTo>
                <a:lnTo>
                  <a:pt x="254026" y="2725"/>
                </a:lnTo>
                <a:lnTo>
                  <a:pt x="194321" y="10542"/>
                </a:lnTo>
                <a:lnTo>
                  <a:pt x="140285" y="22910"/>
                </a:lnTo>
                <a:lnTo>
                  <a:pt x="93200" y="39289"/>
                </a:lnTo>
                <a:lnTo>
                  <a:pt x="54347" y="59138"/>
                </a:lnTo>
                <a:lnTo>
                  <a:pt x="6465" y="107090"/>
                </a:lnTo>
                <a:lnTo>
                  <a:pt x="0" y="134112"/>
                </a:lnTo>
                <a:lnTo>
                  <a:pt x="0" y="670941"/>
                </a:lnTo>
                <a:lnTo>
                  <a:pt x="25008" y="723128"/>
                </a:lnTo>
                <a:lnTo>
                  <a:pt x="93200" y="765759"/>
                </a:lnTo>
                <a:lnTo>
                  <a:pt x="140285" y="782139"/>
                </a:lnTo>
                <a:lnTo>
                  <a:pt x="194321" y="794508"/>
                </a:lnTo>
                <a:lnTo>
                  <a:pt x="254026" y="802326"/>
                </a:lnTo>
                <a:lnTo>
                  <a:pt x="318119" y="805053"/>
                </a:lnTo>
                <a:lnTo>
                  <a:pt x="382217" y="802326"/>
                </a:lnTo>
                <a:lnTo>
                  <a:pt x="441916" y="794508"/>
                </a:lnTo>
                <a:lnTo>
                  <a:pt x="495938" y="782139"/>
                </a:lnTo>
                <a:lnTo>
                  <a:pt x="543005" y="765759"/>
                </a:lnTo>
                <a:lnTo>
                  <a:pt x="581837" y="745908"/>
                </a:lnTo>
                <a:lnTo>
                  <a:pt x="629687" y="697959"/>
                </a:lnTo>
                <a:lnTo>
                  <a:pt x="636148" y="670941"/>
                </a:lnTo>
                <a:lnTo>
                  <a:pt x="636148" y="134112"/>
                </a:lnTo>
                <a:lnTo>
                  <a:pt x="611157" y="81919"/>
                </a:lnTo>
                <a:lnTo>
                  <a:pt x="543005" y="39289"/>
                </a:lnTo>
                <a:lnTo>
                  <a:pt x="495938" y="22910"/>
                </a:lnTo>
                <a:lnTo>
                  <a:pt x="441916" y="10542"/>
                </a:lnTo>
                <a:lnTo>
                  <a:pt x="382217" y="2725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2719" y="2482346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19">
                <a:moveTo>
                  <a:pt x="636148" y="0"/>
                </a:moveTo>
                <a:lnTo>
                  <a:pt x="611157" y="52261"/>
                </a:lnTo>
                <a:lnTo>
                  <a:pt x="543004" y="94926"/>
                </a:lnTo>
                <a:lnTo>
                  <a:pt x="495938" y="111314"/>
                </a:lnTo>
                <a:lnTo>
                  <a:pt x="441916" y="123686"/>
                </a:lnTo>
                <a:lnTo>
                  <a:pt x="382217" y="131505"/>
                </a:lnTo>
                <a:lnTo>
                  <a:pt x="318119" y="134230"/>
                </a:lnTo>
                <a:lnTo>
                  <a:pt x="254026" y="131505"/>
                </a:lnTo>
                <a:lnTo>
                  <a:pt x="194321" y="123686"/>
                </a:lnTo>
                <a:lnTo>
                  <a:pt x="140285" y="111314"/>
                </a:lnTo>
                <a:lnTo>
                  <a:pt x="93200" y="94926"/>
                </a:lnTo>
                <a:lnTo>
                  <a:pt x="54347" y="75063"/>
                </a:lnTo>
                <a:lnTo>
                  <a:pt x="6465" y="2706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12719" y="2348234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0" y="134111"/>
                </a:moveTo>
                <a:lnTo>
                  <a:pt x="25008" y="81919"/>
                </a:lnTo>
                <a:lnTo>
                  <a:pt x="93200" y="39289"/>
                </a:lnTo>
                <a:lnTo>
                  <a:pt x="140285" y="22910"/>
                </a:lnTo>
                <a:lnTo>
                  <a:pt x="194321" y="10542"/>
                </a:lnTo>
                <a:lnTo>
                  <a:pt x="254026" y="2725"/>
                </a:lnTo>
                <a:lnTo>
                  <a:pt x="318119" y="0"/>
                </a:lnTo>
                <a:lnTo>
                  <a:pt x="382217" y="2725"/>
                </a:lnTo>
                <a:lnTo>
                  <a:pt x="441916" y="10542"/>
                </a:lnTo>
                <a:lnTo>
                  <a:pt x="495938" y="22910"/>
                </a:lnTo>
                <a:lnTo>
                  <a:pt x="543004" y="39289"/>
                </a:lnTo>
                <a:lnTo>
                  <a:pt x="581837" y="59138"/>
                </a:lnTo>
                <a:lnTo>
                  <a:pt x="629687" y="107090"/>
                </a:lnTo>
                <a:lnTo>
                  <a:pt x="636148" y="134111"/>
                </a:lnTo>
                <a:lnTo>
                  <a:pt x="636148" y="670940"/>
                </a:lnTo>
                <a:lnTo>
                  <a:pt x="611157" y="723128"/>
                </a:lnTo>
                <a:lnTo>
                  <a:pt x="543004" y="765759"/>
                </a:lnTo>
                <a:lnTo>
                  <a:pt x="495938" y="782139"/>
                </a:lnTo>
                <a:lnTo>
                  <a:pt x="441916" y="794508"/>
                </a:lnTo>
                <a:lnTo>
                  <a:pt x="382217" y="802326"/>
                </a:lnTo>
                <a:lnTo>
                  <a:pt x="318119" y="805052"/>
                </a:lnTo>
                <a:lnTo>
                  <a:pt x="254026" y="802326"/>
                </a:lnTo>
                <a:lnTo>
                  <a:pt x="194321" y="794508"/>
                </a:lnTo>
                <a:lnTo>
                  <a:pt x="140285" y="782139"/>
                </a:lnTo>
                <a:lnTo>
                  <a:pt x="93200" y="765759"/>
                </a:lnTo>
                <a:lnTo>
                  <a:pt x="54347" y="745908"/>
                </a:lnTo>
                <a:lnTo>
                  <a:pt x="6465" y="697959"/>
                </a:lnTo>
                <a:lnTo>
                  <a:pt x="0" y="670940"/>
                </a:lnTo>
                <a:lnTo>
                  <a:pt x="0" y="13411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6215" y="3448050"/>
            <a:ext cx="723900" cy="895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12720" y="3464682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79">
                <a:moveTo>
                  <a:pt x="318119" y="0"/>
                </a:moveTo>
                <a:lnTo>
                  <a:pt x="254026" y="2726"/>
                </a:lnTo>
                <a:lnTo>
                  <a:pt x="194321" y="10546"/>
                </a:lnTo>
                <a:lnTo>
                  <a:pt x="140285" y="22920"/>
                </a:lnTo>
                <a:lnTo>
                  <a:pt x="93200" y="39310"/>
                </a:lnTo>
                <a:lnTo>
                  <a:pt x="54347" y="59176"/>
                </a:lnTo>
                <a:lnTo>
                  <a:pt x="6465" y="107181"/>
                </a:lnTo>
                <a:lnTo>
                  <a:pt x="0" y="134243"/>
                </a:lnTo>
                <a:lnTo>
                  <a:pt x="0" y="670928"/>
                </a:lnTo>
                <a:lnTo>
                  <a:pt x="25008" y="723158"/>
                </a:lnTo>
                <a:lnTo>
                  <a:pt x="93200" y="765811"/>
                </a:lnTo>
                <a:lnTo>
                  <a:pt x="140285" y="782196"/>
                </a:lnTo>
                <a:lnTo>
                  <a:pt x="194321" y="794568"/>
                </a:lnTo>
                <a:lnTo>
                  <a:pt x="254026" y="802387"/>
                </a:lnTo>
                <a:lnTo>
                  <a:pt x="318119" y="805113"/>
                </a:lnTo>
                <a:lnTo>
                  <a:pt x="382217" y="802387"/>
                </a:lnTo>
                <a:lnTo>
                  <a:pt x="441916" y="794568"/>
                </a:lnTo>
                <a:lnTo>
                  <a:pt x="495938" y="782196"/>
                </a:lnTo>
                <a:lnTo>
                  <a:pt x="543005" y="765811"/>
                </a:lnTo>
                <a:lnTo>
                  <a:pt x="581837" y="745951"/>
                </a:lnTo>
                <a:lnTo>
                  <a:pt x="629687" y="697971"/>
                </a:lnTo>
                <a:lnTo>
                  <a:pt x="636148" y="670928"/>
                </a:lnTo>
                <a:lnTo>
                  <a:pt x="636148" y="134243"/>
                </a:lnTo>
                <a:lnTo>
                  <a:pt x="611157" y="81979"/>
                </a:lnTo>
                <a:lnTo>
                  <a:pt x="543005" y="39310"/>
                </a:lnTo>
                <a:lnTo>
                  <a:pt x="495938" y="22920"/>
                </a:lnTo>
                <a:lnTo>
                  <a:pt x="441916" y="10546"/>
                </a:lnTo>
                <a:lnTo>
                  <a:pt x="382217" y="2726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12719" y="3598926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20">
                <a:moveTo>
                  <a:pt x="636148" y="0"/>
                </a:moveTo>
                <a:lnTo>
                  <a:pt x="611157" y="52192"/>
                </a:lnTo>
                <a:lnTo>
                  <a:pt x="543004" y="94822"/>
                </a:lnTo>
                <a:lnTo>
                  <a:pt x="495938" y="111201"/>
                </a:lnTo>
                <a:lnTo>
                  <a:pt x="441916" y="123569"/>
                </a:lnTo>
                <a:lnTo>
                  <a:pt x="382217" y="131386"/>
                </a:lnTo>
                <a:lnTo>
                  <a:pt x="318119" y="134111"/>
                </a:lnTo>
                <a:lnTo>
                  <a:pt x="254026" y="131386"/>
                </a:lnTo>
                <a:lnTo>
                  <a:pt x="194321" y="123569"/>
                </a:lnTo>
                <a:lnTo>
                  <a:pt x="140285" y="111201"/>
                </a:lnTo>
                <a:lnTo>
                  <a:pt x="93200" y="94822"/>
                </a:lnTo>
                <a:lnTo>
                  <a:pt x="54347" y="74973"/>
                </a:lnTo>
                <a:lnTo>
                  <a:pt x="6465" y="2702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12719" y="3464683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79">
                <a:moveTo>
                  <a:pt x="0" y="134243"/>
                </a:moveTo>
                <a:lnTo>
                  <a:pt x="25008" y="81979"/>
                </a:lnTo>
                <a:lnTo>
                  <a:pt x="93200" y="39310"/>
                </a:lnTo>
                <a:lnTo>
                  <a:pt x="140285" y="22920"/>
                </a:lnTo>
                <a:lnTo>
                  <a:pt x="194321" y="10546"/>
                </a:lnTo>
                <a:lnTo>
                  <a:pt x="254026" y="2726"/>
                </a:lnTo>
                <a:lnTo>
                  <a:pt x="318119" y="0"/>
                </a:lnTo>
                <a:lnTo>
                  <a:pt x="382217" y="2726"/>
                </a:lnTo>
                <a:lnTo>
                  <a:pt x="441916" y="10546"/>
                </a:lnTo>
                <a:lnTo>
                  <a:pt x="495938" y="22920"/>
                </a:lnTo>
                <a:lnTo>
                  <a:pt x="543004" y="39310"/>
                </a:lnTo>
                <a:lnTo>
                  <a:pt x="581837" y="59176"/>
                </a:lnTo>
                <a:lnTo>
                  <a:pt x="629687" y="107181"/>
                </a:lnTo>
                <a:lnTo>
                  <a:pt x="636148" y="134243"/>
                </a:lnTo>
                <a:lnTo>
                  <a:pt x="636148" y="670928"/>
                </a:lnTo>
                <a:lnTo>
                  <a:pt x="611157" y="723158"/>
                </a:lnTo>
                <a:lnTo>
                  <a:pt x="543004" y="765811"/>
                </a:lnTo>
                <a:lnTo>
                  <a:pt x="495938" y="782196"/>
                </a:lnTo>
                <a:lnTo>
                  <a:pt x="441916" y="794568"/>
                </a:lnTo>
                <a:lnTo>
                  <a:pt x="382217" y="802387"/>
                </a:lnTo>
                <a:lnTo>
                  <a:pt x="318119" y="805113"/>
                </a:lnTo>
                <a:lnTo>
                  <a:pt x="254026" y="802387"/>
                </a:lnTo>
                <a:lnTo>
                  <a:pt x="194321" y="794568"/>
                </a:lnTo>
                <a:lnTo>
                  <a:pt x="140285" y="782196"/>
                </a:lnTo>
                <a:lnTo>
                  <a:pt x="93200" y="765811"/>
                </a:lnTo>
                <a:lnTo>
                  <a:pt x="54347" y="745951"/>
                </a:lnTo>
                <a:lnTo>
                  <a:pt x="6465" y="697971"/>
                </a:lnTo>
                <a:lnTo>
                  <a:pt x="0" y="670928"/>
                </a:lnTo>
                <a:lnTo>
                  <a:pt x="0" y="1342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747641" y="2064065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747641" y="3210943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47641" y="4329429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0800" y="2389010"/>
            <a:ext cx="860969" cy="87463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239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Working </a:t>
            </a:r>
            <a:r>
              <a:rPr spc="10" dirty="0"/>
              <a:t>of</a:t>
            </a:r>
            <a:r>
              <a:rPr spc="-15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3" name="object 3"/>
          <p:cNvSpPr/>
          <p:nvPr/>
        </p:nvSpPr>
        <p:spPr>
          <a:xfrm>
            <a:off x="620800" y="2389010"/>
            <a:ext cx="860969" cy="87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696215" y="1209675"/>
            <a:ext cx="72390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12720" y="1231757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318119" y="0"/>
                </a:moveTo>
                <a:lnTo>
                  <a:pt x="254026" y="2725"/>
                </a:lnTo>
                <a:lnTo>
                  <a:pt x="194321" y="10543"/>
                </a:lnTo>
                <a:lnTo>
                  <a:pt x="140285" y="22912"/>
                </a:lnTo>
                <a:lnTo>
                  <a:pt x="93200" y="39292"/>
                </a:lnTo>
                <a:lnTo>
                  <a:pt x="54347" y="59142"/>
                </a:lnTo>
                <a:lnTo>
                  <a:pt x="6465" y="107092"/>
                </a:lnTo>
                <a:lnTo>
                  <a:pt x="0" y="134112"/>
                </a:lnTo>
                <a:lnTo>
                  <a:pt x="0" y="670834"/>
                </a:lnTo>
                <a:lnTo>
                  <a:pt x="25008" y="723093"/>
                </a:lnTo>
                <a:lnTo>
                  <a:pt x="93200" y="765760"/>
                </a:lnTo>
                <a:lnTo>
                  <a:pt x="140285" y="782149"/>
                </a:lnTo>
                <a:lnTo>
                  <a:pt x="194321" y="794522"/>
                </a:lnTo>
                <a:lnTo>
                  <a:pt x="254026" y="802342"/>
                </a:lnTo>
                <a:lnTo>
                  <a:pt x="318119" y="805068"/>
                </a:lnTo>
                <a:lnTo>
                  <a:pt x="382217" y="802342"/>
                </a:lnTo>
                <a:lnTo>
                  <a:pt x="441916" y="794522"/>
                </a:lnTo>
                <a:lnTo>
                  <a:pt x="495938" y="782149"/>
                </a:lnTo>
                <a:lnTo>
                  <a:pt x="543005" y="765760"/>
                </a:lnTo>
                <a:lnTo>
                  <a:pt x="581837" y="745895"/>
                </a:lnTo>
                <a:lnTo>
                  <a:pt x="629687" y="697893"/>
                </a:lnTo>
                <a:lnTo>
                  <a:pt x="636148" y="670834"/>
                </a:lnTo>
                <a:lnTo>
                  <a:pt x="636148" y="134112"/>
                </a:lnTo>
                <a:lnTo>
                  <a:pt x="611157" y="81923"/>
                </a:lnTo>
                <a:lnTo>
                  <a:pt x="543005" y="39292"/>
                </a:lnTo>
                <a:lnTo>
                  <a:pt x="495938" y="22912"/>
                </a:lnTo>
                <a:lnTo>
                  <a:pt x="441916" y="10543"/>
                </a:lnTo>
                <a:lnTo>
                  <a:pt x="382217" y="2725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712719" y="1365869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19">
                <a:moveTo>
                  <a:pt x="636148" y="0"/>
                </a:moveTo>
                <a:lnTo>
                  <a:pt x="611157" y="52277"/>
                </a:lnTo>
                <a:lnTo>
                  <a:pt x="543004" y="94952"/>
                </a:lnTo>
                <a:lnTo>
                  <a:pt x="495938" y="111343"/>
                </a:lnTo>
                <a:lnTo>
                  <a:pt x="441916" y="123718"/>
                </a:lnTo>
                <a:lnTo>
                  <a:pt x="382217" y="131538"/>
                </a:lnTo>
                <a:lnTo>
                  <a:pt x="318119" y="134264"/>
                </a:lnTo>
                <a:lnTo>
                  <a:pt x="254026" y="131538"/>
                </a:lnTo>
                <a:lnTo>
                  <a:pt x="194321" y="123718"/>
                </a:lnTo>
                <a:lnTo>
                  <a:pt x="140285" y="111343"/>
                </a:lnTo>
                <a:lnTo>
                  <a:pt x="93200" y="94952"/>
                </a:lnTo>
                <a:lnTo>
                  <a:pt x="54347" y="75084"/>
                </a:lnTo>
                <a:lnTo>
                  <a:pt x="6465" y="2706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712719" y="1231757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0" y="134111"/>
                </a:moveTo>
                <a:lnTo>
                  <a:pt x="25008" y="81923"/>
                </a:lnTo>
                <a:lnTo>
                  <a:pt x="93200" y="39292"/>
                </a:lnTo>
                <a:lnTo>
                  <a:pt x="140285" y="22912"/>
                </a:lnTo>
                <a:lnTo>
                  <a:pt x="194321" y="10543"/>
                </a:lnTo>
                <a:lnTo>
                  <a:pt x="254026" y="2725"/>
                </a:lnTo>
                <a:lnTo>
                  <a:pt x="318119" y="0"/>
                </a:lnTo>
                <a:lnTo>
                  <a:pt x="382217" y="2725"/>
                </a:lnTo>
                <a:lnTo>
                  <a:pt x="441916" y="10543"/>
                </a:lnTo>
                <a:lnTo>
                  <a:pt x="495938" y="22912"/>
                </a:lnTo>
                <a:lnTo>
                  <a:pt x="543004" y="39292"/>
                </a:lnTo>
                <a:lnTo>
                  <a:pt x="581837" y="59142"/>
                </a:lnTo>
                <a:lnTo>
                  <a:pt x="629687" y="107092"/>
                </a:lnTo>
                <a:lnTo>
                  <a:pt x="636148" y="134111"/>
                </a:lnTo>
                <a:lnTo>
                  <a:pt x="636148" y="670834"/>
                </a:lnTo>
                <a:lnTo>
                  <a:pt x="611157" y="723093"/>
                </a:lnTo>
                <a:lnTo>
                  <a:pt x="543004" y="765760"/>
                </a:lnTo>
                <a:lnTo>
                  <a:pt x="495938" y="782149"/>
                </a:lnTo>
                <a:lnTo>
                  <a:pt x="441916" y="794522"/>
                </a:lnTo>
                <a:lnTo>
                  <a:pt x="382217" y="802341"/>
                </a:lnTo>
                <a:lnTo>
                  <a:pt x="318119" y="805068"/>
                </a:lnTo>
                <a:lnTo>
                  <a:pt x="254026" y="802341"/>
                </a:lnTo>
                <a:lnTo>
                  <a:pt x="194321" y="794522"/>
                </a:lnTo>
                <a:lnTo>
                  <a:pt x="140285" y="782149"/>
                </a:lnTo>
                <a:lnTo>
                  <a:pt x="93200" y="765760"/>
                </a:lnTo>
                <a:lnTo>
                  <a:pt x="54347" y="745895"/>
                </a:lnTo>
                <a:lnTo>
                  <a:pt x="6465" y="697893"/>
                </a:lnTo>
                <a:lnTo>
                  <a:pt x="0" y="670834"/>
                </a:lnTo>
                <a:lnTo>
                  <a:pt x="0" y="13411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96215" y="2333625"/>
            <a:ext cx="723900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712720" y="2348233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318119" y="0"/>
                </a:moveTo>
                <a:lnTo>
                  <a:pt x="254026" y="2725"/>
                </a:lnTo>
                <a:lnTo>
                  <a:pt x="194321" y="10542"/>
                </a:lnTo>
                <a:lnTo>
                  <a:pt x="140285" y="22910"/>
                </a:lnTo>
                <a:lnTo>
                  <a:pt x="93200" y="39289"/>
                </a:lnTo>
                <a:lnTo>
                  <a:pt x="54347" y="59138"/>
                </a:lnTo>
                <a:lnTo>
                  <a:pt x="6465" y="107090"/>
                </a:lnTo>
                <a:lnTo>
                  <a:pt x="0" y="134112"/>
                </a:lnTo>
                <a:lnTo>
                  <a:pt x="0" y="670941"/>
                </a:lnTo>
                <a:lnTo>
                  <a:pt x="25008" y="723128"/>
                </a:lnTo>
                <a:lnTo>
                  <a:pt x="93200" y="765759"/>
                </a:lnTo>
                <a:lnTo>
                  <a:pt x="140285" y="782139"/>
                </a:lnTo>
                <a:lnTo>
                  <a:pt x="194321" y="794508"/>
                </a:lnTo>
                <a:lnTo>
                  <a:pt x="254026" y="802326"/>
                </a:lnTo>
                <a:lnTo>
                  <a:pt x="318119" y="805053"/>
                </a:lnTo>
                <a:lnTo>
                  <a:pt x="382217" y="802326"/>
                </a:lnTo>
                <a:lnTo>
                  <a:pt x="441916" y="794508"/>
                </a:lnTo>
                <a:lnTo>
                  <a:pt x="495938" y="782139"/>
                </a:lnTo>
                <a:lnTo>
                  <a:pt x="543005" y="765759"/>
                </a:lnTo>
                <a:lnTo>
                  <a:pt x="581837" y="745908"/>
                </a:lnTo>
                <a:lnTo>
                  <a:pt x="629687" y="697959"/>
                </a:lnTo>
                <a:lnTo>
                  <a:pt x="636148" y="670941"/>
                </a:lnTo>
                <a:lnTo>
                  <a:pt x="636148" y="134112"/>
                </a:lnTo>
                <a:lnTo>
                  <a:pt x="611157" y="81919"/>
                </a:lnTo>
                <a:lnTo>
                  <a:pt x="543005" y="39289"/>
                </a:lnTo>
                <a:lnTo>
                  <a:pt x="495938" y="22910"/>
                </a:lnTo>
                <a:lnTo>
                  <a:pt x="441916" y="10542"/>
                </a:lnTo>
                <a:lnTo>
                  <a:pt x="382217" y="2725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12719" y="2482346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19">
                <a:moveTo>
                  <a:pt x="636148" y="0"/>
                </a:moveTo>
                <a:lnTo>
                  <a:pt x="611157" y="52261"/>
                </a:lnTo>
                <a:lnTo>
                  <a:pt x="543004" y="94926"/>
                </a:lnTo>
                <a:lnTo>
                  <a:pt x="495938" y="111314"/>
                </a:lnTo>
                <a:lnTo>
                  <a:pt x="441916" y="123686"/>
                </a:lnTo>
                <a:lnTo>
                  <a:pt x="382217" y="131505"/>
                </a:lnTo>
                <a:lnTo>
                  <a:pt x="318119" y="134230"/>
                </a:lnTo>
                <a:lnTo>
                  <a:pt x="254026" y="131505"/>
                </a:lnTo>
                <a:lnTo>
                  <a:pt x="194321" y="123686"/>
                </a:lnTo>
                <a:lnTo>
                  <a:pt x="140285" y="111314"/>
                </a:lnTo>
                <a:lnTo>
                  <a:pt x="93200" y="94926"/>
                </a:lnTo>
                <a:lnTo>
                  <a:pt x="54347" y="75063"/>
                </a:lnTo>
                <a:lnTo>
                  <a:pt x="6465" y="2706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712719" y="2348234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80">
                <a:moveTo>
                  <a:pt x="0" y="134111"/>
                </a:moveTo>
                <a:lnTo>
                  <a:pt x="25008" y="81919"/>
                </a:lnTo>
                <a:lnTo>
                  <a:pt x="93200" y="39289"/>
                </a:lnTo>
                <a:lnTo>
                  <a:pt x="140285" y="22910"/>
                </a:lnTo>
                <a:lnTo>
                  <a:pt x="194321" y="10542"/>
                </a:lnTo>
                <a:lnTo>
                  <a:pt x="254026" y="2725"/>
                </a:lnTo>
                <a:lnTo>
                  <a:pt x="318119" y="0"/>
                </a:lnTo>
                <a:lnTo>
                  <a:pt x="382217" y="2725"/>
                </a:lnTo>
                <a:lnTo>
                  <a:pt x="441916" y="10542"/>
                </a:lnTo>
                <a:lnTo>
                  <a:pt x="495938" y="22910"/>
                </a:lnTo>
                <a:lnTo>
                  <a:pt x="543004" y="39289"/>
                </a:lnTo>
                <a:lnTo>
                  <a:pt x="581837" y="59138"/>
                </a:lnTo>
                <a:lnTo>
                  <a:pt x="629687" y="107090"/>
                </a:lnTo>
                <a:lnTo>
                  <a:pt x="636148" y="134111"/>
                </a:lnTo>
                <a:lnTo>
                  <a:pt x="636148" y="670940"/>
                </a:lnTo>
                <a:lnTo>
                  <a:pt x="611157" y="723128"/>
                </a:lnTo>
                <a:lnTo>
                  <a:pt x="543004" y="765759"/>
                </a:lnTo>
                <a:lnTo>
                  <a:pt x="495938" y="782139"/>
                </a:lnTo>
                <a:lnTo>
                  <a:pt x="441916" y="794508"/>
                </a:lnTo>
                <a:lnTo>
                  <a:pt x="382217" y="802326"/>
                </a:lnTo>
                <a:lnTo>
                  <a:pt x="318119" y="805052"/>
                </a:lnTo>
                <a:lnTo>
                  <a:pt x="254026" y="802326"/>
                </a:lnTo>
                <a:lnTo>
                  <a:pt x="194321" y="794508"/>
                </a:lnTo>
                <a:lnTo>
                  <a:pt x="140285" y="782139"/>
                </a:lnTo>
                <a:lnTo>
                  <a:pt x="93200" y="765759"/>
                </a:lnTo>
                <a:lnTo>
                  <a:pt x="54347" y="745908"/>
                </a:lnTo>
                <a:lnTo>
                  <a:pt x="6465" y="697959"/>
                </a:lnTo>
                <a:lnTo>
                  <a:pt x="0" y="670940"/>
                </a:lnTo>
                <a:lnTo>
                  <a:pt x="0" y="13411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696215" y="3448050"/>
            <a:ext cx="723900" cy="8953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712720" y="3464682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79">
                <a:moveTo>
                  <a:pt x="318119" y="0"/>
                </a:moveTo>
                <a:lnTo>
                  <a:pt x="254026" y="2726"/>
                </a:lnTo>
                <a:lnTo>
                  <a:pt x="194321" y="10546"/>
                </a:lnTo>
                <a:lnTo>
                  <a:pt x="140285" y="22920"/>
                </a:lnTo>
                <a:lnTo>
                  <a:pt x="93200" y="39310"/>
                </a:lnTo>
                <a:lnTo>
                  <a:pt x="54347" y="59176"/>
                </a:lnTo>
                <a:lnTo>
                  <a:pt x="6465" y="107181"/>
                </a:lnTo>
                <a:lnTo>
                  <a:pt x="0" y="134243"/>
                </a:lnTo>
                <a:lnTo>
                  <a:pt x="0" y="670928"/>
                </a:lnTo>
                <a:lnTo>
                  <a:pt x="25008" y="723158"/>
                </a:lnTo>
                <a:lnTo>
                  <a:pt x="93200" y="765811"/>
                </a:lnTo>
                <a:lnTo>
                  <a:pt x="140285" y="782196"/>
                </a:lnTo>
                <a:lnTo>
                  <a:pt x="194321" y="794568"/>
                </a:lnTo>
                <a:lnTo>
                  <a:pt x="254026" y="802387"/>
                </a:lnTo>
                <a:lnTo>
                  <a:pt x="318119" y="805113"/>
                </a:lnTo>
                <a:lnTo>
                  <a:pt x="382217" y="802387"/>
                </a:lnTo>
                <a:lnTo>
                  <a:pt x="441916" y="794568"/>
                </a:lnTo>
                <a:lnTo>
                  <a:pt x="495938" y="782196"/>
                </a:lnTo>
                <a:lnTo>
                  <a:pt x="543005" y="765811"/>
                </a:lnTo>
                <a:lnTo>
                  <a:pt x="581837" y="745951"/>
                </a:lnTo>
                <a:lnTo>
                  <a:pt x="629687" y="697971"/>
                </a:lnTo>
                <a:lnTo>
                  <a:pt x="636148" y="670928"/>
                </a:lnTo>
                <a:lnTo>
                  <a:pt x="636148" y="134243"/>
                </a:lnTo>
                <a:lnTo>
                  <a:pt x="611157" y="81979"/>
                </a:lnTo>
                <a:lnTo>
                  <a:pt x="543005" y="39310"/>
                </a:lnTo>
                <a:lnTo>
                  <a:pt x="495938" y="22920"/>
                </a:lnTo>
                <a:lnTo>
                  <a:pt x="441916" y="10546"/>
                </a:lnTo>
                <a:lnTo>
                  <a:pt x="382217" y="2726"/>
                </a:lnTo>
                <a:lnTo>
                  <a:pt x="318119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712719" y="3598926"/>
            <a:ext cx="636270" cy="134620"/>
          </a:xfrm>
          <a:custGeom>
            <a:avLst/>
            <a:gdLst/>
            <a:ahLst/>
            <a:cxnLst/>
            <a:rect l="l" t="t" r="r" b="b"/>
            <a:pathLst>
              <a:path w="636270" h="134620">
                <a:moveTo>
                  <a:pt x="636148" y="0"/>
                </a:moveTo>
                <a:lnTo>
                  <a:pt x="611157" y="52192"/>
                </a:lnTo>
                <a:lnTo>
                  <a:pt x="543004" y="94822"/>
                </a:lnTo>
                <a:lnTo>
                  <a:pt x="495938" y="111201"/>
                </a:lnTo>
                <a:lnTo>
                  <a:pt x="441916" y="123569"/>
                </a:lnTo>
                <a:lnTo>
                  <a:pt x="382217" y="131386"/>
                </a:lnTo>
                <a:lnTo>
                  <a:pt x="318119" y="134111"/>
                </a:lnTo>
                <a:lnTo>
                  <a:pt x="254026" y="131386"/>
                </a:lnTo>
                <a:lnTo>
                  <a:pt x="194321" y="123569"/>
                </a:lnTo>
                <a:lnTo>
                  <a:pt x="140285" y="111201"/>
                </a:lnTo>
                <a:lnTo>
                  <a:pt x="93200" y="94822"/>
                </a:lnTo>
                <a:lnTo>
                  <a:pt x="54347" y="74973"/>
                </a:lnTo>
                <a:lnTo>
                  <a:pt x="6465" y="2702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712719" y="3464683"/>
            <a:ext cx="636270" cy="805180"/>
          </a:xfrm>
          <a:custGeom>
            <a:avLst/>
            <a:gdLst/>
            <a:ahLst/>
            <a:cxnLst/>
            <a:rect l="l" t="t" r="r" b="b"/>
            <a:pathLst>
              <a:path w="636270" h="805179">
                <a:moveTo>
                  <a:pt x="0" y="134243"/>
                </a:moveTo>
                <a:lnTo>
                  <a:pt x="25008" y="81979"/>
                </a:lnTo>
                <a:lnTo>
                  <a:pt x="93200" y="39310"/>
                </a:lnTo>
                <a:lnTo>
                  <a:pt x="140285" y="22920"/>
                </a:lnTo>
                <a:lnTo>
                  <a:pt x="194321" y="10546"/>
                </a:lnTo>
                <a:lnTo>
                  <a:pt x="254026" y="2726"/>
                </a:lnTo>
                <a:lnTo>
                  <a:pt x="318119" y="0"/>
                </a:lnTo>
                <a:lnTo>
                  <a:pt x="382217" y="2726"/>
                </a:lnTo>
                <a:lnTo>
                  <a:pt x="441916" y="10546"/>
                </a:lnTo>
                <a:lnTo>
                  <a:pt x="495938" y="22920"/>
                </a:lnTo>
                <a:lnTo>
                  <a:pt x="543004" y="39310"/>
                </a:lnTo>
                <a:lnTo>
                  <a:pt x="581837" y="59176"/>
                </a:lnTo>
                <a:lnTo>
                  <a:pt x="629687" y="107181"/>
                </a:lnTo>
                <a:lnTo>
                  <a:pt x="636148" y="134243"/>
                </a:lnTo>
                <a:lnTo>
                  <a:pt x="636148" y="670928"/>
                </a:lnTo>
                <a:lnTo>
                  <a:pt x="611157" y="723158"/>
                </a:lnTo>
                <a:lnTo>
                  <a:pt x="543004" y="765811"/>
                </a:lnTo>
                <a:lnTo>
                  <a:pt x="495938" y="782196"/>
                </a:lnTo>
                <a:lnTo>
                  <a:pt x="441916" y="794568"/>
                </a:lnTo>
                <a:lnTo>
                  <a:pt x="382217" y="802387"/>
                </a:lnTo>
                <a:lnTo>
                  <a:pt x="318119" y="805113"/>
                </a:lnTo>
                <a:lnTo>
                  <a:pt x="254026" y="802387"/>
                </a:lnTo>
                <a:lnTo>
                  <a:pt x="194321" y="794568"/>
                </a:lnTo>
                <a:lnTo>
                  <a:pt x="140285" y="782196"/>
                </a:lnTo>
                <a:lnTo>
                  <a:pt x="93200" y="765811"/>
                </a:lnTo>
                <a:lnTo>
                  <a:pt x="54347" y="745951"/>
                </a:lnTo>
                <a:lnTo>
                  <a:pt x="6465" y="697971"/>
                </a:lnTo>
                <a:lnTo>
                  <a:pt x="0" y="670928"/>
                </a:lnTo>
                <a:lnTo>
                  <a:pt x="0" y="13424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747641" y="2064065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47641" y="3210943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47641" y="4329429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10090" y="2619375"/>
            <a:ext cx="1485900" cy="5143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733940" y="2657475"/>
            <a:ext cx="876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26701" y="2630887"/>
            <a:ext cx="1403985" cy="437515"/>
          </a:xfrm>
          <a:custGeom>
            <a:avLst/>
            <a:gdLst/>
            <a:ahLst/>
            <a:cxnLst/>
            <a:rect l="l" t="t" r="r" b="b"/>
            <a:pathLst>
              <a:path w="1403985" h="437514">
                <a:moveTo>
                  <a:pt x="0" y="436924"/>
                </a:moveTo>
                <a:lnTo>
                  <a:pt x="1403866" y="436924"/>
                </a:lnTo>
                <a:lnTo>
                  <a:pt x="1403866" y="0"/>
                </a:lnTo>
                <a:lnTo>
                  <a:pt x="0" y="0"/>
                </a:lnTo>
                <a:lnTo>
                  <a:pt x="0" y="436924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26701" y="2729164"/>
            <a:ext cx="14039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834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991209" y="1609725"/>
            <a:ext cx="1714500" cy="104775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27938" y="1738243"/>
            <a:ext cx="1501775" cy="825500"/>
          </a:xfrm>
          <a:custGeom>
            <a:avLst/>
            <a:gdLst/>
            <a:ahLst/>
            <a:cxnLst/>
            <a:rect l="l" t="t" r="r" b="b"/>
            <a:pathLst>
              <a:path w="1501775" h="825500">
                <a:moveTo>
                  <a:pt x="1419311" y="28434"/>
                </a:moveTo>
                <a:lnTo>
                  <a:pt x="0" y="799978"/>
                </a:lnTo>
                <a:lnTo>
                  <a:pt x="13716" y="825124"/>
                </a:lnTo>
                <a:lnTo>
                  <a:pt x="1432985" y="53537"/>
                </a:lnTo>
                <a:lnTo>
                  <a:pt x="1419311" y="28434"/>
                </a:lnTo>
                <a:close/>
              </a:path>
              <a:path w="1501775" h="825500">
                <a:moveTo>
                  <a:pt x="1486444" y="21579"/>
                </a:moveTo>
                <a:lnTo>
                  <a:pt x="1431919" y="21579"/>
                </a:lnTo>
                <a:lnTo>
                  <a:pt x="1445514" y="46725"/>
                </a:lnTo>
                <a:lnTo>
                  <a:pt x="1432985" y="53537"/>
                </a:lnTo>
                <a:lnTo>
                  <a:pt x="1446641" y="78607"/>
                </a:lnTo>
                <a:lnTo>
                  <a:pt x="1486444" y="21579"/>
                </a:lnTo>
                <a:close/>
              </a:path>
              <a:path w="1501775" h="825500">
                <a:moveTo>
                  <a:pt x="1431919" y="21579"/>
                </a:moveTo>
                <a:lnTo>
                  <a:pt x="1419311" y="28434"/>
                </a:lnTo>
                <a:lnTo>
                  <a:pt x="1432985" y="53537"/>
                </a:lnTo>
                <a:lnTo>
                  <a:pt x="1445514" y="46725"/>
                </a:lnTo>
                <a:lnTo>
                  <a:pt x="1431919" y="21579"/>
                </a:lnTo>
                <a:close/>
              </a:path>
              <a:path w="1501775" h="825500">
                <a:moveTo>
                  <a:pt x="1501505" y="0"/>
                </a:moveTo>
                <a:lnTo>
                  <a:pt x="1405615" y="3291"/>
                </a:lnTo>
                <a:lnTo>
                  <a:pt x="1419311" y="28434"/>
                </a:lnTo>
                <a:lnTo>
                  <a:pt x="1431919" y="21579"/>
                </a:lnTo>
                <a:lnTo>
                  <a:pt x="1486444" y="21579"/>
                </a:lnTo>
                <a:lnTo>
                  <a:pt x="1501505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19800" y="2724150"/>
            <a:ext cx="1743075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63630" y="2806445"/>
            <a:ext cx="1517650" cy="85725"/>
          </a:xfrm>
          <a:custGeom>
            <a:avLst/>
            <a:gdLst/>
            <a:ahLst/>
            <a:cxnLst/>
            <a:rect l="l" t="t" r="r" b="b"/>
            <a:pathLst>
              <a:path w="1517650" h="85725">
                <a:moveTo>
                  <a:pt x="1431919" y="0"/>
                </a:moveTo>
                <a:lnTo>
                  <a:pt x="1431919" y="85725"/>
                </a:lnTo>
                <a:lnTo>
                  <a:pt x="1489139" y="57150"/>
                </a:lnTo>
                <a:lnTo>
                  <a:pt x="1446276" y="57150"/>
                </a:lnTo>
                <a:lnTo>
                  <a:pt x="1446276" y="28575"/>
                </a:lnTo>
                <a:lnTo>
                  <a:pt x="1488980" y="28575"/>
                </a:lnTo>
                <a:lnTo>
                  <a:pt x="1431919" y="0"/>
                </a:lnTo>
                <a:close/>
              </a:path>
              <a:path w="1517650" h="85725">
                <a:moveTo>
                  <a:pt x="143191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431919" y="57150"/>
                </a:lnTo>
                <a:lnTo>
                  <a:pt x="1431919" y="28575"/>
                </a:lnTo>
                <a:close/>
              </a:path>
              <a:path w="1517650" h="85725">
                <a:moveTo>
                  <a:pt x="1488980" y="28575"/>
                </a:moveTo>
                <a:lnTo>
                  <a:pt x="1446276" y="28575"/>
                </a:lnTo>
                <a:lnTo>
                  <a:pt x="1446276" y="57150"/>
                </a:lnTo>
                <a:lnTo>
                  <a:pt x="1489139" y="57150"/>
                </a:lnTo>
                <a:lnTo>
                  <a:pt x="1517629" y="42921"/>
                </a:lnTo>
                <a:lnTo>
                  <a:pt x="148898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91209" y="3095625"/>
            <a:ext cx="1714500" cy="10858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027663" y="3135498"/>
            <a:ext cx="1501775" cy="870585"/>
          </a:xfrm>
          <a:custGeom>
            <a:avLst/>
            <a:gdLst/>
            <a:ahLst/>
            <a:cxnLst/>
            <a:rect l="l" t="t" r="r" b="b"/>
            <a:pathLst>
              <a:path w="1501775" h="870585">
                <a:moveTo>
                  <a:pt x="1420273" y="839682"/>
                </a:moveTo>
                <a:lnTo>
                  <a:pt x="1406042" y="864476"/>
                </a:lnTo>
                <a:lnTo>
                  <a:pt x="1501780" y="869966"/>
                </a:lnTo>
                <a:lnTo>
                  <a:pt x="1486394" y="846819"/>
                </a:lnTo>
                <a:lnTo>
                  <a:pt x="1432712" y="846819"/>
                </a:lnTo>
                <a:lnTo>
                  <a:pt x="1420273" y="839682"/>
                </a:lnTo>
                <a:close/>
              </a:path>
              <a:path w="1501775" h="870585">
                <a:moveTo>
                  <a:pt x="1434501" y="814895"/>
                </a:moveTo>
                <a:lnTo>
                  <a:pt x="1420273" y="839682"/>
                </a:lnTo>
                <a:lnTo>
                  <a:pt x="1432712" y="846819"/>
                </a:lnTo>
                <a:lnTo>
                  <a:pt x="1446916" y="822018"/>
                </a:lnTo>
                <a:lnTo>
                  <a:pt x="1434501" y="814895"/>
                </a:lnTo>
                <a:close/>
              </a:path>
              <a:path w="1501775" h="870585">
                <a:moveTo>
                  <a:pt x="1448714" y="790133"/>
                </a:moveTo>
                <a:lnTo>
                  <a:pt x="1434501" y="814895"/>
                </a:lnTo>
                <a:lnTo>
                  <a:pt x="1446916" y="822018"/>
                </a:lnTo>
                <a:lnTo>
                  <a:pt x="1432712" y="846819"/>
                </a:lnTo>
                <a:lnTo>
                  <a:pt x="1486394" y="846819"/>
                </a:lnTo>
                <a:lnTo>
                  <a:pt x="1448714" y="790133"/>
                </a:lnTo>
                <a:close/>
              </a:path>
              <a:path w="1501775" h="870585">
                <a:moveTo>
                  <a:pt x="14234" y="0"/>
                </a:moveTo>
                <a:lnTo>
                  <a:pt x="0" y="24765"/>
                </a:lnTo>
                <a:lnTo>
                  <a:pt x="1420273" y="839682"/>
                </a:lnTo>
                <a:lnTo>
                  <a:pt x="1434501" y="814895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857375" y="2800350"/>
            <a:ext cx="2324100" cy="1524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873377" y="2806445"/>
            <a:ext cx="2244725" cy="85725"/>
          </a:xfrm>
          <a:custGeom>
            <a:avLst/>
            <a:gdLst/>
            <a:ahLst/>
            <a:cxnLst/>
            <a:rect l="l" t="t" r="r" b="b"/>
            <a:pathLst>
              <a:path w="2244725" h="85725">
                <a:moveTo>
                  <a:pt x="2158608" y="0"/>
                </a:moveTo>
                <a:lnTo>
                  <a:pt x="2158608" y="85725"/>
                </a:lnTo>
                <a:lnTo>
                  <a:pt x="2215848" y="57150"/>
                </a:lnTo>
                <a:lnTo>
                  <a:pt x="2172843" y="57150"/>
                </a:lnTo>
                <a:lnTo>
                  <a:pt x="2172843" y="28575"/>
                </a:lnTo>
                <a:lnTo>
                  <a:pt x="2215689" y="28575"/>
                </a:lnTo>
                <a:lnTo>
                  <a:pt x="2158608" y="0"/>
                </a:lnTo>
                <a:close/>
              </a:path>
              <a:path w="2244725" h="85725">
                <a:moveTo>
                  <a:pt x="2158608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2158608" y="57150"/>
                </a:lnTo>
                <a:lnTo>
                  <a:pt x="2158608" y="28575"/>
                </a:lnTo>
                <a:close/>
              </a:path>
              <a:path w="2244725" h="85725">
                <a:moveTo>
                  <a:pt x="2215689" y="28575"/>
                </a:moveTo>
                <a:lnTo>
                  <a:pt x="2172843" y="28575"/>
                </a:lnTo>
                <a:lnTo>
                  <a:pt x="2172843" y="57150"/>
                </a:lnTo>
                <a:lnTo>
                  <a:pt x="2215848" y="57150"/>
                </a:lnTo>
                <a:lnTo>
                  <a:pt x="2244349" y="42921"/>
                </a:lnTo>
                <a:lnTo>
                  <a:pt x="2215689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381125" y="981075"/>
            <a:ext cx="4029075" cy="11906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03735" y="1003675"/>
            <a:ext cx="3936365" cy="1097280"/>
          </a:xfrm>
          <a:custGeom>
            <a:avLst/>
            <a:gdLst/>
            <a:ahLst/>
            <a:cxnLst/>
            <a:rect l="l" t="t" r="r" b="b"/>
            <a:pathLst>
              <a:path w="3936365" h="1097280">
                <a:moveTo>
                  <a:pt x="3752962" y="0"/>
                </a:moveTo>
                <a:lnTo>
                  <a:pt x="182880" y="0"/>
                </a:lnTo>
                <a:lnTo>
                  <a:pt x="134276" y="6536"/>
                </a:lnTo>
                <a:lnTo>
                  <a:pt x="90593" y="24980"/>
                </a:lnTo>
                <a:lnTo>
                  <a:pt x="53578" y="53583"/>
                </a:lnTo>
                <a:lnTo>
                  <a:pt x="24976" y="90600"/>
                </a:lnTo>
                <a:lnTo>
                  <a:pt x="6535" y="134281"/>
                </a:lnTo>
                <a:lnTo>
                  <a:pt x="0" y="182880"/>
                </a:lnTo>
                <a:lnTo>
                  <a:pt x="0" y="914278"/>
                </a:lnTo>
                <a:lnTo>
                  <a:pt x="6535" y="962929"/>
                </a:lnTo>
                <a:lnTo>
                  <a:pt x="24976" y="1006625"/>
                </a:lnTo>
                <a:lnTo>
                  <a:pt x="53578" y="1043631"/>
                </a:lnTo>
                <a:lnTo>
                  <a:pt x="90593" y="1072211"/>
                </a:lnTo>
                <a:lnTo>
                  <a:pt x="134276" y="1090632"/>
                </a:lnTo>
                <a:lnTo>
                  <a:pt x="182880" y="1097158"/>
                </a:lnTo>
                <a:lnTo>
                  <a:pt x="3752962" y="1097158"/>
                </a:lnTo>
                <a:lnTo>
                  <a:pt x="3801614" y="1090632"/>
                </a:lnTo>
                <a:lnTo>
                  <a:pt x="3845310" y="1072211"/>
                </a:lnTo>
                <a:lnTo>
                  <a:pt x="3882316" y="1043631"/>
                </a:lnTo>
                <a:lnTo>
                  <a:pt x="3910896" y="1006625"/>
                </a:lnTo>
                <a:lnTo>
                  <a:pt x="3929317" y="962929"/>
                </a:lnTo>
                <a:lnTo>
                  <a:pt x="3935842" y="914278"/>
                </a:lnTo>
                <a:lnTo>
                  <a:pt x="3935842" y="182880"/>
                </a:lnTo>
                <a:lnTo>
                  <a:pt x="3929317" y="134281"/>
                </a:lnTo>
                <a:lnTo>
                  <a:pt x="3910896" y="90600"/>
                </a:lnTo>
                <a:lnTo>
                  <a:pt x="3882316" y="53583"/>
                </a:lnTo>
                <a:lnTo>
                  <a:pt x="3845310" y="24980"/>
                </a:lnTo>
                <a:lnTo>
                  <a:pt x="3801614" y="6536"/>
                </a:lnTo>
                <a:lnTo>
                  <a:pt x="375296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403735" y="1003676"/>
            <a:ext cx="3936365" cy="1097280"/>
          </a:xfrm>
          <a:custGeom>
            <a:avLst/>
            <a:gdLst/>
            <a:ahLst/>
            <a:cxnLst/>
            <a:rect l="l" t="t" r="r" b="b"/>
            <a:pathLst>
              <a:path w="3936365" h="1097280">
                <a:moveTo>
                  <a:pt x="0" y="182879"/>
                </a:moveTo>
                <a:lnTo>
                  <a:pt x="6535" y="134281"/>
                </a:lnTo>
                <a:lnTo>
                  <a:pt x="24976" y="90600"/>
                </a:lnTo>
                <a:lnTo>
                  <a:pt x="53578" y="53583"/>
                </a:lnTo>
                <a:lnTo>
                  <a:pt x="90593" y="24980"/>
                </a:lnTo>
                <a:lnTo>
                  <a:pt x="134276" y="6536"/>
                </a:lnTo>
                <a:lnTo>
                  <a:pt x="182879" y="0"/>
                </a:lnTo>
                <a:lnTo>
                  <a:pt x="3752962" y="0"/>
                </a:lnTo>
                <a:lnTo>
                  <a:pt x="3801614" y="6536"/>
                </a:lnTo>
                <a:lnTo>
                  <a:pt x="3845310" y="24980"/>
                </a:lnTo>
                <a:lnTo>
                  <a:pt x="3882315" y="53583"/>
                </a:lnTo>
                <a:lnTo>
                  <a:pt x="3910896" y="90600"/>
                </a:lnTo>
                <a:lnTo>
                  <a:pt x="3929317" y="134281"/>
                </a:lnTo>
                <a:lnTo>
                  <a:pt x="3935842" y="182879"/>
                </a:lnTo>
                <a:lnTo>
                  <a:pt x="3935842" y="914278"/>
                </a:lnTo>
                <a:lnTo>
                  <a:pt x="3929317" y="962929"/>
                </a:lnTo>
                <a:lnTo>
                  <a:pt x="3910896" y="1006625"/>
                </a:lnTo>
                <a:lnTo>
                  <a:pt x="3882315" y="1043631"/>
                </a:lnTo>
                <a:lnTo>
                  <a:pt x="3845310" y="1072211"/>
                </a:lnTo>
                <a:lnTo>
                  <a:pt x="3801614" y="1090632"/>
                </a:lnTo>
                <a:lnTo>
                  <a:pt x="3752962" y="1097158"/>
                </a:lnTo>
                <a:lnTo>
                  <a:pt x="182879" y="1097158"/>
                </a:lnTo>
                <a:lnTo>
                  <a:pt x="134276" y="1090632"/>
                </a:lnTo>
                <a:lnTo>
                  <a:pt x="90593" y="1072211"/>
                </a:lnTo>
                <a:lnTo>
                  <a:pt x="53578" y="1043631"/>
                </a:lnTo>
                <a:lnTo>
                  <a:pt x="24976" y="1006625"/>
                </a:lnTo>
                <a:lnTo>
                  <a:pt x="6535" y="962929"/>
                </a:lnTo>
                <a:lnTo>
                  <a:pt x="0" y="914278"/>
                </a:lnTo>
                <a:lnTo>
                  <a:pt x="0" y="18287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815466" y="1232595"/>
            <a:ext cx="307911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b="1" dirty="0">
                <a:latin typeface="Calibri"/>
                <a:cs typeface="Calibri"/>
              </a:rPr>
              <a:t>Services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5" dirty="0">
                <a:latin typeface="Calibri"/>
                <a:cs typeface="Calibri"/>
              </a:rPr>
              <a:t>used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10" dirty="0">
                <a:latin typeface="Calibri"/>
                <a:cs typeface="Calibri"/>
              </a:rPr>
              <a:t>load </a:t>
            </a:r>
            <a:r>
              <a:rPr sz="1350" spc="-5" dirty="0">
                <a:latin typeface="Calibri"/>
                <a:cs typeface="Calibri"/>
              </a:rPr>
              <a:t>balance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5" dirty="0">
                <a:latin typeface="Calibri"/>
                <a:cs typeface="Calibri"/>
              </a:rPr>
              <a:t>traffic  </a:t>
            </a:r>
            <a:r>
              <a:rPr sz="1350" spc="-5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pods.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follows </a:t>
            </a:r>
            <a:r>
              <a:rPr sz="1350" spc="-10" dirty="0">
                <a:latin typeface="Calibri"/>
                <a:cs typeface="Calibri"/>
              </a:rPr>
              <a:t>round-robin  </a:t>
            </a:r>
            <a:r>
              <a:rPr sz="1350" spc="-15" dirty="0">
                <a:latin typeface="Calibri"/>
                <a:cs typeface="Calibri"/>
              </a:rPr>
              <a:t>distribution </a:t>
            </a:r>
            <a:r>
              <a:rPr sz="1350" spc="-5" dirty="0">
                <a:latin typeface="Calibri"/>
                <a:cs typeface="Calibri"/>
              </a:rPr>
              <a:t>among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healthy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pods.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4875" y="3438525"/>
            <a:ext cx="406719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26281" y="3460110"/>
            <a:ext cx="3973195" cy="1430655"/>
          </a:xfrm>
          <a:custGeom>
            <a:avLst/>
            <a:gdLst/>
            <a:ahLst/>
            <a:cxnLst/>
            <a:rect l="l" t="t" r="r" b="b"/>
            <a:pathLst>
              <a:path w="3973195" h="1430654">
                <a:moveTo>
                  <a:pt x="3734507" y="0"/>
                </a:moveTo>
                <a:lnTo>
                  <a:pt x="238411" y="0"/>
                </a:lnTo>
                <a:lnTo>
                  <a:pt x="190363" y="4846"/>
                </a:lnTo>
                <a:lnTo>
                  <a:pt x="145611" y="18745"/>
                </a:lnTo>
                <a:lnTo>
                  <a:pt x="105113" y="40734"/>
                </a:lnTo>
                <a:lnTo>
                  <a:pt x="69829" y="69852"/>
                </a:lnTo>
                <a:lnTo>
                  <a:pt x="40717" y="105138"/>
                </a:lnTo>
                <a:lnTo>
                  <a:pt x="18735" y="145630"/>
                </a:lnTo>
                <a:lnTo>
                  <a:pt x="4843" y="190367"/>
                </a:lnTo>
                <a:lnTo>
                  <a:pt x="0" y="238387"/>
                </a:lnTo>
                <a:lnTo>
                  <a:pt x="0" y="1192066"/>
                </a:lnTo>
                <a:lnTo>
                  <a:pt x="4843" y="1240114"/>
                </a:lnTo>
                <a:lnTo>
                  <a:pt x="18735" y="1284866"/>
                </a:lnTo>
                <a:lnTo>
                  <a:pt x="40717" y="1325364"/>
                </a:lnTo>
                <a:lnTo>
                  <a:pt x="69829" y="1360648"/>
                </a:lnTo>
                <a:lnTo>
                  <a:pt x="105113" y="1389759"/>
                </a:lnTo>
                <a:lnTo>
                  <a:pt x="145611" y="1411741"/>
                </a:lnTo>
                <a:lnTo>
                  <a:pt x="190363" y="1425632"/>
                </a:lnTo>
                <a:lnTo>
                  <a:pt x="238411" y="1430476"/>
                </a:lnTo>
                <a:lnTo>
                  <a:pt x="3734507" y="1430476"/>
                </a:lnTo>
                <a:lnTo>
                  <a:pt x="3782553" y="1425632"/>
                </a:lnTo>
                <a:lnTo>
                  <a:pt x="3827299" y="1411741"/>
                </a:lnTo>
                <a:lnTo>
                  <a:pt x="3867788" y="1389759"/>
                </a:lnTo>
                <a:lnTo>
                  <a:pt x="3903061" y="1360648"/>
                </a:lnTo>
                <a:lnTo>
                  <a:pt x="3932162" y="1325364"/>
                </a:lnTo>
                <a:lnTo>
                  <a:pt x="3954134" y="1284866"/>
                </a:lnTo>
                <a:lnTo>
                  <a:pt x="3968019" y="1240114"/>
                </a:lnTo>
                <a:lnTo>
                  <a:pt x="3972860" y="1192066"/>
                </a:lnTo>
                <a:lnTo>
                  <a:pt x="3972860" y="238387"/>
                </a:lnTo>
                <a:lnTo>
                  <a:pt x="3968019" y="190367"/>
                </a:lnTo>
                <a:lnTo>
                  <a:pt x="3954134" y="145630"/>
                </a:lnTo>
                <a:lnTo>
                  <a:pt x="3932162" y="105138"/>
                </a:lnTo>
                <a:lnTo>
                  <a:pt x="3903061" y="69852"/>
                </a:lnTo>
                <a:lnTo>
                  <a:pt x="3867788" y="40734"/>
                </a:lnTo>
                <a:lnTo>
                  <a:pt x="3827299" y="18745"/>
                </a:lnTo>
                <a:lnTo>
                  <a:pt x="3782553" y="4846"/>
                </a:lnTo>
                <a:lnTo>
                  <a:pt x="37345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6281" y="3460110"/>
            <a:ext cx="3973195" cy="1430655"/>
          </a:xfrm>
          <a:custGeom>
            <a:avLst/>
            <a:gdLst/>
            <a:ahLst/>
            <a:cxnLst/>
            <a:rect l="l" t="t" r="r" b="b"/>
            <a:pathLst>
              <a:path w="3973195" h="1430654">
                <a:moveTo>
                  <a:pt x="0" y="238387"/>
                </a:moveTo>
                <a:lnTo>
                  <a:pt x="4843" y="190367"/>
                </a:lnTo>
                <a:lnTo>
                  <a:pt x="18735" y="145630"/>
                </a:lnTo>
                <a:lnTo>
                  <a:pt x="40717" y="105138"/>
                </a:lnTo>
                <a:lnTo>
                  <a:pt x="69829" y="69852"/>
                </a:lnTo>
                <a:lnTo>
                  <a:pt x="105113" y="40734"/>
                </a:lnTo>
                <a:lnTo>
                  <a:pt x="145611" y="18745"/>
                </a:lnTo>
                <a:lnTo>
                  <a:pt x="190363" y="4846"/>
                </a:lnTo>
                <a:lnTo>
                  <a:pt x="238411" y="0"/>
                </a:lnTo>
                <a:lnTo>
                  <a:pt x="3734507" y="0"/>
                </a:lnTo>
                <a:lnTo>
                  <a:pt x="3782553" y="4846"/>
                </a:lnTo>
                <a:lnTo>
                  <a:pt x="3827299" y="18745"/>
                </a:lnTo>
                <a:lnTo>
                  <a:pt x="3867787" y="40734"/>
                </a:lnTo>
                <a:lnTo>
                  <a:pt x="3903061" y="69852"/>
                </a:lnTo>
                <a:lnTo>
                  <a:pt x="3932162" y="105138"/>
                </a:lnTo>
                <a:lnTo>
                  <a:pt x="3954134" y="145630"/>
                </a:lnTo>
                <a:lnTo>
                  <a:pt x="3968019" y="190367"/>
                </a:lnTo>
                <a:lnTo>
                  <a:pt x="3972860" y="238387"/>
                </a:lnTo>
                <a:lnTo>
                  <a:pt x="3972860" y="1192066"/>
                </a:lnTo>
                <a:lnTo>
                  <a:pt x="3968019" y="1240114"/>
                </a:lnTo>
                <a:lnTo>
                  <a:pt x="3954134" y="1284866"/>
                </a:lnTo>
                <a:lnTo>
                  <a:pt x="3932162" y="1325364"/>
                </a:lnTo>
                <a:lnTo>
                  <a:pt x="3903061" y="1360647"/>
                </a:lnTo>
                <a:lnTo>
                  <a:pt x="3867787" y="1389759"/>
                </a:lnTo>
                <a:lnTo>
                  <a:pt x="3827299" y="1411741"/>
                </a:lnTo>
                <a:lnTo>
                  <a:pt x="3782553" y="1425632"/>
                </a:lnTo>
                <a:lnTo>
                  <a:pt x="3734507" y="1430476"/>
                </a:lnTo>
                <a:lnTo>
                  <a:pt x="238411" y="1430476"/>
                </a:lnTo>
                <a:lnTo>
                  <a:pt x="190363" y="1425632"/>
                </a:lnTo>
                <a:lnTo>
                  <a:pt x="145611" y="1411741"/>
                </a:lnTo>
                <a:lnTo>
                  <a:pt x="105113" y="1389759"/>
                </a:lnTo>
                <a:lnTo>
                  <a:pt x="69829" y="1360647"/>
                </a:lnTo>
                <a:lnTo>
                  <a:pt x="40717" y="1325364"/>
                </a:lnTo>
                <a:lnTo>
                  <a:pt x="18735" y="1284866"/>
                </a:lnTo>
                <a:lnTo>
                  <a:pt x="4843" y="1240114"/>
                </a:lnTo>
                <a:lnTo>
                  <a:pt x="0" y="1192066"/>
                </a:lnTo>
                <a:lnTo>
                  <a:pt x="0" y="23838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239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Working </a:t>
            </a:r>
            <a:r>
              <a:rPr spc="10" dirty="0"/>
              <a:t>of</a:t>
            </a:r>
            <a:r>
              <a:rPr spc="-15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6" name="object 6"/>
          <p:cNvSpPr/>
          <p:nvPr/>
        </p:nvSpPr>
        <p:spPr>
          <a:xfrm>
            <a:off x="644663" y="2399425"/>
            <a:ext cx="860969" cy="87463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10525" y="885809"/>
            <a:ext cx="457200" cy="5429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29834" y="90181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59">
                <a:moveTo>
                  <a:pt x="179588" y="0"/>
                </a:moveTo>
                <a:lnTo>
                  <a:pt x="109672" y="5955"/>
                </a:lnTo>
                <a:lnTo>
                  <a:pt x="52589" y="22200"/>
                </a:lnTo>
                <a:lnTo>
                  <a:pt x="14108" y="46304"/>
                </a:lnTo>
                <a:lnTo>
                  <a:pt x="0" y="75834"/>
                </a:lnTo>
                <a:lnTo>
                  <a:pt x="0" y="378714"/>
                </a:lnTo>
                <a:lnTo>
                  <a:pt x="14108" y="408173"/>
                </a:lnTo>
                <a:lnTo>
                  <a:pt x="52589" y="432240"/>
                </a:lnTo>
                <a:lnTo>
                  <a:pt x="109672" y="448472"/>
                </a:lnTo>
                <a:lnTo>
                  <a:pt x="179588" y="454426"/>
                </a:lnTo>
                <a:lnTo>
                  <a:pt x="249486" y="448472"/>
                </a:lnTo>
                <a:lnTo>
                  <a:pt x="306560" y="432240"/>
                </a:lnTo>
                <a:lnTo>
                  <a:pt x="345037" y="408173"/>
                </a:lnTo>
                <a:lnTo>
                  <a:pt x="359145" y="378714"/>
                </a:lnTo>
                <a:lnTo>
                  <a:pt x="359145" y="75834"/>
                </a:lnTo>
                <a:lnTo>
                  <a:pt x="345037" y="46304"/>
                </a:lnTo>
                <a:lnTo>
                  <a:pt x="306560" y="22200"/>
                </a:lnTo>
                <a:lnTo>
                  <a:pt x="249486" y="5955"/>
                </a:lnTo>
                <a:lnTo>
                  <a:pt x="17958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029833" y="977646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7" y="29454"/>
                </a:lnTo>
                <a:lnTo>
                  <a:pt x="306560" y="53511"/>
                </a:lnTo>
                <a:lnTo>
                  <a:pt x="249486" y="69732"/>
                </a:lnTo>
                <a:lnTo>
                  <a:pt x="179588" y="75681"/>
                </a:lnTo>
                <a:lnTo>
                  <a:pt x="109672" y="69732"/>
                </a:lnTo>
                <a:lnTo>
                  <a:pt x="52589" y="53511"/>
                </a:lnTo>
                <a:lnTo>
                  <a:pt x="14108" y="29454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029833" y="90181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59">
                <a:moveTo>
                  <a:pt x="0" y="75834"/>
                </a:moveTo>
                <a:lnTo>
                  <a:pt x="14108" y="46304"/>
                </a:lnTo>
                <a:lnTo>
                  <a:pt x="52589" y="22200"/>
                </a:lnTo>
                <a:lnTo>
                  <a:pt x="109672" y="5955"/>
                </a:lnTo>
                <a:lnTo>
                  <a:pt x="179588" y="0"/>
                </a:lnTo>
                <a:lnTo>
                  <a:pt x="249486" y="5955"/>
                </a:lnTo>
                <a:lnTo>
                  <a:pt x="306560" y="22200"/>
                </a:lnTo>
                <a:lnTo>
                  <a:pt x="345037" y="46304"/>
                </a:lnTo>
                <a:lnTo>
                  <a:pt x="359145" y="75834"/>
                </a:lnTo>
                <a:lnTo>
                  <a:pt x="359145" y="378713"/>
                </a:lnTo>
                <a:lnTo>
                  <a:pt x="345037" y="408173"/>
                </a:lnTo>
                <a:lnTo>
                  <a:pt x="306560" y="432240"/>
                </a:lnTo>
                <a:lnTo>
                  <a:pt x="249486" y="448472"/>
                </a:lnTo>
                <a:lnTo>
                  <a:pt x="179588" y="454426"/>
                </a:lnTo>
                <a:lnTo>
                  <a:pt x="109672" y="448472"/>
                </a:lnTo>
                <a:lnTo>
                  <a:pt x="52589" y="432240"/>
                </a:lnTo>
                <a:lnTo>
                  <a:pt x="14108" y="408173"/>
                </a:lnTo>
                <a:lnTo>
                  <a:pt x="0" y="378713"/>
                </a:lnTo>
                <a:lnTo>
                  <a:pt x="0" y="7583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10525" y="1524000"/>
            <a:ext cx="457200" cy="542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29834" y="1541769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88" y="0"/>
                </a:moveTo>
                <a:lnTo>
                  <a:pt x="109672" y="5953"/>
                </a:lnTo>
                <a:lnTo>
                  <a:pt x="52589" y="22185"/>
                </a:lnTo>
                <a:lnTo>
                  <a:pt x="14108" y="46252"/>
                </a:lnTo>
                <a:lnTo>
                  <a:pt x="0" y="75712"/>
                </a:lnTo>
                <a:lnTo>
                  <a:pt x="0" y="378714"/>
                </a:lnTo>
                <a:lnTo>
                  <a:pt x="14108" y="408173"/>
                </a:lnTo>
                <a:lnTo>
                  <a:pt x="52589" y="432240"/>
                </a:lnTo>
                <a:lnTo>
                  <a:pt x="109672" y="448472"/>
                </a:lnTo>
                <a:lnTo>
                  <a:pt x="179588" y="454426"/>
                </a:lnTo>
                <a:lnTo>
                  <a:pt x="249486" y="448472"/>
                </a:lnTo>
                <a:lnTo>
                  <a:pt x="306560" y="432240"/>
                </a:lnTo>
                <a:lnTo>
                  <a:pt x="345037" y="408173"/>
                </a:lnTo>
                <a:lnTo>
                  <a:pt x="359145" y="378714"/>
                </a:lnTo>
                <a:lnTo>
                  <a:pt x="359145" y="75712"/>
                </a:lnTo>
                <a:lnTo>
                  <a:pt x="345037" y="46252"/>
                </a:lnTo>
                <a:lnTo>
                  <a:pt x="306560" y="22185"/>
                </a:lnTo>
                <a:lnTo>
                  <a:pt x="249486" y="5953"/>
                </a:lnTo>
                <a:lnTo>
                  <a:pt x="17958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029833" y="1617482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7" y="29525"/>
                </a:lnTo>
                <a:lnTo>
                  <a:pt x="306560" y="53618"/>
                </a:lnTo>
                <a:lnTo>
                  <a:pt x="249486" y="69853"/>
                </a:lnTo>
                <a:lnTo>
                  <a:pt x="179588" y="75803"/>
                </a:lnTo>
                <a:lnTo>
                  <a:pt x="109672" y="69853"/>
                </a:lnTo>
                <a:lnTo>
                  <a:pt x="52589" y="53618"/>
                </a:lnTo>
                <a:lnTo>
                  <a:pt x="14108" y="2952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029833" y="1541769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712"/>
                </a:moveTo>
                <a:lnTo>
                  <a:pt x="14108" y="46252"/>
                </a:lnTo>
                <a:lnTo>
                  <a:pt x="52589" y="22185"/>
                </a:lnTo>
                <a:lnTo>
                  <a:pt x="109672" y="5953"/>
                </a:lnTo>
                <a:lnTo>
                  <a:pt x="179588" y="0"/>
                </a:lnTo>
                <a:lnTo>
                  <a:pt x="249486" y="5953"/>
                </a:lnTo>
                <a:lnTo>
                  <a:pt x="306560" y="22185"/>
                </a:lnTo>
                <a:lnTo>
                  <a:pt x="345037" y="46252"/>
                </a:lnTo>
                <a:lnTo>
                  <a:pt x="359145" y="75712"/>
                </a:lnTo>
                <a:lnTo>
                  <a:pt x="359145" y="378713"/>
                </a:lnTo>
                <a:lnTo>
                  <a:pt x="345037" y="408173"/>
                </a:lnTo>
                <a:lnTo>
                  <a:pt x="306560" y="432240"/>
                </a:lnTo>
                <a:lnTo>
                  <a:pt x="249486" y="448472"/>
                </a:lnTo>
                <a:lnTo>
                  <a:pt x="179588" y="454426"/>
                </a:lnTo>
                <a:lnTo>
                  <a:pt x="109672" y="448472"/>
                </a:lnTo>
                <a:lnTo>
                  <a:pt x="52589" y="432240"/>
                </a:lnTo>
                <a:lnTo>
                  <a:pt x="14108" y="408173"/>
                </a:lnTo>
                <a:lnTo>
                  <a:pt x="0" y="378713"/>
                </a:lnTo>
                <a:lnTo>
                  <a:pt x="0" y="7571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010525" y="2162175"/>
            <a:ext cx="457200" cy="5524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030474" y="2181736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435" y="0"/>
                </a:moveTo>
                <a:lnTo>
                  <a:pt x="109607" y="5951"/>
                </a:lnTo>
                <a:lnTo>
                  <a:pt x="52570" y="22176"/>
                </a:lnTo>
                <a:lnTo>
                  <a:pt x="14106" y="46236"/>
                </a:lnTo>
                <a:lnTo>
                  <a:pt x="0" y="75687"/>
                </a:lnTo>
                <a:lnTo>
                  <a:pt x="0" y="378714"/>
                </a:lnTo>
                <a:lnTo>
                  <a:pt x="14106" y="408165"/>
                </a:lnTo>
                <a:lnTo>
                  <a:pt x="52570" y="432225"/>
                </a:lnTo>
                <a:lnTo>
                  <a:pt x="109607" y="448450"/>
                </a:lnTo>
                <a:lnTo>
                  <a:pt x="179435" y="454401"/>
                </a:lnTo>
                <a:lnTo>
                  <a:pt x="249338" y="448450"/>
                </a:lnTo>
                <a:lnTo>
                  <a:pt x="306423" y="432225"/>
                </a:lnTo>
                <a:lnTo>
                  <a:pt x="344910" y="408165"/>
                </a:lnTo>
                <a:lnTo>
                  <a:pt x="359023" y="378714"/>
                </a:lnTo>
                <a:lnTo>
                  <a:pt x="359023" y="75687"/>
                </a:lnTo>
                <a:lnTo>
                  <a:pt x="344910" y="46236"/>
                </a:lnTo>
                <a:lnTo>
                  <a:pt x="306423" y="22176"/>
                </a:lnTo>
                <a:lnTo>
                  <a:pt x="249338" y="5951"/>
                </a:lnTo>
                <a:lnTo>
                  <a:pt x="179435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030474" y="2257425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023" y="0"/>
                </a:moveTo>
                <a:lnTo>
                  <a:pt x="344910" y="29451"/>
                </a:lnTo>
                <a:lnTo>
                  <a:pt x="306423" y="53511"/>
                </a:lnTo>
                <a:lnTo>
                  <a:pt x="249338" y="69736"/>
                </a:lnTo>
                <a:lnTo>
                  <a:pt x="179435" y="75687"/>
                </a:lnTo>
                <a:lnTo>
                  <a:pt x="109607" y="69736"/>
                </a:lnTo>
                <a:lnTo>
                  <a:pt x="52570" y="53511"/>
                </a:lnTo>
                <a:lnTo>
                  <a:pt x="14106" y="2945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030474" y="2181737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687"/>
                </a:moveTo>
                <a:lnTo>
                  <a:pt x="14106" y="46236"/>
                </a:lnTo>
                <a:lnTo>
                  <a:pt x="52570" y="22176"/>
                </a:lnTo>
                <a:lnTo>
                  <a:pt x="109607" y="5951"/>
                </a:lnTo>
                <a:lnTo>
                  <a:pt x="179435" y="0"/>
                </a:lnTo>
                <a:lnTo>
                  <a:pt x="249338" y="5951"/>
                </a:lnTo>
                <a:lnTo>
                  <a:pt x="306423" y="22176"/>
                </a:lnTo>
                <a:lnTo>
                  <a:pt x="344910" y="46236"/>
                </a:lnTo>
                <a:lnTo>
                  <a:pt x="359023" y="75687"/>
                </a:lnTo>
                <a:lnTo>
                  <a:pt x="359023" y="378713"/>
                </a:lnTo>
                <a:lnTo>
                  <a:pt x="344910" y="408165"/>
                </a:lnTo>
                <a:lnTo>
                  <a:pt x="306423" y="432225"/>
                </a:lnTo>
                <a:lnTo>
                  <a:pt x="249338" y="448450"/>
                </a:lnTo>
                <a:lnTo>
                  <a:pt x="179435" y="454401"/>
                </a:lnTo>
                <a:lnTo>
                  <a:pt x="109607" y="448450"/>
                </a:lnTo>
                <a:lnTo>
                  <a:pt x="52570" y="432225"/>
                </a:lnTo>
                <a:lnTo>
                  <a:pt x="14106" y="408165"/>
                </a:lnTo>
                <a:lnTo>
                  <a:pt x="0" y="378713"/>
                </a:lnTo>
                <a:lnTo>
                  <a:pt x="0" y="756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33696" y="1347213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933696" y="2002466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933696" y="2633970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143625" y="1685925"/>
            <a:ext cx="876300" cy="3333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162659" y="1638300"/>
            <a:ext cx="8763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154156" y="1701289"/>
            <a:ext cx="792480" cy="247015"/>
          </a:xfrm>
          <a:custGeom>
            <a:avLst/>
            <a:gdLst/>
            <a:ahLst/>
            <a:cxnLst/>
            <a:rect l="l" t="t" r="r" b="b"/>
            <a:pathLst>
              <a:path w="792479" h="247014">
                <a:moveTo>
                  <a:pt x="0" y="246626"/>
                </a:moveTo>
                <a:lnTo>
                  <a:pt x="792455" y="246626"/>
                </a:lnTo>
                <a:lnTo>
                  <a:pt x="792455" y="0"/>
                </a:lnTo>
                <a:lnTo>
                  <a:pt x="0" y="0"/>
                </a:lnTo>
                <a:lnTo>
                  <a:pt x="0" y="246626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297300" y="1702749"/>
            <a:ext cx="5207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019940" y="1066784"/>
            <a:ext cx="1066800" cy="6953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055114" y="1197467"/>
            <a:ext cx="850900" cy="471805"/>
          </a:xfrm>
          <a:custGeom>
            <a:avLst/>
            <a:gdLst/>
            <a:ahLst/>
            <a:cxnLst/>
            <a:rect l="l" t="t" r="r" b="b"/>
            <a:pathLst>
              <a:path w="850900" h="471805">
                <a:moveTo>
                  <a:pt x="768318" y="28463"/>
                </a:moveTo>
                <a:lnTo>
                  <a:pt x="0" y="446044"/>
                </a:lnTo>
                <a:lnTo>
                  <a:pt x="13594" y="471190"/>
                </a:lnTo>
                <a:lnTo>
                  <a:pt x="781935" y="53461"/>
                </a:lnTo>
                <a:lnTo>
                  <a:pt x="768318" y="28463"/>
                </a:lnTo>
                <a:close/>
              </a:path>
              <a:path w="850900" h="471805">
                <a:moveTo>
                  <a:pt x="835436" y="21610"/>
                </a:moveTo>
                <a:lnTo>
                  <a:pt x="780928" y="21610"/>
                </a:lnTo>
                <a:lnTo>
                  <a:pt x="794491" y="46634"/>
                </a:lnTo>
                <a:lnTo>
                  <a:pt x="781935" y="53461"/>
                </a:lnTo>
                <a:lnTo>
                  <a:pt x="795649" y="78638"/>
                </a:lnTo>
                <a:lnTo>
                  <a:pt x="835436" y="21610"/>
                </a:lnTo>
                <a:close/>
              </a:path>
              <a:path w="850900" h="471805">
                <a:moveTo>
                  <a:pt x="780928" y="21610"/>
                </a:moveTo>
                <a:lnTo>
                  <a:pt x="768318" y="28463"/>
                </a:lnTo>
                <a:lnTo>
                  <a:pt x="781935" y="53461"/>
                </a:lnTo>
                <a:lnTo>
                  <a:pt x="794491" y="46634"/>
                </a:lnTo>
                <a:lnTo>
                  <a:pt x="780928" y="21610"/>
                </a:lnTo>
                <a:close/>
              </a:path>
              <a:path w="850900" h="471805">
                <a:moveTo>
                  <a:pt x="850513" y="0"/>
                </a:moveTo>
                <a:lnTo>
                  <a:pt x="754623" y="3322"/>
                </a:lnTo>
                <a:lnTo>
                  <a:pt x="768318" y="28463"/>
                </a:lnTo>
                <a:lnTo>
                  <a:pt x="780928" y="21610"/>
                </a:lnTo>
                <a:lnTo>
                  <a:pt x="835436" y="21610"/>
                </a:lnTo>
                <a:lnTo>
                  <a:pt x="85051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038990" y="1695450"/>
            <a:ext cx="1076325" cy="304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078096" y="1781799"/>
            <a:ext cx="857250" cy="86360"/>
          </a:xfrm>
          <a:custGeom>
            <a:avLst/>
            <a:gdLst/>
            <a:ahLst/>
            <a:cxnLst/>
            <a:rect l="l" t="t" r="r" b="b"/>
            <a:pathLst>
              <a:path w="857250" h="86360">
                <a:moveTo>
                  <a:pt x="771022" y="0"/>
                </a:moveTo>
                <a:lnTo>
                  <a:pt x="771022" y="85740"/>
                </a:lnTo>
                <a:lnTo>
                  <a:pt x="828050" y="57165"/>
                </a:lnTo>
                <a:lnTo>
                  <a:pt x="785372" y="57165"/>
                </a:lnTo>
                <a:lnTo>
                  <a:pt x="785372" y="28590"/>
                </a:lnTo>
                <a:lnTo>
                  <a:pt x="828284" y="28590"/>
                </a:lnTo>
                <a:lnTo>
                  <a:pt x="771022" y="0"/>
                </a:lnTo>
                <a:close/>
              </a:path>
              <a:path w="857250" h="86360">
                <a:moveTo>
                  <a:pt x="77102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771022" y="57165"/>
                </a:lnTo>
                <a:lnTo>
                  <a:pt x="771022" y="28590"/>
                </a:lnTo>
                <a:close/>
              </a:path>
              <a:path w="857250" h="86360">
                <a:moveTo>
                  <a:pt x="828284" y="28590"/>
                </a:moveTo>
                <a:lnTo>
                  <a:pt x="785372" y="28590"/>
                </a:lnTo>
                <a:lnTo>
                  <a:pt x="785372" y="57165"/>
                </a:lnTo>
                <a:lnTo>
                  <a:pt x="828050" y="57165"/>
                </a:lnTo>
                <a:lnTo>
                  <a:pt x="856731" y="42793"/>
                </a:lnTo>
                <a:lnTo>
                  <a:pt x="828284" y="2859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010400" y="1943100"/>
            <a:ext cx="1076325" cy="71437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054718" y="1980803"/>
            <a:ext cx="851535" cy="496570"/>
          </a:xfrm>
          <a:custGeom>
            <a:avLst/>
            <a:gdLst/>
            <a:ahLst/>
            <a:cxnLst/>
            <a:rect l="l" t="t" r="r" b="b"/>
            <a:pathLst>
              <a:path w="851534" h="496569">
                <a:moveTo>
                  <a:pt x="769413" y="466105"/>
                </a:moveTo>
                <a:lnTo>
                  <a:pt x="755142" y="490993"/>
                </a:lnTo>
                <a:lnTo>
                  <a:pt x="850910" y="496458"/>
                </a:lnTo>
                <a:lnTo>
                  <a:pt x="835461" y="473217"/>
                </a:lnTo>
                <a:lnTo>
                  <a:pt x="781812" y="473217"/>
                </a:lnTo>
                <a:lnTo>
                  <a:pt x="769413" y="466105"/>
                </a:lnTo>
                <a:close/>
              </a:path>
              <a:path w="851534" h="496569">
                <a:moveTo>
                  <a:pt x="783623" y="441326"/>
                </a:moveTo>
                <a:lnTo>
                  <a:pt x="769413" y="466105"/>
                </a:lnTo>
                <a:lnTo>
                  <a:pt x="781812" y="473217"/>
                </a:lnTo>
                <a:lnTo>
                  <a:pt x="796046" y="448452"/>
                </a:lnTo>
                <a:lnTo>
                  <a:pt x="783623" y="441326"/>
                </a:lnTo>
                <a:close/>
              </a:path>
              <a:path w="851534" h="496569">
                <a:moveTo>
                  <a:pt x="797814" y="416579"/>
                </a:moveTo>
                <a:lnTo>
                  <a:pt x="783623" y="441326"/>
                </a:lnTo>
                <a:lnTo>
                  <a:pt x="796046" y="448452"/>
                </a:lnTo>
                <a:lnTo>
                  <a:pt x="781812" y="473217"/>
                </a:lnTo>
                <a:lnTo>
                  <a:pt x="835461" y="473217"/>
                </a:lnTo>
                <a:lnTo>
                  <a:pt x="797814" y="416579"/>
                </a:lnTo>
                <a:close/>
              </a:path>
              <a:path w="851534" h="496569">
                <a:moveTo>
                  <a:pt x="14234" y="0"/>
                </a:moveTo>
                <a:lnTo>
                  <a:pt x="0" y="24780"/>
                </a:lnTo>
                <a:lnTo>
                  <a:pt x="769413" y="466105"/>
                </a:lnTo>
                <a:lnTo>
                  <a:pt x="783623" y="441326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991475" y="2895600"/>
            <a:ext cx="447675" cy="542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09016" y="2913887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1"/>
                </a:lnTo>
                <a:lnTo>
                  <a:pt x="52585" y="22176"/>
                </a:lnTo>
                <a:lnTo>
                  <a:pt x="14108" y="46236"/>
                </a:lnTo>
                <a:lnTo>
                  <a:pt x="0" y="75687"/>
                </a:lnTo>
                <a:lnTo>
                  <a:pt x="0" y="378714"/>
                </a:lnTo>
                <a:lnTo>
                  <a:pt x="14108" y="408165"/>
                </a:lnTo>
                <a:lnTo>
                  <a:pt x="52585" y="432225"/>
                </a:lnTo>
                <a:lnTo>
                  <a:pt x="109659" y="448450"/>
                </a:lnTo>
                <a:lnTo>
                  <a:pt x="179557" y="454401"/>
                </a:lnTo>
                <a:lnTo>
                  <a:pt x="249460" y="448450"/>
                </a:lnTo>
                <a:lnTo>
                  <a:pt x="306544" y="432225"/>
                </a:lnTo>
                <a:lnTo>
                  <a:pt x="345032" y="408165"/>
                </a:lnTo>
                <a:lnTo>
                  <a:pt x="359145" y="378714"/>
                </a:lnTo>
                <a:lnTo>
                  <a:pt x="359145" y="75687"/>
                </a:lnTo>
                <a:lnTo>
                  <a:pt x="345032" y="46236"/>
                </a:lnTo>
                <a:lnTo>
                  <a:pt x="306544" y="22176"/>
                </a:lnTo>
                <a:lnTo>
                  <a:pt x="249460" y="5951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09015" y="2989576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527"/>
                </a:lnTo>
                <a:lnTo>
                  <a:pt x="306544" y="53625"/>
                </a:lnTo>
                <a:lnTo>
                  <a:pt x="249460" y="69865"/>
                </a:lnTo>
                <a:lnTo>
                  <a:pt x="179557" y="75818"/>
                </a:lnTo>
                <a:lnTo>
                  <a:pt x="109659" y="69865"/>
                </a:lnTo>
                <a:lnTo>
                  <a:pt x="52585" y="53625"/>
                </a:lnTo>
                <a:lnTo>
                  <a:pt x="14108" y="29527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09015" y="291388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687"/>
                </a:moveTo>
                <a:lnTo>
                  <a:pt x="14108" y="46236"/>
                </a:lnTo>
                <a:lnTo>
                  <a:pt x="52585" y="22176"/>
                </a:lnTo>
                <a:lnTo>
                  <a:pt x="109659" y="5951"/>
                </a:lnTo>
                <a:lnTo>
                  <a:pt x="179557" y="0"/>
                </a:lnTo>
                <a:lnTo>
                  <a:pt x="249460" y="5951"/>
                </a:lnTo>
                <a:lnTo>
                  <a:pt x="306544" y="22176"/>
                </a:lnTo>
                <a:lnTo>
                  <a:pt x="345032" y="46236"/>
                </a:lnTo>
                <a:lnTo>
                  <a:pt x="359145" y="75687"/>
                </a:lnTo>
                <a:lnTo>
                  <a:pt x="359145" y="378713"/>
                </a:lnTo>
                <a:lnTo>
                  <a:pt x="345032" y="408165"/>
                </a:lnTo>
                <a:lnTo>
                  <a:pt x="306544" y="432225"/>
                </a:lnTo>
                <a:lnTo>
                  <a:pt x="249460" y="448450"/>
                </a:lnTo>
                <a:lnTo>
                  <a:pt x="179557" y="454401"/>
                </a:lnTo>
                <a:lnTo>
                  <a:pt x="109659" y="448450"/>
                </a:lnTo>
                <a:lnTo>
                  <a:pt x="52585" y="432225"/>
                </a:lnTo>
                <a:lnTo>
                  <a:pt x="14108" y="408165"/>
                </a:lnTo>
                <a:lnTo>
                  <a:pt x="0" y="378713"/>
                </a:lnTo>
                <a:lnTo>
                  <a:pt x="0" y="756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991475" y="3524250"/>
            <a:ext cx="447675" cy="55245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009016" y="354406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3"/>
                </a:lnTo>
                <a:lnTo>
                  <a:pt x="52585" y="22193"/>
                </a:lnTo>
                <a:lnTo>
                  <a:pt x="14108" y="46291"/>
                </a:lnTo>
                <a:lnTo>
                  <a:pt x="0" y="75819"/>
                </a:lnTo>
                <a:lnTo>
                  <a:pt x="0" y="378738"/>
                </a:lnTo>
                <a:lnTo>
                  <a:pt x="14108" y="408216"/>
                </a:lnTo>
                <a:lnTo>
                  <a:pt x="52585" y="432289"/>
                </a:lnTo>
                <a:lnTo>
                  <a:pt x="109659" y="448520"/>
                </a:lnTo>
                <a:lnTo>
                  <a:pt x="179557" y="454472"/>
                </a:lnTo>
                <a:lnTo>
                  <a:pt x="249460" y="448520"/>
                </a:lnTo>
                <a:lnTo>
                  <a:pt x="306544" y="432289"/>
                </a:lnTo>
                <a:lnTo>
                  <a:pt x="345032" y="408216"/>
                </a:lnTo>
                <a:lnTo>
                  <a:pt x="359145" y="378738"/>
                </a:lnTo>
                <a:lnTo>
                  <a:pt x="359145" y="75819"/>
                </a:lnTo>
                <a:lnTo>
                  <a:pt x="345032" y="46291"/>
                </a:lnTo>
                <a:lnTo>
                  <a:pt x="306544" y="22193"/>
                </a:lnTo>
                <a:lnTo>
                  <a:pt x="249460" y="5953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009015" y="3619880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451"/>
                </a:lnTo>
                <a:lnTo>
                  <a:pt x="306544" y="53511"/>
                </a:lnTo>
                <a:lnTo>
                  <a:pt x="249460" y="69736"/>
                </a:lnTo>
                <a:lnTo>
                  <a:pt x="179557" y="75687"/>
                </a:lnTo>
                <a:lnTo>
                  <a:pt x="109659" y="69736"/>
                </a:lnTo>
                <a:lnTo>
                  <a:pt x="52585" y="53511"/>
                </a:lnTo>
                <a:lnTo>
                  <a:pt x="14108" y="2945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009015" y="354406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818"/>
                </a:moveTo>
                <a:lnTo>
                  <a:pt x="14108" y="46291"/>
                </a:lnTo>
                <a:lnTo>
                  <a:pt x="52585" y="22193"/>
                </a:lnTo>
                <a:lnTo>
                  <a:pt x="109659" y="5953"/>
                </a:lnTo>
                <a:lnTo>
                  <a:pt x="179557" y="0"/>
                </a:lnTo>
                <a:lnTo>
                  <a:pt x="249460" y="5953"/>
                </a:lnTo>
                <a:lnTo>
                  <a:pt x="306544" y="22193"/>
                </a:lnTo>
                <a:lnTo>
                  <a:pt x="345032" y="46291"/>
                </a:lnTo>
                <a:lnTo>
                  <a:pt x="359145" y="75818"/>
                </a:lnTo>
                <a:lnTo>
                  <a:pt x="359145" y="378738"/>
                </a:lnTo>
                <a:lnTo>
                  <a:pt x="345032" y="408216"/>
                </a:lnTo>
                <a:lnTo>
                  <a:pt x="306544" y="432289"/>
                </a:lnTo>
                <a:lnTo>
                  <a:pt x="249460" y="448520"/>
                </a:lnTo>
                <a:lnTo>
                  <a:pt x="179557" y="454472"/>
                </a:lnTo>
                <a:lnTo>
                  <a:pt x="109659" y="448520"/>
                </a:lnTo>
                <a:lnTo>
                  <a:pt x="52585" y="432289"/>
                </a:lnTo>
                <a:lnTo>
                  <a:pt x="14108" y="408216"/>
                </a:lnTo>
                <a:lnTo>
                  <a:pt x="0" y="378738"/>
                </a:lnTo>
                <a:lnTo>
                  <a:pt x="0" y="7581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91475" y="4152900"/>
            <a:ext cx="447675" cy="552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8009016" y="417431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2"/>
                </a:lnTo>
                <a:lnTo>
                  <a:pt x="52585" y="22184"/>
                </a:lnTo>
                <a:lnTo>
                  <a:pt x="14108" y="46261"/>
                </a:lnTo>
                <a:lnTo>
                  <a:pt x="0" y="75748"/>
                </a:lnTo>
                <a:lnTo>
                  <a:pt x="0" y="378701"/>
                </a:lnTo>
                <a:lnTo>
                  <a:pt x="14108" y="408188"/>
                </a:lnTo>
                <a:lnTo>
                  <a:pt x="52585" y="432266"/>
                </a:lnTo>
                <a:lnTo>
                  <a:pt x="109659" y="448498"/>
                </a:lnTo>
                <a:lnTo>
                  <a:pt x="179557" y="454450"/>
                </a:lnTo>
                <a:lnTo>
                  <a:pt x="249460" y="448498"/>
                </a:lnTo>
                <a:lnTo>
                  <a:pt x="306544" y="432266"/>
                </a:lnTo>
                <a:lnTo>
                  <a:pt x="345032" y="408188"/>
                </a:lnTo>
                <a:lnTo>
                  <a:pt x="359145" y="378701"/>
                </a:lnTo>
                <a:lnTo>
                  <a:pt x="359145" y="75748"/>
                </a:lnTo>
                <a:lnTo>
                  <a:pt x="345032" y="46261"/>
                </a:lnTo>
                <a:lnTo>
                  <a:pt x="306544" y="22184"/>
                </a:lnTo>
                <a:lnTo>
                  <a:pt x="249460" y="5952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009015" y="4250067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485"/>
                </a:lnTo>
                <a:lnTo>
                  <a:pt x="306544" y="53561"/>
                </a:lnTo>
                <a:lnTo>
                  <a:pt x="249460" y="69793"/>
                </a:lnTo>
                <a:lnTo>
                  <a:pt x="179557" y="75745"/>
                </a:lnTo>
                <a:lnTo>
                  <a:pt x="109659" y="69793"/>
                </a:lnTo>
                <a:lnTo>
                  <a:pt x="52585" y="53561"/>
                </a:lnTo>
                <a:lnTo>
                  <a:pt x="14108" y="2948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8009015" y="417431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748"/>
                </a:moveTo>
                <a:lnTo>
                  <a:pt x="14108" y="46261"/>
                </a:lnTo>
                <a:lnTo>
                  <a:pt x="52585" y="22184"/>
                </a:lnTo>
                <a:lnTo>
                  <a:pt x="109659" y="5952"/>
                </a:lnTo>
                <a:lnTo>
                  <a:pt x="179557" y="0"/>
                </a:lnTo>
                <a:lnTo>
                  <a:pt x="249460" y="5952"/>
                </a:lnTo>
                <a:lnTo>
                  <a:pt x="306544" y="22184"/>
                </a:lnTo>
                <a:lnTo>
                  <a:pt x="345032" y="46261"/>
                </a:lnTo>
                <a:lnTo>
                  <a:pt x="359145" y="75748"/>
                </a:lnTo>
                <a:lnTo>
                  <a:pt x="359145" y="378701"/>
                </a:lnTo>
                <a:lnTo>
                  <a:pt x="345032" y="408188"/>
                </a:lnTo>
                <a:lnTo>
                  <a:pt x="306544" y="432266"/>
                </a:lnTo>
                <a:lnTo>
                  <a:pt x="249460" y="448498"/>
                </a:lnTo>
                <a:lnTo>
                  <a:pt x="179557" y="454450"/>
                </a:lnTo>
                <a:lnTo>
                  <a:pt x="109659" y="448498"/>
                </a:lnTo>
                <a:lnTo>
                  <a:pt x="52585" y="432266"/>
                </a:lnTo>
                <a:lnTo>
                  <a:pt x="14108" y="408188"/>
                </a:lnTo>
                <a:lnTo>
                  <a:pt x="0" y="378701"/>
                </a:lnTo>
                <a:lnTo>
                  <a:pt x="0" y="7574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896612" y="3395661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896612" y="4019235"/>
            <a:ext cx="67818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06387" y="4642484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6143625" y="3686175"/>
            <a:ext cx="876300" cy="33337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162659" y="3638550"/>
            <a:ext cx="876300" cy="4953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154156" y="3703642"/>
            <a:ext cx="792480" cy="247015"/>
          </a:xfrm>
          <a:custGeom>
            <a:avLst/>
            <a:gdLst/>
            <a:ahLst/>
            <a:cxnLst/>
            <a:rect l="l" t="t" r="r" b="b"/>
            <a:pathLst>
              <a:path w="792479" h="247014">
                <a:moveTo>
                  <a:pt x="0" y="246626"/>
                </a:moveTo>
                <a:lnTo>
                  <a:pt x="792455" y="246626"/>
                </a:lnTo>
                <a:lnTo>
                  <a:pt x="792455" y="0"/>
                </a:lnTo>
                <a:lnTo>
                  <a:pt x="0" y="0"/>
                </a:lnTo>
                <a:lnTo>
                  <a:pt x="0" y="24662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6154156" y="3708720"/>
            <a:ext cx="7924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019940" y="3076575"/>
            <a:ext cx="1066800" cy="6858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55114" y="3199769"/>
            <a:ext cx="850900" cy="471170"/>
          </a:xfrm>
          <a:custGeom>
            <a:avLst/>
            <a:gdLst/>
            <a:ahLst/>
            <a:cxnLst/>
            <a:rect l="l" t="t" r="r" b="b"/>
            <a:pathLst>
              <a:path w="850900" h="471170">
                <a:moveTo>
                  <a:pt x="768320" y="28440"/>
                </a:moveTo>
                <a:lnTo>
                  <a:pt x="0" y="446151"/>
                </a:lnTo>
                <a:lnTo>
                  <a:pt x="13594" y="471165"/>
                </a:lnTo>
                <a:lnTo>
                  <a:pt x="781988" y="53527"/>
                </a:lnTo>
                <a:lnTo>
                  <a:pt x="768320" y="28440"/>
                </a:lnTo>
                <a:close/>
              </a:path>
              <a:path w="850900" h="471170">
                <a:moveTo>
                  <a:pt x="835447" y="21585"/>
                </a:moveTo>
                <a:lnTo>
                  <a:pt x="780928" y="21585"/>
                </a:lnTo>
                <a:lnTo>
                  <a:pt x="794491" y="46731"/>
                </a:lnTo>
                <a:lnTo>
                  <a:pt x="781988" y="53527"/>
                </a:lnTo>
                <a:lnTo>
                  <a:pt x="795649" y="78604"/>
                </a:lnTo>
                <a:lnTo>
                  <a:pt x="835447" y="21585"/>
                </a:lnTo>
                <a:close/>
              </a:path>
              <a:path w="850900" h="471170">
                <a:moveTo>
                  <a:pt x="780928" y="21585"/>
                </a:moveTo>
                <a:lnTo>
                  <a:pt x="768320" y="28440"/>
                </a:lnTo>
                <a:lnTo>
                  <a:pt x="781988" y="53527"/>
                </a:lnTo>
                <a:lnTo>
                  <a:pt x="794491" y="46731"/>
                </a:lnTo>
                <a:lnTo>
                  <a:pt x="780928" y="21585"/>
                </a:lnTo>
                <a:close/>
              </a:path>
              <a:path w="850900" h="471170">
                <a:moveTo>
                  <a:pt x="850513" y="0"/>
                </a:moveTo>
                <a:lnTo>
                  <a:pt x="754623" y="3297"/>
                </a:lnTo>
                <a:lnTo>
                  <a:pt x="768320" y="28440"/>
                </a:lnTo>
                <a:lnTo>
                  <a:pt x="780928" y="21585"/>
                </a:lnTo>
                <a:lnTo>
                  <a:pt x="835447" y="21585"/>
                </a:lnTo>
                <a:lnTo>
                  <a:pt x="85051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38990" y="3705225"/>
            <a:ext cx="1076325" cy="304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078096" y="3784091"/>
            <a:ext cx="857250" cy="85725"/>
          </a:xfrm>
          <a:custGeom>
            <a:avLst/>
            <a:gdLst/>
            <a:ahLst/>
            <a:cxnLst/>
            <a:rect l="l" t="t" r="r" b="b"/>
            <a:pathLst>
              <a:path w="857250" h="85725">
                <a:moveTo>
                  <a:pt x="771022" y="0"/>
                </a:moveTo>
                <a:lnTo>
                  <a:pt x="771022" y="85725"/>
                </a:lnTo>
                <a:lnTo>
                  <a:pt x="828082" y="57150"/>
                </a:lnTo>
                <a:lnTo>
                  <a:pt x="785372" y="57150"/>
                </a:lnTo>
                <a:lnTo>
                  <a:pt x="785372" y="28575"/>
                </a:lnTo>
                <a:lnTo>
                  <a:pt x="828241" y="28575"/>
                </a:lnTo>
                <a:lnTo>
                  <a:pt x="771022" y="0"/>
                </a:lnTo>
                <a:close/>
              </a:path>
              <a:path w="857250" h="85725">
                <a:moveTo>
                  <a:pt x="77102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022" y="57150"/>
                </a:lnTo>
                <a:lnTo>
                  <a:pt x="771022" y="28575"/>
                </a:lnTo>
                <a:close/>
              </a:path>
              <a:path w="857250" h="85725">
                <a:moveTo>
                  <a:pt x="828241" y="28575"/>
                </a:moveTo>
                <a:lnTo>
                  <a:pt x="785372" y="28575"/>
                </a:lnTo>
                <a:lnTo>
                  <a:pt x="785372" y="57150"/>
                </a:lnTo>
                <a:lnTo>
                  <a:pt x="828082" y="57150"/>
                </a:lnTo>
                <a:lnTo>
                  <a:pt x="856731" y="42803"/>
                </a:lnTo>
                <a:lnTo>
                  <a:pt x="82824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010400" y="3943350"/>
            <a:ext cx="1076325" cy="714375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054718" y="3983080"/>
            <a:ext cx="851535" cy="496570"/>
          </a:xfrm>
          <a:custGeom>
            <a:avLst/>
            <a:gdLst/>
            <a:ahLst/>
            <a:cxnLst/>
            <a:rect l="l" t="t" r="r" b="b"/>
            <a:pathLst>
              <a:path w="851534" h="496570">
                <a:moveTo>
                  <a:pt x="769381" y="466189"/>
                </a:moveTo>
                <a:lnTo>
                  <a:pt x="755142" y="491002"/>
                </a:lnTo>
                <a:lnTo>
                  <a:pt x="850910" y="496491"/>
                </a:lnTo>
                <a:lnTo>
                  <a:pt x="835501" y="473320"/>
                </a:lnTo>
                <a:lnTo>
                  <a:pt x="781812" y="473320"/>
                </a:lnTo>
                <a:lnTo>
                  <a:pt x="769381" y="466189"/>
                </a:lnTo>
                <a:close/>
              </a:path>
              <a:path w="851534" h="496570">
                <a:moveTo>
                  <a:pt x="783610" y="441396"/>
                </a:moveTo>
                <a:lnTo>
                  <a:pt x="769381" y="466189"/>
                </a:lnTo>
                <a:lnTo>
                  <a:pt x="781812" y="473320"/>
                </a:lnTo>
                <a:lnTo>
                  <a:pt x="796046" y="448531"/>
                </a:lnTo>
                <a:lnTo>
                  <a:pt x="783610" y="441396"/>
                </a:lnTo>
                <a:close/>
              </a:path>
              <a:path w="851534" h="496570">
                <a:moveTo>
                  <a:pt x="797814" y="416646"/>
                </a:moveTo>
                <a:lnTo>
                  <a:pt x="783610" y="441396"/>
                </a:lnTo>
                <a:lnTo>
                  <a:pt x="796046" y="448531"/>
                </a:lnTo>
                <a:lnTo>
                  <a:pt x="781812" y="473320"/>
                </a:lnTo>
                <a:lnTo>
                  <a:pt x="835501" y="473320"/>
                </a:lnTo>
                <a:lnTo>
                  <a:pt x="797814" y="416646"/>
                </a:lnTo>
                <a:close/>
              </a:path>
              <a:path w="851534" h="496570">
                <a:moveTo>
                  <a:pt x="14234" y="0"/>
                </a:moveTo>
                <a:lnTo>
                  <a:pt x="0" y="24789"/>
                </a:lnTo>
                <a:lnTo>
                  <a:pt x="769381" y="466189"/>
                </a:lnTo>
                <a:lnTo>
                  <a:pt x="783610" y="441396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5394964" y="1481452"/>
            <a:ext cx="77914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dirty="0">
                <a:latin typeface="Calibri"/>
                <a:cs typeface="Calibri"/>
              </a:rPr>
              <a:t>Image</a:t>
            </a:r>
            <a:r>
              <a:rPr sz="800" b="1" spc="-30" dirty="0">
                <a:latin typeface="Calibri"/>
                <a:cs typeface="Calibri"/>
              </a:rPr>
              <a:t> </a:t>
            </a:r>
            <a:r>
              <a:rPr sz="800" b="1" spc="10" dirty="0">
                <a:latin typeface="Calibri"/>
                <a:cs typeface="Calibri"/>
              </a:rPr>
              <a:t>Processing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40934" y="3972241"/>
            <a:ext cx="76962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30" dirty="0">
                <a:latin typeface="Calibri"/>
                <a:cs typeface="Calibri"/>
              </a:rPr>
              <a:t>Video</a:t>
            </a:r>
            <a:r>
              <a:rPr sz="800" b="1" spc="-70" dirty="0">
                <a:latin typeface="Calibri"/>
                <a:cs typeface="Calibri"/>
              </a:rPr>
              <a:t> </a:t>
            </a:r>
            <a:r>
              <a:rPr sz="800" b="1" spc="5" dirty="0">
                <a:latin typeface="Calibri"/>
                <a:cs typeface="Calibri"/>
              </a:rPr>
              <a:t>Processing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590800" y="2638425"/>
            <a:ext cx="1371600" cy="466725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57500" y="2647950"/>
            <a:ext cx="866775" cy="4953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613148" y="2652985"/>
            <a:ext cx="1272540" cy="377825"/>
          </a:xfrm>
          <a:custGeom>
            <a:avLst/>
            <a:gdLst/>
            <a:ahLst/>
            <a:cxnLst/>
            <a:rect l="l" t="t" r="r" b="b"/>
            <a:pathLst>
              <a:path w="1272539" h="377825">
                <a:moveTo>
                  <a:pt x="0" y="377238"/>
                </a:moveTo>
                <a:lnTo>
                  <a:pt x="1272159" y="377238"/>
                </a:lnTo>
                <a:lnTo>
                  <a:pt x="1272159" y="0"/>
                </a:lnTo>
                <a:lnTo>
                  <a:pt x="0" y="0"/>
                </a:lnTo>
                <a:lnTo>
                  <a:pt x="0" y="377238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2613147" y="2652985"/>
            <a:ext cx="1272540" cy="37782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89890">
              <a:lnSpc>
                <a:spcPct val="100000"/>
              </a:lnSpc>
              <a:spcBef>
                <a:spcPts val="64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62400" y="1695450"/>
            <a:ext cx="2295525" cy="115252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005834" y="1820296"/>
            <a:ext cx="2068195" cy="934085"/>
          </a:xfrm>
          <a:custGeom>
            <a:avLst/>
            <a:gdLst/>
            <a:ahLst/>
            <a:cxnLst/>
            <a:rect l="l" t="t" r="r" b="b"/>
            <a:pathLst>
              <a:path w="2068195" h="934085">
                <a:moveTo>
                  <a:pt x="1984034" y="26097"/>
                </a:moveTo>
                <a:lnTo>
                  <a:pt x="0" y="907795"/>
                </a:lnTo>
                <a:lnTo>
                  <a:pt x="11551" y="933821"/>
                </a:lnTo>
                <a:lnTo>
                  <a:pt x="1995597" y="52152"/>
                </a:lnTo>
                <a:lnTo>
                  <a:pt x="1984034" y="26097"/>
                </a:lnTo>
                <a:close/>
              </a:path>
              <a:path w="2068195" h="934085">
                <a:moveTo>
                  <a:pt x="2055019" y="20299"/>
                </a:moveTo>
                <a:lnTo>
                  <a:pt x="1997080" y="20299"/>
                </a:lnTo>
                <a:lnTo>
                  <a:pt x="2008632" y="46360"/>
                </a:lnTo>
                <a:lnTo>
                  <a:pt x="1995597" y="52152"/>
                </a:lnTo>
                <a:lnTo>
                  <a:pt x="2007229" y="78364"/>
                </a:lnTo>
                <a:lnTo>
                  <a:pt x="2055019" y="20299"/>
                </a:lnTo>
                <a:close/>
              </a:path>
              <a:path w="2068195" h="934085">
                <a:moveTo>
                  <a:pt x="1997080" y="20299"/>
                </a:moveTo>
                <a:lnTo>
                  <a:pt x="1984034" y="26097"/>
                </a:lnTo>
                <a:lnTo>
                  <a:pt x="1995597" y="52152"/>
                </a:lnTo>
                <a:lnTo>
                  <a:pt x="2008632" y="46360"/>
                </a:lnTo>
                <a:lnTo>
                  <a:pt x="1997080" y="20299"/>
                </a:lnTo>
                <a:close/>
              </a:path>
              <a:path w="2068195" h="934085">
                <a:moveTo>
                  <a:pt x="1972452" y="0"/>
                </a:moveTo>
                <a:lnTo>
                  <a:pt x="1984034" y="26097"/>
                </a:lnTo>
                <a:lnTo>
                  <a:pt x="1997080" y="20299"/>
                </a:lnTo>
                <a:lnTo>
                  <a:pt x="2055019" y="20299"/>
                </a:lnTo>
                <a:lnTo>
                  <a:pt x="2068189" y="4297"/>
                </a:lnTo>
                <a:lnTo>
                  <a:pt x="1972452" y="0"/>
                </a:lnTo>
                <a:close/>
              </a:path>
            </a:pathLst>
          </a:custGeom>
          <a:solidFill>
            <a:srgbClr val="507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62400" y="2876550"/>
            <a:ext cx="2219325" cy="11334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005712" y="2919090"/>
            <a:ext cx="1994535" cy="911860"/>
          </a:xfrm>
          <a:custGeom>
            <a:avLst/>
            <a:gdLst/>
            <a:ahLst/>
            <a:cxnLst/>
            <a:rect l="l" t="t" r="r" b="b"/>
            <a:pathLst>
              <a:path w="1994535" h="911860">
                <a:moveTo>
                  <a:pt x="1909874" y="885680"/>
                </a:moveTo>
                <a:lnTo>
                  <a:pt x="1898142" y="911733"/>
                </a:lnTo>
                <a:lnTo>
                  <a:pt x="1993910" y="907804"/>
                </a:lnTo>
                <a:lnTo>
                  <a:pt x="1980624" y="891540"/>
                </a:lnTo>
                <a:lnTo>
                  <a:pt x="1922891" y="891540"/>
                </a:lnTo>
                <a:lnTo>
                  <a:pt x="1909874" y="885680"/>
                </a:lnTo>
                <a:close/>
              </a:path>
              <a:path w="1994535" h="911860">
                <a:moveTo>
                  <a:pt x="1921613" y="859614"/>
                </a:moveTo>
                <a:lnTo>
                  <a:pt x="1909874" y="885680"/>
                </a:lnTo>
                <a:lnTo>
                  <a:pt x="1922891" y="891540"/>
                </a:lnTo>
                <a:lnTo>
                  <a:pt x="1934718" y="865513"/>
                </a:lnTo>
                <a:lnTo>
                  <a:pt x="1921613" y="859614"/>
                </a:lnTo>
                <a:close/>
              </a:path>
              <a:path w="1994535" h="911860">
                <a:moveTo>
                  <a:pt x="1933315" y="833628"/>
                </a:moveTo>
                <a:lnTo>
                  <a:pt x="1921613" y="859614"/>
                </a:lnTo>
                <a:lnTo>
                  <a:pt x="1934718" y="865513"/>
                </a:lnTo>
                <a:lnTo>
                  <a:pt x="1922891" y="891540"/>
                </a:lnTo>
                <a:lnTo>
                  <a:pt x="1980624" y="891540"/>
                </a:lnTo>
                <a:lnTo>
                  <a:pt x="1933315" y="833628"/>
                </a:lnTo>
                <a:close/>
              </a:path>
              <a:path w="1994535" h="911860">
                <a:moveTo>
                  <a:pt x="11795" y="0"/>
                </a:moveTo>
                <a:lnTo>
                  <a:pt x="0" y="26039"/>
                </a:lnTo>
                <a:lnTo>
                  <a:pt x="1909874" y="885680"/>
                </a:lnTo>
                <a:lnTo>
                  <a:pt x="1921613" y="859614"/>
                </a:lnTo>
                <a:lnTo>
                  <a:pt x="11795" y="0"/>
                </a:lnTo>
                <a:close/>
              </a:path>
            </a:pathLst>
          </a:custGeom>
          <a:solidFill>
            <a:srgbClr val="507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974594" y="2324034"/>
            <a:ext cx="10820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Intellipaat.com/image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935601" y="3160647"/>
            <a:ext cx="1056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Intellipaat.com/video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666875" y="2714625"/>
            <a:ext cx="962025" cy="304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706249" y="2798825"/>
            <a:ext cx="745490" cy="85725"/>
          </a:xfrm>
          <a:custGeom>
            <a:avLst/>
            <a:gdLst/>
            <a:ahLst/>
            <a:cxnLst/>
            <a:rect l="l" t="t" r="r" b="b"/>
            <a:pathLst>
              <a:path w="745489" h="85725">
                <a:moveTo>
                  <a:pt x="659760" y="0"/>
                </a:moveTo>
                <a:lnTo>
                  <a:pt x="659760" y="85725"/>
                </a:lnTo>
                <a:lnTo>
                  <a:pt x="716831" y="57150"/>
                </a:lnTo>
                <a:lnTo>
                  <a:pt x="673989" y="57150"/>
                </a:lnTo>
                <a:lnTo>
                  <a:pt x="673989" y="28575"/>
                </a:lnTo>
                <a:lnTo>
                  <a:pt x="716990" y="28575"/>
                </a:lnTo>
                <a:lnTo>
                  <a:pt x="659760" y="0"/>
                </a:lnTo>
                <a:close/>
              </a:path>
              <a:path w="745489" h="85725">
                <a:moveTo>
                  <a:pt x="65976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659760" y="57150"/>
                </a:lnTo>
                <a:lnTo>
                  <a:pt x="659760" y="28575"/>
                </a:lnTo>
                <a:close/>
              </a:path>
              <a:path w="745489" h="85725">
                <a:moveTo>
                  <a:pt x="716990" y="28575"/>
                </a:moveTo>
                <a:lnTo>
                  <a:pt x="673989" y="28575"/>
                </a:lnTo>
                <a:lnTo>
                  <a:pt x="673989" y="57150"/>
                </a:lnTo>
                <a:lnTo>
                  <a:pt x="716831" y="57150"/>
                </a:lnTo>
                <a:lnTo>
                  <a:pt x="745485" y="42803"/>
                </a:lnTo>
                <a:lnTo>
                  <a:pt x="71699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278637" y="3650931"/>
            <a:ext cx="3313429" cy="1052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6350" algn="ctr">
              <a:lnSpc>
                <a:spcPct val="99700"/>
              </a:lnSpc>
              <a:spcBef>
                <a:spcPts val="105"/>
              </a:spcBef>
            </a:pPr>
            <a:r>
              <a:rPr sz="1350" spc="-20" dirty="0">
                <a:latin typeface="Calibri"/>
                <a:cs typeface="Calibri"/>
              </a:rPr>
              <a:t>An </a:t>
            </a:r>
            <a:r>
              <a:rPr sz="1350" b="1" dirty="0">
                <a:latin typeface="Calibri"/>
                <a:cs typeface="Calibri"/>
              </a:rPr>
              <a:t>Ingress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10" dirty="0">
                <a:latin typeface="Calibri"/>
                <a:cs typeface="Calibri"/>
              </a:rPr>
              <a:t>an </a:t>
            </a:r>
            <a:r>
              <a:rPr sz="1350" dirty="0">
                <a:latin typeface="Calibri"/>
                <a:cs typeface="Calibri"/>
              </a:rPr>
              <a:t>object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5" dirty="0">
                <a:latin typeface="Calibri"/>
                <a:cs typeface="Calibri"/>
              </a:rPr>
              <a:t>allows </a:t>
            </a:r>
            <a:r>
              <a:rPr sz="1350" spc="10" dirty="0">
                <a:latin typeface="Calibri"/>
                <a:cs typeface="Calibri"/>
              </a:rPr>
              <a:t>access </a:t>
            </a:r>
            <a:r>
              <a:rPr sz="1350" dirty="0">
                <a:latin typeface="Calibri"/>
                <a:cs typeface="Calibri"/>
              </a:rPr>
              <a:t>to  </a:t>
            </a:r>
            <a:r>
              <a:rPr sz="1350" spc="-5" dirty="0">
                <a:latin typeface="Calibri"/>
                <a:cs typeface="Calibri"/>
              </a:rPr>
              <a:t>your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5" dirty="0">
                <a:latin typeface="Calibri"/>
                <a:cs typeface="Calibri"/>
              </a:rPr>
              <a:t>services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0" dirty="0">
                <a:latin typeface="Calibri"/>
                <a:cs typeface="Calibri"/>
              </a:rPr>
              <a:t>outside </a:t>
            </a:r>
            <a:r>
              <a:rPr sz="1350" spc="-15" dirty="0">
                <a:latin typeface="Calibri"/>
                <a:cs typeface="Calibri"/>
              </a:rPr>
              <a:t>the 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30" dirty="0">
                <a:latin typeface="Calibri"/>
                <a:cs typeface="Calibri"/>
              </a:rPr>
              <a:t>cluster. </a:t>
            </a:r>
            <a:r>
              <a:rPr sz="1350" spc="-10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0" dirty="0">
                <a:latin typeface="Calibri"/>
                <a:cs typeface="Calibri"/>
              </a:rPr>
              <a:t>configure </a:t>
            </a:r>
            <a:r>
              <a:rPr sz="1350" spc="10" dirty="0">
                <a:latin typeface="Calibri"/>
                <a:cs typeface="Calibri"/>
              </a:rPr>
              <a:t>access </a:t>
            </a:r>
            <a:r>
              <a:rPr sz="1350" spc="-20" dirty="0">
                <a:latin typeface="Calibri"/>
                <a:cs typeface="Calibri"/>
              </a:rPr>
              <a:t>by  </a:t>
            </a:r>
            <a:r>
              <a:rPr sz="1350" spc="-5" dirty="0">
                <a:latin typeface="Calibri"/>
                <a:cs typeface="Calibri"/>
              </a:rPr>
              <a:t>creating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5" dirty="0">
                <a:latin typeface="Calibri"/>
                <a:cs typeface="Calibri"/>
              </a:rPr>
              <a:t>collection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5" dirty="0">
                <a:latin typeface="Calibri"/>
                <a:cs typeface="Calibri"/>
              </a:rPr>
              <a:t>rules </a:t>
            </a:r>
            <a:r>
              <a:rPr sz="1350" spc="-5" dirty="0">
                <a:latin typeface="Calibri"/>
                <a:cs typeface="Calibri"/>
              </a:rPr>
              <a:t>that </a:t>
            </a:r>
            <a:r>
              <a:rPr sz="1350" spc="-10" dirty="0">
                <a:latin typeface="Calibri"/>
                <a:cs typeface="Calibri"/>
              </a:rPr>
              <a:t>define </a:t>
            </a:r>
            <a:r>
              <a:rPr sz="1350" spc="-5" dirty="0">
                <a:latin typeface="Calibri"/>
                <a:cs typeface="Calibri"/>
              </a:rPr>
              <a:t>which  </a:t>
            </a:r>
            <a:r>
              <a:rPr sz="1350" spc="-20" dirty="0">
                <a:latin typeface="Calibri"/>
                <a:cs typeface="Calibri"/>
              </a:rPr>
              <a:t>inbound </a:t>
            </a:r>
            <a:r>
              <a:rPr sz="1350" dirty="0">
                <a:latin typeface="Calibri"/>
                <a:cs typeface="Calibri"/>
              </a:rPr>
              <a:t>connections </a:t>
            </a:r>
            <a:r>
              <a:rPr sz="1350" spc="5" dirty="0">
                <a:latin typeface="Calibri"/>
                <a:cs typeface="Calibri"/>
              </a:rPr>
              <a:t>reach </a:t>
            </a:r>
            <a:r>
              <a:rPr sz="1350" spc="-5" dirty="0">
                <a:latin typeface="Calibri"/>
                <a:cs typeface="Calibri"/>
              </a:rPr>
              <a:t>which</a:t>
            </a:r>
            <a:r>
              <a:rPr sz="1350" spc="6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services.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198" y="3282250"/>
            <a:ext cx="62242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Deployments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in</a:t>
            </a:r>
            <a:r>
              <a:rPr sz="3950" b="0" spc="-71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38250" y="914384"/>
            <a:ext cx="6877050" cy="9715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53453" y="928359"/>
            <a:ext cx="6791325" cy="883919"/>
          </a:xfrm>
          <a:custGeom>
            <a:avLst/>
            <a:gdLst/>
            <a:ahLst/>
            <a:cxnLst/>
            <a:rect l="l" t="t" r="r" b="b"/>
            <a:pathLst>
              <a:path w="6791325" h="883919">
                <a:moveTo>
                  <a:pt x="6643914" y="0"/>
                </a:moveTo>
                <a:lnTo>
                  <a:pt x="147233" y="0"/>
                </a:lnTo>
                <a:lnTo>
                  <a:pt x="100708" y="7506"/>
                </a:lnTo>
                <a:lnTo>
                  <a:pt x="60292" y="28407"/>
                </a:lnTo>
                <a:lnTo>
                  <a:pt x="28416" y="60273"/>
                </a:lnTo>
                <a:lnTo>
                  <a:pt x="7509" y="100676"/>
                </a:lnTo>
                <a:lnTo>
                  <a:pt x="0" y="147187"/>
                </a:lnTo>
                <a:lnTo>
                  <a:pt x="0" y="736213"/>
                </a:lnTo>
                <a:lnTo>
                  <a:pt x="7509" y="782799"/>
                </a:lnTo>
                <a:lnTo>
                  <a:pt x="28416" y="823247"/>
                </a:lnTo>
                <a:lnTo>
                  <a:pt x="60292" y="855137"/>
                </a:lnTo>
                <a:lnTo>
                  <a:pt x="100708" y="876046"/>
                </a:lnTo>
                <a:lnTo>
                  <a:pt x="147233" y="883554"/>
                </a:lnTo>
                <a:lnTo>
                  <a:pt x="6643914" y="883554"/>
                </a:lnTo>
                <a:lnTo>
                  <a:pt x="6690497" y="876046"/>
                </a:lnTo>
                <a:lnTo>
                  <a:pt x="6730937" y="855137"/>
                </a:lnTo>
                <a:lnTo>
                  <a:pt x="6762818" y="823247"/>
                </a:lnTo>
                <a:lnTo>
                  <a:pt x="6783719" y="782799"/>
                </a:lnTo>
                <a:lnTo>
                  <a:pt x="6791224" y="736213"/>
                </a:lnTo>
                <a:lnTo>
                  <a:pt x="6791224" y="147187"/>
                </a:lnTo>
                <a:lnTo>
                  <a:pt x="6783719" y="100676"/>
                </a:lnTo>
                <a:lnTo>
                  <a:pt x="6762818" y="60273"/>
                </a:lnTo>
                <a:lnTo>
                  <a:pt x="6730937" y="28407"/>
                </a:lnTo>
                <a:lnTo>
                  <a:pt x="6690497" y="7506"/>
                </a:lnTo>
                <a:lnTo>
                  <a:pt x="66439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3453" y="928359"/>
            <a:ext cx="6791325" cy="883919"/>
          </a:xfrm>
          <a:custGeom>
            <a:avLst/>
            <a:gdLst/>
            <a:ahLst/>
            <a:cxnLst/>
            <a:rect l="l" t="t" r="r" b="b"/>
            <a:pathLst>
              <a:path w="6791325" h="883919">
                <a:moveTo>
                  <a:pt x="0" y="147187"/>
                </a:moveTo>
                <a:lnTo>
                  <a:pt x="7509" y="100676"/>
                </a:lnTo>
                <a:lnTo>
                  <a:pt x="28416" y="60273"/>
                </a:lnTo>
                <a:lnTo>
                  <a:pt x="60292" y="28407"/>
                </a:lnTo>
                <a:lnTo>
                  <a:pt x="100708" y="7506"/>
                </a:lnTo>
                <a:lnTo>
                  <a:pt x="147233" y="0"/>
                </a:lnTo>
                <a:lnTo>
                  <a:pt x="6643914" y="0"/>
                </a:lnTo>
                <a:lnTo>
                  <a:pt x="6690496" y="7506"/>
                </a:lnTo>
                <a:lnTo>
                  <a:pt x="6730937" y="28407"/>
                </a:lnTo>
                <a:lnTo>
                  <a:pt x="6762817" y="60273"/>
                </a:lnTo>
                <a:lnTo>
                  <a:pt x="6783719" y="100676"/>
                </a:lnTo>
                <a:lnTo>
                  <a:pt x="6791224" y="147187"/>
                </a:lnTo>
                <a:lnTo>
                  <a:pt x="6791224" y="736213"/>
                </a:lnTo>
                <a:lnTo>
                  <a:pt x="6783719" y="782799"/>
                </a:lnTo>
                <a:lnTo>
                  <a:pt x="6762817" y="823247"/>
                </a:lnTo>
                <a:lnTo>
                  <a:pt x="6730937" y="855137"/>
                </a:lnTo>
                <a:lnTo>
                  <a:pt x="6690496" y="876046"/>
                </a:lnTo>
                <a:lnTo>
                  <a:pt x="6643914" y="883554"/>
                </a:lnTo>
                <a:lnTo>
                  <a:pt x="147233" y="883554"/>
                </a:lnTo>
                <a:lnTo>
                  <a:pt x="100708" y="876046"/>
                </a:lnTo>
                <a:lnTo>
                  <a:pt x="60292" y="855137"/>
                </a:lnTo>
                <a:lnTo>
                  <a:pt x="28416" y="823247"/>
                </a:lnTo>
                <a:lnTo>
                  <a:pt x="7509" y="782799"/>
                </a:lnTo>
                <a:lnTo>
                  <a:pt x="0" y="736213"/>
                </a:lnTo>
                <a:lnTo>
                  <a:pt x="0" y="147187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1173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Deployments </a:t>
            </a:r>
            <a:r>
              <a:rPr spc="5" dirty="0"/>
              <a:t>in</a:t>
            </a:r>
            <a:r>
              <a:rPr spc="2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40155" y="1141663"/>
            <a:ext cx="5662295" cy="432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Deployment in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controller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20" dirty="0">
                <a:latin typeface="Calibri"/>
                <a:cs typeface="Calibri"/>
              </a:rPr>
              <a:t>helps </a:t>
            </a:r>
            <a:r>
              <a:rPr sz="1350" spc="-5" dirty="0">
                <a:latin typeface="Calibri"/>
                <a:cs typeface="Calibri"/>
              </a:rPr>
              <a:t>your applications </a:t>
            </a:r>
            <a:r>
              <a:rPr sz="1350" spc="5" dirty="0">
                <a:latin typeface="Calibri"/>
                <a:cs typeface="Calibri"/>
              </a:rPr>
              <a:t>reach</a:t>
            </a:r>
            <a:r>
              <a:rPr sz="1350" spc="24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</a:t>
            </a:r>
            <a:endParaRPr sz="1350">
              <a:latin typeface="Calibri"/>
              <a:cs typeface="Calibri"/>
            </a:endParaRPr>
          </a:p>
          <a:p>
            <a:pPr marR="3810" algn="ctr">
              <a:lnSpc>
                <a:spcPts val="1600"/>
              </a:lnSpc>
            </a:pPr>
            <a:r>
              <a:rPr sz="1350" spc="-10" dirty="0">
                <a:latin typeface="Calibri"/>
                <a:cs typeface="Calibri"/>
              </a:rPr>
              <a:t>desired </a:t>
            </a:r>
            <a:r>
              <a:rPr sz="1350" dirty="0">
                <a:latin typeface="Calibri"/>
                <a:cs typeface="Calibri"/>
              </a:rPr>
              <a:t>state; </a:t>
            </a:r>
            <a:r>
              <a:rPr sz="1350" spc="-15" dirty="0">
                <a:latin typeface="Calibri"/>
                <a:cs typeface="Calibri"/>
              </a:rPr>
              <a:t>the desired </a:t>
            </a:r>
            <a:r>
              <a:rPr sz="1350" dirty="0">
                <a:latin typeface="Calibri"/>
                <a:cs typeface="Calibri"/>
              </a:rPr>
              <a:t>state </a:t>
            </a:r>
            <a:r>
              <a:rPr sz="1350" spc="-10" dirty="0">
                <a:latin typeface="Calibri"/>
                <a:cs typeface="Calibri"/>
              </a:rPr>
              <a:t>is defined </a:t>
            </a:r>
            <a:r>
              <a:rPr sz="1350" spc="-20" dirty="0">
                <a:latin typeface="Calibri"/>
                <a:cs typeface="Calibri"/>
              </a:rPr>
              <a:t>inside </a:t>
            </a:r>
            <a:r>
              <a:rPr sz="1350" spc="-15" dirty="0">
                <a:latin typeface="Calibri"/>
                <a:cs typeface="Calibri"/>
              </a:rPr>
              <a:t>the deployment</a:t>
            </a:r>
            <a:r>
              <a:rPr sz="1350" spc="4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file.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28875" y="2552700"/>
            <a:ext cx="4171950" cy="2085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51604" y="2571750"/>
            <a:ext cx="4069079" cy="1993264"/>
          </a:xfrm>
          <a:custGeom>
            <a:avLst/>
            <a:gdLst/>
            <a:ahLst/>
            <a:cxnLst/>
            <a:rect l="l" t="t" r="r" b="b"/>
            <a:pathLst>
              <a:path w="4069079" h="1993264">
                <a:moveTo>
                  <a:pt x="3736354" y="0"/>
                </a:moveTo>
                <a:lnTo>
                  <a:pt x="332232" y="0"/>
                </a:lnTo>
                <a:lnTo>
                  <a:pt x="283131" y="3601"/>
                </a:lnTo>
                <a:lnTo>
                  <a:pt x="236270" y="14064"/>
                </a:lnTo>
                <a:lnTo>
                  <a:pt x="192160" y="30874"/>
                </a:lnTo>
                <a:lnTo>
                  <a:pt x="151317" y="53518"/>
                </a:lnTo>
                <a:lnTo>
                  <a:pt x="114253" y="81482"/>
                </a:lnTo>
                <a:lnTo>
                  <a:pt x="81482" y="114253"/>
                </a:lnTo>
                <a:lnTo>
                  <a:pt x="53518" y="151317"/>
                </a:lnTo>
                <a:lnTo>
                  <a:pt x="30874" y="192160"/>
                </a:lnTo>
                <a:lnTo>
                  <a:pt x="14064" y="236270"/>
                </a:lnTo>
                <a:lnTo>
                  <a:pt x="3601" y="283131"/>
                </a:lnTo>
                <a:lnTo>
                  <a:pt x="0" y="332232"/>
                </a:lnTo>
                <a:lnTo>
                  <a:pt x="0" y="1660980"/>
                </a:lnTo>
                <a:lnTo>
                  <a:pt x="3601" y="1710072"/>
                </a:lnTo>
                <a:lnTo>
                  <a:pt x="14064" y="1756927"/>
                </a:lnTo>
                <a:lnTo>
                  <a:pt x="30874" y="1801032"/>
                </a:lnTo>
                <a:lnTo>
                  <a:pt x="53518" y="1841873"/>
                </a:lnTo>
                <a:lnTo>
                  <a:pt x="81482" y="1878935"/>
                </a:lnTo>
                <a:lnTo>
                  <a:pt x="114253" y="1911706"/>
                </a:lnTo>
                <a:lnTo>
                  <a:pt x="151317" y="1939670"/>
                </a:lnTo>
                <a:lnTo>
                  <a:pt x="192160" y="1962314"/>
                </a:lnTo>
                <a:lnTo>
                  <a:pt x="236270" y="1979125"/>
                </a:lnTo>
                <a:lnTo>
                  <a:pt x="283131" y="1989588"/>
                </a:lnTo>
                <a:lnTo>
                  <a:pt x="332232" y="1993190"/>
                </a:lnTo>
                <a:lnTo>
                  <a:pt x="3736354" y="1993190"/>
                </a:lnTo>
                <a:lnTo>
                  <a:pt x="3785456" y="1989588"/>
                </a:lnTo>
                <a:lnTo>
                  <a:pt x="3832319" y="1979125"/>
                </a:lnTo>
                <a:lnTo>
                  <a:pt x="3876429" y="1962314"/>
                </a:lnTo>
                <a:lnTo>
                  <a:pt x="3917272" y="1939670"/>
                </a:lnTo>
                <a:lnTo>
                  <a:pt x="3954336" y="1911706"/>
                </a:lnTo>
                <a:lnTo>
                  <a:pt x="3987106" y="1878935"/>
                </a:lnTo>
                <a:lnTo>
                  <a:pt x="4015070" y="1841873"/>
                </a:lnTo>
                <a:lnTo>
                  <a:pt x="4037713" y="1801032"/>
                </a:lnTo>
                <a:lnTo>
                  <a:pt x="4054522" y="1756927"/>
                </a:lnTo>
                <a:lnTo>
                  <a:pt x="4064984" y="1710072"/>
                </a:lnTo>
                <a:lnTo>
                  <a:pt x="4068586" y="1660980"/>
                </a:lnTo>
                <a:lnTo>
                  <a:pt x="4068586" y="332232"/>
                </a:lnTo>
                <a:lnTo>
                  <a:pt x="4064984" y="283131"/>
                </a:lnTo>
                <a:lnTo>
                  <a:pt x="4054522" y="236270"/>
                </a:lnTo>
                <a:lnTo>
                  <a:pt x="4037713" y="192160"/>
                </a:lnTo>
                <a:lnTo>
                  <a:pt x="4015070" y="151317"/>
                </a:lnTo>
                <a:lnTo>
                  <a:pt x="3987106" y="114253"/>
                </a:lnTo>
                <a:lnTo>
                  <a:pt x="3954336" y="81482"/>
                </a:lnTo>
                <a:lnTo>
                  <a:pt x="3917272" y="53518"/>
                </a:lnTo>
                <a:lnTo>
                  <a:pt x="3876429" y="30874"/>
                </a:lnTo>
                <a:lnTo>
                  <a:pt x="3832319" y="14064"/>
                </a:lnTo>
                <a:lnTo>
                  <a:pt x="3785456" y="3601"/>
                </a:lnTo>
                <a:lnTo>
                  <a:pt x="373635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451603" y="2571750"/>
            <a:ext cx="4069079" cy="1993264"/>
          </a:xfrm>
          <a:custGeom>
            <a:avLst/>
            <a:gdLst/>
            <a:ahLst/>
            <a:cxnLst/>
            <a:rect l="l" t="t" r="r" b="b"/>
            <a:pathLst>
              <a:path w="4069079" h="1993264">
                <a:moveTo>
                  <a:pt x="0" y="332231"/>
                </a:moveTo>
                <a:lnTo>
                  <a:pt x="3601" y="283131"/>
                </a:lnTo>
                <a:lnTo>
                  <a:pt x="14064" y="236270"/>
                </a:lnTo>
                <a:lnTo>
                  <a:pt x="30874" y="192160"/>
                </a:lnTo>
                <a:lnTo>
                  <a:pt x="53518" y="151317"/>
                </a:lnTo>
                <a:lnTo>
                  <a:pt x="81482" y="114253"/>
                </a:lnTo>
                <a:lnTo>
                  <a:pt x="114253" y="81482"/>
                </a:lnTo>
                <a:lnTo>
                  <a:pt x="151317" y="53518"/>
                </a:lnTo>
                <a:lnTo>
                  <a:pt x="192160" y="30874"/>
                </a:lnTo>
                <a:lnTo>
                  <a:pt x="236270" y="14064"/>
                </a:lnTo>
                <a:lnTo>
                  <a:pt x="283131" y="3601"/>
                </a:lnTo>
                <a:lnTo>
                  <a:pt x="332231" y="0"/>
                </a:lnTo>
                <a:lnTo>
                  <a:pt x="3736354" y="0"/>
                </a:lnTo>
                <a:lnTo>
                  <a:pt x="3785456" y="3601"/>
                </a:lnTo>
                <a:lnTo>
                  <a:pt x="3832319" y="14064"/>
                </a:lnTo>
                <a:lnTo>
                  <a:pt x="3876429" y="30874"/>
                </a:lnTo>
                <a:lnTo>
                  <a:pt x="3917272" y="53518"/>
                </a:lnTo>
                <a:lnTo>
                  <a:pt x="3954336" y="81482"/>
                </a:lnTo>
                <a:lnTo>
                  <a:pt x="3987106" y="114253"/>
                </a:lnTo>
                <a:lnTo>
                  <a:pt x="4015069" y="151317"/>
                </a:lnTo>
                <a:lnTo>
                  <a:pt x="4037713" y="192160"/>
                </a:lnTo>
                <a:lnTo>
                  <a:pt x="4054522" y="236270"/>
                </a:lnTo>
                <a:lnTo>
                  <a:pt x="4064984" y="283131"/>
                </a:lnTo>
                <a:lnTo>
                  <a:pt x="4068586" y="332231"/>
                </a:lnTo>
                <a:lnTo>
                  <a:pt x="4068586" y="1660980"/>
                </a:lnTo>
                <a:lnTo>
                  <a:pt x="4064984" y="1710072"/>
                </a:lnTo>
                <a:lnTo>
                  <a:pt x="4054522" y="1756927"/>
                </a:lnTo>
                <a:lnTo>
                  <a:pt x="4037713" y="1801032"/>
                </a:lnTo>
                <a:lnTo>
                  <a:pt x="4015069" y="1841873"/>
                </a:lnTo>
                <a:lnTo>
                  <a:pt x="3987106" y="1878935"/>
                </a:lnTo>
                <a:lnTo>
                  <a:pt x="3954336" y="1911705"/>
                </a:lnTo>
                <a:lnTo>
                  <a:pt x="3917272" y="1939670"/>
                </a:lnTo>
                <a:lnTo>
                  <a:pt x="3876429" y="1962314"/>
                </a:lnTo>
                <a:lnTo>
                  <a:pt x="3832319" y="1979125"/>
                </a:lnTo>
                <a:lnTo>
                  <a:pt x="3785456" y="1989588"/>
                </a:lnTo>
                <a:lnTo>
                  <a:pt x="3736354" y="1993190"/>
                </a:lnTo>
                <a:lnTo>
                  <a:pt x="332231" y="1993190"/>
                </a:lnTo>
                <a:lnTo>
                  <a:pt x="283131" y="1989588"/>
                </a:lnTo>
                <a:lnTo>
                  <a:pt x="236270" y="1979125"/>
                </a:lnTo>
                <a:lnTo>
                  <a:pt x="192160" y="1962314"/>
                </a:lnTo>
                <a:lnTo>
                  <a:pt x="151317" y="1939670"/>
                </a:lnTo>
                <a:lnTo>
                  <a:pt x="114253" y="1911705"/>
                </a:lnTo>
                <a:lnTo>
                  <a:pt x="81482" y="1878935"/>
                </a:lnTo>
                <a:lnTo>
                  <a:pt x="53518" y="1841873"/>
                </a:lnTo>
                <a:lnTo>
                  <a:pt x="30874" y="1801032"/>
                </a:lnTo>
                <a:lnTo>
                  <a:pt x="14064" y="1756927"/>
                </a:lnTo>
                <a:lnTo>
                  <a:pt x="3601" y="1710072"/>
                </a:lnTo>
                <a:lnTo>
                  <a:pt x="0" y="1660980"/>
                </a:lnTo>
                <a:lnTo>
                  <a:pt x="0" y="332231"/>
                </a:lnTo>
                <a:close/>
              </a:path>
            </a:pathLst>
          </a:custGeom>
          <a:ln w="12700">
            <a:solidFill>
              <a:srgbClr val="AF5C04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794504" y="3070097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364748" y="0"/>
                </a:moveTo>
                <a:lnTo>
                  <a:pt x="299191" y="2673"/>
                </a:lnTo>
                <a:lnTo>
                  <a:pt x="237486" y="10382"/>
                </a:lnTo>
                <a:lnTo>
                  <a:pt x="180664" y="22657"/>
                </a:lnTo>
                <a:lnTo>
                  <a:pt x="129756" y="39031"/>
                </a:lnTo>
                <a:lnTo>
                  <a:pt x="85793" y="59035"/>
                </a:lnTo>
                <a:lnTo>
                  <a:pt x="49804" y="82200"/>
                </a:lnTo>
                <a:lnTo>
                  <a:pt x="5877" y="136143"/>
                </a:lnTo>
                <a:lnTo>
                  <a:pt x="0" y="165984"/>
                </a:lnTo>
                <a:lnTo>
                  <a:pt x="0" y="830436"/>
                </a:lnTo>
                <a:lnTo>
                  <a:pt x="22822" y="888396"/>
                </a:lnTo>
                <a:lnTo>
                  <a:pt x="85793" y="937456"/>
                </a:lnTo>
                <a:lnTo>
                  <a:pt x="129756" y="957475"/>
                </a:lnTo>
                <a:lnTo>
                  <a:pt x="180664" y="973863"/>
                </a:lnTo>
                <a:lnTo>
                  <a:pt x="237486" y="986148"/>
                </a:lnTo>
                <a:lnTo>
                  <a:pt x="299191" y="993864"/>
                </a:lnTo>
                <a:lnTo>
                  <a:pt x="364748" y="996540"/>
                </a:lnTo>
                <a:lnTo>
                  <a:pt x="430343" y="993864"/>
                </a:lnTo>
                <a:lnTo>
                  <a:pt x="492069" y="986148"/>
                </a:lnTo>
                <a:lnTo>
                  <a:pt x="548898" y="973863"/>
                </a:lnTo>
                <a:lnTo>
                  <a:pt x="599802" y="957475"/>
                </a:lnTo>
                <a:lnTo>
                  <a:pt x="643754" y="937456"/>
                </a:lnTo>
                <a:lnTo>
                  <a:pt x="679728" y="914273"/>
                </a:lnTo>
                <a:lnTo>
                  <a:pt x="723629" y="860294"/>
                </a:lnTo>
                <a:lnTo>
                  <a:pt x="729502" y="830436"/>
                </a:lnTo>
                <a:lnTo>
                  <a:pt x="729502" y="165984"/>
                </a:lnTo>
                <a:lnTo>
                  <a:pt x="706695" y="108059"/>
                </a:lnTo>
                <a:lnTo>
                  <a:pt x="643754" y="59035"/>
                </a:lnTo>
                <a:lnTo>
                  <a:pt x="599802" y="39031"/>
                </a:lnTo>
                <a:lnTo>
                  <a:pt x="548898" y="22657"/>
                </a:lnTo>
                <a:lnTo>
                  <a:pt x="492069" y="10382"/>
                </a:lnTo>
                <a:lnTo>
                  <a:pt x="430343" y="2673"/>
                </a:lnTo>
                <a:lnTo>
                  <a:pt x="36474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94503" y="3236082"/>
            <a:ext cx="729615" cy="166370"/>
          </a:xfrm>
          <a:custGeom>
            <a:avLst/>
            <a:gdLst/>
            <a:ahLst/>
            <a:cxnLst/>
            <a:rect l="l" t="t" r="r" b="b"/>
            <a:pathLst>
              <a:path w="729614" h="166370">
                <a:moveTo>
                  <a:pt x="729502" y="0"/>
                </a:moveTo>
                <a:lnTo>
                  <a:pt x="706695" y="57994"/>
                </a:lnTo>
                <a:lnTo>
                  <a:pt x="643754" y="107058"/>
                </a:lnTo>
                <a:lnTo>
                  <a:pt x="599802" y="127073"/>
                </a:lnTo>
                <a:lnTo>
                  <a:pt x="548898" y="143453"/>
                </a:lnTo>
                <a:lnTo>
                  <a:pt x="492069" y="155732"/>
                </a:lnTo>
                <a:lnTo>
                  <a:pt x="430343" y="163442"/>
                </a:lnTo>
                <a:lnTo>
                  <a:pt x="364748" y="166115"/>
                </a:lnTo>
                <a:lnTo>
                  <a:pt x="299191" y="163442"/>
                </a:lnTo>
                <a:lnTo>
                  <a:pt x="237486" y="155732"/>
                </a:lnTo>
                <a:lnTo>
                  <a:pt x="180664" y="143453"/>
                </a:lnTo>
                <a:lnTo>
                  <a:pt x="129756" y="127073"/>
                </a:lnTo>
                <a:lnTo>
                  <a:pt x="85793" y="107058"/>
                </a:lnTo>
                <a:lnTo>
                  <a:pt x="49804" y="83876"/>
                </a:lnTo>
                <a:lnTo>
                  <a:pt x="5877" y="2988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94503" y="3070098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0" y="165984"/>
                </a:moveTo>
                <a:lnTo>
                  <a:pt x="22822" y="108059"/>
                </a:lnTo>
                <a:lnTo>
                  <a:pt x="85793" y="59035"/>
                </a:lnTo>
                <a:lnTo>
                  <a:pt x="129756" y="39031"/>
                </a:lnTo>
                <a:lnTo>
                  <a:pt x="180664" y="22657"/>
                </a:lnTo>
                <a:lnTo>
                  <a:pt x="237486" y="10382"/>
                </a:lnTo>
                <a:lnTo>
                  <a:pt x="299191" y="2673"/>
                </a:lnTo>
                <a:lnTo>
                  <a:pt x="364748" y="0"/>
                </a:lnTo>
                <a:lnTo>
                  <a:pt x="430343" y="2673"/>
                </a:lnTo>
                <a:lnTo>
                  <a:pt x="492069" y="10382"/>
                </a:lnTo>
                <a:lnTo>
                  <a:pt x="548898" y="22657"/>
                </a:lnTo>
                <a:lnTo>
                  <a:pt x="599802" y="39031"/>
                </a:lnTo>
                <a:lnTo>
                  <a:pt x="643754" y="59035"/>
                </a:lnTo>
                <a:lnTo>
                  <a:pt x="679728" y="82200"/>
                </a:lnTo>
                <a:lnTo>
                  <a:pt x="723629" y="136143"/>
                </a:lnTo>
                <a:lnTo>
                  <a:pt x="729502" y="165984"/>
                </a:lnTo>
                <a:lnTo>
                  <a:pt x="729502" y="830436"/>
                </a:lnTo>
                <a:lnTo>
                  <a:pt x="706695" y="888396"/>
                </a:lnTo>
                <a:lnTo>
                  <a:pt x="643754" y="937456"/>
                </a:lnTo>
                <a:lnTo>
                  <a:pt x="599802" y="957475"/>
                </a:lnTo>
                <a:lnTo>
                  <a:pt x="548898" y="973862"/>
                </a:lnTo>
                <a:lnTo>
                  <a:pt x="492069" y="986148"/>
                </a:lnTo>
                <a:lnTo>
                  <a:pt x="430343" y="993864"/>
                </a:lnTo>
                <a:lnTo>
                  <a:pt x="364748" y="996540"/>
                </a:lnTo>
                <a:lnTo>
                  <a:pt x="299191" y="993864"/>
                </a:lnTo>
                <a:lnTo>
                  <a:pt x="237486" y="986148"/>
                </a:lnTo>
                <a:lnTo>
                  <a:pt x="180664" y="973862"/>
                </a:lnTo>
                <a:lnTo>
                  <a:pt x="129756" y="957475"/>
                </a:lnTo>
                <a:lnTo>
                  <a:pt x="85793" y="937456"/>
                </a:lnTo>
                <a:lnTo>
                  <a:pt x="49804" y="914273"/>
                </a:lnTo>
                <a:lnTo>
                  <a:pt x="5877" y="860294"/>
                </a:lnTo>
                <a:lnTo>
                  <a:pt x="0" y="830436"/>
                </a:lnTo>
                <a:lnTo>
                  <a:pt x="0" y="16598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21139" y="3070097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364754" y="0"/>
                </a:moveTo>
                <a:lnTo>
                  <a:pt x="299198" y="2673"/>
                </a:lnTo>
                <a:lnTo>
                  <a:pt x="237494" y="10382"/>
                </a:lnTo>
                <a:lnTo>
                  <a:pt x="180671" y="22657"/>
                </a:lnTo>
                <a:lnTo>
                  <a:pt x="129762" y="39031"/>
                </a:lnTo>
                <a:lnTo>
                  <a:pt x="85797" y="59035"/>
                </a:lnTo>
                <a:lnTo>
                  <a:pt x="49807" y="82200"/>
                </a:lnTo>
                <a:lnTo>
                  <a:pt x="5877" y="136143"/>
                </a:lnTo>
                <a:lnTo>
                  <a:pt x="0" y="165984"/>
                </a:lnTo>
                <a:lnTo>
                  <a:pt x="0" y="830436"/>
                </a:lnTo>
                <a:lnTo>
                  <a:pt x="22824" y="888396"/>
                </a:lnTo>
                <a:lnTo>
                  <a:pt x="85797" y="937456"/>
                </a:lnTo>
                <a:lnTo>
                  <a:pt x="129762" y="957475"/>
                </a:lnTo>
                <a:lnTo>
                  <a:pt x="180671" y="973863"/>
                </a:lnTo>
                <a:lnTo>
                  <a:pt x="237494" y="986148"/>
                </a:lnTo>
                <a:lnTo>
                  <a:pt x="299198" y="993864"/>
                </a:lnTo>
                <a:lnTo>
                  <a:pt x="364754" y="996540"/>
                </a:lnTo>
                <a:lnTo>
                  <a:pt x="430309" y="993864"/>
                </a:lnTo>
                <a:lnTo>
                  <a:pt x="492014" y="986148"/>
                </a:lnTo>
                <a:lnTo>
                  <a:pt x="548836" y="973863"/>
                </a:lnTo>
                <a:lnTo>
                  <a:pt x="599745" y="957475"/>
                </a:lnTo>
                <a:lnTo>
                  <a:pt x="643710" y="937456"/>
                </a:lnTo>
                <a:lnTo>
                  <a:pt x="679700" y="914273"/>
                </a:lnTo>
                <a:lnTo>
                  <a:pt x="723630" y="860294"/>
                </a:lnTo>
                <a:lnTo>
                  <a:pt x="729508" y="830436"/>
                </a:lnTo>
                <a:lnTo>
                  <a:pt x="729508" y="165984"/>
                </a:lnTo>
                <a:lnTo>
                  <a:pt x="706684" y="108059"/>
                </a:lnTo>
                <a:lnTo>
                  <a:pt x="643710" y="59035"/>
                </a:lnTo>
                <a:lnTo>
                  <a:pt x="599745" y="39031"/>
                </a:lnTo>
                <a:lnTo>
                  <a:pt x="548836" y="22657"/>
                </a:lnTo>
                <a:lnTo>
                  <a:pt x="492014" y="10382"/>
                </a:lnTo>
                <a:lnTo>
                  <a:pt x="430309" y="2673"/>
                </a:lnTo>
                <a:lnTo>
                  <a:pt x="36475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121139" y="3236082"/>
            <a:ext cx="729615" cy="166370"/>
          </a:xfrm>
          <a:custGeom>
            <a:avLst/>
            <a:gdLst/>
            <a:ahLst/>
            <a:cxnLst/>
            <a:rect l="l" t="t" r="r" b="b"/>
            <a:pathLst>
              <a:path w="729614" h="166370">
                <a:moveTo>
                  <a:pt x="729508" y="0"/>
                </a:moveTo>
                <a:lnTo>
                  <a:pt x="706684" y="57994"/>
                </a:lnTo>
                <a:lnTo>
                  <a:pt x="643710" y="107058"/>
                </a:lnTo>
                <a:lnTo>
                  <a:pt x="599745" y="127073"/>
                </a:lnTo>
                <a:lnTo>
                  <a:pt x="548836" y="143453"/>
                </a:lnTo>
                <a:lnTo>
                  <a:pt x="492014" y="155732"/>
                </a:lnTo>
                <a:lnTo>
                  <a:pt x="430309" y="163442"/>
                </a:lnTo>
                <a:lnTo>
                  <a:pt x="364754" y="166115"/>
                </a:lnTo>
                <a:lnTo>
                  <a:pt x="299198" y="163442"/>
                </a:lnTo>
                <a:lnTo>
                  <a:pt x="237494" y="155732"/>
                </a:lnTo>
                <a:lnTo>
                  <a:pt x="180671" y="143453"/>
                </a:lnTo>
                <a:lnTo>
                  <a:pt x="129762" y="127073"/>
                </a:lnTo>
                <a:lnTo>
                  <a:pt x="85797" y="107058"/>
                </a:lnTo>
                <a:lnTo>
                  <a:pt x="49807" y="83876"/>
                </a:lnTo>
                <a:lnTo>
                  <a:pt x="5877" y="2988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121139" y="3070098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0" y="165984"/>
                </a:moveTo>
                <a:lnTo>
                  <a:pt x="22824" y="108059"/>
                </a:lnTo>
                <a:lnTo>
                  <a:pt x="85797" y="59035"/>
                </a:lnTo>
                <a:lnTo>
                  <a:pt x="129762" y="39031"/>
                </a:lnTo>
                <a:lnTo>
                  <a:pt x="180671" y="22657"/>
                </a:lnTo>
                <a:lnTo>
                  <a:pt x="237494" y="10382"/>
                </a:lnTo>
                <a:lnTo>
                  <a:pt x="299198" y="2673"/>
                </a:lnTo>
                <a:lnTo>
                  <a:pt x="364754" y="0"/>
                </a:lnTo>
                <a:lnTo>
                  <a:pt x="430309" y="2673"/>
                </a:lnTo>
                <a:lnTo>
                  <a:pt x="492014" y="10382"/>
                </a:lnTo>
                <a:lnTo>
                  <a:pt x="548836" y="22657"/>
                </a:lnTo>
                <a:lnTo>
                  <a:pt x="599745" y="39031"/>
                </a:lnTo>
                <a:lnTo>
                  <a:pt x="643710" y="59035"/>
                </a:lnTo>
                <a:lnTo>
                  <a:pt x="679700" y="82200"/>
                </a:lnTo>
                <a:lnTo>
                  <a:pt x="723630" y="136143"/>
                </a:lnTo>
                <a:lnTo>
                  <a:pt x="729508" y="165984"/>
                </a:lnTo>
                <a:lnTo>
                  <a:pt x="729508" y="830436"/>
                </a:lnTo>
                <a:lnTo>
                  <a:pt x="706684" y="888396"/>
                </a:lnTo>
                <a:lnTo>
                  <a:pt x="643710" y="937456"/>
                </a:lnTo>
                <a:lnTo>
                  <a:pt x="599745" y="957475"/>
                </a:lnTo>
                <a:lnTo>
                  <a:pt x="548836" y="973862"/>
                </a:lnTo>
                <a:lnTo>
                  <a:pt x="492014" y="986148"/>
                </a:lnTo>
                <a:lnTo>
                  <a:pt x="430309" y="993864"/>
                </a:lnTo>
                <a:lnTo>
                  <a:pt x="364754" y="996540"/>
                </a:lnTo>
                <a:lnTo>
                  <a:pt x="299198" y="993864"/>
                </a:lnTo>
                <a:lnTo>
                  <a:pt x="237494" y="986148"/>
                </a:lnTo>
                <a:lnTo>
                  <a:pt x="180671" y="973862"/>
                </a:lnTo>
                <a:lnTo>
                  <a:pt x="129762" y="957475"/>
                </a:lnTo>
                <a:lnTo>
                  <a:pt x="85797" y="937456"/>
                </a:lnTo>
                <a:lnTo>
                  <a:pt x="49807" y="914273"/>
                </a:lnTo>
                <a:lnTo>
                  <a:pt x="5877" y="860294"/>
                </a:lnTo>
                <a:lnTo>
                  <a:pt x="0" y="830436"/>
                </a:lnTo>
                <a:lnTo>
                  <a:pt x="0" y="16598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4152" y="3070097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364723" y="0"/>
                </a:moveTo>
                <a:lnTo>
                  <a:pt x="299169" y="2673"/>
                </a:lnTo>
                <a:lnTo>
                  <a:pt x="237467" y="10382"/>
                </a:lnTo>
                <a:lnTo>
                  <a:pt x="180649" y="22657"/>
                </a:lnTo>
                <a:lnTo>
                  <a:pt x="129744" y="39031"/>
                </a:lnTo>
                <a:lnTo>
                  <a:pt x="85784" y="59035"/>
                </a:lnTo>
                <a:lnTo>
                  <a:pt x="49799" y="82200"/>
                </a:lnTo>
                <a:lnTo>
                  <a:pt x="5876" y="136143"/>
                </a:lnTo>
                <a:lnTo>
                  <a:pt x="0" y="165984"/>
                </a:lnTo>
                <a:lnTo>
                  <a:pt x="0" y="830436"/>
                </a:lnTo>
                <a:lnTo>
                  <a:pt x="22820" y="888396"/>
                </a:lnTo>
                <a:lnTo>
                  <a:pt x="85784" y="937456"/>
                </a:lnTo>
                <a:lnTo>
                  <a:pt x="129744" y="957475"/>
                </a:lnTo>
                <a:lnTo>
                  <a:pt x="180649" y="973863"/>
                </a:lnTo>
                <a:lnTo>
                  <a:pt x="237467" y="986148"/>
                </a:lnTo>
                <a:lnTo>
                  <a:pt x="299169" y="993864"/>
                </a:lnTo>
                <a:lnTo>
                  <a:pt x="364723" y="996540"/>
                </a:lnTo>
                <a:lnTo>
                  <a:pt x="430287" y="993864"/>
                </a:lnTo>
                <a:lnTo>
                  <a:pt x="491995" y="986148"/>
                </a:lnTo>
                <a:lnTo>
                  <a:pt x="548819" y="973863"/>
                </a:lnTo>
                <a:lnTo>
                  <a:pt x="599727" y="957475"/>
                </a:lnTo>
                <a:lnTo>
                  <a:pt x="643690" y="937456"/>
                </a:lnTo>
                <a:lnTo>
                  <a:pt x="679676" y="914273"/>
                </a:lnTo>
                <a:lnTo>
                  <a:pt x="723600" y="860294"/>
                </a:lnTo>
                <a:lnTo>
                  <a:pt x="729477" y="830436"/>
                </a:lnTo>
                <a:lnTo>
                  <a:pt x="729477" y="165984"/>
                </a:lnTo>
                <a:lnTo>
                  <a:pt x="706657" y="108059"/>
                </a:lnTo>
                <a:lnTo>
                  <a:pt x="643690" y="59035"/>
                </a:lnTo>
                <a:lnTo>
                  <a:pt x="599727" y="39031"/>
                </a:lnTo>
                <a:lnTo>
                  <a:pt x="548819" y="22657"/>
                </a:lnTo>
                <a:lnTo>
                  <a:pt x="491995" y="10382"/>
                </a:lnTo>
                <a:lnTo>
                  <a:pt x="430287" y="2673"/>
                </a:lnTo>
                <a:lnTo>
                  <a:pt x="364723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54151" y="3236082"/>
            <a:ext cx="729615" cy="166370"/>
          </a:xfrm>
          <a:custGeom>
            <a:avLst/>
            <a:gdLst/>
            <a:ahLst/>
            <a:cxnLst/>
            <a:rect l="l" t="t" r="r" b="b"/>
            <a:pathLst>
              <a:path w="729614" h="166370">
                <a:moveTo>
                  <a:pt x="729477" y="0"/>
                </a:moveTo>
                <a:lnTo>
                  <a:pt x="706657" y="57994"/>
                </a:lnTo>
                <a:lnTo>
                  <a:pt x="643690" y="107058"/>
                </a:lnTo>
                <a:lnTo>
                  <a:pt x="599727" y="127073"/>
                </a:lnTo>
                <a:lnTo>
                  <a:pt x="548819" y="143453"/>
                </a:lnTo>
                <a:lnTo>
                  <a:pt x="491995" y="155732"/>
                </a:lnTo>
                <a:lnTo>
                  <a:pt x="430287" y="163442"/>
                </a:lnTo>
                <a:lnTo>
                  <a:pt x="364723" y="166115"/>
                </a:lnTo>
                <a:lnTo>
                  <a:pt x="299169" y="163442"/>
                </a:lnTo>
                <a:lnTo>
                  <a:pt x="237467" y="155732"/>
                </a:lnTo>
                <a:lnTo>
                  <a:pt x="180649" y="143453"/>
                </a:lnTo>
                <a:lnTo>
                  <a:pt x="129744" y="127073"/>
                </a:lnTo>
                <a:lnTo>
                  <a:pt x="85784" y="107058"/>
                </a:lnTo>
                <a:lnTo>
                  <a:pt x="49799" y="83876"/>
                </a:lnTo>
                <a:lnTo>
                  <a:pt x="5876" y="29880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54151" y="3070098"/>
            <a:ext cx="729615" cy="996950"/>
          </a:xfrm>
          <a:custGeom>
            <a:avLst/>
            <a:gdLst/>
            <a:ahLst/>
            <a:cxnLst/>
            <a:rect l="l" t="t" r="r" b="b"/>
            <a:pathLst>
              <a:path w="729614" h="996950">
                <a:moveTo>
                  <a:pt x="0" y="165984"/>
                </a:moveTo>
                <a:lnTo>
                  <a:pt x="22820" y="108059"/>
                </a:lnTo>
                <a:lnTo>
                  <a:pt x="85784" y="59035"/>
                </a:lnTo>
                <a:lnTo>
                  <a:pt x="129744" y="39031"/>
                </a:lnTo>
                <a:lnTo>
                  <a:pt x="180649" y="22657"/>
                </a:lnTo>
                <a:lnTo>
                  <a:pt x="237467" y="10382"/>
                </a:lnTo>
                <a:lnTo>
                  <a:pt x="299169" y="2673"/>
                </a:lnTo>
                <a:lnTo>
                  <a:pt x="364723" y="0"/>
                </a:lnTo>
                <a:lnTo>
                  <a:pt x="430287" y="2673"/>
                </a:lnTo>
                <a:lnTo>
                  <a:pt x="491995" y="10382"/>
                </a:lnTo>
                <a:lnTo>
                  <a:pt x="548819" y="22657"/>
                </a:lnTo>
                <a:lnTo>
                  <a:pt x="599727" y="39031"/>
                </a:lnTo>
                <a:lnTo>
                  <a:pt x="643690" y="59035"/>
                </a:lnTo>
                <a:lnTo>
                  <a:pt x="679676" y="82200"/>
                </a:lnTo>
                <a:lnTo>
                  <a:pt x="723600" y="136143"/>
                </a:lnTo>
                <a:lnTo>
                  <a:pt x="729477" y="165984"/>
                </a:lnTo>
                <a:lnTo>
                  <a:pt x="729477" y="830436"/>
                </a:lnTo>
                <a:lnTo>
                  <a:pt x="706657" y="888396"/>
                </a:lnTo>
                <a:lnTo>
                  <a:pt x="643690" y="937456"/>
                </a:lnTo>
                <a:lnTo>
                  <a:pt x="599727" y="957475"/>
                </a:lnTo>
                <a:lnTo>
                  <a:pt x="548819" y="973862"/>
                </a:lnTo>
                <a:lnTo>
                  <a:pt x="491995" y="986148"/>
                </a:lnTo>
                <a:lnTo>
                  <a:pt x="430287" y="993864"/>
                </a:lnTo>
                <a:lnTo>
                  <a:pt x="364723" y="996540"/>
                </a:lnTo>
                <a:lnTo>
                  <a:pt x="299169" y="993864"/>
                </a:lnTo>
                <a:lnTo>
                  <a:pt x="237467" y="986148"/>
                </a:lnTo>
                <a:lnTo>
                  <a:pt x="180649" y="973862"/>
                </a:lnTo>
                <a:lnTo>
                  <a:pt x="129744" y="957475"/>
                </a:lnTo>
                <a:lnTo>
                  <a:pt x="85784" y="937456"/>
                </a:lnTo>
                <a:lnTo>
                  <a:pt x="49799" y="914273"/>
                </a:lnTo>
                <a:lnTo>
                  <a:pt x="5876" y="860294"/>
                </a:lnTo>
                <a:lnTo>
                  <a:pt x="0" y="830436"/>
                </a:lnTo>
                <a:lnTo>
                  <a:pt x="0" y="16598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39974" y="4216399"/>
            <a:ext cx="31115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5" dirty="0">
                <a:latin typeface="Calibri"/>
                <a:cs typeface="Calibri"/>
              </a:rPr>
              <a:t>Pod</a:t>
            </a:r>
            <a:r>
              <a:rPr sz="1100" b="1" spc="10" dirty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03599" y="2219259"/>
            <a:ext cx="7632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0" dirty="0">
                <a:latin typeface="Calibri"/>
                <a:cs typeface="Calibri"/>
              </a:rPr>
              <a:t>Deployment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2450" y="2295525"/>
            <a:ext cx="4095750" cy="1152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5346" y="2311657"/>
            <a:ext cx="3996690" cy="1058545"/>
          </a:xfrm>
          <a:custGeom>
            <a:avLst/>
            <a:gdLst/>
            <a:ahLst/>
            <a:cxnLst/>
            <a:rect l="l" t="t" r="r" b="b"/>
            <a:pathLst>
              <a:path w="3996690" h="1058545">
                <a:moveTo>
                  <a:pt x="3820265" y="0"/>
                </a:moveTo>
                <a:lnTo>
                  <a:pt x="176378" y="0"/>
                </a:lnTo>
                <a:lnTo>
                  <a:pt x="129492" y="6301"/>
                </a:lnTo>
                <a:lnTo>
                  <a:pt x="87359" y="24085"/>
                </a:lnTo>
                <a:lnTo>
                  <a:pt x="51662" y="51670"/>
                </a:lnTo>
                <a:lnTo>
                  <a:pt x="24082" y="87372"/>
                </a:lnTo>
                <a:lnTo>
                  <a:pt x="6300" y="129510"/>
                </a:lnTo>
                <a:lnTo>
                  <a:pt x="0" y="176403"/>
                </a:lnTo>
                <a:lnTo>
                  <a:pt x="0" y="881883"/>
                </a:lnTo>
                <a:lnTo>
                  <a:pt x="6300" y="928772"/>
                </a:lnTo>
                <a:lnTo>
                  <a:pt x="24082" y="970909"/>
                </a:lnTo>
                <a:lnTo>
                  <a:pt x="51662" y="1006612"/>
                </a:lnTo>
                <a:lnTo>
                  <a:pt x="87359" y="1034198"/>
                </a:lnTo>
                <a:lnTo>
                  <a:pt x="129492" y="1051984"/>
                </a:lnTo>
                <a:lnTo>
                  <a:pt x="176378" y="1058286"/>
                </a:lnTo>
                <a:lnTo>
                  <a:pt x="3820265" y="1058286"/>
                </a:lnTo>
                <a:lnTo>
                  <a:pt x="3867145" y="1051984"/>
                </a:lnTo>
                <a:lnTo>
                  <a:pt x="3909277" y="1034198"/>
                </a:lnTo>
                <a:lnTo>
                  <a:pt x="3944978" y="1006612"/>
                </a:lnTo>
                <a:lnTo>
                  <a:pt x="3972564" y="970909"/>
                </a:lnTo>
                <a:lnTo>
                  <a:pt x="3990350" y="928772"/>
                </a:lnTo>
                <a:lnTo>
                  <a:pt x="3996653" y="881883"/>
                </a:lnTo>
                <a:lnTo>
                  <a:pt x="3996653" y="176403"/>
                </a:lnTo>
                <a:lnTo>
                  <a:pt x="3990350" y="129510"/>
                </a:lnTo>
                <a:lnTo>
                  <a:pt x="3972564" y="87372"/>
                </a:lnTo>
                <a:lnTo>
                  <a:pt x="3944978" y="51670"/>
                </a:lnTo>
                <a:lnTo>
                  <a:pt x="3909277" y="24085"/>
                </a:lnTo>
                <a:lnTo>
                  <a:pt x="3867145" y="6301"/>
                </a:lnTo>
                <a:lnTo>
                  <a:pt x="38202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5346" y="2311658"/>
            <a:ext cx="3996690" cy="1058545"/>
          </a:xfrm>
          <a:custGeom>
            <a:avLst/>
            <a:gdLst/>
            <a:ahLst/>
            <a:cxnLst/>
            <a:rect l="l" t="t" r="r" b="b"/>
            <a:pathLst>
              <a:path w="3996690" h="1058545">
                <a:moveTo>
                  <a:pt x="0" y="176402"/>
                </a:moveTo>
                <a:lnTo>
                  <a:pt x="6300" y="129510"/>
                </a:lnTo>
                <a:lnTo>
                  <a:pt x="24082" y="87372"/>
                </a:lnTo>
                <a:lnTo>
                  <a:pt x="51662" y="51670"/>
                </a:lnTo>
                <a:lnTo>
                  <a:pt x="87359" y="24085"/>
                </a:lnTo>
                <a:lnTo>
                  <a:pt x="129492" y="6301"/>
                </a:lnTo>
                <a:lnTo>
                  <a:pt x="176378" y="0"/>
                </a:lnTo>
                <a:lnTo>
                  <a:pt x="3820265" y="0"/>
                </a:lnTo>
                <a:lnTo>
                  <a:pt x="3867145" y="6301"/>
                </a:lnTo>
                <a:lnTo>
                  <a:pt x="3909277" y="24085"/>
                </a:lnTo>
                <a:lnTo>
                  <a:pt x="3944978" y="51670"/>
                </a:lnTo>
                <a:lnTo>
                  <a:pt x="3972563" y="87372"/>
                </a:lnTo>
                <a:lnTo>
                  <a:pt x="3990350" y="129510"/>
                </a:lnTo>
                <a:lnTo>
                  <a:pt x="3996653" y="176402"/>
                </a:lnTo>
                <a:lnTo>
                  <a:pt x="3996653" y="881883"/>
                </a:lnTo>
                <a:lnTo>
                  <a:pt x="3990350" y="928771"/>
                </a:lnTo>
                <a:lnTo>
                  <a:pt x="3972563" y="970909"/>
                </a:lnTo>
                <a:lnTo>
                  <a:pt x="3944978" y="1006612"/>
                </a:lnTo>
                <a:lnTo>
                  <a:pt x="3909277" y="1034198"/>
                </a:lnTo>
                <a:lnTo>
                  <a:pt x="3867145" y="1051984"/>
                </a:lnTo>
                <a:lnTo>
                  <a:pt x="3820265" y="1058286"/>
                </a:lnTo>
                <a:lnTo>
                  <a:pt x="176378" y="1058286"/>
                </a:lnTo>
                <a:lnTo>
                  <a:pt x="129492" y="1051984"/>
                </a:lnTo>
                <a:lnTo>
                  <a:pt x="87359" y="1034198"/>
                </a:lnTo>
                <a:lnTo>
                  <a:pt x="51662" y="1006612"/>
                </a:lnTo>
                <a:lnTo>
                  <a:pt x="24082" y="970909"/>
                </a:lnTo>
                <a:lnTo>
                  <a:pt x="6300" y="928771"/>
                </a:lnTo>
                <a:lnTo>
                  <a:pt x="0" y="881883"/>
                </a:lnTo>
                <a:lnTo>
                  <a:pt x="0" y="17640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608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60" dirty="0"/>
              <a:t>YAML </a:t>
            </a:r>
            <a:r>
              <a:rPr spc="-5" dirty="0"/>
              <a:t>Syntax </a:t>
            </a:r>
            <a:r>
              <a:rPr spc="-10" dirty="0"/>
              <a:t>for</a:t>
            </a:r>
            <a:r>
              <a:rPr spc="-290" dirty="0"/>
              <a:t> </a:t>
            </a:r>
            <a:r>
              <a:rPr spc="15" dirty="0"/>
              <a:t>Deployments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837815" y="819150"/>
            <a:ext cx="3082290" cy="3985895"/>
          </a:xfrm>
          <a:prstGeom prst="rect">
            <a:avLst/>
          </a:prstGeom>
          <a:ln w="12700">
            <a:solidFill>
              <a:srgbClr val="5F4778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400">
              <a:latin typeface="Times New Roman"/>
              <a:cs typeface="Times New Roman"/>
            </a:endParaRPr>
          </a:p>
          <a:p>
            <a:pPr marL="406400" marR="1510665">
              <a:lnSpc>
                <a:spcPct val="99600"/>
              </a:lnSpc>
            </a:pPr>
            <a:r>
              <a:rPr sz="1100" spc="15" dirty="0">
                <a:latin typeface="Calibri"/>
                <a:cs typeface="Calibri"/>
              </a:rPr>
              <a:t>apiVersion:</a:t>
            </a:r>
            <a:r>
              <a:rPr sz="1100" spc="-16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apps/v1  </a:t>
            </a:r>
            <a:r>
              <a:rPr sz="1100" spc="20" dirty="0">
                <a:latin typeface="Calibri"/>
                <a:cs typeface="Calibri"/>
              </a:rPr>
              <a:t>kind: </a:t>
            </a:r>
            <a:r>
              <a:rPr sz="1100" spc="15" dirty="0">
                <a:latin typeface="Calibri"/>
                <a:cs typeface="Calibri"/>
              </a:rPr>
              <a:t>Deployment  </a:t>
            </a:r>
            <a:r>
              <a:rPr sz="1100" spc="10" dirty="0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473075" marR="1152525">
              <a:lnSpc>
                <a:spcPts val="1280"/>
              </a:lnSpc>
              <a:spcBef>
                <a:spcPts val="110"/>
              </a:spcBef>
            </a:pPr>
            <a:r>
              <a:rPr sz="1100" spc="15" dirty="0">
                <a:latin typeface="Calibri"/>
                <a:cs typeface="Calibri"/>
              </a:rPr>
              <a:t>name: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nginx-deployment  </a:t>
            </a:r>
            <a:r>
              <a:rPr sz="1100" spc="25" dirty="0">
                <a:latin typeface="Calibri"/>
                <a:cs typeface="Calibri"/>
              </a:rPr>
              <a:t>labels:</a:t>
            </a:r>
            <a:endParaRPr sz="1100">
              <a:latin typeface="Calibri"/>
              <a:cs typeface="Calibri"/>
            </a:endParaRPr>
          </a:p>
          <a:p>
            <a:pPr marL="406400" marR="1939289" indent="123825">
              <a:lnSpc>
                <a:spcPts val="1280"/>
              </a:lnSpc>
              <a:spcBef>
                <a:spcPts val="70"/>
              </a:spcBef>
            </a:pPr>
            <a:r>
              <a:rPr sz="1100" spc="10" dirty="0">
                <a:latin typeface="Calibri"/>
                <a:cs typeface="Calibri"/>
              </a:rPr>
              <a:t>app: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nginx  </a:t>
            </a:r>
            <a:r>
              <a:rPr sz="1100" spc="10" dirty="0">
                <a:latin typeface="Calibri"/>
                <a:cs typeface="Calibri"/>
              </a:rPr>
              <a:t>spec:</a:t>
            </a:r>
            <a:endParaRPr sz="1100">
              <a:latin typeface="Calibri"/>
              <a:cs typeface="Calibri"/>
            </a:endParaRPr>
          </a:p>
          <a:p>
            <a:pPr marL="473075" marR="1772285">
              <a:lnSpc>
                <a:spcPct val="99600"/>
              </a:lnSpc>
            </a:pPr>
            <a:r>
              <a:rPr sz="1100" spc="15" dirty="0">
                <a:latin typeface="Calibri"/>
                <a:cs typeface="Calibri"/>
              </a:rPr>
              <a:t>replicas: </a:t>
            </a:r>
            <a:r>
              <a:rPr sz="1100" spc="10" dirty="0">
                <a:latin typeface="Calibri"/>
                <a:cs typeface="Calibri"/>
              </a:rPr>
              <a:t>3  </a:t>
            </a:r>
            <a:r>
              <a:rPr sz="1100" spc="15" dirty="0">
                <a:latin typeface="Calibri"/>
                <a:cs typeface="Calibri"/>
              </a:rPr>
              <a:t>selector:  </a:t>
            </a:r>
            <a:r>
              <a:rPr sz="1100" spc="10" dirty="0">
                <a:latin typeface="Calibri"/>
                <a:cs typeface="Calibri"/>
              </a:rPr>
              <a:t>matchLabels:</a:t>
            </a:r>
            <a:endParaRPr sz="1100">
              <a:latin typeface="Calibri"/>
              <a:cs typeface="Calibri"/>
            </a:endParaRPr>
          </a:p>
          <a:p>
            <a:pPr marL="473075" marR="1872614" indent="123825">
              <a:lnSpc>
                <a:spcPct val="99600"/>
              </a:lnSpc>
              <a:spcBef>
                <a:spcPts val="35"/>
              </a:spcBef>
            </a:pPr>
            <a:r>
              <a:rPr sz="1100" spc="10" dirty="0">
                <a:latin typeface="Calibri"/>
                <a:cs typeface="Calibri"/>
              </a:rPr>
              <a:t>app:</a:t>
            </a:r>
            <a:r>
              <a:rPr sz="1100" spc="-114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nginx  template:  </a:t>
            </a:r>
            <a:r>
              <a:rPr sz="1100" spc="10" dirty="0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596900">
              <a:lnSpc>
                <a:spcPts val="1300"/>
              </a:lnSpc>
              <a:spcBef>
                <a:spcPts val="30"/>
              </a:spcBef>
            </a:pPr>
            <a:r>
              <a:rPr sz="1100" spc="25" dirty="0">
                <a:latin typeface="Calibri"/>
                <a:cs typeface="Calibri"/>
              </a:rPr>
              <a:t>labels:</a:t>
            </a:r>
            <a:endParaRPr sz="1100">
              <a:latin typeface="Calibri"/>
              <a:cs typeface="Calibri"/>
            </a:endParaRPr>
          </a:p>
          <a:p>
            <a:pPr marL="663575">
              <a:lnSpc>
                <a:spcPts val="1300"/>
              </a:lnSpc>
            </a:pPr>
            <a:r>
              <a:rPr sz="1100" spc="10" dirty="0">
                <a:latin typeface="Calibri"/>
                <a:cs typeface="Calibri"/>
              </a:rPr>
              <a:t>app:</a:t>
            </a:r>
            <a:r>
              <a:rPr sz="1100" spc="-20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nginx</a:t>
            </a:r>
            <a:endParaRPr sz="1100">
              <a:latin typeface="Calibri"/>
              <a:cs typeface="Calibri"/>
            </a:endParaRPr>
          </a:p>
          <a:p>
            <a:pPr marL="596900" marR="1820545" indent="-66675">
              <a:lnSpc>
                <a:spcPts val="1280"/>
              </a:lnSpc>
              <a:spcBef>
                <a:spcPts val="110"/>
              </a:spcBef>
            </a:pPr>
            <a:r>
              <a:rPr sz="1100" spc="10" dirty="0">
                <a:latin typeface="Calibri"/>
                <a:cs typeface="Calibri"/>
              </a:rPr>
              <a:t>spec:  </a:t>
            </a:r>
            <a:r>
              <a:rPr sz="1100" spc="-20" dirty="0">
                <a:latin typeface="Calibri"/>
                <a:cs typeface="Calibri"/>
              </a:rPr>
              <a:t>c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5" dirty="0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a</a:t>
            </a:r>
            <a:r>
              <a:rPr sz="1100" spc="45" dirty="0">
                <a:latin typeface="Calibri"/>
                <a:cs typeface="Calibri"/>
              </a:rPr>
              <a:t>i</a:t>
            </a:r>
            <a:r>
              <a:rPr sz="1100" spc="15" dirty="0">
                <a:latin typeface="Calibri"/>
                <a:cs typeface="Calibri"/>
              </a:rPr>
              <a:t>n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15" dirty="0">
                <a:latin typeface="Calibri"/>
                <a:cs typeface="Calibri"/>
              </a:rPr>
              <a:t>s</a:t>
            </a:r>
            <a:r>
              <a:rPr sz="1100" spc="5" dirty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663575" marR="1348105" indent="-66675">
              <a:lnSpc>
                <a:spcPct val="99600"/>
              </a:lnSpc>
            </a:pPr>
            <a:r>
              <a:rPr sz="1100" spc="5" dirty="0">
                <a:latin typeface="Calibri"/>
                <a:cs typeface="Calibri"/>
              </a:rPr>
              <a:t>- </a:t>
            </a:r>
            <a:r>
              <a:rPr sz="1100" spc="15" dirty="0">
                <a:latin typeface="Calibri"/>
                <a:cs typeface="Calibri"/>
              </a:rPr>
              <a:t>name: </a:t>
            </a:r>
            <a:r>
              <a:rPr sz="1100" spc="20" dirty="0">
                <a:latin typeface="Calibri"/>
                <a:cs typeface="Calibri"/>
              </a:rPr>
              <a:t>nginx  image:</a:t>
            </a:r>
            <a:r>
              <a:rPr sz="1100" spc="-175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nginx:1.7.9  </a:t>
            </a:r>
            <a:r>
              <a:rPr sz="1100" spc="5" dirty="0">
                <a:latin typeface="Calibri"/>
                <a:cs typeface="Calibri"/>
              </a:rPr>
              <a:t>ports:</a:t>
            </a:r>
            <a:endParaRPr sz="1100">
              <a:latin typeface="Calibri"/>
              <a:cs typeface="Calibri"/>
            </a:endParaRPr>
          </a:p>
          <a:p>
            <a:pPr marL="663575">
              <a:lnSpc>
                <a:spcPct val="100000"/>
              </a:lnSpc>
              <a:spcBef>
                <a:spcPts val="30"/>
              </a:spcBef>
            </a:pPr>
            <a:r>
              <a:rPr sz="1100" spc="5" dirty="0">
                <a:latin typeface="Calibri"/>
                <a:cs typeface="Calibri"/>
              </a:rPr>
              <a:t>- </a:t>
            </a:r>
            <a:r>
              <a:rPr sz="1100" spc="10" dirty="0">
                <a:latin typeface="Calibri"/>
                <a:cs typeface="Calibri"/>
              </a:rPr>
              <a:t>containerPort:</a:t>
            </a:r>
            <a:r>
              <a:rPr sz="1100" spc="-180" dirty="0">
                <a:latin typeface="Calibri"/>
                <a:cs typeface="Calibri"/>
              </a:rPr>
              <a:t> </a:t>
            </a:r>
            <a:r>
              <a:rPr sz="1100" spc="-15" dirty="0">
                <a:latin typeface="Calibri"/>
                <a:cs typeface="Calibri"/>
              </a:rPr>
              <a:t>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473" y="2495551"/>
            <a:ext cx="3306445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175" algn="ctr">
              <a:lnSpc>
                <a:spcPct val="998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This </a:t>
            </a:r>
            <a:r>
              <a:rPr sz="1350" spc="-35" dirty="0">
                <a:latin typeface="Calibri"/>
                <a:cs typeface="Calibri"/>
              </a:rPr>
              <a:t>YAML </a:t>
            </a:r>
            <a:r>
              <a:rPr sz="1350" dirty="0">
                <a:latin typeface="Calibri"/>
                <a:cs typeface="Calibri"/>
              </a:rPr>
              <a:t>file </a:t>
            </a:r>
            <a:r>
              <a:rPr sz="1350" spc="-10" dirty="0">
                <a:latin typeface="Calibri"/>
                <a:cs typeface="Calibri"/>
              </a:rPr>
              <a:t>will deploy </a:t>
            </a:r>
            <a:r>
              <a:rPr sz="1350" dirty="0">
                <a:latin typeface="Calibri"/>
                <a:cs typeface="Calibri"/>
              </a:rPr>
              <a:t>3 </a:t>
            </a:r>
            <a:r>
              <a:rPr sz="1350" spc="-10" dirty="0">
                <a:latin typeface="Calibri"/>
                <a:cs typeface="Calibri"/>
              </a:rPr>
              <a:t>pods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25" dirty="0">
                <a:latin typeface="Calibri"/>
                <a:cs typeface="Calibri"/>
              </a:rPr>
              <a:t>nginx </a:t>
            </a:r>
            <a:r>
              <a:rPr sz="1350" spc="-5" dirty="0">
                <a:latin typeface="Calibri"/>
                <a:cs typeface="Calibri"/>
              </a:rPr>
              <a:t>and  </a:t>
            </a:r>
            <a:r>
              <a:rPr sz="1350" spc="-10" dirty="0">
                <a:latin typeface="Calibri"/>
                <a:cs typeface="Calibri"/>
              </a:rPr>
              <a:t>will maintain </a:t>
            </a:r>
            <a:r>
              <a:rPr sz="1350" spc="-15" dirty="0">
                <a:latin typeface="Calibri"/>
                <a:cs typeface="Calibri"/>
              </a:rPr>
              <a:t>the desired </a:t>
            </a:r>
            <a:r>
              <a:rPr sz="1350" dirty="0">
                <a:latin typeface="Calibri"/>
                <a:cs typeface="Calibri"/>
              </a:rPr>
              <a:t>state,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3 </a:t>
            </a:r>
            <a:r>
              <a:rPr sz="1350" spc="-10" dirty="0">
                <a:latin typeface="Calibri"/>
                <a:cs typeface="Calibri"/>
              </a:rPr>
              <a:t>pods,  </a:t>
            </a:r>
            <a:r>
              <a:rPr sz="1350" spc="-20" dirty="0">
                <a:latin typeface="Calibri"/>
                <a:cs typeface="Calibri"/>
              </a:rPr>
              <a:t>until </a:t>
            </a:r>
            <a:r>
              <a:rPr sz="1350" spc="-15" dirty="0">
                <a:latin typeface="Calibri"/>
                <a:cs typeface="Calibri"/>
              </a:rPr>
              <a:t>this deployment </a:t>
            </a:r>
            <a:r>
              <a:rPr sz="1350" spc="-10" dirty="0">
                <a:latin typeface="Calibri"/>
                <a:cs typeface="Calibri"/>
              </a:rPr>
              <a:t>is</a:t>
            </a:r>
            <a:r>
              <a:rPr sz="1350" spc="20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deleted.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93534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Introduction </a:t>
            </a:r>
            <a:r>
              <a:rPr sz="3950" b="0" spc="20" dirty="0">
                <a:solidFill>
                  <a:srgbClr val="7F7F7F"/>
                </a:solidFill>
                <a:latin typeface="Arial"/>
                <a:cs typeface="Arial"/>
              </a:rPr>
              <a:t>to</a:t>
            </a:r>
            <a:r>
              <a:rPr sz="3950" b="0" spc="-7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137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a</a:t>
            </a:r>
            <a:r>
              <a:rPr spc="-5" dirty="0"/>
              <a:t> </a:t>
            </a:r>
            <a:r>
              <a:rPr spc="15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5" y="980119"/>
            <a:ext cx="529844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Once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file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5" dirty="0">
                <a:latin typeface="Calibri"/>
                <a:cs typeface="Calibri"/>
              </a:rPr>
              <a:t>created,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</a:t>
            </a:r>
            <a:r>
              <a:rPr sz="1350" spc="-15" dirty="0">
                <a:latin typeface="Calibri"/>
                <a:cs typeface="Calibri"/>
              </a:rPr>
              <a:t>this deployment use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0775" y="1628775"/>
            <a:ext cx="441009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457590" y="1695450"/>
            <a:ext cx="23145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4" y="1645279"/>
            <a:ext cx="4318000" cy="476250"/>
          </a:xfrm>
          <a:custGeom>
            <a:avLst/>
            <a:gdLst/>
            <a:ahLst/>
            <a:cxnLst/>
            <a:rect l="l" t="t" r="r" b="b"/>
            <a:pathLst>
              <a:path w="4318000" h="476250">
                <a:moveTo>
                  <a:pt x="4238737" y="0"/>
                </a:moveTo>
                <a:lnTo>
                  <a:pt x="0" y="0"/>
                </a:lnTo>
                <a:lnTo>
                  <a:pt x="0" y="396483"/>
                </a:lnTo>
                <a:lnTo>
                  <a:pt x="79248" y="475747"/>
                </a:lnTo>
                <a:lnTo>
                  <a:pt x="4317985" y="475747"/>
                </a:lnTo>
                <a:lnTo>
                  <a:pt x="4317985" y="79369"/>
                </a:lnTo>
                <a:lnTo>
                  <a:pt x="42387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004" y="1645280"/>
            <a:ext cx="4318000" cy="476250"/>
          </a:xfrm>
          <a:custGeom>
            <a:avLst/>
            <a:gdLst/>
            <a:ahLst/>
            <a:cxnLst/>
            <a:rect l="l" t="t" r="r" b="b"/>
            <a:pathLst>
              <a:path w="4318000" h="476250">
                <a:moveTo>
                  <a:pt x="0" y="0"/>
                </a:moveTo>
                <a:lnTo>
                  <a:pt x="4238737" y="0"/>
                </a:lnTo>
                <a:lnTo>
                  <a:pt x="4317985" y="79369"/>
                </a:lnTo>
                <a:lnTo>
                  <a:pt x="4317985" y="475747"/>
                </a:lnTo>
                <a:lnTo>
                  <a:pt x="79247" y="475747"/>
                </a:lnTo>
                <a:lnTo>
                  <a:pt x="0" y="3964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7361" y="1433102"/>
            <a:ext cx="1422400" cy="306705"/>
          </a:xfrm>
          <a:custGeom>
            <a:avLst/>
            <a:gdLst/>
            <a:ahLst/>
            <a:cxnLst/>
            <a:rect l="l" t="t" r="r" b="b"/>
            <a:pathLst>
              <a:path w="1422400" h="306705">
                <a:moveTo>
                  <a:pt x="0" y="306299"/>
                </a:moveTo>
                <a:lnTo>
                  <a:pt x="1422404" y="306299"/>
                </a:lnTo>
                <a:lnTo>
                  <a:pt x="1422404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7361" y="1371787"/>
            <a:ext cx="3049270" cy="6216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82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1097915">
              <a:lnSpc>
                <a:spcPct val="100000"/>
              </a:lnSpc>
              <a:spcBef>
                <a:spcPts val="72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–f</a:t>
            </a:r>
            <a:r>
              <a:rPr sz="1350" spc="-10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nginx.yaml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257300" y="2457450"/>
            <a:ext cx="6677025" cy="1733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285366" y="2477161"/>
            <a:ext cx="6573133" cy="16385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80672" y="2472391"/>
            <a:ext cx="6583045" cy="1648460"/>
          </a:xfrm>
          <a:custGeom>
            <a:avLst/>
            <a:gdLst/>
            <a:ahLst/>
            <a:cxnLst/>
            <a:rect l="l" t="t" r="r" b="b"/>
            <a:pathLst>
              <a:path w="6583045" h="1648460">
                <a:moveTo>
                  <a:pt x="0" y="1648087"/>
                </a:moveTo>
                <a:lnTo>
                  <a:pt x="6582643" y="1648087"/>
                </a:lnTo>
                <a:lnTo>
                  <a:pt x="6582643" y="0"/>
                </a:lnTo>
                <a:lnTo>
                  <a:pt x="0" y="0"/>
                </a:lnTo>
                <a:lnTo>
                  <a:pt x="0" y="164808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3272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Listing </a:t>
            </a:r>
            <a:r>
              <a:rPr spc="15" dirty="0"/>
              <a:t>the</a:t>
            </a:r>
            <a:r>
              <a:rPr spc="-50" dirty="0"/>
              <a:t> </a:t>
            </a:r>
            <a:r>
              <a:rPr dirty="0"/>
              <a:t>Pods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5" y="980119"/>
            <a:ext cx="33185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view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pods, </a:t>
            </a:r>
            <a:r>
              <a:rPr sz="1350" spc="-15" dirty="0">
                <a:latin typeface="Calibri"/>
                <a:cs typeface="Calibri"/>
              </a:rPr>
              <a:t>type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90775" y="1628775"/>
            <a:ext cx="441009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33840" y="1695450"/>
            <a:ext cx="13716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413004" y="1645279"/>
            <a:ext cx="4318000" cy="476250"/>
          </a:xfrm>
          <a:custGeom>
            <a:avLst/>
            <a:gdLst/>
            <a:ahLst/>
            <a:cxnLst/>
            <a:rect l="l" t="t" r="r" b="b"/>
            <a:pathLst>
              <a:path w="4318000" h="476250">
                <a:moveTo>
                  <a:pt x="4238737" y="0"/>
                </a:moveTo>
                <a:lnTo>
                  <a:pt x="0" y="0"/>
                </a:lnTo>
                <a:lnTo>
                  <a:pt x="0" y="396483"/>
                </a:lnTo>
                <a:lnTo>
                  <a:pt x="79248" y="475747"/>
                </a:lnTo>
                <a:lnTo>
                  <a:pt x="4317985" y="475747"/>
                </a:lnTo>
                <a:lnTo>
                  <a:pt x="4317985" y="79369"/>
                </a:lnTo>
                <a:lnTo>
                  <a:pt x="423873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413004" y="1645280"/>
            <a:ext cx="4318000" cy="476250"/>
          </a:xfrm>
          <a:custGeom>
            <a:avLst/>
            <a:gdLst/>
            <a:ahLst/>
            <a:cxnLst/>
            <a:rect l="l" t="t" r="r" b="b"/>
            <a:pathLst>
              <a:path w="4318000" h="476250">
                <a:moveTo>
                  <a:pt x="0" y="0"/>
                </a:moveTo>
                <a:lnTo>
                  <a:pt x="4238737" y="0"/>
                </a:lnTo>
                <a:lnTo>
                  <a:pt x="4317985" y="79369"/>
                </a:lnTo>
                <a:lnTo>
                  <a:pt x="4317985" y="475747"/>
                </a:lnTo>
                <a:lnTo>
                  <a:pt x="79247" y="475747"/>
                </a:lnTo>
                <a:lnTo>
                  <a:pt x="0" y="3964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07361" y="1433102"/>
            <a:ext cx="1422400" cy="306705"/>
          </a:xfrm>
          <a:custGeom>
            <a:avLst/>
            <a:gdLst/>
            <a:ahLst/>
            <a:cxnLst/>
            <a:rect l="l" t="t" r="r" b="b"/>
            <a:pathLst>
              <a:path w="1422400" h="306705">
                <a:moveTo>
                  <a:pt x="0" y="306299"/>
                </a:moveTo>
                <a:lnTo>
                  <a:pt x="1422404" y="306299"/>
                </a:lnTo>
                <a:lnTo>
                  <a:pt x="1422404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507361" y="1371787"/>
            <a:ext cx="2576195" cy="62166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485775">
              <a:lnSpc>
                <a:spcPct val="100000"/>
              </a:lnSpc>
              <a:spcBef>
                <a:spcPts val="82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1574800">
              <a:lnSpc>
                <a:spcPct val="100000"/>
              </a:lnSpc>
              <a:spcBef>
                <a:spcPts val="72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get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1B577B"/>
                </a:solidFill>
                <a:latin typeface="Calibri"/>
                <a:cs typeface="Calibri"/>
              </a:rPr>
              <a:t>po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81050" y="2457450"/>
            <a:ext cx="7629525" cy="16954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09103" y="2480248"/>
            <a:ext cx="7525755" cy="1590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04339" y="2475488"/>
            <a:ext cx="7535545" cy="1600835"/>
          </a:xfrm>
          <a:custGeom>
            <a:avLst/>
            <a:gdLst/>
            <a:ahLst/>
            <a:cxnLst/>
            <a:rect l="l" t="t" r="r" b="b"/>
            <a:pathLst>
              <a:path w="7535545" h="1600835">
                <a:moveTo>
                  <a:pt x="0" y="1600449"/>
                </a:moveTo>
                <a:lnTo>
                  <a:pt x="7535295" y="1600449"/>
                </a:lnTo>
                <a:lnTo>
                  <a:pt x="7535295" y="0"/>
                </a:lnTo>
                <a:lnTo>
                  <a:pt x="0" y="0"/>
                </a:lnTo>
                <a:lnTo>
                  <a:pt x="0" y="1600449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04533" y="4425953"/>
            <a:ext cx="77069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0" dirty="0">
                <a:latin typeface="Calibri"/>
                <a:cs typeface="Calibri"/>
              </a:rPr>
              <a:t>As </a:t>
            </a:r>
            <a:r>
              <a:rPr sz="1350" spc="5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5" dirty="0">
                <a:latin typeface="Calibri"/>
                <a:cs typeface="Calibri"/>
              </a:rPr>
              <a:t>see,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number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10" dirty="0">
                <a:latin typeface="Calibri"/>
                <a:cs typeface="Calibri"/>
              </a:rPr>
              <a:t>pods </a:t>
            </a:r>
            <a:r>
              <a:rPr sz="1350" dirty="0">
                <a:latin typeface="Calibri"/>
                <a:cs typeface="Calibri"/>
              </a:rPr>
              <a:t>are </a:t>
            </a:r>
            <a:r>
              <a:rPr sz="1350" spc="-10" dirty="0">
                <a:latin typeface="Calibri"/>
                <a:cs typeface="Calibri"/>
              </a:rPr>
              <a:t>matching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5" dirty="0">
                <a:latin typeface="Calibri"/>
                <a:cs typeface="Calibri"/>
              </a:rPr>
              <a:t>number </a:t>
            </a:r>
            <a:r>
              <a:rPr sz="1350" spc="15" dirty="0">
                <a:latin typeface="Calibri"/>
                <a:cs typeface="Calibri"/>
              </a:rPr>
              <a:t>of </a:t>
            </a:r>
            <a:r>
              <a:rPr sz="1350" spc="-5" dirty="0">
                <a:latin typeface="Calibri"/>
                <a:cs typeface="Calibri"/>
              </a:rPr>
              <a:t>replicas specified </a:t>
            </a:r>
            <a:r>
              <a:rPr sz="1350" spc="-10" dirty="0">
                <a:latin typeface="Calibri"/>
                <a:cs typeface="Calibri"/>
              </a:rPr>
              <a:t>in </a:t>
            </a:r>
            <a:r>
              <a:rPr sz="1350" spc="-15" dirty="0">
                <a:latin typeface="Calibri"/>
                <a:cs typeface="Calibri"/>
              </a:rPr>
              <a:t>the deployment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file.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1910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a</a:t>
            </a:r>
            <a:r>
              <a:rPr sz="3950" b="0" spc="28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Service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375" y="1019175"/>
            <a:ext cx="8353425" cy="129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5604" y="1035039"/>
            <a:ext cx="8255000" cy="1207135"/>
          </a:xfrm>
          <a:custGeom>
            <a:avLst/>
            <a:gdLst/>
            <a:ahLst/>
            <a:cxnLst/>
            <a:rect l="l" t="t" r="r" b="b"/>
            <a:pathLst>
              <a:path w="8255000" h="1207135">
                <a:moveTo>
                  <a:pt x="8053950" y="0"/>
                </a:moveTo>
                <a:lnTo>
                  <a:pt x="201085" y="0"/>
                </a:lnTo>
                <a:lnTo>
                  <a:pt x="154976" y="5311"/>
                </a:lnTo>
                <a:lnTo>
                  <a:pt x="112650" y="20439"/>
                </a:lnTo>
                <a:lnTo>
                  <a:pt x="75314" y="44175"/>
                </a:lnTo>
                <a:lnTo>
                  <a:pt x="44174" y="75313"/>
                </a:lnTo>
                <a:lnTo>
                  <a:pt x="20437" y="112642"/>
                </a:lnTo>
                <a:lnTo>
                  <a:pt x="5310" y="154956"/>
                </a:lnTo>
                <a:lnTo>
                  <a:pt x="0" y="201046"/>
                </a:lnTo>
                <a:lnTo>
                  <a:pt x="0" y="1005474"/>
                </a:lnTo>
                <a:lnTo>
                  <a:pt x="5310" y="1051558"/>
                </a:lnTo>
                <a:lnTo>
                  <a:pt x="20437" y="1093869"/>
                </a:lnTo>
                <a:lnTo>
                  <a:pt x="44174" y="1131198"/>
                </a:lnTo>
                <a:lnTo>
                  <a:pt x="75314" y="1162335"/>
                </a:lnTo>
                <a:lnTo>
                  <a:pt x="112650" y="1186073"/>
                </a:lnTo>
                <a:lnTo>
                  <a:pt x="154976" y="1201202"/>
                </a:lnTo>
                <a:lnTo>
                  <a:pt x="201085" y="1206514"/>
                </a:lnTo>
                <a:lnTo>
                  <a:pt x="8053950" y="1206514"/>
                </a:lnTo>
                <a:lnTo>
                  <a:pt x="8100039" y="1201202"/>
                </a:lnTo>
                <a:lnTo>
                  <a:pt x="8142353" y="1186073"/>
                </a:lnTo>
                <a:lnTo>
                  <a:pt x="8179683" y="1162335"/>
                </a:lnTo>
                <a:lnTo>
                  <a:pt x="8210820" y="1131198"/>
                </a:lnTo>
                <a:lnTo>
                  <a:pt x="8234557" y="1093869"/>
                </a:lnTo>
                <a:lnTo>
                  <a:pt x="8249685" y="1051558"/>
                </a:lnTo>
                <a:lnTo>
                  <a:pt x="8254996" y="1005474"/>
                </a:lnTo>
                <a:lnTo>
                  <a:pt x="8254996" y="201046"/>
                </a:lnTo>
                <a:lnTo>
                  <a:pt x="8249685" y="154956"/>
                </a:lnTo>
                <a:lnTo>
                  <a:pt x="8234557" y="112642"/>
                </a:lnTo>
                <a:lnTo>
                  <a:pt x="8210820" y="75313"/>
                </a:lnTo>
                <a:lnTo>
                  <a:pt x="8179683" y="44175"/>
                </a:lnTo>
                <a:lnTo>
                  <a:pt x="8142353" y="20439"/>
                </a:lnTo>
                <a:lnTo>
                  <a:pt x="8100039" y="5311"/>
                </a:lnTo>
                <a:lnTo>
                  <a:pt x="80539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5604" y="1035039"/>
            <a:ext cx="8255000" cy="1207135"/>
          </a:xfrm>
          <a:custGeom>
            <a:avLst/>
            <a:gdLst/>
            <a:ahLst/>
            <a:cxnLst/>
            <a:rect l="l" t="t" r="r" b="b"/>
            <a:pathLst>
              <a:path w="8255000" h="1207135">
                <a:moveTo>
                  <a:pt x="0" y="201046"/>
                </a:moveTo>
                <a:lnTo>
                  <a:pt x="5310" y="154956"/>
                </a:lnTo>
                <a:lnTo>
                  <a:pt x="20437" y="112642"/>
                </a:lnTo>
                <a:lnTo>
                  <a:pt x="44174" y="75313"/>
                </a:lnTo>
                <a:lnTo>
                  <a:pt x="75314" y="44175"/>
                </a:lnTo>
                <a:lnTo>
                  <a:pt x="112650" y="20439"/>
                </a:lnTo>
                <a:lnTo>
                  <a:pt x="154976" y="5311"/>
                </a:lnTo>
                <a:lnTo>
                  <a:pt x="201085" y="0"/>
                </a:lnTo>
                <a:lnTo>
                  <a:pt x="8053949" y="0"/>
                </a:lnTo>
                <a:lnTo>
                  <a:pt x="8100039" y="5311"/>
                </a:lnTo>
                <a:lnTo>
                  <a:pt x="8142353" y="20439"/>
                </a:lnTo>
                <a:lnTo>
                  <a:pt x="8179682" y="44175"/>
                </a:lnTo>
                <a:lnTo>
                  <a:pt x="8210819" y="75313"/>
                </a:lnTo>
                <a:lnTo>
                  <a:pt x="8234556" y="112642"/>
                </a:lnTo>
                <a:lnTo>
                  <a:pt x="8249684" y="154956"/>
                </a:lnTo>
                <a:lnTo>
                  <a:pt x="8254995" y="201046"/>
                </a:lnTo>
                <a:lnTo>
                  <a:pt x="8254995" y="1005474"/>
                </a:lnTo>
                <a:lnTo>
                  <a:pt x="8249684" y="1051558"/>
                </a:lnTo>
                <a:lnTo>
                  <a:pt x="8234556" y="1093869"/>
                </a:lnTo>
                <a:lnTo>
                  <a:pt x="8210819" y="1131198"/>
                </a:lnTo>
                <a:lnTo>
                  <a:pt x="8179682" y="1162335"/>
                </a:lnTo>
                <a:lnTo>
                  <a:pt x="8142353" y="1186073"/>
                </a:lnTo>
                <a:lnTo>
                  <a:pt x="8100039" y="1201202"/>
                </a:lnTo>
                <a:lnTo>
                  <a:pt x="8053949" y="1206514"/>
                </a:lnTo>
                <a:lnTo>
                  <a:pt x="201085" y="1206514"/>
                </a:lnTo>
                <a:lnTo>
                  <a:pt x="154976" y="1201202"/>
                </a:lnTo>
                <a:lnTo>
                  <a:pt x="112650" y="1186073"/>
                </a:lnTo>
                <a:lnTo>
                  <a:pt x="75314" y="1162335"/>
                </a:lnTo>
                <a:lnTo>
                  <a:pt x="44174" y="1131198"/>
                </a:lnTo>
                <a:lnTo>
                  <a:pt x="20437" y="1093869"/>
                </a:lnTo>
                <a:lnTo>
                  <a:pt x="5310" y="1051558"/>
                </a:lnTo>
                <a:lnTo>
                  <a:pt x="0" y="1005474"/>
                </a:lnTo>
                <a:lnTo>
                  <a:pt x="0" y="20104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64096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a</a:t>
            </a:r>
            <a:r>
              <a:rPr spc="-5" dirty="0"/>
              <a:t> </a:t>
            </a:r>
            <a:r>
              <a:rPr dirty="0"/>
              <a:t>Service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4656" y="1441129"/>
            <a:ext cx="805497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950" marR="5080" indent="-9525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Service is </a:t>
            </a:r>
            <a:r>
              <a:rPr sz="1350" spc="-5" dirty="0">
                <a:latin typeface="Calibri"/>
                <a:cs typeface="Calibri"/>
              </a:rPr>
              <a:t>basically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round-robin </a:t>
            </a:r>
            <a:r>
              <a:rPr sz="1350" spc="10" dirty="0">
                <a:latin typeface="Calibri"/>
                <a:cs typeface="Calibri"/>
              </a:rPr>
              <a:t>load </a:t>
            </a:r>
            <a:r>
              <a:rPr sz="1350" spc="-5" dirty="0">
                <a:latin typeface="Calibri"/>
                <a:cs typeface="Calibri"/>
              </a:rPr>
              <a:t>balancer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dirty="0">
                <a:latin typeface="Calibri"/>
                <a:cs typeface="Calibri"/>
              </a:rPr>
              <a:t>all </a:t>
            </a:r>
            <a:r>
              <a:rPr sz="1350" spc="-10" dirty="0">
                <a:latin typeface="Calibri"/>
                <a:cs typeface="Calibri"/>
              </a:rPr>
              <a:t>pods, </a:t>
            </a:r>
            <a:r>
              <a:rPr sz="1350" spc="-5" dirty="0">
                <a:latin typeface="Calibri"/>
                <a:cs typeface="Calibri"/>
              </a:rPr>
              <a:t>which matches with its </a:t>
            </a:r>
            <a:r>
              <a:rPr sz="1350" spc="-15" dirty="0">
                <a:latin typeface="Calibri"/>
                <a:cs typeface="Calibri"/>
              </a:rPr>
              <a:t>name </a:t>
            </a:r>
            <a:r>
              <a:rPr sz="1350" spc="15" dirty="0">
                <a:latin typeface="Calibri"/>
                <a:cs typeface="Calibri"/>
              </a:rPr>
              <a:t>or </a:t>
            </a:r>
            <a:r>
              <a:rPr sz="1350" spc="-20" dirty="0">
                <a:latin typeface="Calibri"/>
                <a:cs typeface="Calibri"/>
              </a:rPr>
              <a:t>selector. </a:t>
            </a:r>
            <a:r>
              <a:rPr sz="1350" spc="15" dirty="0">
                <a:latin typeface="Calibri"/>
                <a:cs typeface="Calibri"/>
              </a:rPr>
              <a:t>It </a:t>
            </a:r>
            <a:r>
              <a:rPr sz="1350" spc="-5" dirty="0">
                <a:latin typeface="Calibri"/>
                <a:cs typeface="Calibri"/>
              </a:rPr>
              <a:t>constantly  </a:t>
            </a:r>
            <a:r>
              <a:rPr sz="1350" spc="-10" dirty="0">
                <a:latin typeface="Calibri"/>
                <a:cs typeface="Calibri"/>
              </a:rPr>
              <a:t>monitors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pods; in </a:t>
            </a:r>
            <a:r>
              <a:rPr sz="1350" spc="10" dirty="0">
                <a:latin typeface="Calibri"/>
                <a:cs typeface="Calibri"/>
              </a:rPr>
              <a:t>case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pod </a:t>
            </a:r>
            <a:r>
              <a:rPr sz="1350" spc="-10" dirty="0">
                <a:latin typeface="Calibri"/>
                <a:cs typeface="Calibri"/>
              </a:rPr>
              <a:t>gets </a:t>
            </a:r>
            <a:r>
              <a:rPr sz="1350" spc="-25" dirty="0">
                <a:latin typeface="Calibri"/>
                <a:cs typeface="Calibri"/>
              </a:rPr>
              <a:t>unhealthy,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-5" dirty="0">
                <a:latin typeface="Calibri"/>
                <a:cs typeface="Calibri"/>
              </a:rPr>
              <a:t>start </a:t>
            </a:r>
            <a:r>
              <a:rPr sz="1350" spc="-15" dirty="0">
                <a:latin typeface="Calibri"/>
                <a:cs typeface="Calibri"/>
              </a:rPr>
              <a:t>deploying the </a:t>
            </a:r>
            <a:r>
              <a:rPr sz="1350" spc="5" dirty="0">
                <a:latin typeface="Calibri"/>
                <a:cs typeface="Calibri"/>
              </a:rPr>
              <a:t>traffic </a:t>
            </a:r>
            <a:r>
              <a:rPr sz="1350" dirty="0">
                <a:latin typeface="Calibri"/>
                <a:cs typeface="Calibri"/>
              </a:rPr>
              <a:t>to other </a:t>
            </a:r>
            <a:r>
              <a:rPr sz="1350" spc="-10" dirty="0">
                <a:latin typeface="Calibri"/>
                <a:cs typeface="Calibri"/>
              </a:rPr>
              <a:t>healthy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pods.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295884" y="2390775"/>
            <a:ext cx="581025" cy="676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018" y="2407026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69">
                <a:moveTo>
                  <a:pt x="244358" y="0"/>
                </a:moveTo>
                <a:lnTo>
                  <a:pt x="179426" y="3486"/>
                </a:lnTo>
                <a:lnTo>
                  <a:pt x="121062" y="13322"/>
                </a:lnTo>
                <a:lnTo>
                  <a:pt x="71601" y="28578"/>
                </a:lnTo>
                <a:lnTo>
                  <a:pt x="33380" y="48320"/>
                </a:lnTo>
                <a:lnTo>
                  <a:pt x="0" y="97536"/>
                </a:lnTo>
                <a:lnTo>
                  <a:pt x="0" y="487561"/>
                </a:lnTo>
                <a:lnTo>
                  <a:pt x="33380" y="536690"/>
                </a:lnTo>
                <a:lnTo>
                  <a:pt x="71601" y="556408"/>
                </a:lnTo>
                <a:lnTo>
                  <a:pt x="121062" y="571650"/>
                </a:lnTo>
                <a:lnTo>
                  <a:pt x="179426" y="581481"/>
                </a:lnTo>
                <a:lnTo>
                  <a:pt x="244358" y="584966"/>
                </a:lnTo>
                <a:lnTo>
                  <a:pt x="309339" y="581481"/>
                </a:lnTo>
                <a:lnTo>
                  <a:pt x="367732" y="571650"/>
                </a:lnTo>
                <a:lnTo>
                  <a:pt x="417206" y="556408"/>
                </a:lnTo>
                <a:lnTo>
                  <a:pt x="455431" y="536690"/>
                </a:lnTo>
                <a:lnTo>
                  <a:pt x="488807" y="487561"/>
                </a:lnTo>
                <a:lnTo>
                  <a:pt x="488807" y="97536"/>
                </a:lnTo>
                <a:lnTo>
                  <a:pt x="455431" y="48320"/>
                </a:lnTo>
                <a:lnTo>
                  <a:pt x="417206" y="28578"/>
                </a:lnTo>
                <a:lnTo>
                  <a:pt x="367732" y="13322"/>
                </a:lnTo>
                <a:lnTo>
                  <a:pt x="309339" y="3486"/>
                </a:lnTo>
                <a:lnTo>
                  <a:pt x="2443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11018" y="2504563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1" y="49221"/>
                </a:lnTo>
                <a:lnTo>
                  <a:pt x="417206" y="68962"/>
                </a:lnTo>
                <a:lnTo>
                  <a:pt x="367732" y="84216"/>
                </a:lnTo>
                <a:lnTo>
                  <a:pt x="309339" y="94050"/>
                </a:lnTo>
                <a:lnTo>
                  <a:pt x="244358" y="97535"/>
                </a:lnTo>
                <a:lnTo>
                  <a:pt x="179426" y="94050"/>
                </a:lnTo>
                <a:lnTo>
                  <a:pt x="121062" y="84216"/>
                </a:lnTo>
                <a:lnTo>
                  <a:pt x="71601" y="68962"/>
                </a:lnTo>
                <a:lnTo>
                  <a:pt x="33380" y="49221"/>
                </a:lnTo>
                <a:lnTo>
                  <a:pt x="8734" y="25923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1018" y="2407026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69">
                <a:moveTo>
                  <a:pt x="0" y="97535"/>
                </a:moveTo>
                <a:lnTo>
                  <a:pt x="33380" y="48320"/>
                </a:lnTo>
                <a:lnTo>
                  <a:pt x="71601" y="28578"/>
                </a:lnTo>
                <a:lnTo>
                  <a:pt x="121062" y="13322"/>
                </a:lnTo>
                <a:lnTo>
                  <a:pt x="179426" y="3486"/>
                </a:lnTo>
                <a:lnTo>
                  <a:pt x="244358" y="0"/>
                </a:lnTo>
                <a:lnTo>
                  <a:pt x="309339" y="3486"/>
                </a:lnTo>
                <a:lnTo>
                  <a:pt x="367732" y="13322"/>
                </a:lnTo>
                <a:lnTo>
                  <a:pt x="417206" y="28578"/>
                </a:lnTo>
                <a:lnTo>
                  <a:pt x="455431" y="48320"/>
                </a:lnTo>
                <a:lnTo>
                  <a:pt x="488807" y="97535"/>
                </a:lnTo>
                <a:lnTo>
                  <a:pt x="488807" y="487561"/>
                </a:lnTo>
                <a:lnTo>
                  <a:pt x="455431" y="536690"/>
                </a:lnTo>
                <a:lnTo>
                  <a:pt x="417206" y="556408"/>
                </a:lnTo>
                <a:lnTo>
                  <a:pt x="367732" y="571650"/>
                </a:lnTo>
                <a:lnTo>
                  <a:pt x="309339" y="581481"/>
                </a:lnTo>
                <a:lnTo>
                  <a:pt x="244358" y="584966"/>
                </a:lnTo>
                <a:lnTo>
                  <a:pt x="179426" y="581481"/>
                </a:lnTo>
                <a:lnTo>
                  <a:pt x="121062" y="571650"/>
                </a:lnTo>
                <a:lnTo>
                  <a:pt x="71601" y="556408"/>
                </a:lnTo>
                <a:lnTo>
                  <a:pt x="33380" y="536690"/>
                </a:lnTo>
                <a:lnTo>
                  <a:pt x="0" y="487561"/>
                </a:lnTo>
                <a:lnTo>
                  <a:pt x="0" y="975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95884" y="3209925"/>
            <a:ext cx="581025" cy="676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018" y="3230748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244358" y="0"/>
                </a:moveTo>
                <a:lnTo>
                  <a:pt x="179426" y="3486"/>
                </a:lnTo>
                <a:lnTo>
                  <a:pt x="121062" y="13322"/>
                </a:lnTo>
                <a:lnTo>
                  <a:pt x="71601" y="28578"/>
                </a:lnTo>
                <a:lnTo>
                  <a:pt x="33380" y="48320"/>
                </a:lnTo>
                <a:lnTo>
                  <a:pt x="0" y="97536"/>
                </a:lnTo>
                <a:lnTo>
                  <a:pt x="0" y="487430"/>
                </a:lnTo>
                <a:lnTo>
                  <a:pt x="33380" y="536651"/>
                </a:lnTo>
                <a:lnTo>
                  <a:pt x="71601" y="556392"/>
                </a:lnTo>
                <a:lnTo>
                  <a:pt x="121062" y="571646"/>
                </a:lnTo>
                <a:lnTo>
                  <a:pt x="179426" y="581480"/>
                </a:lnTo>
                <a:lnTo>
                  <a:pt x="244358" y="584966"/>
                </a:lnTo>
                <a:lnTo>
                  <a:pt x="309339" y="581480"/>
                </a:lnTo>
                <a:lnTo>
                  <a:pt x="367732" y="571646"/>
                </a:lnTo>
                <a:lnTo>
                  <a:pt x="417206" y="556392"/>
                </a:lnTo>
                <a:lnTo>
                  <a:pt x="455431" y="536651"/>
                </a:lnTo>
                <a:lnTo>
                  <a:pt x="488807" y="487430"/>
                </a:lnTo>
                <a:lnTo>
                  <a:pt x="488807" y="97536"/>
                </a:lnTo>
                <a:lnTo>
                  <a:pt x="455431" y="48320"/>
                </a:lnTo>
                <a:lnTo>
                  <a:pt x="417206" y="28578"/>
                </a:lnTo>
                <a:lnTo>
                  <a:pt x="367732" y="13322"/>
                </a:lnTo>
                <a:lnTo>
                  <a:pt x="309339" y="3486"/>
                </a:lnTo>
                <a:lnTo>
                  <a:pt x="2443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311018" y="3328284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1" y="49190"/>
                </a:lnTo>
                <a:lnTo>
                  <a:pt x="417206" y="68903"/>
                </a:lnTo>
                <a:lnTo>
                  <a:pt x="367732" y="84127"/>
                </a:lnTo>
                <a:lnTo>
                  <a:pt x="309339" y="93940"/>
                </a:lnTo>
                <a:lnTo>
                  <a:pt x="244358" y="97417"/>
                </a:lnTo>
                <a:lnTo>
                  <a:pt x="179426" y="93940"/>
                </a:lnTo>
                <a:lnTo>
                  <a:pt x="121062" y="84127"/>
                </a:lnTo>
                <a:lnTo>
                  <a:pt x="71601" y="68903"/>
                </a:lnTo>
                <a:lnTo>
                  <a:pt x="33380" y="49190"/>
                </a:lnTo>
                <a:lnTo>
                  <a:pt x="8734" y="25914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311018" y="3230748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0" y="97535"/>
                </a:moveTo>
                <a:lnTo>
                  <a:pt x="33380" y="48320"/>
                </a:lnTo>
                <a:lnTo>
                  <a:pt x="71601" y="28578"/>
                </a:lnTo>
                <a:lnTo>
                  <a:pt x="121062" y="13322"/>
                </a:lnTo>
                <a:lnTo>
                  <a:pt x="179426" y="3486"/>
                </a:lnTo>
                <a:lnTo>
                  <a:pt x="244358" y="0"/>
                </a:lnTo>
                <a:lnTo>
                  <a:pt x="309339" y="3486"/>
                </a:lnTo>
                <a:lnTo>
                  <a:pt x="367732" y="13322"/>
                </a:lnTo>
                <a:lnTo>
                  <a:pt x="417206" y="28578"/>
                </a:lnTo>
                <a:lnTo>
                  <a:pt x="455431" y="48320"/>
                </a:lnTo>
                <a:lnTo>
                  <a:pt x="488807" y="97535"/>
                </a:lnTo>
                <a:lnTo>
                  <a:pt x="488807" y="487430"/>
                </a:lnTo>
                <a:lnTo>
                  <a:pt x="455431" y="536651"/>
                </a:lnTo>
                <a:lnTo>
                  <a:pt x="417206" y="556392"/>
                </a:lnTo>
                <a:lnTo>
                  <a:pt x="367732" y="571646"/>
                </a:lnTo>
                <a:lnTo>
                  <a:pt x="309339" y="581480"/>
                </a:lnTo>
                <a:lnTo>
                  <a:pt x="244358" y="584966"/>
                </a:lnTo>
                <a:lnTo>
                  <a:pt x="179426" y="581480"/>
                </a:lnTo>
                <a:lnTo>
                  <a:pt x="121062" y="571646"/>
                </a:lnTo>
                <a:lnTo>
                  <a:pt x="71601" y="556392"/>
                </a:lnTo>
                <a:lnTo>
                  <a:pt x="33380" y="536651"/>
                </a:lnTo>
                <a:lnTo>
                  <a:pt x="0" y="487430"/>
                </a:lnTo>
                <a:lnTo>
                  <a:pt x="0" y="975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95884" y="4038600"/>
            <a:ext cx="581025" cy="6762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780" y="4054434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244358" y="0"/>
                </a:moveTo>
                <a:lnTo>
                  <a:pt x="179426" y="3482"/>
                </a:lnTo>
                <a:lnTo>
                  <a:pt x="121062" y="13311"/>
                </a:lnTo>
                <a:lnTo>
                  <a:pt x="71601" y="28556"/>
                </a:lnTo>
                <a:lnTo>
                  <a:pt x="33380" y="48289"/>
                </a:lnTo>
                <a:lnTo>
                  <a:pt x="0" y="97502"/>
                </a:lnTo>
                <a:lnTo>
                  <a:pt x="0" y="487454"/>
                </a:lnTo>
                <a:lnTo>
                  <a:pt x="33380" y="536666"/>
                </a:lnTo>
                <a:lnTo>
                  <a:pt x="71601" y="556398"/>
                </a:lnTo>
                <a:lnTo>
                  <a:pt x="121062" y="571643"/>
                </a:lnTo>
                <a:lnTo>
                  <a:pt x="179426" y="581471"/>
                </a:lnTo>
                <a:lnTo>
                  <a:pt x="244358" y="584953"/>
                </a:lnTo>
                <a:lnTo>
                  <a:pt x="309339" y="581471"/>
                </a:lnTo>
                <a:lnTo>
                  <a:pt x="367732" y="571643"/>
                </a:lnTo>
                <a:lnTo>
                  <a:pt x="417206" y="556398"/>
                </a:lnTo>
                <a:lnTo>
                  <a:pt x="455431" y="536666"/>
                </a:lnTo>
                <a:lnTo>
                  <a:pt x="488807" y="487454"/>
                </a:lnTo>
                <a:lnTo>
                  <a:pt x="488807" y="97502"/>
                </a:lnTo>
                <a:lnTo>
                  <a:pt x="455431" y="48289"/>
                </a:lnTo>
                <a:lnTo>
                  <a:pt x="417206" y="28556"/>
                </a:lnTo>
                <a:lnTo>
                  <a:pt x="367732" y="13311"/>
                </a:lnTo>
                <a:lnTo>
                  <a:pt x="309339" y="3482"/>
                </a:lnTo>
                <a:lnTo>
                  <a:pt x="24435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780" y="4151936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1" y="49203"/>
                </a:lnTo>
                <a:lnTo>
                  <a:pt x="417206" y="68933"/>
                </a:lnTo>
                <a:lnTo>
                  <a:pt x="367732" y="84177"/>
                </a:lnTo>
                <a:lnTo>
                  <a:pt x="309339" y="94004"/>
                </a:lnTo>
                <a:lnTo>
                  <a:pt x="244358" y="97487"/>
                </a:lnTo>
                <a:lnTo>
                  <a:pt x="179426" y="94004"/>
                </a:lnTo>
                <a:lnTo>
                  <a:pt x="121062" y="84177"/>
                </a:lnTo>
                <a:lnTo>
                  <a:pt x="71601" y="68933"/>
                </a:lnTo>
                <a:lnTo>
                  <a:pt x="33380" y="49203"/>
                </a:lnTo>
                <a:lnTo>
                  <a:pt x="8734" y="2591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11780" y="4054434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0" y="97502"/>
                </a:moveTo>
                <a:lnTo>
                  <a:pt x="33380" y="48289"/>
                </a:lnTo>
                <a:lnTo>
                  <a:pt x="71601" y="28556"/>
                </a:lnTo>
                <a:lnTo>
                  <a:pt x="121062" y="13311"/>
                </a:lnTo>
                <a:lnTo>
                  <a:pt x="179426" y="3482"/>
                </a:lnTo>
                <a:lnTo>
                  <a:pt x="244358" y="0"/>
                </a:lnTo>
                <a:lnTo>
                  <a:pt x="309339" y="3482"/>
                </a:lnTo>
                <a:lnTo>
                  <a:pt x="367732" y="13311"/>
                </a:lnTo>
                <a:lnTo>
                  <a:pt x="417206" y="28556"/>
                </a:lnTo>
                <a:lnTo>
                  <a:pt x="455431" y="48289"/>
                </a:lnTo>
                <a:lnTo>
                  <a:pt x="488807" y="97502"/>
                </a:lnTo>
                <a:lnTo>
                  <a:pt x="488807" y="487454"/>
                </a:lnTo>
                <a:lnTo>
                  <a:pt x="455431" y="536666"/>
                </a:lnTo>
                <a:lnTo>
                  <a:pt x="417206" y="556398"/>
                </a:lnTo>
                <a:lnTo>
                  <a:pt x="367732" y="571643"/>
                </a:lnTo>
                <a:lnTo>
                  <a:pt x="309339" y="581471"/>
                </a:lnTo>
                <a:lnTo>
                  <a:pt x="244358" y="584953"/>
                </a:lnTo>
                <a:lnTo>
                  <a:pt x="179426" y="581471"/>
                </a:lnTo>
                <a:lnTo>
                  <a:pt x="121062" y="571643"/>
                </a:lnTo>
                <a:lnTo>
                  <a:pt x="71601" y="556398"/>
                </a:lnTo>
                <a:lnTo>
                  <a:pt x="33380" y="536666"/>
                </a:lnTo>
                <a:lnTo>
                  <a:pt x="0" y="487454"/>
                </a:lnTo>
                <a:lnTo>
                  <a:pt x="0" y="9750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254375" y="3027614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5256" y="3871597"/>
            <a:ext cx="67818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30241" y="4697737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743200" y="3419475"/>
            <a:ext cx="1162050" cy="400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05125" y="3400425"/>
            <a:ext cx="87630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57809" y="3436156"/>
            <a:ext cx="1078865" cy="317500"/>
          </a:xfrm>
          <a:custGeom>
            <a:avLst/>
            <a:gdLst/>
            <a:ahLst/>
            <a:cxnLst/>
            <a:rect l="l" t="t" r="r" b="b"/>
            <a:pathLst>
              <a:path w="1078864" h="317500">
                <a:moveTo>
                  <a:pt x="0" y="317455"/>
                </a:moveTo>
                <a:lnTo>
                  <a:pt x="1078681" y="317455"/>
                </a:lnTo>
                <a:lnTo>
                  <a:pt x="1078681" y="0"/>
                </a:lnTo>
                <a:lnTo>
                  <a:pt x="0" y="0"/>
                </a:lnTo>
                <a:lnTo>
                  <a:pt x="0" y="31745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2757809" y="3476052"/>
            <a:ext cx="10788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943350" y="2657475"/>
            <a:ext cx="1381125" cy="82867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86905" y="2787526"/>
            <a:ext cx="1155065" cy="603250"/>
          </a:xfrm>
          <a:custGeom>
            <a:avLst/>
            <a:gdLst/>
            <a:ahLst/>
            <a:cxnLst/>
            <a:rect l="l" t="t" r="r" b="b"/>
            <a:pathLst>
              <a:path w="1155064" h="603250">
                <a:moveTo>
                  <a:pt x="1072110" y="26477"/>
                </a:moveTo>
                <a:lnTo>
                  <a:pt x="0" y="577714"/>
                </a:lnTo>
                <a:lnTo>
                  <a:pt x="13075" y="603123"/>
                </a:lnTo>
                <a:lnTo>
                  <a:pt x="1085245" y="51973"/>
                </a:lnTo>
                <a:lnTo>
                  <a:pt x="1072110" y="26477"/>
                </a:lnTo>
                <a:close/>
              </a:path>
              <a:path w="1155064" h="603250">
                <a:moveTo>
                  <a:pt x="1140354" y="19930"/>
                </a:moveTo>
                <a:lnTo>
                  <a:pt x="1084844" y="19930"/>
                </a:lnTo>
                <a:lnTo>
                  <a:pt x="1097920" y="45457"/>
                </a:lnTo>
                <a:lnTo>
                  <a:pt x="1085245" y="51973"/>
                </a:lnTo>
                <a:lnTo>
                  <a:pt x="1098316" y="77343"/>
                </a:lnTo>
                <a:lnTo>
                  <a:pt x="1140354" y="19930"/>
                </a:lnTo>
                <a:close/>
              </a:path>
              <a:path w="1155064" h="603250">
                <a:moveTo>
                  <a:pt x="1084844" y="19930"/>
                </a:moveTo>
                <a:lnTo>
                  <a:pt x="1072110" y="26477"/>
                </a:lnTo>
                <a:lnTo>
                  <a:pt x="1085245" y="51973"/>
                </a:lnTo>
                <a:lnTo>
                  <a:pt x="1097920" y="45457"/>
                </a:lnTo>
                <a:lnTo>
                  <a:pt x="1084844" y="19930"/>
                </a:lnTo>
                <a:close/>
              </a:path>
              <a:path w="1155064" h="603250">
                <a:moveTo>
                  <a:pt x="1154948" y="0"/>
                </a:moveTo>
                <a:lnTo>
                  <a:pt x="1059058" y="1143"/>
                </a:lnTo>
                <a:lnTo>
                  <a:pt x="1072110" y="26477"/>
                </a:lnTo>
                <a:lnTo>
                  <a:pt x="1084844" y="19930"/>
                </a:lnTo>
                <a:lnTo>
                  <a:pt x="1140354" y="19930"/>
                </a:lnTo>
                <a:lnTo>
                  <a:pt x="1154948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71940" y="3467100"/>
            <a:ext cx="1390650" cy="304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015496" y="3551932"/>
            <a:ext cx="1166495" cy="85725"/>
          </a:xfrm>
          <a:custGeom>
            <a:avLst/>
            <a:gdLst/>
            <a:ahLst/>
            <a:cxnLst/>
            <a:rect l="l" t="t" r="r" b="b"/>
            <a:pathLst>
              <a:path w="1166495" h="85725">
                <a:moveTo>
                  <a:pt x="1080516" y="0"/>
                </a:moveTo>
                <a:lnTo>
                  <a:pt x="1080516" y="85725"/>
                </a:lnTo>
                <a:lnTo>
                  <a:pt x="1137751" y="57150"/>
                </a:lnTo>
                <a:lnTo>
                  <a:pt x="1094731" y="57150"/>
                </a:lnTo>
                <a:lnTo>
                  <a:pt x="1094731" y="28575"/>
                </a:lnTo>
                <a:lnTo>
                  <a:pt x="1137560" y="28575"/>
                </a:lnTo>
                <a:lnTo>
                  <a:pt x="1080516" y="0"/>
                </a:lnTo>
                <a:close/>
              </a:path>
              <a:path w="1166495" h="85725">
                <a:moveTo>
                  <a:pt x="1080516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080516" y="57150"/>
                </a:lnTo>
                <a:lnTo>
                  <a:pt x="1080516" y="28575"/>
                </a:lnTo>
                <a:close/>
              </a:path>
              <a:path w="1166495" h="85725">
                <a:moveTo>
                  <a:pt x="1137560" y="28575"/>
                </a:moveTo>
                <a:lnTo>
                  <a:pt x="1094731" y="28575"/>
                </a:lnTo>
                <a:lnTo>
                  <a:pt x="1094731" y="57150"/>
                </a:lnTo>
                <a:lnTo>
                  <a:pt x="1137751" y="57150"/>
                </a:lnTo>
                <a:lnTo>
                  <a:pt x="1166225" y="42934"/>
                </a:lnTo>
                <a:lnTo>
                  <a:pt x="1137560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43350" y="3762375"/>
            <a:ext cx="1381125" cy="8477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86540" y="3799201"/>
            <a:ext cx="1155700" cy="636270"/>
          </a:xfrm>
          <a:custGeom>
            <a:avLst/>
            <a:gdLst/>
            <a:ahLst/>
            <a:cxnLst/>
            <a:rect l="l" t="t" r="r" b="b"/>
            <a:pathLst>
              <a:path w="1155700" h="636270">
                <a:moveTo>
                  <a:pt x="1073083" y="607287"/>
                </a:moveTo>
                <a:lnTo>
                  <a:pt x="1059423" y="632447"/>
                </a:lnTo>
                <a:lnTo>
                  <a:pt x="1155313" y="635663"/>
                </a:lnTo>
                <a:lnTo>
                  <a:pt x="1140254" y="614147"/>
                </a:lnTo>
                <a:lnTo>
                  <a:pt x="1085728" y="614147"/>
                </a:lnTo>
                <a:lnTo>
                  <a:pt x="1073083" y="607287"/>
                </a:lnTo>
                <a:close/>
              </a:path>
              <a:path w="1155700" h="636270">
                <a:moveTo>
                  <a:pt x="1086705" y="582196"/>
                </a:moveTo>
                <a:lnTo>
                  <a:pt x="1073083" y="607287"/>
                </a:lnTo>
                <a:lnTo>
                  <a:pt x="1085728" y="614147"/>
                </a:lnTo>
                <a:lnTo>
                  <a:pt x="1099291" y="589026"/>
                </a:lnTo>
                <a:lnTo>
                  <a:pt x="1086705" y="582196"/>
                </a:lnTo>
                <a:close/>
              </a:path>
              <a:path w="1155700" h="636270">
                <a:moveTo>
                  <a:pt x="1100328" y="557104"/>
                </a:moveTo>
                <a:lnTo>
                  <a:pt x="1086705" y="582196"/>
                </a:lnTo>
                <a:lnTo>
                  <a:pt x="1099291" y="589026"/>
                </a:lnTo>
                <a:lnTo>
                  <a:pt x="1085728" y="614147"/>
                </a:lnTo>
                <a:lnTo>
                  <a:pt x="1140254" y="614147"/>
                </a:lnTo>
                <a:lnTo>
                  <a:pt x="1100328" y="557104"/>
                </a:lnTo>
                <a:close/>
              </a:path>
              <a:path w="1155700" h="636270">
                <a:moveTo>
                  <a:pt x="13716" y="0"/>
                </a:moveTo>
                <a:lnTo>
                  <a:pt x="0" y="25146"/>
                </a:lnTo>
                <a:lnTo>
                  <a:pt x="1073083" y="607287"/>
                </a:lnTo>
                <a:lnTo>
                  <a:pt x="1086705" y="582196"/>
                </a:lnTo>
                <a:lnTo>
                  <a:pt x="13716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01358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Service</a:t>
            </a:r>
            <a:r>
              <a:rPr spc="90" dirty="0"/>
              <a:t> </a:t>
            </a:r>
            <a:r>
              <a:rPr spc="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61" y="1156014"/>
            <a:ext cx="6530340" cy="146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ClusterIP: </a:t>
            </a:r>
            <a:r>
              <a:rPr sz="1350" dirty="0">
                <a:latin typeface="Calibri"/>
                <a:cs typeface="Calibri"/>
              </a:rPr>
              <a:t>Exposes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0" dirty="0">
                <a:latin typeface="Calibri"/>
                <a:cs typeface="Calibri"/>
              </a:rPr>
              <a:t>cluster-internal</a:t>
            </a:r>
            <a:r>
              <a:rPr sz="1350" spc="1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IP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5" dirty="0">
                <a:latin typeface="Calibri"/>
                <a:cs typeface="Calibri"/>
              </a:rPr>
              <a:t>NodePort:</a:t>
            </a:r>
            <a:r>
              <a:rPr sz="1350" b="1" spc="-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Exposes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the</a:t>
            </a:r>
            <a:r>
              <a:rPr sz="1350" spc="7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</a:t>
            </a:r>
            <a:r>
              <a:rPr sz="1350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on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each</a:t>
            </a:r>
            <a:r>
              <a:rPr sz="1350" spc="-35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Node’s</a:t>
            </a:r>
            <a:r>
              <a:rPr sz="1350" spc="-5" dirty="0">
                <a:latin typeface="Calibri"/>
                <a:cs typeface="Calibri"/>
              </a:rPr>
              <a:t> </a:t>
            </a:r>
            <a:r>
              <a:rPr sz="1350" spc="15" dirty="0">
                <a:latin typeface="Calibri"/>
                <a:cs typeface="Calibri"/>
              </a:rPr>
              <a:t>IP</a:t>
            </a:r>
            <a:r>
              <a:rPr sz="1350" spc="-25" dirty="0">
                <a:latin typeface="Calibri"/>
                <a:cs typeface="Calibri"/>
              </a:rPr>
              <a:t> </a:t>
            </a:r>
            <a:r>
              <a:rPr sz="1350" spc="10" dirty="0">
                <a:latin typeface="Calibri"/>
                <a:cs typeface="Calibri"/>
              </a:rPr>
              <a:t>at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a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static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port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5" dirty="0">
                <a:latin typeface="Calibri"/>
                <a:cs typeface="Calibri"/>
              </a:rPr>
              <a:t>LoadBalancer: </a:t>
            </a:r>
            <a:r>
              <a:rPr sz="1350" dirty="0">
                <a:latin typeface="Calibri"/>
                <a:cs typeface="Calibri"/>
              </a:rPr>
              <a:t>Exposes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externally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dirty="0">
                <a:latin typeface="Calibri"/>
                <a:cs typeface="Calibri"/>
              </a:rPr>
              <a:t>a cloud </a:t>
            </a:r>
            <a:r>
              <a:rPr sz="1350" spc="-15" dirty="0">
                <a:latin typeface="Calibri"/>
                <a:cs typeface="Calibri"/>
              </a:rPr>
              <a:t>provider’s </a:t>
            </a:r>
            <a:r>
              <a:rPr sz="1350" spc="10" dirty="0">
                <a:latin typeface="Calibri"/>
                <a:cs typeface="Calibri"/>
              </a:rPr>
              <a:t>load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balancer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50" b="1" spc="-5" dirty="0">
                <a:latin typeface="Calibri"/>
                <a:cs typeface="Calibri"/>
              </a:rPr>
              <a:t>ExternalName: </a:t>
            </a:r>
            <a:r>
              <a:rPr sz="1350" spc="-10" dirty="0">
                <a:latin typeface="Calibri"/>
                <a:cs typeface="Calibri"/>
              </a:rPr>
              <a:t>Maps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DNS Name </a:t>
            </a:r>
            <a:r>
              <a:rPr sz="1350" spc="-10" dirty="0">
                <a:latin typeface="Calibri"/>
                <a:cs typeface="Calibri"/>
              </a:rPr>
              <a:t>mentioned </a:t>
            </a:r>
            <a:r>
              <a:rPr sz="1350" spc="-5" dirty="0">
                <a:latin typeface="Calibri"/>
                <a:cs typeface="Calibri"/>
              </a:rPr>
              <a:t>with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ExternalName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49440" y="2404740"/>
            <a:ext cx="0" cy="209550"/>
          </a:xfrm>
          <a:custGeom>
            <a:avLst/>
            <a:gdLst/>
            <a:ahLst/>
            <a:cxnLst/>
            <a:rect l="l" t="t" r="r" b="b"/>
            <a:pathLst>
              <a:path h="209550">
                <a:moveTo>
                  <a:pt x="0" y="0"/>
                </a:moveTo>
                <a:lnTo>
                  <a:pt x="0" y="209550"/>
                </a:lnTo>
              </a:path>
            </a:pathLst>
          </a:custGeom>
          <a:ln w="3810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43865" y="2324100"/>
            <a:ext cx="581025" cy="67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963540" y="2342519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69">
                <a:moveTo>
                  <a:pt x="244480" y="0"/>
                </a:moveTo>
                <a:lnTo>
                  <a:pt x="179496" y="3485"/>
                </a:lnTo>
                <a:lnTo>
                  <a:pt x="121098" y="13319"/>
                </a:lnTo>
                <a:lnTo>
                  <a:pt x="71616" y="28573"/>
                </a:lnTo>
                <a:lnTo>
                  <a:pt x="33384" y="48314"/>
                </a:lnTo>
                <a:lnTo>
                  <a:pt x="0" y="97536"/>
                </a:lnTo>
                <a:lnTo>
                  <a:pt x="0" y="487417"/>
                </a:lnTo>
                <a:lnTo>
                  <a:pt x="33384" y="536639"/>
                </a:lnTo>
                <a:lnTo>
                  <a:pt x="71616" y="556380"/>
                </a:lnTo>
                <a:lnTo>
                  <a:pt x="121098" y="571633"/>
                </a:lnTo>
                <a:lnTo>
                  <a:pt x="179496" y="581468"/>
                </a:lnTo>
                <a:lnTo>
                  <a:pt x="244480" y="584953"/>
                </a:lnTo>
                <a:lnTo>
                  <a:pt x="309409" y="581468"/>
                </a:lnTo>
                <a:lnTo>
                  <a:pt x="367768" y="571633"/>
                </a:lnTo>
                <a:lnTo>
                  <a:pt x="417221" y="556380"/>
                </a:lnTo>
                <a:lnTo>
                  <a:pt x="455435" y="536639"/>
                </a:lnTo>
                <a:lnTo>
                  <a:pt x="488807" y="487417"/>
                </a:lnTo>
                <a:lnTo>
                  <a:pt x="488807" y="97536"/>
                </a:lnTo>
                <a:lnTo>
                  <a:pt x="455435" y="48314"/>
                </a:lnTo>
                <a:lnTo>
                  <a:pt x="417221" y="28573"/>
                </a:lnTo>
                <a:lnTo>
                  <a:pt x="367768" y="13319"/>
                </a:lnTo>
                <a:lnTo>
                  <a:pt x="309409" y="3485"/>
                </a:lnTo>
                <a:lnTo>
                  <a:pt x="2444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963540" y="2440055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5" y="49181"/>
                </a:lnTo>
                <a:lnTo>
                  <a:pt x="417221" y="68892"/>
                </a:lnTo>
                <a:lnTo>
                  <a:pt x="367768" y="84116"/>
                </a:lnTo>
                <a:lnTo>
                  <a:pt x="309409" y="93928"/>
                </a:lnTo>
                <a:lnTo>
                  <a:pt x="244480" y="97404"/>
                </a:lnTo>
                <a:lnTo>
                  <a:pt x="179496" y="93928"/>
                </a:lnTo>
                <a:lnTo>
                  <a:pt x="121098" y="84116"/>
                </a:lnTo>
                <a:lnTo>
                  <a:pt x="71616" y="68892"/>
                </a:lnTo>
                <a:lnTo>
                  <a:pt x="33384" y="49181"/>
                </a:lnTo>
                <a:lnTo>
                  <a:pt x="8734" y="2590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963540" y="2342519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69">
                <a:moveTo>
                  <a:pt x="0" y="97535"/>
                </a:moveTo>
                <a:lnTo>
                  <a:pt x="33384" y="48314"/>
                </a:lnTo>
                <a:lnTo>
                  <a:pt x="71616" y="28573"/>
                </a:lnTo>
                <a:lnTo>
                  <a:pt x="121098" y="13319"/>
                </a:lnTo>
                <a:lnTo>
                  <a:pt x="179496" y="3485"/>
                </a:lnTo>
                <a:lnTo>
                  <a:pt x="244480" y="0"/>
                </a:lnTo>
                <a:lnTo>
                  <a:pt x="309409" y="3485"/>
                </a:lnTo>
                <a:lnTo>
                  <a:pt x="367768" y="13319"/>
                </a:lnTo>
                <a:lnTo>
                  <a:pt x="417221" y="28573"/>
                </a:lnTo>
                <a:lnTo>
                  <a:pt x="455435" y="48314"/>
                </a:lnTo>
                <a:lnTo>
                  <a:pt x="488807" y="97535"/>
                </a:lnTo>
                <a:lnTo>
                  <a:pt x="488807" y="487417"/>
                </a:lnTo>
                <a:lnTo>
                  <a:pt x="455435" y="536639"/>
                </a:lnTo>
                <a:lnTo>
                  <a:pt x="417221" y="556380"/>
                </a:lnTo>
                <a:lnTo>
                  <a:pt x="367768" y="571633"/>
                </a:lnTo>
                <a:lnTo>
                  <a:pt x="309409" y="581468"/>
                </a:lnTo>
                <a:lnTo>
                  <a:pt x="244480" y="584953"/>
                </a:lnTo>
                <a:lnTo>
                  <a:pt x="179496" y="581468"/>
                </a:lnTo>
                <a:lnTo>
                  <a:pt x="121098" y="571633"/>
                </a:lnTo>
                <a:lnTo>
                  <a:pt x="71616" y="556380"/>
                </a:lnTo>
                <a:lnTo>
                  <a:pt x="33384" y="536639"/>
                </a:lnTo>
                <a:lnTo>
                  <a:pt x="0" y="487417"/>
                </a:lnTo>
                <a:lnTo>
                  <a:pt x="0" y="9753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43865" y="3152775"/>
            <a:ext cx="581025" cy="676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63540" y="3166241"/>
            <a:ext cx="488950" cy="584835"/>
          </a:xfrm>
          <a:custGeom>
            <a:avLst/>
            <a:gdLst/>
            <a:ahLst/>
            <a:cxnLst/>
            <a:rect l="l" t="t" r="r" b="b"/>
            <a:pathLst>
              <a:path w="488950" h="584835">
                <a:moveTo>
                  <a:pt x="244480" y="0"/>
                </a:moveTo>
                <a:lnTo>
                  <a:pt x="179496" y="3475"/>
                </a:lnTo>
                <a:lnTo>
                  <a:pt x="121098" y="13286"/>
                </a:lnTo>
                <a:lnTo>
                  <a:pt x="71616" y="28507"/>
                </a:lnTo>
                <a:lnTo>
                  <a:pt x="33384" y="48217"/>
                </a:lnTo>
                <a:lnTo>
                  <a:pt x="0" y="97404"/>
                </a:lnTo>
                <a:lnTo>
                  <a:pt x="0" y="487417"/>
                </a:lnTo>
                <a:lnTo>
                  <a:pt x="33384" y="536608"/>
                </a:lnTo>
                <a:lnTo>
                  <a:pt x="71616" y="556320"/>
                </a:lnTo>
                <a:lnTo>
                  <a:pt x="121098" y="571545"/>
                </a:lnTo>
                <a:lnTo>
                  <a:pt x="179496" y="581358"/>
                </a:lnTo>
                <a:lnTo>
                  <a:pt x="244480" y="584835"/>
                </a:lnTo>
                <a:lnTo>
                  <a:pt x="309409" y="581358"/>
                </a:lnTo>
                <a:lnTo>
                  <a:pt x="367768" y="571545"/>
                </a:lnTo>
                <a:lnTo>
                  <a:pt x="417221" y="556320"/>
                </a:lnTo>
                <a:lnTo>
                  <a:pt x="455435" y="536608"/>
                </a:lnTo>
                <a:lnTo>
                  <a:pt x="488807" y="487417"/>
                </a:lnTo>
                <a:lnTo>
                  <a:pt x="488807" y="97404"/>
                </a:lnTo>
                <a:lnTo>
                  <a:pt x="455435" y="48217"/>
                </a:lnTo>
                <a:lnTo>
                  <a:pt x="417221" y="28507"/>
                </a:lnTo>
                <a:lnTo>
                  <a:pt x="367768" y="13286"/>
                </a:lnTo>
                <a:lnTo>
                  <a:pt x="309409" y="3475"/>
                </a:lnTo>
                <a:lnTo>
                  <a:pt x="2444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63540" y="3263646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5" y="49221"/>
                </a:lnTo>
                <a:lnTo>
                  <a:pt x="417221" y="68962"/>
                </a:lnTo>
                <a:lnTo>
                  <a:pt x="367768" y="84216"/>
                </a:lnTo>
                <a:lnTo>
                  <a:pt x="309409" y="94050"/>
                </a:lnTo>
                <a:lnTo>
                  <a:pt x="244480" y="97535"/>
                </a:lnTo>
                <a:lnTo>
                  <a:pt x="179496" y="94050"/>
                </a:lnTo>
                <a:lnTo>
                  <a:pt x="121098" y="84216"/>
                </a:lnTo>
                <a:lnTo>
                  <a:pt x="71616" y="68962"/>
                </a:lnTo>
                <a:lnTo>
                  <a:pt x="33384" y="49221"/>
                </a:lnTo>
                <a:lnTo>
                  <a:pt x="8734" y="25923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63540" y="3166241"/>
            <a:ext cx="488950" cy="584835"/>
          </a:xfrm>
          <a:custGeom>
            <a:avLst/>
            <a:gdLst/>
            <a:ahLst/>
            <a:cxnLst/>
            <a:rect l="l" t="t" r="r" b="b"/>
            <a:pathLst>
              <a:path w="488950" h="584835">
                <a:moveTo>
                  <a:pt x="0" y="97404"/>
                </a:moveTo>
                <a:lnTo>
                  <a:pt x="33384" y="48217"/>
                </a:lnTo>
                <a:lnTo>
                  <a:pt x="71616" y="28507"/>
                </a:lnTo>
                <a:lnTo>
                  <a:pt x="121098" y="13286"/>
                </a:lnTo>
                <a:lnTo>
                  <a:pt x="179496" y="3475"/>
                </a:lnTo>
                <a:lnTo>
                  <a:pt x="244480" y="0"/>
                </a:lnTo>
                <a:lnTo>
                  <a:pt x="309409" y="3475"/>
                </a:lnTo>
                <a:lnTo>
                  <a:pt x="367768" y="13286"/>
                </a:lnTo>
                <a:lnTo>
                  <a:pt x="417221" y="28507"/>
                </a:lnTo>
                <a:lnTo>
                  <a:pt x="455435" y="48217"/>
                </a:lnTo>
                <a:lnTo>
                  <a:pt x="488807" y="97404"/>
                </a:lnTo>
                <a:lnTo>
                  <a:pt x="488807" y="487417"/>
                </a:lnTo>
                <a:lnTo>
                  <a:pt x="455435" y="536608"/>
                </a:lnTo>
                <a:lnTo>
                  <a:pt x="417221" y="556320"/>
                </a:lnTo>
                <a:lnTo>
                  <a:pt x="367768" y="571545"/>
                </a:lnTo>
                <a:lnTo>
                  <a:pt x="309409" y="581358"/>
                </a:lnTo>
                <a:lnTo>
                  <a:pt x="244480" y="584834"/>
                </a:lnTo>
                <a:lnTo>
                  <a:pt x="179496" y="581358"/>
                </a:lnTo>
                <a:lnTo>
                  <a:pt x="121098" y="571545"/>
                </a:lnTo>
                <a:lnTo>
                  <a:pt x="71616" y="556320"/>
                </a:lnTo>
                <a:lnTo>
                  <a:pt x="33384" y="536608"/>
                </a:lnTo>
                <a:lnTo>
                  <a:pt x="0" y="487417"/>
                </a:lnTo>
                <a:lnTo>
                  <a:pt x="0" y="9740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943865" y="3971925"/>
            <a:ext cx="581025" cy="676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64302" y="3989880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244480" y="0"/>
                </a:moveTo>
                <a:lnTo>
                  <a:pt x="179496" y="3481"/>
                </a:lnTo>
                <a:lnTo>
                  <a:pt x="121098" y="13307"/>
                </a:lnTo>
                <a:lnTo>
                  <a:pt x="71616" y="28549"/>
                </a:lnTo>
                <a:lnTo>
                  <a:pt x="33384" y="48278"/>
                </a:lnTo>
                <a:lnTo>
                  <a:pt x="0" y="97487"/>
                </a:lnTo>
                <a:lnTo>
                  <a:pt x="0" y="487451"/>
                </a:lnTo>
                <a:lnTo>
                  <a:pt x="33384" y="536655"/>
                </a:lnTo>
                <a:lnTo>
                  <a:pt x="71616" y="556386"/>
                </a:lnTo>
                <a:lnTo>
                  <a:pt x="121098" y="571630"/>
                </a:lnTo>
                <a:lnTo>
                  <a:pt x="179496" y="581459"/>
                </a:lnTo>
                <a:lnTo>
                  <a:pt x="244480" y="584941"/>
                </a:lnTo>
                <a:lnTo>
                  <a:pt x="309409" y="581459"/>
                </a:lnTo>
                <a:lnTo>
                  <a:pt x="367768" y="571630"/>
                </a:lnTo>
                <a:lnTo>
                  <a:pt x="417221" y="556386"/>
                </a:lnTo>
                <a:lnTo>
                  <a:pt x="455435" y="536655"/>
                </a:lnTo>
                <a:lnTo>
                  <a:pt x="488807" y="487451"/>
                </a:lnTo>
                <a:lnTo>
                  <a:pt x="488807" y="97487"/>
                </a:lnTo>
                <a:lnTo>
                  <a:pt x="455435" y="48278"/>
                </a:lnTo>
                <a:lnTo>
                  <a:pt x="417221" y="28549"/>
                </a:lnTo>
                <a:lnTo>
                  <a:pt x="367768" y="13307"/>
                </a:lnTo>
                <a:lnTo>
                  <a:pt x="309409" y="3481"/>
                </a:lnTo>
                <a:lnTo>
                  <a:pt x="244480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64302" y="4087367"/>
            <a:ext cx="488950" cy="97790"/>
          </a:xfrm>
          <a:custGeom>
            <a:avLst/>
            <a:gdLst/>
            <a:ahLst/>
            <a:cxnLst/>
            <a:rect l="l" t="t" r="r" b="b"/>
            <a:pathLst>
              <a:path w="488950" h="97789">
                <a:moveTo>
                  <a:pt x="488807" y="0"/>
                </a:moveTo>
                <a:lnTo>
                  <a:pt x="455435" y="49208"/>
                </a:lnTo>
                <a:lnTo>
                  <a:pt x="417221" y="68938"/>
                </a:lnTo>
                <a:lnTo>
                  <a:pt x="367768" y="84179"/>
                </a:lnTo>
                <a:lnTo>
                  <a:pt x="309409" y="94005"/>
                </a:lnTo>
                <a:lnTo>
                  <a:pt x="244480" y="97487"/>
                </a:lnTo>
                <a:lnTo>
                  <a:pt x="179496" y="94005"/>
                </a:lnTo>
                <a:lnTo>
                  <a:pt x="121098" y="84179"/>
                </a:lnTo>
                <a:lnTo>
                  <a:pt x="71616" y="68938"/>
                </a:lnTo>
                <a:lnTo>
                  <a:pt x="33384" y="49208"/>
                </a:lnTo>
                <a:lnTo>
                  <a:pt x="8734" y="2591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64302" y="3989880"/>
            <a:ext cx="488950" cy="585470"/>
          </a:xfrm>
          <a:custGeom>
            <a:avLst/>
            <a:gdLst/>
            <a:ahLst/>
            <a:cxnLst/>
            <a:rect l="l" t="t" r="r" b="b"/>
            <a:pathLst>
              <a:path w="488950" h="585470">
                <a:moveTo>
                  <a:pt x="0" y="97487"/>
                </a:moveTo>
                <a:lnTo>
                  <a:pt x="33384" y="48278"/>
                </a:lnTo>
                <a:lnTo>
                  <a:pt x="71616" y="28549"/>
                </a:lnTo>
                <a:lnTo>
                  <a:pt x="121098" y="13307"/>
                </a:lnTo>
                <a:lnTo>
                  <a:pt x="179496" y="3481"/>
                </a:lnTo>
                <a:lnTo>
                  <a:pt x="244480" y="0"/>
                </a:lnTo>
                <a:lnTo>
                  <a:pt x="309409" y="3481"/>
                </a:lnTo>
                <a:lnTo>
                  <a:pt x="367768" y="13307"/>
                </a:lnTo>
                <a:lnTo>
                  <a:pt x="417221" y="28549"/>
                </a:lnTo>
                <a:lnTo>
                  <a:pt x="455435" y="48278"/>
                </a:lnTo>
                <a:lnTo>
                  <a:pt x="488807" y="97487"/>
                </a:lnTo>
                <a:lnTo>
                  <a:pt x="488807" y="487451"/>
                </a:lnTo>
                <a:lnTo>
                  <a:pt x="455435" y="536655"/>
                </a:lnTo>
                <a:lnTo>
                  <a:pt x="417221" y="556386"/>
                </a:lnTo>
                <a:lnTo>
                  <a:pt x="367768" y="571630"/>
                </a:lnTo>
                <a:lnTo>
                  <a:pt x="309409" y="581459"/>
                </a:lnTo>
                <a:lnTo>
                  <a:pt x="244480" y="584941"/>
                </a:lnTo>
                <a:lnTo>
                  <a:pt x="179496" y="581459"/>
                </a:lnTo>
                <a:lnTo>
                  <a:pt x="121098" y="571630"/>
                </a:lnTo>
                <a:lnTo>
                  <a:pt x="71616" y="556386"/>
                </a:lnTo>
                <a:lnTo>
                  <a:pt x="33384" y="536655"/>
                </a:lnTo>
                <a:lnTo>
                  <a:pt x="0" y="487451"/>
                </a:lnTo>
                <a:lnTo>
                  <a:pt x="0" y="974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33696" y="2936809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720" y="3780781"/>
            <a:ext cx="67818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09573" y="4606920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91150" y="3362325"/>
            <a:ext cx="1171575" cy="4000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53059" y="3343275"/>
            <a:ext cx="876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0322" y="3371505"/>
            <a:ext cx="1078865" cy="317500"/>
          </a:xfrm>
          <a:custGeom>
            <a:avLst/>
            <a:gdLst/>
            <a:ahLst/>
            <a:cxnLst/>
            <a:rect l="l" t="t" r="r" b="b"/>
            <a:pathLst>
              <a:path w="1078864" h="317500">
                <a:moveTo>
                  <a:pt x="0" y="317467"/>
                </a:moveTo>
                <a:lnTo>
                  <a:pt x="1078681" y="317467"/>
                </a:lnTo>
                <a:lnTo>
                  <a:pt x="1078681" y="0"/>
                </a:lnTo>
                <a:lnTo>
                  <a:pt x="0" y="0"/>
                </a:lnTo>
                <a:lnTo>
                  <a:pt x="0" y="317467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410322" y="3411535"/>
            <a:ext cx="107886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00840" y="2600325"/>
            <a:ext cx="1371600" cy="8191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639428" y="2723006"/>
            <a:ext cx="1155065" cy="603250"/>
          </a:xfrm>
          <a:custGeom>
            <a:avLst/>
            <a:gdLst/>
            <a:ahLst/>
            <a:cxnLst/>
            <a:rect l="l" t="t" r="r" b="b"/>
            <a:pathLst>
              <a:path w="1155065" h="603250">
                <a:moveTo>
                  <a:pt x="1072150" y="26468"/>
                </a:moveTo>
                <a:lnTo>
                  <a:pt x="0" y="577596"/>
                </a:lnTo>
                <a:lnTo>
                  <a:pt x="13075" y="603123"/>
                </a:lnTo>
                <a:lnTo>
                  <a:pt x="1085215" y="51871"/>
                </a:lnTo>
                <a:lnTo>
                  <a:pt x="1072150" y="26468"/>
                </a:lnTo>
                <a:close/>
              </a:path>
              <a:path w="1155065" h="603250">
                <a:moveTo>
                  <a:pt x="1140345" y="19943"/>
                </a:moveTo>
                <a:lnTo>
                  <a:pt x="1084844" y="19943"/>
                </a:lnTo>
                <a:lnTo>
                  <a:pt x="1097920" y="45339"/>
                </a:lnTo>
                <a:lnTo>
                  <a:pt x="1085215" y="51871"/>
                </a:lnTo>
                <a:lnTo>
                  <a:pt x="1098316" y="77343"/>
                </a:lnTo>
                <a:lnTo>
                  <a:pt x="1140345" y="19943"/>
                </a:lnTo>
                <a:close/>
              </a:path>
              <a:path w="1155065" h="603250">
                <a:moveTo>
                  <a:pt x="1084844" y="19943"/>
                </a:moveTo>
                <a:lnTo>
                  <a:pt x="1072150" y="26468"/>
                </a:lnTo>
                <a:lnTo>
                  <a:pt x="1085215" y="51871"/>
                </a:lnTo>
                <a:lnTo>
                  <a:pt x="1097920" y="45339"/>
                </a:lnTo>
                <a:lnTo>
                  <a:pt x="1084844" y="19943"/>
                </a:lnTo>
                <a:close/>
              </a:path>
              <a:path w="1155065" h="603250">
                <a:moveTo>
                  <a:pt x="1154948" y="0"/>
                </a:moveTo>
                <a:lnTo>
                  <a:pt x="1059058" y="1011"/>
                </a:lnTo>
                <a:lnTo>
                  <a:pt x="1072150" y="26468"/>
                </a:lnTo>
                <a:lnTo>
                  <a:pt x="1084844" y="19943"/>
                </a:lnTo>
                <a:lnTo>
                  <a:pt x="1140345" y="19943"/>
                </a:lnTo>
                <a:lnTo>
                  <a:pt x="1154948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629400" y="3400425"/>
            <a:ext cx="1381125" cy="3143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8018" y="3487423"/>
            <a:ext cx="1166495" cy="85725"/>
          </a:xfrm>
          <a:custGeom>
            <a:avLst/>
            <a:gdLst/>
            <a:ahLst/>
            <a:cxnLst/>
            <a:rect l="l" t="t" r="r" b="b"/>
            <a:pathLst>
              <a:path w="1166495" h="85725">
                <a:moveTo>
                  <a:pt x="1080516" y="0"/>
                </a:moveTo>
                <a:lnTo>
                  <a:pt x="1080516" y="85725"/>
                </a:lnTo>
                <a:lnTo>
                  <a:pt x="1137560" y="57150"/>
                </a:lnTo>
                <a:lnTo>
                  <a:pt x="1094862" y="57150"/>
                </a:lnTo>
                <a:lnTo>
                  <a:pt x="1094862" y="28575"/>
                </a:lnTo>
                <a:lnTo>
                  <a:pt x="1137751" y="28575"/>
                </a:lnTo>
                <a:lnTo>
                  <a:pt x="1080516" y="0"/>
                </a:lnTo>
                <a:close/>
              </a:path>
              <a:path w="1166495" h="85725">
                <a:moveTo>
                  <a:pt x="1080516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080516" y="57150"/>
                </a:lnTo>
                <a:lnTo>
                  <a:pt x="1080516" y="28575"/>
                </a:lnTo>
                <a:close/>
              </a:path>
              <a:path w="1166495" h="85725">
                <a:moveTo>
                  <a:pt x="1137751" y="28575"/>
                </a:moveTo>
                <a:lnTo>
                  <a:pt x="1094862" y="28575"/>
                </a:lnTo>
                <a:lnTo>
                  <a:pt x="1094862" y="57150"/>
                </a:lnTo>
                <a:lnTo>
                  <a:pt x="1137560" y="57150"/>
                </a:lnTo>
                <a:lnTo>
                  <a:pt x="1166225" y="42790"/>
                </a:lnTo>
                <a:lnTo>
                  <a:pt x="113775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00840" y="3695700"/>
            <a:ext cx="1371600" cy="857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639184" y="3734692"/>
            <a:ext cx="1155700" cy="635635"/>
          </a:xfrm>
          <a:custGeom>
            <a:avLst/>
            <a:gdLst/>
            <a:ahLst/>
            <a:cxnLst/>
            <a:rect l="l" t="t" r="r" b="b"/>
            <a:pathLst>
              <a:path w="1155700" h="635635">
                <a:moveTo>
                  <a:pt x="1073056" y="607279"/>
                </a:moveTo>
                <a:lnTo>
                  <a:pt x="1059423" y="632389"/>
                </a:lnTo>
                <a:lnTo>
                  <a:pt x="1155192" y="635602"/>
                </a:lnTo>
                <a:lnTo>
                  <a:pt x="1140167" y="614089"/>
                </a:lnTo>
                <a:lnTo>
                  <a:pt x="1085606" y="614089"/>
                </a:lnTo>
                <a:lnTo>
                  <a:pt x="1073056" y="607279"/>
                </a:lnTo>
                <a:close/>
              </a:path>
              <a:path w="1155700" h="635635">
                <a:moveTo>
                  <a:pt x="1086673" y="582197"/>
                </a:moveTo>
                <a:lnTo>
                  <a:pt x="1073056" y="607279"/>
                </a:lnTo>
                <a:lnTo>
                  <a:pt x="1085606" y="614089"/>
                </a:lnTo>
                <a:lnTo>
                  <a:pt x="1099169" y="588977"/>
                </a:lnTo>
                <a:lnTo>
                  <a:pt x="1086673" y="582197"/>
                </a:lnTo>
                <a:close/>
              </a:path>
              <a:path w="1155700" h="635635">
                <a:moveTo>
                  <a:pt x="1100328" y="557046"/>
                </a:moveTo>
                <a:lnTo>
                  <a:pt x="1086673" y="582197"/>
                </a:lnTo>
                <a:lnTo>
                  <a:pt x="1099169" y="588977"/>
                </a:lnTo>
                <a:lnTo>
                  <a:pt x="1085606" y="614089"/>
                </a:lnTo>
                <a:lnTo>
                  <a:pt x="1140167" y="614089"/>
                </a:lnTo>
                <a:lnTo>
                  <a:pt x="1100328" y="557046"/>
                </a:lnTo>
                <a:close/>
              </a:path>
              <a:path w="1155700" h="635635">
                <a:moveTo>
                  <a:pt x="13594" y="0"/>
                </a:moveTo>
                <a:lnTo>
                  <a:pt x="0" y="25014"/>
                </a:lnTo>
                <a:lnTo>
                  <a:pt x="1073056" y="607279"/>
                </a:lnTo>
                <a:lnTo>
                  <a:pt x="1086673" y="582197"/>
                </a:lnTo>
                <a:lnTo>
                  <a:pt x="1359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372100" y="3724275"/>
            <a:ext cx="1104900" cy="1076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0322" y="3763073"/>
            <a:ext cx="971510" cy="94236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1459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a </a:t>
            </a:r>
            <a:r>
              <a:rPr spc="5" dirty="0"/>
              <a:t>NodePort</a:t>
            </a:r>
            <a:r>
              <a:rPr spc="130" dirty="0"/>
              <a:t> </a:t>
            </a:r>
            <a:r>
              <a:rPr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61" y="891219"/>
            <a:ext cx="42710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5" dirty="0">
                <a:latin typeface="Calibri"/>
                <a:cs typeface="Calibri"/>
              </a:rPr>
              <a:t>create </a:t>
            </a:r>
            <a:r>
              <a:rPr sz="1350" dirty="0">
                <a:latin typeface="Calibri"/>
                <a:cs typeface="Calibri"/>
              </a:rPr>
              <a:t>a NodePort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4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925" y="1609725"/>
            <a:ext cx="8039100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6800" y="1676400"/>
            <a:ext cx="7038959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1773" y="1632843"/>
            <a:ext cx="7950200" cy="476250"/>
          </a:xfrm>
          <a:custGeom>
            <a:avLst/>
            <a:gdLst/>
            <a:ahLst/>
            <a:cxnLst/>
            <a:rect l="l" t="t" r="r" b="b"/>
            <a:pathLst>
              <a:path w="7950200" h="476250">
                <a:moveTo>
                  <a:pt x="7870914" y="0"/>
                </a:moveTo>
                <a:lnTo>
                  <a:pt x="0" y="0"/>
                </a:lnTo>
                <a:lnTo>
                  <a:pt x="0" y="396361"/>
                </a:lnTo>
                <a:lnTo>
                  <a:pt x="79293" y="475740"/>
                </a:lnTo>
                <a:lnTo>
                  <a:pt x="7950162" y="475740"/>
                </a:lnTo>
                <a:lnTo>
                  <a:pt x="7950162" y="79248"/>
                </a:lnTo>
                <a:lnTo>
                  <a:pt x="787091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1773" y="1632844"/>
            <a:ext cx="7950200" cy="476250"/>
          </a:xfrm>
          <a:custGeom>
            <a:avLst/>
            <a:gdLst/>
            <a:ahLst/>
            <a:cxnLst/>
            <a:rect l="l" t="t" r="r" b="b"/>
            <a:pathLst>
              <a:path w="7950200" h="476250">
                <a:moveTo>
                  <a:pt x="0" y="0"/>
                </a:moveTo>
                <a:lnTo>
                  <a:pt x="7870914" y="0"/>
                </a:lnTo>
                <a:lnTo>
                  <a:pt x="7950162" y="79247"/>
                </a:lnTo>
                <a:lnTo>
                  <a:pt x="7950162" y="475740"/>
                </a:lnTo>
                <a:lnTo>
                  <a:pt x="79293" y="475740"/>
                </a:lnTo>
                <a:lnTo>
                  <a:pt x="0" y="3963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6094" y="1420514"/>
            <a:ext cx="1422400" cy="306705"/>
          </a:xfrm>
          <a:custGeom>
            <a:avLst/>
            <a:gdLst/>
            <a:ahLst/>
            <a:cxnLst/>
            <a:rect l="l" t="t" r="r" b="b"/>
            <a:pathLst>
              <a:path w="1422400" h="306705">
                <a:moveTo>
                  <a:pt x="0" y="306299"/>
                </a:moveTo>
                <a:lnTo>
                  <a:pt x="1422404" y="306299"/>
                </a:lnTo>
                <a:lnTo>
                  <a:pt x="1422404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56094" y="1359849"/>
            <a:ext cx="7230109" cy="6210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83234">
              <a:lnSpc>
                <a:spcPct val="100000"/>
              </a:lnSpc>
              <a:spcBef>
                <a:spcPts val="819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552450">
              <a:lnSpc>
                <a:spcPct val="100000"/>
              </a:lnSpc>
              <a:spcBef>
                <a:spcPts val="72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service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nodeport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&lt;name-of-service&gt;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--tcp=&lt;port-of-service&gt;:&lt;port-of-container&gt;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2552700"/>
            <a:ext cx="8439165" cy="1276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4228" y="2571713"/>
            <a:ext cx="8335518" cy="11812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467" y="2567010"/>
            <a:ext cx="8345170" cy="1191260"/>
          </a:xfrm>
          <a:custGeom>
            <a:avLst/>
            <a:gdLst/>
            <a:ahLst/>
            <a:cxnLst/>
            <a:rect l="l" t="t" r="r" b="b"/>
            <a:pathLst>
              <a:path w="8345170" h="1191260">
                <a:moveTo>
                  <a:pt x="0" y="1190792"/>
                </a:moveTo>
                <a:lnTo>
                  <a:pt x="8345058" y="1190792"/>
                </a:lnTo>
                <a:lnTo>
                  <a:pt x="8345058" y="0"/>
                </a:lnTo>
                <a:lnTo>
                  <a:pt x="0" y="0"/>
                </a:lnTo>
                <a:lnTo>
                  <a:pt x="0" y="1190792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1459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Creating a </a:t>
            </a:r>
            <a:r>
              <a:rPr spc="5" dirty="0"/>
              <a:t>NodePort</a:t>
            </a:r>
            <a:r>
              <a:rPr spc="130" dirty="0"/>
              <a:t> </a:t>
            </a:r>
            <a:r>
              <a:rPr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861" y="891219"/>
            <a:ext cx="605599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know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port,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spc="-15" dirty="0">
                <a:latin typeface="Calibri"/>
                <a:cs typeface="Calibri"/>
              </a:rPr>
              <a:t>being </a:t>
            </a:r>
            <a:r>
              <a:rPr sz="1350" spc="-5" dirty="0">
                <a:latin typeface="Calibri"/>
                <a:cs typeface="Calibri"/>
              </a:rPr>
              <a:t>exposed, </a:t>
            </a:r>
            <a:r>
              <a:rPr sz="1350" spc="-15" dirty="0">
                <a:latin typeface="Calibri"/>
                <a:cs typeface="Calibri"/>
              </a:rPr>
              <a:t>type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81325" y="1609725"/>
            <a:ext cx="3162315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6650" y="1676400"/>
            <a:ext cx="180022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04316" y="1632843"/>
            <a:ext cx="3065145" cy="476250"/>
          </a:xfrm>
          <a:custGeom>
            <a:avLst/>
            <a:gdLst/>
            <a:ahLst/>
            <a:cxnLst/>
            <a:rect l="l" t="t" r="r" b="b"/>
            <a:pathLst>
              <a:path w="3065145" h="476250">
                <a:moveTo>
                  <a:pt x="2985887" y="0"/>
                </a:moveTo>
                <a:lnTo>
                  <a:pt x="0" y="0"/>
                </a:lnTo>
                <a:lnTo>
                  <a:pt x="0" y="396361"/>
                </a:lnTo>
                <a:lnTo>
                  <a:pt x="79254" y="475740"/>
                </a:lnTo>
                <a:lnTo>
                  <a:pt x="3065135" y="475740"/>
                </a:lnTo>
                <a:lnTo>
                  <a:pt x="3065135" y="79248"/>
                </a:lnTo>
                <a:lnTo>
                  <a:pt x="298588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04316" y="1632844"/>
            <a:ext cx="3065145" cy="476250"/>
          </a:xfrm>
          <a:custGeom>
            <a:avLst/>
            <a:gdLst/>
            <a:ahLst/>
            <a:cxnLst/>
            <a:rect l="l" t="t" r="r" b="b"/>
            <a:pathLst>
              <a:path w="3065145" h="476250">
                <a:moveTo>
                  <a:pt x="0" y="0"/>
                </a:moveTo>
                <a:lnTo>
                  <a:pt x="2985887" y="0"/>
                </a:lnTo>
                <a:lnTo>
                  <a:pt x="3065135" y="79247"/>
                </a:lnTo>
                <a:lnTo>
                  <a:pt x="3065135" y="475740"/>
                </a:lnTo>
                <a:lnTo>
                  <a:pt x="79254" y="475740"/>
                </a:lnTo>
                <a:lnTo>
                  <a:pt x="0" y="396361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9589" y="1420514"/>
            <a:ext cx="1422400" cy="306705"/>
          </a:xfrm>
          <a:custGeom>
            <a:avLst/>
            <a:gdLst/>
            <a:ahLst/>
            <a:cxnLst/>
            <a:rect l="l" t="t" r="r" b="b"/>
            <a:pathLst>
              <a:path w="1422400" h="306705">
                <a:moveTo>
                  <a:pt x="0" y="306299"/>
                </a:moveTo>
                <a:lnTo>
                  <a:pt x="1422404" y="306299"/>
                </a:lnTo>
                <a:lnTo>
                  <a:pt x="1422404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49589" y="1359849"/>
            <a:ext cx="2106295" cy="6210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86409">
              <a:lnSpc>
                <a:spcPct val="100000"/>
              </a:lnSpc>
              <a:spcBef>
                <a:spcPts val="819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675640">
              <a:lnSpc>
                <a:spcPct val="100000"/>
              </a:lnSpc>
              <a:spcBef>
                <a:spcPts val="72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get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svc</a:t>
            </a:r>
            <a:r>
              <a:rPr sz="1350" spc="-3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30" dirty="0">
                <a:solidFill>
                  <a:srgbClr val="1B577B"/>
                </a:solidFill>
                <a:latin typeface="Calibri"/>
                <a:cs typeface="Calibri"/>
              </a:rPr>
              <a:t>nginx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95350" y="2343150"/>
            <a:ext cx="7505715" cy="1438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21434" y="2368168"/>
            <a:ext cx="7401946" cy="13336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16673" y="2363343"/>
            <a:ext cx="7411720" cy="1343660"/>
          </a:xfrm>
          <a:custGeom>
            <a:avLst/>
            <a:gdLst/>
            <a:ahLst/>
            <a:cxnLst/>
            <a:rect l="l" t="t" r="r" b="b"/>
            <a:pathLst>
              <a:path w="7411720" h="1343660">
                <a:moveTo>
                  <a:pt x="0" y="1343156"/>
                </a:moveTo>
                <a:lnTo>
                  <a:pt x="7411455" y="1343156"/>
                </a:lnTo>
                <a:lnTo>
                  <a:pt x="7411455" y="0"/>
                </a:lnTo>
                <a:lnTo>
                  <a:pt x="0" y="0"/>
                </a:lnTo>
                <a:lnTo>
                  <a:pt x="0" y="1343156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44481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Creating 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3950" b="0" spc="36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Ingress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66775" y="923925"/>
            <a:ext cx="7534290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9004" y="939789"/>
            <a:ext cx="7442200" cy="1016635"/>
          </a:xfrm>
          <a:custGeom>
            <a:avLst/>
            <a:gdLst/>
            <a:ahLst/>
            <a:cxnLst/>
            <a:rect l="l" t="t" r="r" b="b"/>
            <a:pathLst>
              <a:path w="7442200" h="1016635">
                <a:moveTo>
                  <a:pt x="7272900" y="0"/>
                </a:moveTo>
                <a:lnTo>
                  <a:pt x="169343" y="0"/>
                </a:lnTo>
                <a:lnTo>
                  <a:pt x="124325" y="6049"/>
                </a:lnTo>
                <a:lnTo>
                  <a:pt x="83873" y="23121"/>
                </a:lnTo>
                <a:lnTo>
                  <a:pt x="49600" y="49598"/>
                </a:lnTo>
                <a:lnTo>
                  <a:pt x="23120" y="83862"/>
                </a:lnTo>
                <a:lnTo>
                  <a:pt x="6049" y="124297"/>
                </a:lnTo>
                <a:lnTo>
                  <a:pt x="0" y="169285"/>
                </a:lnTo>
                <a:lnTo>
                  <a:pt x="0" y="846703"/>
                </a:lnTo>
                <a:lnTo>
                  <a:pt x="6049" y="891704"/>
                </a:lnTo>
                <a:lnTo>
                  <a:pt x="23120" y="932148"/>
                </a:lnTo>
                <a:lnTo>
                  <a:pt x="49600" y="966417"/>
                </a:lnTo>
                <a:lnTo>
                  <a:pt x="83873" y="992897"/>
                </a:lnTo>
                <a:lnTo>
                  <a:pt x="124325" y="1009970"/>
                </a:lnTo>
                <a:lnTo>
                  <a:pt x="169343" y="1016020"/>
                </a:lnTo>
                <a:lnTo>
                  <a:pt x="7272900" y="1016020"/>
                </a:lnTo>
                <a:lnTo>
                  <a:pt x="7317898" y="1009970"/>
                </a:lnTo>
                <a:lnTo>
                  <a:pt x="7358336" y="992897"/>
                </a:lnTo>
                <a:lnTo>
                  <a:pt x="7392598" y="966417"/>
                </a:lnTo>
                <a:lnTo>
                  <a:pt x="7419070" y="932148"/>
                </a:lnTo>
                <a:lnTo>
                  <a:pt x="7436138" y="891704"/>
                </a:lnTo>
                <a:lnTo>
                  <a:pt x="7442186" y="846703"/>
                </a:lnTo>
                <a:lnTo>
                  <a:pt x="7442186" y="169285"/>
                </a:lnTo>
                <a:lnTo>
                  <a:pt x="7436138" y="124297"/>
                </a:lnTo>
                <a:lnTo>
                  <a:pt x="7419070" y="83862"/>
                </a:lnTo>
                <a:lnTo>
                  <a:pt x="7392598" y="49598"/>
                </a:lnTo>
                <a:lnTo>
                  <a:pt x="7358336" y="23121"/>
                </a:lnTo>
                <a:lnTo>
                  <a:pt x="7317898" y="6049"/>
                </a:lnTo>
                <a:lnTo>
                  <a:pt x="7272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9004" y="939789"/>
            <a:ext cx="7442200" cy="1016635"/>
          </a:xfrm>
          <a:custGeom>
            <a:avLst/>
            <a:gdLst/>
            <a:ahLst/>
            <a:cxnLst/>
            <a:rect l="l" t="t" r="r" b="b"/>
            <a:pathLst>
              <a:path w="7442200" h="1016635">
                <a:moveTo>
                  <a:pt x="0" y="169285"/>
                </a:moveTo>
                <a:lnTo>
                  <a:pt x="6049" y="124297"/>
                </a:lnTo>
                <a:lnTo>
                  <a:pt x="23120" y="83862"/>
                </a:lnTo>
                <a:lnTo>
                  <a:pt x="49600" y="49598"/>
                </a:lnTo>
                <a:lnTo>
                  <a:pt x="83873" y="23121"/>
                </a:lnTo>
                <a:lnTo>
                  <a:pt x="124325" y="6049"/>
                </a:lnTo>
                <a:lnTo>
                  <a:pt x="169343" y="0"/>
                </a:lnTo>
                <a:lnTo>
                  <a:pt x="7272899" y="0"/>
                </a:lnTo>
                <a:lnTo>
                  <a:pt x="7317898" y="6049"/>
                </a:lnTo>
                <a:lnTo>
                  <a:pt x="7358336" y="23121"/>
                </a:lnTo>
                <a:lnTo>
                  <a:pt x="7392598" y="49598"/>
                </a:lnTo>
                <a:lnTo>
                  <a:pt x="7419070" y="83862"/>
                </a:lnTo>
                <a:lnTo>
                  <a:pt x="7436137" y="124297"/>
                </a:lnTo>
                <a:lnTo>
                  <a:pt x="7442185" y="169285"/>
                </a:lnTo>
                <a:lnTo>
                  <a:pt x="7442185" y="846703"/>
                </a:lnTo>
                <a:lnTo>
                  <a:pt x="7436137" y="891704"/>
                </a:lnTo>
                <a:lnTo>
                  <a:pt x="7419070" y="932148"/>
                </a:lnTo>
                <a:lnTo>
                  <a:pt x="7392598" y="966417"/>
                </a:lnTo>
                <a:lnTo>
                  <a:pt x="7358336" y="992897"/>
                </a:lnTo>
                <a:lnTo>
                  <a:pt x="7317898" y="1009970"/>
                </a:lnTo>
                <a:lnTo>
                  <a:pt x="7272899" y="1016020"/>
                </a:lnTo>
                <a:lnTo>
                  <a:pt x="169343" y="1016020"/>
                </a:lnTo>
                <a:lnTo>
                  <a:pt x="124325" y="1009970"/>
                </a:lnTo>
                <a:lnTo>
                  <a:pt x="83873" y="992897"/>
                </a:lnTo>
                <a:lnTo>
                  <a:pt x="49600" y="966417"/>
                </a:lnTo>
                <a:lnTo>
                  <a:pt x="23120" y="932148"/>
                </a:lnTo>
                <a:lnTo>
                  <a:pt x="6049" y="891704"/>
                </a:lnTo>
                <a:lnTo>
                  <a:pt x="0" y="846703"/>
                </a:lnTo>
                <a:lnTo>
                  <a:pt x="0" y="169285"/>
                </a:lnTo>
                <a:close/>
              </a:path>
            </a:pathLst>
          </a:custGeom>
          <a:ln w="12700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829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 an</a:t>
            </a:r>
            <a:r>
              <a:rPr spc="25" dirty="0"/>
              <a:t> </a:t>
            </a:r>
            <a:r>
              <a:rPr spc="20" dirty="0"/>
              <a:t>Ingress?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436625" y="1220403"/>
            <a:ext cx="627570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9845" marR="5080" indent="-1287780">
              <a:lnSpc>
                <a:spcPts val="1580"/>
              </a:lnSpc>
              <a:spcBef>
                <a:spcPts val="185"/>
              </a:spcBef>
            </a:pPr>
            <a:r>
              <a:rPr sz="1350" b="1" spc="15" dirty="0">
                <a:solidFill>
                  <a:srgbClr val="212121"/>
                </a:solidFill>
                <a:latin typeface="Arial"/>
                <a:cs typeface="Arial"/>
              </a:rPr>
              <a:t>Kubernetes </a:t>
            </a:r>
            <a:r>
              <a:rPr sz="1350" b="1" spc="5" dirty="0">
                <a:solidFill>
                  <a:srgbClr val="212121"/>
                </a:solidFill>
                <a:latin typeface="Arial"/>
                <a:cs typeface="Arial"/>
              </a:rPr>
              <a:t>ingress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is </a:t>
            </a:r>
            <a:r>
              <a:rPr sz="1350" dirty="0">
                <a:solidFill>
                  <a:srgbClr val="212121"/>
                </a:solidFill>
                <a:latin typeface="Arial"/>
                <a:cs typeface="Arial"/>
              </a:rPr>
              <a:t>a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collection of </a:t>
            </a:r>
            <a:r>
              <a:rPr sz="1350" dirty="0">
                <a:solidFill>
                  <a:srgbClr val="212121"/>
                </a:solidFill>
                <a:latin typeface="Arial"/>
                <a:cs typeface="Arial"/>
              </a:rPr>
              <a:t>routing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rules that govern how </a:t>
            </a:r>
            <a:r>
              <a:rPr sz="1350" spc="-15" dirty="0">
                <a:solidFill>
                  <a:srgbClr val="212121"/>
                </a:solidFill>
                <a:latin typeface="Arial"/>
                <a:cs typeface="Arial"/>
              </a:rPr>
              <a:t>external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users  access services running </a:t>
            </a:r>
            <a:r>
              <a:rPr sz="1350" dirty="0">
                <a:solidFill>
                  <a:srgbClr val="212121"/>
                </a:solidFill>
                <a:latin typeface="Arial"/>
                <a:cs typeface="Arial"/>
              </a:rPr>
              <a:t>in a </a:t>
            </a:r>
            <a:r>
              <a:rPr sz="1350" spc="-5" dirty="0">
                <a:solidFill>
                  <a:srgbClr val="212121"/>
                </a:solidFill>
                <a:latin typeface="Arial"/>
                <a:cs typeface="Arial"/>
              </a:rPr>
              <a:t>Kubernetes</a:t>
            </a:r>
            <a:r>
              <a:rPr sz="1350" spc="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350" spc="-15" dirty="0">
                <a:solidFill>
                  <a:srgbClr val="212121"/>
                </a:solidFill>
                <a:latin typeface="Arial"/>
                <a:cs typeface="Arial"/>
              </a:rPr>
              <a:t>cluster.</a:t>
            </a:r>
            <a:endParaRPr sz="13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62100" y="3152775"/>
            <a:ext cx="1371600" cy="466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8800" y="3171825"/>
            <a:ext cx="866775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84447" y="3169752"/>
            <a:ext cx="1272540" cy="377825"/>
          </a:xfrm>
          <a:custGeom>
            <a:avLst/>
            <a:gdLst/>
            <a:ahLst/>
            <a:cxnLst/>
            <a:rect l="l" t="t" r="r" b="b"/>
            <a:pathLst>
              <a:path w="1272539" h="377825">
                <a:moveTo>
                  <a:pt x="0" y="377226"/>
                </a:moveTo>
                <a:lnTo>
                  <a:pt x="1272159" y="377226"/>
                </a:lnTo>
                <a:lnTo>
                  <a:pt x="1272159" y="0"/>
                </a:lnTo>
                <a:lnTo>
                  <a:pt x="0" y="0"/>
                </a:lnTo>
                <a:lnTo>
                  <a:pt x="0" y="377226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4447" y="3169752"/>
            <a:ext cx="1272540" cy="377825"/>
          </a:xfrm>
          <a:prstGeom prst="rect">
            <a:avLst/>
          </a:prstGeom>
          <a:ln w="12700">
            <a:solidFill>
              <a:srgbClr val="AF5C04"/>
            </a:solidFill>
          </a:ln>
        </p:spPr>
        <p:txBody>
          <a:bodyPr vert="horz" wrap="square" lIns="0" tIns="82550" rIns="0" bIns="0" rtlCol="0">
            <a:spAutoFit/>
          </a:bodyPr>
          <a:lstStyle/>
          <a:p>
            <a:pPr marL="388620">
              <a:lnSpc>
                <a:spcPct val="100000"/>
              </a:lnSpc>
              <a:spcBef>
                <a:spcPts val="65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2324100"/>
            <a:ext cx="2133600" cy="10096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77134" y="2337053"/>
            <a:ext cx="2068195" cy="934085"/>
          </a:xfrm>
          <a:custGeom>
            <a:avLst/>
            <a:gdLst/>
            <a:ahLst/>
            <a:cxnLst/>
            <a:rect l="l" t="t" r="r" b="b"/>
            <a:pathLst>
              <a:path w="2068195" h="934085">
                <a:moveTo>
                  <a:pt x="1984044" y="26116"/>
                </a:moveTo>
                <a:lnTo>
                  <a:pt x="0" y="907791"/>
                </a:lnTo>
                <a:lnTo>
                  <a:pt x="11561" y="933831"/>
                </a:lnTo>
                <a:lnTo>
                  <a:pt x="1995596" y="52143"/>
                </a:lnTo>
                <a:lnTo>
                  <a:pt x="1984044" y="26116"/>
                </a:lnTo>
                <a:close/>
              </a:path>
              <a:path w="2068195" h="934085">
                <a:moveTo>
                  <a:pt x="2055013" y="20324"/>
                </a:moveTo>
                <a:lnTo>
                  <a:pt x="1997080" y="20324"/>
                </a:lnTo>
                <a:lnTo>
                  <a:pt x="2008632" y="46350"/>
                </a:lnTo>
                <a:lnTo>
                  <a:pt x="1995596" y="52143"/>
                </a:lnTo>
                <a:lnTo>
                  <a:pt x="2007229" y="78354"/>
                </a:lnTo>
                <a:lnTo>
                  <a:pt x="2055013" y="20324"/>
                </a:lnTo>
                <a:close/>
              </a:path>
              <a:path w="2068195" h="934085">
                <a:moveTo>
                  <a:pt x="1997080" y="20324"/>
                </a:moveTo>
                <a:lnTo>
                  <a:pt x="1984044" y="26116"/>
                </a:lnTo>
                <a:lnTo>
                  <a:pt x="1995596" y="52143"/>
                </a:lnTo>
                <a:lnTo>
                  <a:pt x="2008632" y="46350"/>
                </a:lnTo>
                <a:lnTo>
                  <a:pt x="1997080" y="20324"/>
                </a:lnTo>
                <a:close/>
              </a:path>
              <a:path w="2068195" h="934085">
                <a:moveTo>
                  <a:pt x="1972452" y="0"/>
                </a:moveTo>
                <a:lnTo>
                  <a:pt x="1984044" y="26116"/>
                </a:lnTo>
                <a:lnTo>
                  <a:pt x="1997080" y="20324"/>
                </a:lnTo>
                <a:lnTo>
                  <a:pt x="2055013" y="20324"/>
                </a:lnTo>
                <a:lnTo>
                  <a:pt x="2068189" y="4322"/>
                </a:lnTo>
                <a:lnTo>
                  <a:pt x="1972452" y="0"/>
                </a:lnTo>
                <a:close/>
              </a:path>
            </a:pathLst>
          </a:custGeom>
          <a:solidFill>
            <a:srgbClr val="507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33700" y="3400425"/>
            <a:ext cx="2219325" cy="11239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77002" y="3435858"/>
            <a:ext cx="1994535" cy="911860"/>
          </a:xfrm>
          <a:custGeom>
            <a:avLst/>
            <a:gdLst/>
            <a:ahLst/>
            <a:cxnLst/>
            <a:rect l="l" t="t" r="r" b="b"/>
            <a:pathLst>
              <a:path w="1994535" h="911860">
                <a:moveTo>
                  <a:pt x="1909876" y="885701"/>
                </a:moveTo>
                <a:lnTo>
                  <a:pt x="1898151" y="911757"/>
                </a:lnTo>
                <a:lnTo>
                  <a:pt x="1993919" y="907862"/>
                </a:lnTo>
                <a:lnTo>
                  <a:pt x="1980622" y="891564"/>
                </a:lnTo>
                <a:lnTo>
                  <a:pt x="1922900" y="891564"/>
                </a:lnTo>
                <a:lnTo>
                  <a:pt x="1909876" y="885701"/>
                </a:lnTo>
                <a:close/>
              </a:path>
              <a:path w="1994535" h="911860">
                <a:moveTo>
                  <a:pt x="1921616" y="859611"/>
                </a:moveTo>
                <a:lnTo>
                  <a:pt x="1909876" y="885701"/>
                </a:lnTo>
                <a:lnTo>
                  <a:pt x="1922900" y="891564"/>
                </a:lnTo>
                <a:lnTo>
                  <a:pt x="1934727" y="865513"/>
                </a:lnTo>
                <a:lnTo>
                  <a:pt x="1921616" y="859611"/>
                </a:lnTo>
                <a:close/>
              </a:path>
              <a:path w="1994535" h="911860">
                <a:moveTo>
                  <a:pt x="1933325" y="833591"/>
                </a:moveTo>
                <a:lnTo>
                  <a:pt x="1921616" y="859611"/>
                </a:lnTo>
                <a:lnTo>
                  <a:pt x="1934727" y="865513"/>
                </a:lnTo>
                <a:lnTo>
                  <a:pt x="1922900" y="891564"/>
                </a:lnTo>
                <a:lnTo>
                  <a:pt x="1980622" y="891564"/>
                </a:lnTo>
                <a:lnTo>
                  <a:pt x="1933325" y="833591"/>
                </a:lnTo>
                <a:close/>
              </a:path>
              <a:path w="1994535" h="911860">
                <a:moveTo>
                  <a:pt x="11811" y="0"/>
                </a:moveTo>
                <a:lnTo>
                  <a:pt x="0" y="26039"/>
                </a:lnTo>
                <a:lnTo>
                  <a:pt x="1909876" y="885701"/>
                </a:lnTo>
                <a:lnTo>
                  <a:pt x="1921616" y="859611"/>
                </a:lnTo>
                <a:lnTo>
                  <a:pt x="11811" y="0"/>
                </a:lnTo>
                <a:close/>
              </a:path>
            </a:pathLst>
          </a:custGeom>
          <a:solidFill>
            <a:srgbClr val="5077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064893" y="2550094"/>
            <a:ext cx="10820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Intellipaat.com/image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2206" y="4191951"/>
            <a:ext cx="10560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Intellipaat.com/video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057759" y="2162175"/>
            <a:ext cx="1409700" cy="457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43509" y="2171700"/>
            <a:ext cx="8763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097140" y="2201311"/>
            <a:ext cx="1276350" cy="328295"/>
          </a:xfrm>
          <a:custGeom>
            <a:avLst/>
            <a:gdLst/>
            <a:ahLst/>
            <a:cxnLst/>
            <a:rect l="l" t="t" r="r" b="b"/>
            <a:pathLst>
              <a:path w="1276350" h="328294">
                <a:moveTo>
                  <a:pt x="0" y="328278"/>
                </a:moveTo>
                <a:lnTo>
                  <a:pt x="1276218" y="328278"/>
                </a:lnTo>
                <a:lnTo>
                  <a:pt x="1276218" y="0"/>
                </a:lnTo>
                <a:lnTo>
                  <a:pt x="0" y="0"/>
                </a:lnTo>
                <a:lnTo>
                  <a:pt x="0" y="328278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097140" y="2244405"/>
            <a:ext cx="1276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057759" y="4162425"/>
            <a:ext cx="1409700" cy="466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43509" y="4181475"/>
            <a:ext cx="876300" cy="4953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97140" y="4203703"/>
            <a:ext cx="1276350" cy="328295"/>
          </a:xfrm>
          <a:custGeom>
            <a:avLst/>
            <a:gdLst/>
            <a:ahLst/>
            <a:cxnLst/>
            <a:rect l="l" t="t" r="r" b="b"/>
            <a:pathLst>
              <a:path w="1276350" h="328295">
                <a:moveTo>
                  <a:pt x="0" y="328266"/>
                </a:moveTo>
                <a:lnTo>
                  <a:pt x="1276218" y="328266"/>
                </a:lnTo>
                <a:lnTo>
                  <a:pt x="1276218" y="0"/>
                </a:lnTo>
                <a:lnTo>
                  <a:pt x="0" y="0"/>
                </a:lnTo>
                <a:lnTo>
                  <a:pt x="0" y="328266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097140" y="4250693"/>
            <a:ext cx="12763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7175" y="2867025"/>
            <a:ext cx="514350" cy="15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079748" y="2872870"/>
            <a:ext cx="442595" cy="85725"/>
          </a:xfrm>
          <a:custGeom>
            <a:avLst/>
            <a:gdLst/>
            <a:ahLst/>
            <a:cxnLst/>
            <a:rect l="l" t="t" r="r" b="b"/>
            <a:pathLst>
              <a:path w="442595" h="85725">
                <a:moveTo>
                  <a:pt x="356859" y="0"/>
                </a:moveTo>
                <a:lnTo>
                  <a:pt x="356859" y="85725"/>
                </a:lnTo>
                <a:lnTo>
                  <a:pt x="414099" y="57150"/>
                </a:lnTo>
                <a:lnTo>
                  <a:pt x="371225" y="57150"/>
                </a:lnTo>
                <a:lnTo>
                  <a:pt x="371225" y="28575"/>
                </a:lnTo>
                <a:lnTo>
                  <a:pt x="413940" y="28575"/>
                </a:lnTo>
                <a:lnTo>
                  <a:pt x="356859" y="0"/>
                </a:lnTo>
                <a:close/>
              </a:path>
              <a:path w="442595" h="85725">
                <a:moveTo>
                  <a:pt x="356859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56859" y="57150"/>
                </a:lnTo>
                <a:lnTo>
                  <a:pt x="356859" y="28575"/>
                </a:lnTo>
                <a:close/>
              </a:path>
              <a:path w="442595" h="85725">
                <a:moveTo>
                  <a:pt x="413940" y="28575"/>
                </a:moveTo>
                <a:lnTo>
                  <a:pt x="371225" y="28575"/>
                </a:lnTo>
                <a:lnTo>
                  <a:pt x="371225" y="57150"/>
                </a:lnTo>
                <a:lnTo>
                  <a:pt x="414099" y="57150"/>
                </a:lnTo>
                <a:lnTo>
                  <a:pt x="442600" y="42921"/>
                </a:lnTo>
                <a:lnTo>
                  <a:pt x="413940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288290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What </a:t>
            </a:r>
            <a:r>
              <a:rPr dirty="0"/>
              <a:t>is an</a:t>
            </a:r>
            <a:r>
              <a:rPr spc="25" dirty="0"/>
              <a:t> </a:t>
            </a:r>
            <a:r>
              <a:rPr spc="20" dirty="0"/>
              <a:t>Ingress?</a:t>
            </a:r>
          </a:p>
        </p:txBody>
      </p:sp>
      <p:sp>
        <p:nvSpPr>
          <p:cNvPr id="5" name="object 5"/>
          <p:cNvSpPr/>
          <p:nvPr/>
        </p:nvSpPr>
        <p:spPr>
          <a:xfrm>
            <a:off x="3038475" y="1533525"/>
            <a:ext cx="1247775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33740" y="2695575"/>
            <a:ext cx="1085850" cy="6953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3448" y="1578089"/>
            <a:ext cx="1102360" cy="2823845"/>
          </a:xfrm>
          <a:custGeom>
            <a:avLst/>
            <a:gdLst/>
            <a:ahLst/>
            <a:cxnLst/>
            <a:rect l="l" t="t" r="r" b="b"/>
            <a:pathLst>
              <a:path w="1102360" h="2823845">
                <a:moveTo>
                  <a:pt x="0" y="2823460"/>
                </a:moveTo>
                <a:lnTo>
                  <a:pt x="1102351" y="2823460"/>
                </a:lnTo>
                <a:lnTo>
                  <a:pt x="1102351" y="0"/>
                </a:lnTo>
                <a:lnTo>
                  <a:pt x="0" y="0"/>
                </a:lnTo>
                <a:lnTo>
                  <a:pt x="0" y="282346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83448" y="1578089"/>
            <a:ext cx="1102360" cy="2823845"/>
          </a:xfrm>
          <a:custGeom>
            <a:avLst/>
            <a:gdLst/>
            <a:ahLst/>
            <a:cxnLst/>
            <a:rect l="l" t="t" r="r" b="b"/>
            <a:pathLst>
              <a:path w="1102360" h="2823845">
                <a:moveTo>
                  <a:pt x="0" y="2823459"/>
                </a:moveTo>
                <a:lnTo>
                  <a:pt x="1102351" y="2823459"/>
                </a:lnTo>
                <a:lnTo>
                  <a:pt x="1102351" y="0"/>
                </a:lnTo>
                <a:lnTo>
                  <a:pt x="0" y="0"/>
                </a:lnTo>
                <a:lnTo>
                  <a:pt x="0" y="2823459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70244" y="2767010"/>
            <a:ext cx="7327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1430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Ingress  </a:t>
            </a:r>
            <a:r>
              <a:rPr sz="1350" spc="2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350" spc="-3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spc="3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ll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48325" y="1657365"/>
            <a:ext cx="1362075" cy="4095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0" y="1638300"/>
            <a:ext cx="876300" cy="495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660776" y="1668813"/>
            <a:ext cx="1276350" cy="328295"/>
          </a:xfrm>
          <a:custGeom>
            <a:avLst/>
            <a:gdLst/>
            <a:ahLst/>
            <a:cxnLst/>
            <a:rect l="l" t="t" r="r" b="b"/>
            <a:pathLst>
              <a:path w="1276350" h="328294">
                <a:moveTo>
                  <a:pt x="0" y="328266"/>
                </a:moveTo>
                <a:lnTo>
                  <a:pt x="1276231" y="328266"/>
                </a:lnTo>
                <a:lnTo>
                  <a:pt x="1276231" y="0"/>
                </a:lnTo>
                <a:lnTo>
                  <a:pt x="0" y="0"/>
                </a:lnTo>
                <a:lnTo>
                  <a:pt x="0" y="328266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41775" y="1711004"/>
            <a:ext cx="5207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648325" y="3657600"/>
            <a:ext cx="1362075" cy="40957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05500" y="3648075"/>
            <a:ext cx="876300" cy="4953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660776" y="3670255"/>
            <a:ext cx="1276350" cy="328295"/>
          </a:xfrm>
          <a:custGeom>
            <a:avLst/>
            <a:gdLst/>
            <a:ahLst/>
            <a:cxnLst/>
            <a:rect l="l" t="t" r="r" b="b"/>
            <a:pathLst>
              <a:path w="1276350" h="328295">
                <a:moveTo>
                  <a:pt x="0" y="328278"/>
                </a:moveTo>
                <a:lnTo>
                  <a:pt x="1276231" y="328278"/>
                </a:lnTo>
                <a:lnTo>
                  <a:pt x="1276231" y="0"/>
                </a:lnTo>
                <a:lnTo>
                  <a:pt x="0" y="0"/>
                </a:lnTo>
                <a:lnTo>
                  <a:pt x="0" y="32827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41775" y="3716018"/>
            <a:ext cx="5207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685925" y="2447925"/>
            <a:ext cx="904875" cy="117157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714500" y="2714625"/>
            <a:ext cx="885825" cy="69532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08916" y="2466282"/>
            <a:ext cx="805180" cy="1081405"/>
          </a:xfrm>
          <a:custGeom>
            <a:avLst/>
            <a:gdLst/>
            <a:ahLst/>
            <a:cxnLst/>
            <a:rect l="l" t="t" r="r" b="b"/>
            <a:pathLst>
              <a:path w="805180" h="1081404">
                <a:moveTo>
                  <a:pt x="0" y="1080957"/>
                </a:moveTo>
                <a:lnTo>
                  <a:pt x="804934" y="1080957"/>
                </a:lnTo>
                <a:lnTo>
                  <a:pt x="804934" y="0"/>
                </a:lnTo>
                <a:lnTo>
                  <a:pt x="0" y="0"/>
                </a:lnTo>
                <a:lnTo>
                  <a:pt x="0" y="1080957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08916" y="2466283"/>
            <a:ext cx="805180" cy="1081405"/>
          </a:xfrm>
          <a:custGeom>
            <a:avLst/>
            <a:gdLst/>
            <a:ahLst/>
            <a:cxnLst/>
            <a:rect l="l" t="t" r="r" b="b"/>
            <a:pathLst>
              <a:path w="805180" h="1081404">
                <a:moveTo>
                  <a:pt x="0" y="1080957"/>
                </a:moveTo>
                <a:lnTo>
                  <a:pt x="804934" y="1080957"/>
                </a:lnTo>
                <a:lnTo>
                  <a:pt x="804934" y="0"/>
                </a:lnTo>
                <a:lnTo>
                  <a:pt x="0" y="0"/>
                </a:lnTo>
                <a:lnTo>
                  <a:pt x="0" y="1080957"/>
                </a:lnTo>
                <a:close/>
              </a:path>
            </a:pathLst>
          </a:custGeom>
          <a:ln w="12700">
            <a:solidFill>
              <a:srgbClr val="B35F0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847216" y="2784219"/>
            <a:ext cx="521334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ts val="1600"/>
              </a:lnSpc>
              <a:spcBef>
                <a:spcPts val="100"/>
              </a:spcBef>
            </a:pPr>
            <a:r>
              <a:rPr sz="1350" spc="3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350" spc="-3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350" spc="-4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350" spc="-25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ess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2897" y="2472577"/>
            <a:ext cx="559536" cy="76592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10525" y="885809"/>
            <a:ext cx="457200" cy="542925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29834" y="90181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59">
                <a:moveTo>
                  <a:pt x="179588" y="0"/>
                </a:moveTo>
                <a:lnTo>
                  <a:pt x="109672" y="5955"/>
                </a:lnTo>
                <a:lnTo>
                  <a:pt x="52589" y="22200"/>
                </a:lnTo>
                <a:lnTo>
                  <a:pt x="14108" y="46304"/>
                </a:lnTo>
                <a:lnTo>
                  <a:pt x="0" y="75834"/>
                </a:lnTo>
                <a:lnTo>
                  <a:pt x="0" y="378714"/>
                </a:lnTo>
                <a:lnTo>
                  <a:pt x="14108" y="408173"/>
                </a:lnTo>
                <a:lnTo>
                  <a:pt x="52589" y="432240"/>
                </a:lnTo>
                <a:lnTo>
                  <a:pt x="109672" y="448472"/>
                </a:lnTo>
                <a:lnTo>
                  <a:pt x="179588" y="454426"/>
                </a:lnTo>
                <a:lnTo>
                  <a:pt x="249486" y="448472"/>
                </a:lnTo>
                <a:lnTo>
                  <a:pt x="306560" y="432240"/>
                </a:lnTo>
                <a:lnTo>
                  <a:pt x="345037" y="408173"/>
                </a:lnTo>
                <a:lnTo>
                  <a:pt x="359145" y="378714"/>
                </a:lnTo>
                <a:lnTo>
                  <a:pt x="359145" y="75834"/>
                </a:lnTo>
                <a:lnTo>
                  <a:pt x="345037" y="46304"/>
                </a:lnTo>
                <a:lnTo>
                  <a:pt x="306560" y="22200"/>
                </a:lnTo>
                <a:lnTo>
                  <a:pt x="249486" y="5955"/>
                </a:lnTo>
                <a:lnTo>
                  <a:pt x="17958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29833" y="977646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7" y="29454"/>
                </a:lnTo>
                <a:lnTo>
                  <a:pt x="306560" y="53511"/>
                </a:lnTo>
                <a:lnTo>
                  <a:pt x="249486" y="69732"/>
                </a:lnTo>
                <a:lnTo>
                  <a:pt x="179588" y="75681"/>
                </a:lnTo>
                <a:lnTo>
                  <a:pt x="109672" y="69732"/>
                </a:lnTo>
                <a:lnTo>
                  <a:pt x="52589" y="53511"/>
                </a:lnTo>
                <a:lnTo>
                  <a:pt x="14108" y="29454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29833" y="90181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59">
                <a:moveTo>
                  <a:pt x="0" y="75834"/>
                </a:moveTo>
                <a:lnTo>
                  <a:pt x="14108" y="46304"/>
                </a:lnTo>
                <a:lnTo>
                  <a:pt x="52589" y="22200"/>
                </a:lnTo>
                <a:lnTo>
                  <a:pt x="109672" y="5955"/>
                </a:lnTo>
                <a:lnTo>
                  <a:pt x="179588" y="0"/>
                </a:lnTo>
                <a:lnTo>
                  <a:pt x="249486" y="5955"/>
                </a:lnTo>
                <a:lnTo>
                  <a:pt x="306560" y="22200"/>
                </a:lnTo>
                <a:lnTo>
                  <a:pt x="345037" y="46304"/>
                </a:lnTo>
                <a:lnTo>
                  <a:pt x="359145" y="75834"/>
                </a:lnTo>
                <a:lnTo>
                  <a:pt x="359145" y="378713"/>
                </a:lnTo>
                <a:lnTo>
                  <a:pt x="345037" y="408173"/>
                </a:lnTo>
                <a:lnTo>
                  <a:pt x="306560" y="432240"/>
                </a:lnTo>
                <a:lnTo>
                  <a:pt x="249486" y="448472"/>
                </a:lnTo>
                <a:lnTo>
                  <a:pt x="179588" y="454426"/>
                </a:lnTo>
                <a:lnTo>
                  <a:pt x="109672" y="448472"/>
                </a:lnTo>
                <a:lnTo>
                  <a:pt x="52589" y="432240"/>
                </a:lnTo>
                <a:lnTo>
                  <a:pt x="14108" y="408173"/>
                </a:lnTo>
                <a:lnTo>
                  <a:pt x="0" y="378713"/>
                </a:lnTo>
                <a:lnTo>
                  <a:pt x="0" y="75834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010525" y="1524000"/>
            <a:ext cx="457200" cy="54292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029834" y="1541769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88" y="0"/>
                </a:moveTo>
                <a:lnTo>
                  <a:pt x="109672" y="5953"/>
                </a:lnTo>
                <a:lnTo>
                  <a:pt x="52589" y="22185"/>
                </a:lnTo>
                <a:lnTo>
                  <a:pt x="14108" y="46252"/>
                </a:lnTo>
                <a:lnTo>
                  <a:pt x="0" y="75712"/>
                </a:lnTo>
                <a:lnTo>
                  <a:pt x="0" y="378714"/>
                </a:lnTo>
                <a:lnTo>
                  <a:pt x="14108" y="408173"/>
                </a:lnTo>
                <a:lnTo>
                  <a:pt x="52589" y="432240"/>
                </a:lnTo>
                <a:lnTo>
                  <a:pt x="109672" y="448472"/>
                </a:lnTo>
                <a:lnTo>
                  <a:pt x="179588" y="454426"/>
                </a:lnTo>
                <a:lnTo>
                  <a:pt x="249486" y="448472"/>
                </a:lnTo>
                <a:lnTo>
                  <a:pt x="306560" y="432240"/>
                </a:lnTo>
                <a:lnTo>
                  <a:pt x="345037" y="408173"/>
                </a:lnTo>
                <a:lnTo>
                  <a:pt x="359145" y="378714"/>
                </a:lnTo>
                <a:lnTo>
                  <a:pt x="359145" y="75712"/>
                </a:lnTo>
                <a:lnTo>
                  <a:pt x="345037" y="46252"/>
                </a:lnTo>
                <a:lnTo>
                  <a:pt x="306560" y="22185"/>
                </a:lnTo>
                <a:lnTo>
                  <a:pt x="249486" y="5953"/>
                </a:lnTo>
                <a:lnTo>
                  <a:pt x="179588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029833" y="1617482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7" y="29525"/>
                </a:lnTo>
                <a:lnTo>
                  <a:pt x="306560" y="53618"/>
                </a:lnTo>
                <a:lnTo>
                  <a:pt x="249486" y="69853"/>
                </a:lnTo>
                <a:lnTo>
                  <a:pt x="179588" y="75803"/>
                </a:lnTo>
                <a:lnTo>
                  <a:pt x="109672" y="69853"/>
                </a:lnTo>
                <a:lnTo>
                  <a:pt x="52589" y="53618"/>
                </a:lnTo>
                <a:lnTo>
                  <a:pt x="14108" y="2952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029833" y="1541769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712"/>
                </a:moveTo>
                <a:lnTo>
                  <a:pt x="14108" y="46252"/>
                </a:lnTo>
                <a:lnTo>
                  <a:pt x="52589" y="22185"/>
                </a:lnTo>
                <a:lnTo>
                  <a:pt x="109672" y="5953"/>
                </a:lnTo>
                <a:lnTo>
                  <a:pt x="179588" y="0"/>
                </a:lnTo>
                <a:lnTo>
                  <a:pt x="249486" y="5953"/>
                </a:lnTo>
                <a:lnTo>
                  <a:pt x="306560" y="22185"/>
                </a:lnTo>
                <a:lnTo>
                  <a:pt x="345037" y="46252"/>
                </a:lnTo>
                <a:lnTo>
                  <a:pt x="359145" y="75712"/>
                </a:lnTo>
                <a:lnTo>
                  <a:pt x="359145" y="378713"/>
                </a:lnTo>
                <a:lnTo>
                  <a:pt x="345037" y="408173"/>
                </a:lnTo>
                <a:lnTo>
                  <a:pt x="306560" y="432240"/>
                </a:lnTo>
                <a:lnTo>
                  <a:pt x="249486" y="448472"/>
                </a:lnTo>
                <a:lnTo>
                  <a:pt x="179588" y="454426"/>
                </a:lnTo>
                <a:lnTo>
                  <a:pt x="109672" y="448472"/>
                </a:lnTo>
                <a:lnTo>
                  <a:pt x="52589" y="432240"/>
                </a:lnTo>
                <a:lnTo>
                  <a:pt x="14108" y="408173"/>
                </a:lnTo>
                <a:lnTo>
                  <a:pt x="0" y="378713"/>
                </a:lnTo>
                <a:lnTo>
                  <a:pt x="0" y="75712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010525" y="2162175"/>
            <a:ext cx="457200" cy="55245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8030474" y="2181736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435" y="0"/>
                </a:moveTo>
                <a:lnTo>
                  <a:pt x="109607" y="5951"/>
                </a:lnTo>
                <a:lnTo>
                  <a:pt x="52570" y="22176"/>
                </a:lnTo>
                <a:lnTo>
                  <a:pt x="14106" y="46236"/>
                </a:lnTo>
                <a:lnTo>
                  <a:pt x="0" y="75687"/>
                </a:lnTo>
                <a:lnTo>
                  <a:pt x="0" y="378714"/>
                </a:lnTo>
                <a:lnTo>
                  <a:pt x="14106" y="408165"/>
                </a:lnTo>
                <a:lnTo>
                  <a:pt x="52570" y="432225"/>
                </a:lnTo>
                <a:lnTo>
                  <a:pt x="109607" y="448450"/>
                </a:lnTo>
                <a:lnTo>
                  <a:pt x="179435" y="454401"/>
                </a:lnTo>
                <a:lnTo>
                  <a:pt x="249338" y="448450"/>
                </a:lnTo>
                <a:lnTo>
                  <a:pt x="306423" y="432225"/>
                </a:lnTo>
                <a:lnTo>
                  <a:pt x="344910" y="408165"/>
                </a:lnTo>
                <a:lnTo>
                  <a:pt x="359023" y="378714"/>
                </a:lnTo>
                <a:lnTo>
                  <a:pt x="359023" y="75687"/>
                </a:lnTo>
                <a:lnTo>
                  <a:pt x="344910" y="46236"/>
                </a:lnTo>
                <a:lnTo>
                  <a:pt x="306423" y="22176"/>
                </a:lnTo>
                <a:lnTo>
                  <a:pt x="249338" y="5951"/>
                </a:lnTo>
                <a:lnTo>
                  <a:pt x="179435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030474" y="2257425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023" y="0"/>
                </a:moveTo>
                <a:lnTo>
                  <a:pt x="344910" y="29451"/>
                </a:lnTo>
                <a:lnTo>
                  <a:pt x="306423" y="53511"/>
                </a:lnTo>
                <a:lnTo>
                  <a:pt x="249338" y="69736"/>
                </a:lnTo>
                <a:lnTo>
                  <a:pt x="179435" y="75687"/>
                </a:lnTo>
                <a:lnTo>
                  <a:pt x="109607" y="69736"/>
                </a:lnTo>
                <a:lnTo>
                  <a:pt x="52570" y="53511"/>
                </a:lnTo>
                <a:lnTo>
                  <a:pt x="14106" y="2945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30474" y="2181737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687"/>
                </a:moveTo>
                <a:lnTo>
                  <a:pt x="14106" y="46236"/>
                </a:lnTo>
                <a:lnTo>
                  <a:pt x="52570" y="22176"/>
                </a:lnTo>
                <a:lnTo>
                  <a:pt x="109607" y="5951"/>
                </a:lnTo>
                <a:lnTo>
                  <a:pt x="179435" y="0"/>
                </a:lnTo>
                <a:lnTo>
                  <a:pt x="249338" y="5951"/>
                </a:lnTo>
                <a:lnTo>
                  <a:pt x="306423" y="22176"/>
                </a:lnTo>
                <a:lnTo>
                  <a:pt x="344910" y="46236"/>
                </a:lnTo>
                <a:lnTo>
                  <a:pt x="359023" y="75687"/>
                </a:lnTo>
                <a:lnTo>
                  <a:pt x="359023" y="378713"/>
                </a:lnTo>
                <a:lnTo>
                  <a:pt x="344910" y="408165"/>
                </a:lnTo>
                <a:lnTo>
                  <a:pt x="306423" y="432225"/>
                </a:lnTo>
                <a:lnTo>
                  <a:pt x="249338" y="448450"/>
                </a:lnTo>
                <a:lnTo>
                  <a:pt x="179435" y="454401"/>
                </a:lnTo>
                <a:lnTo>
                  <a:pt x="109607" y="448450"/>
                </a:lnTo>
                <a:lnTo>
                  <a:pt x="52570" y="432225"/>
                </a:lnTo>
                <a:lnTo>
                  <a:pt x="14106" y="408165"/>
                </a:lnTo>
                <a:lnTo>
                  <a:pt x="0" y="378713"/>
                </a:lnTo>
                <a:lnTo>
                  <a:pt x="0" y="756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933696" y="1347213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33696" y="2002466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3696" y="2633970"/>
            <a:ext cx="67881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019940" y="1066784"/>
            <a:ext cx="1066800" cy="69532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055114" y="1197467"/>
            <a:ext cx="850900" cy="471805"/>
          </a:xfrm>
          <a:custGeom>
            <a:avLst/>
            <a:gdLst/>
            <a:ahLst/>
            <a:cxnLst/>
            <a:rect l="l" t="t" r="r" b="b"/>
            <a:pathLst>
              <a:path w="850900" h="471805">
                <a:moveTo>
                  <a:pt x="768318" y="28463"/>
                </a:moveTo>
                <a:lnTo>
                  <a:pt x="0" y="446044"/>
                </a:lnTo>
                <a:lnTo>
                  <a:pt x="13594" y="471190"/>
                </a:lnTo>
                <a:lnTo>
                  <a:pt x="781935" y="53461"/>
                </a:lnTo>
                <a:lnTo>
                  <a:pt x="768318" y="28463"/>
                </a:lnTo>
                <a:close/>
              </a:path>
              <a:path w="850900" h="471805">
                <a:moveTo>
                  <a:pt x="835436" y="21610"/>
                </a:moveTo>
                <a:lnTo>
                  <a:pt x="780928" y="21610"/>
                </a:lnTo>
                <a:lnTo>
                  <a:pt x="794491" y="46634"/>
                </a:lnTo>
                <a:lnTo>
                  <a:pt x="781935" y="53461"/>
                </a:lnTo>
                <a:lnTo>
                  <a:pt x="795649" y="78638"/>
                </a:lnTo>
                <a:lnTo>
                  <a:pt x="835436" y="21610"/>
                </a:lnTo>
                <a:close/>
              </a:path>
              <a:path w="850900" h="471805">
                <a:moveTo>
                  <a:pt x="780928" y="21610"/>
                </a:moveTo>
                <a:lnTo>
                  <a:pt x="768318" y="28463"/>
                </a:lnTo>
                <a:lnTo>
                  <a:pt x="781935" y="53461"/>
                </a:lnTo>
                <a:lnTo>
                  <a:pt x="794491" y="46634"/>
                </a:lnTo>
                <a:lnTo>
                  <a:pt x="780928" y="21610"/>
                </a:lnTo>
                <a:close/>
              </a:path>
              <a:path w="850900" h="471805">
                <a:moveTo>
                  <a:pt x="850513" y="0"/>
                </a:moveTo>
                <a:lnTo>
                  <a:pt x="754623" y="3322"/>
                </a:lnTo>
                <a:lnTo>
                  <a:pt x="768318" y="28463"/>
                </a:lnTo>
                <a:lnTo>
                  <a:pt x="780928" y="21610"/>
                </a:lnTo>
                <a:lnTo>
                  <a:pt x="835436" y="21610"/>
                </a:lnTo>
                <a:lnTo>
                  <a:pt x="85051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038990" y="1695450"/>
            <a:ext cx="1076325" cy="304800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078096" y="1781799"/>
            <a:ext cx="857250" cy="86360"/>
          </a:xfrm>
          <a:custGeom>
            <a:avLst/>
            <a:gdLst/>
            <a:ahLst/>
            <a:cxnLst/>
            <a:rect l="l" t="t" r="r" b="b"/>
            <a:pathLst>
              <a:path w="857250" h="86360">
                <a:moveTo>
                  <a:pt x="771022" y="0"/>
                </a:moveTo>
                <a:lnTo>
                  <a:pt x="771022" y="85740"/>
                </a:lnTo>
                <a:lnTo>
                  <a:pt x="828050" y="57165"/>
                </a:lnTo>
                <a:lnTo>
                  <a:pt x="785372" y="57165"/>
                </a:lnTo>
                <a:lnTo>
                  <a:pt x="785372" y="28590"/>
                </a:lnTo>
                <a:lnTo>
                  <a:pt x="828284" y="28590"/>
                </a:lnTo>
                <a:lnTo>
                  <a:pt x="771022" y="0"/>
                </a:lnTo>
                <a:close/>
              </a:path>
              <a:path w="857250" h="86360">
                <a:moveTo>
                  <a:pt x="771022" y="28590"/>
                </a:moveTo>
                <a:lnTo>
                  <a:pt x="0" y="28590"/>
                </a:lnTo>
                <a:lnTo>
                  <a:pt x="0" y="57165"/>
                </a:lnTo>
                <a:lnTo>
                  <a:pt x="771022" y="57165"/>
                </a:lnTo>
                <a:lnTo>
                  <a:pt x="771022" y="28590"/>
                </a:lnTo>
                <a:close/>
              </a:path>
              <a:path w="857250" h="86360">
                <a:moveTo>
                  <a:pt x="828284" y="28590"/>
                </a:moveTo>
                <a:lnTo>
                  <a:pt x="785372" y="28590"/>
                </a:lnTo>
                <a:lnTo>
                  <a:pt x="785372" y="57165"/>
                </a:lnTo>
                <a:lnTo>
                  <a:pt x="828050" y="57165"/>
                </a:lnTo>
                <a:lnTo>
                  <a:pt x="856731" y="42793"/>
                </a:lnTo>
                <a:lnTo>
                  <a:pt x="828284" y="2859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010400" y="1943100"/>
            <a:ext cx="1076325" cy="714375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054718" y="1980803"/>
            <a:ext cx="851535" cy="496570"/>
          </a:xfrm>
          <a:custGeom>
            <a:avLst/>
            <a:gdLst/>
            <a:ahLst/>
            <a:cxnLst/>
            <a:rect l="l" t="t" r="r" b="b"/>
            <a:pathLst>
              <a:path w="851534" h="496569">
                <a:moveTo>
                  <a:pt x="769413" y="466105"/>
                </a:moveTo>
                <a:lnTo>
                  <a:pt x="755142" y="490993"/>
                </a:lnTo>
                <a:lnTo>
                  <a:pt x="850910" y="496458"/>
                </a:lnTo>
                <a:lnTo>
                  <a:pt x="835461" y="473217"/>
                </a:lnTo>
                <a:lnTo>
                  <a:pt x="781812" y="473217"/>
                </a:lnTo>
                <a:lnTo>
                  <a:pt x="769413" y="466105"/>
                </a:lnTo>
                <a:close/>
              </a:path>
              <a:path w="851534" h="496569">
                <a:moveTo>
                  <a:pt x="783623" y="441326"/>
                </a:moveTo>
                <a:lnTo>
                  <a:pt x="769413" y="466105"/>
                </a:lnTo>
                <a:lnTo>
                  <a:pt x="781812" y="473217"/>
                </a:lnTo>
                <a:lnTo>
                  <a:pt x="796046" y="448452"/>
                </a:lnTo>
                <a:lnTo>
                  <a:pt x="783623" y="441326"/>
                </a:lnTo>
                <a:close/>
              </a:path>
              <a:path w="851534" h="496569">
                <a:moveTo>
                  <a:pt x="797814" y="416579"/>
                </a:moveTo>
                <a:lnTo>
                  <a:pt x="783623" y="441326"/>
                </a:lnTo>
                <a:lnTo>
                  <a:pt x="796046" y="448452"/>
                </a:lnTo>
                <a:lnTo>
                  <a:pt x="781812" y="473217"/>
                </a:lnTo>
                <a:lnTo>
                  <a:pt x="835461" y="473217"/>
                </a:lnTo>
                <a:lnTo>
                  <a:pt x="797814" y="416579"/>
                </a:lnTo>
                <a:close/>
              </a:path>
              <a:path w="851534" h="496569">
                <a:moveTo>
                  <a:pt x="14234" y="0"/>
                </a:moveTo>
                <a:lnTo>
                  <a:pt x="0" y="24780"/>
                </a:lnTo>
                <a:lnTo>
                  <a:pt x="769413" y="466105"/>
                </a:lnTo>
                <a:lnTo>
                  <a:pt x="783623" y="441326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991475" y="2895600"/>
            <a:ext cx="447675" cy="54292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8009016" y="2913887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1"/>
                </a:lnTo>
                <a:lnTo>
                  <a:pt x="52585" y="22176"/>
                </a:lnTo>
                <a:lnTo>
                  <a:pt x="14108" y="46236"/>
                </a:lnTo>
                <a:lnTo>
                  <a:pt x="0" y="75687"/>
                </a:lnTo>
                <a:lnTo>
                  <a:pt x="0" y="378714"/>
                </a:lnTo>
                <a:lnTo>
                  <a:pt x="14108" y="408165"/>
                </a:lnTo>
                <a:lnTo>
                  <a:pt x="52585" y="432225"/>
                </a:lnTo>
                <a:lnTo>
                  <a:pt x="109659" y="448450"/>
                </a:lnTo>
                <a:lnTo>
                  <a:pt x="179557" y="454401"/>
                </a:lnTo>
                <a:lnTo>
                  <a:pt x="249460" y="448450"/>
                </a:lnTo>
                <a:lnTo>
                  <a:pt x="306544" y="432225"/>
                </a:lnTo>
                <a:lnTo>
                  <a:pt x="345032" y="408165"/>
                </a:lnTo>
                <a:lnTo>
                  <a:pt x="359145" y="378714"/>
                </a:lnTo>
                <a:lnTo>
                  <a:pt x="359145" y="75687"/>
                </a:lnTo>
                <a:lnTo>
                  <a:pt x="345032" y="46236"/>
                </a:lnTo>
                <a:lnTo>
                  <a:pt x="306544" y="22176"/>
                </a:lnTo>
                <a:lnTo>
                  <a:pt x="249460" y="5951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009015" y="2989576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527"/>
                </a:lnTo>
                <a:lnTo>
                  <a:pt x="306544" y="53625"/>
                </a:lnTo>
                <a:lnTo>
                  <a:pt x="249460" y="69865"/>
                </a:lnTo>
                <a:lnTo>
                  <a:pt x="179557" y="75818"/>
                </a:lnTo>
                <a:lnTo>
                  <a:pt x="109659" y="69865"/>
                </a:lnTo>
                <a:lnTo>
                  <a:pt x="52585" y="53625"/>
                </a:lnTo>
                <a:lnTo>
                  <a:pt x="14108" y="29527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009015" y="291388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687"/>
                </a:moveTo>
                <a:lnTo>
                  <a:pt x="14108" y="46236"/>
                </a:lnTo>
                <a:lnTo>
                  <a:pt x="52585" y="22176"/>
                </a:lnTo>
                <a:lnTo>
                  <a:pt x="109659" y="5951"/>
                </a:lnTo>
                <a:lnTo>
                  <a:pt x="179557" y="0"/>
                </a:lnTo>
                <a:lnTo>
                  <a:pt x="249460" y="5951"/>
                </a:lnTo>
                <a:lnTo>
                  <a:pt x="306544" y="22176"/>
                </a:lnTo>
                <a:lnTo>
                  <a:pt x="345032" y="46236"/>
                </a:lnTo>
                <a:lnTo>
                  <a:pt x="359145" y="75687"/>
                </a:lnTo>
                <a:lnTo>
                  <a:pt x="359145" y="378713"/>
                </a:lnTo>
                <a:lnTo>
                  <a:pt x="345032" y="408165"/>
                </a:lnTo>
                <a:lnTo>
                  <a:pt x="306544" y="432225"/>
                </a:lnTo>
                <a:lnTo>
                  <a:pt x="249460" y="448450"/>
                </a:lnTo>
                <a:lnTo>
                  <a:pt x="179557" y="454401"/>
                </a:lnTo>
                <a:lnTo>
                  <a:pt x="109659" y="448450"/>
                </a:lnTo>
                <a:lnTo>
                  <a:pt x="52585" y="432225"/>
                </a:lnTo>
                <a:lnTo>
                  <a:pt x="14108" y="408165"/>
                </a:lnTo>
                <a:lnTo>
                  <a:pt x="0" y="378713"/>
                </a:lnTo>
                <a:lnTo>
                  <a:pt x="0" y="75687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991475" y="3524250"/>
            <a:ext cx="447675" cy="55245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009016" y="354406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3"/>
                </a:lnTo>
                <a:lnTo>
                  <a:pt x="52585" y="22193"/>
                </a:lnTo>
                <a:lnTo>
                  <a:pt x="14108" y="46291"/>
                </a:lnTo>
                <a:lnTo>
                  <a:pt x="0" y="75819"/>
                </a:lnTo>
                <a:lnTo>
                  <a:pt x="0" y="378738"/>
                </a:lnTo>
                <a:lnTo>
                  <a:pt x="14108" y="408216"/>
                </a:lnTo>
                <a:lnTo>
                  <a:pt x="52585" y="432289"/>
                </a:lnTo>
                <a:lnTo>
                  <a:pt x="109659" y="448520"/>
                </a:lnTo>
                <a:lnTo>
                  <a:pt x="179557" y="454472"/>
                </a:lnTo>
                <a:lnTo>
                  <a:pt x="249460" y="448520"/>
                </a:lnTo>
                <a:lnTo>
                  <a:pt x="306544" y="432289"/>
                </a:lnTo>
                <a:lnTo>
                  <a:pt x="345032" y="408216"/>
                </a:lnTo>
                <a:lnTo>
                  <a:pt x="359145" y="378738"/>
                </a:lnTo>
                <a:lnTo>
                  <a:pt x="359145" y="75819"/>
                </a:lnTo>
                <a:lnTo>
                  <a:pt x="345032" y="46291"/>
                </a:lnTo>
                <a:lnTo>
                  <a:pt x="306544" y="22193"/>
                </a:lnTo>
                <a:lnTo>
                  <a:pt x="249460" y="5953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8009015" y="3619880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451"/>
                </a:lnTo>
                <a:lnTo>
                  <a:pt x="306544" y="53511"/>
                </a:lnTo>
                <a:lnTo>
                  <a:pt x="249460" y="69736"/>
                </a:lnTo>
                <a:lnTo>
                  <a:pt x="179557" y="75687"/>
                </a:lnTo>
                <a:lnTo>
                  <a:pt x="109659" y="69736"/>
                </a:lnTo>
                <a:lnTo>
                  <a:pt x="52585" y="53511"/>
                </a:lnTo>
                <a:lnTo>
                  <a:pt x="14108" y="29451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8009015" y="3544061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818"/>
                </a:moveTo>
                <a:lnTo>
                  <a:pt x="14108" y="46291"/>
                </a:lnTo>
                <a:lnTo>
                  <a:pt x="52585" y="22193"/>
                </a:lnTo>
                <a:lnTo>
                  <a:pt x="109659" y="5953"/>
                </a:lnTo>
                <a:lnTo>
                  <a:pt x="179557" y="0"/>
                </a:lnTo>
                <a:lnTo>
                  <a:pt x="249460" y="5953"/>
                </a:lnTo>
                <a:lnTo>
                  <a:pt x="306544" y="22193"/>
                </a:lnTo>
                <a:lnTo>
                  <a:pt x="345032" y="46291"/>
                </a:lnTo>
                <a:lnTo>
                  <a:pt x="359145" y="75818"/>
                </a:lnTo>
                <a:lnTo>
                  <a:pt x="359145" y="378738"/>
                </a:lnTo>
                <a:lnTo>
                  <a:pt x="345032" y="408216"/>
                </a:lnTo>
                <a:lnTo>
                  <a:pt x="306544" y="432289"/>
                </a:lnTo>
                <a:lnTo>
                  <a:pt x="249460" y="448520"/>
                </a:lnTo>
                <a:lnTo>
                  <a:pt x="179557" y="454472"/>
                </a:lnTo>
                <a:lnTo>
                  <a:pt x="109659" y="448520"/>
                </a:lnTo>
                <a:lnTo>
                  <a:pt x="52585" y="432289"/>
                </a:lnTo>
                <a:lnTo>
                  <a:pt x="14108" y="408216"/>
                </a:lnTo>
                <a:lnTo>
                  <a:pt x="0" y="378738"/>
                </a:lnTo>
                <a:lnTo>
                  <a:pt x="0" y="7581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91475" y="4152900"/>
            <a:ext cx="447675" cy="55245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8009016" y="417431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179557" y="0"/>
                </a:moveTo>
                <a:lnTo>
                  <a:pt x="109659" y="5952"/>
                </a:lnTo>
                <a:lnTo>
                  <a:pt x="52585" y="22184"/>
                </a:lnTo>
                <a:lnTo>
                  <a:pt x="14108" y="46261"/>
                </a:lnTo>
                <a:lnTo>
                  <a:pt x="0" y="75748"/>
                </a:lnTo>
                <a:lnTo>
                  <a:pt x="0" y="378701"/>
                </a:lnTo>
                <a:lnTo>
                  <a:pt x="14108" y="408188"/>
                </a:lnTo>
                <a:lnTo>
                  <a:pt x="52585" y="432266"/>
                </a:lnTo>
                <a:lnTo>
                  <a:pt x="109659" y="448498"/>
                </a:lnTo>
                <a:lnTo>
                  <a:pt x="179557" y="454450"/>
                </a:lnTo>
                <a:lnTo>
                  <a:pt x="249460" y="448498"/>
                </a:lnTo>
                <a:lnTo>
                  <a:pt x="306544" y="432266"/>
                </a:lnTo>
                <a:lnTo>
                  <a:pt x="345032" y="408188"/>
                </a:lnTo>
                <a:lnTo>
                  <a:pt x="359145" y="378701"/>
                </a:lnTo>
                <a:lnTo>
                  <a:pt x="359145" y="75748"/>
                </a:lnTo>
                <a:lnTo>
                  <a:pt x="345032" y="46261"/>
                </a:lnTo>
                <a:lnTo>
                  <a:pt x="306544" y="22184"/>
                </a:lnTo>
                <a:lnTo>
                  <a:pt x="249460" y="5952"/>
                </a:lnTo>
                <a:lnTo>
                  <a:pt x="17955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09015" y="4250067"/>
            <a:ext cx="359410" cy="76200"/>
          </a:xfrm>
          <a:custGeom>
            <a:avLst/>
            <a:gdLst/>
            <a:ahLst/>
            <a:cxnLst/>
            <a:rect l="l" t="t" r="r" b="b"/>
            <a:pathLst>
              <a:path w="359409" h="76200">
                <a:moveTo>
                  <a:pt x="359145" y="0"/>
                </a:moveTo>
                <a:lnTo>
                  <a:pt x="345032" y="29485"/>
                </a:lnTo>
                <a:lnTo>
                  <a:pt x="306544" y="53561"/>
                </a:lnTo>
                <a:lnTo>
                  <a:pt x="249460" y="69793"/>
                </a:lnTo>
                <a:lnTo>
                  <a:pt x="179557" y="75745"/>
                </a:lnTo>
                <a:lnTo>
                  <a:pt x="109659" y="69793"/>
                </a:lnTo>
                <a:lnTo>
                  <a:pt x="52585" y="53561"/>
                </a:lnTo>
                <a:lnTo>
                  <a:pt x="14108" y="29485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09015" y="4174318"/>
            <a:ext cx="359410" cy="454659"/>
          </a:xfrm>
          <a:custGeom>
            <a:avLst/>
            <a:gdLst/>
            <a:ahLst/>
            <a:cxnLst/>
            <a:rect l="l" t="t" r="r" b="b"/>
            <a:pathLst>
              <a:path w="359409" h="454660">
                <a:moveTo>
                  <a:pt x="0" y="75748"/>
                </a:moveTo>
                <a:lnTo>
                  <a:pt x="14108" y="46261"/>
                </a:lnTo>
                <a:lnTo>
                  <a:pt x="52585" y="22184"/>
                </a:lnTo>
                <a:lnTo>
                  <a:pt x="109659" y="5952"/>
                </a:lnTo>
                <a:lnTo>
                  <a:pt x="179557" y="0"/>
                </a:lnTo>
                <a:lnTo>
                  <a:pt x="249460" y="5952"/>
                </a:lnTo>
                <a:lnTo>
                  <a:pt x="306544" y="22184"/>
                </a:lnTo>
                <a:lnTo>
                  <a:pt x="345032" y="46261"/>
                </a:lnTo>
                <a:lnTo>
                  <a:pt x="359145" y="75748"/>
                </a:lnTo>
                <a:lnTo>
                  <a:pt x="359145" y="378701"/>
                </a:lnTo>
                <a:lnTo>
                  <a:pt x="345032" y="408188"/>
                </a:lnTo>
                <a:lnTo>
                  <a:pt x="306544" y="432266"/>
                </a:lnTo>
                <a:lnTo>
                  <a:pt x="249460" y="448498"/>
                </a:lnTo>
                <a:lnTo>
                  <a:pt x="179557" y="454450"/>
                </a:lnTo>
                <a:lnTo>
                  <a:pt x="109659" y="448498"/>
                </a:lnTo>
                <a:lnTo>
                  <a:pt x="52585" y="432266"/>
                </a:lnTo>
                <a:lnTo>
                  <a:pt x="14108" y="408188"/>
                </a:lnTo>
                <a:lnTo>
                  <a:pt x="0" y="378701"/>
                </a:lnTo>
                <a:lnTo>
                  <a:pt x="0" y="75748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7896612" y="3395661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896612" y="4019235"/>
            <a:ext cx="678180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4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5" dirty="0">
                <a:latin typeface="Calibri"/>
                <a:cs typeface="Calibri"/>
              </a:rPr>
              <a:t> </a:t>
            </a:r>
            <a:r>
              <a:rPr sz="800" spc="30" dirty="0">
                <a:latin typeface="Calibri"/>
                <a:cs typeface="Calibri"/>
              </a:rPr>
              <a:t>Replica</a:t>
            </a:r>
            <a:r>
              <a:rPr sz="800" spc="-70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906387" y="4642484"/>
            <a:ext cx="6788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20" dirty="0">
                <a:latin typeface="Calibri"/>
                <a:cs typeface="Calibri"/>
              </a:rPr>
              <a:t>Pod</a:t>
            </a:r>
            <a:r>
              <a:rPr sz="800" spc="-3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–</a:t>
            </a:r>
            <a:r>
              <a:rPr sz="800" spc="-80" dirty="0">
                <a:latin typeface="Calibri"/>
                <a:cs typeface="Calibri"/>
              </a:rPr>
              <a:t> </a:t>
            </a:r>
            <a:r>
              <a:rPr sz="800" spc="25" dirty="0">
                <a:latin typeface="Calibri"/>
                <a:cs typeface="Calibri"/>
              </a:rPr>
              <a:t>Replica</a:t>
            </a:r>
            <a:r>
              <a:rPr sz="800" spc="-65" dirty="0">
                <a:latin typeface="Calibri"/>
                <a:cs typeface="Calibri"/>
              </a:rPr>
              <a:t> </a:t>
            </a:r>
            <a:r>
              <a:rPr sz="800" spc="10" dirty="0">
                <a:latin typeface="Calibri"/>
                <a:cs typeface="Calibri"/>
              </a:rPr>
              <a:t>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019940" y="3076575"/>
            <a:ext cx="1066800" cy="685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055114" y="3199769"/>
            <a:ext cx="850900" cy="471170"/>
          </a:xfrm>
          <a:custGeom>
            <a:avLst/>
            <a:gdLst/>
            <a:ahLst/>
            <a:cxnLst/>
            <a:rect l="l" t="t" r="r" b="b"/>
            <a:pathLst>
              <a:path w="850900" h="471170">
                <a:moveTo>
                  <a:pt x="768320" y="28440"/>
                </a:moveTo>
                <a:lnTo>
                  <a:pt x="0" y="446151"/>
                </a:lnTo>
                <a:lnTo>
                  <a:pt x="13594" y="471165"/>
                </a:lnTo>
                <a:lnTo>
                  <a:pt x="781988" y="53527"/>
                </a:lnTo>
                <a:lnTo>
                  <a:pt x="768320" y="28440"/>
                </a:lnTo>
                <a:close/>
              </a:path>
              <a:path w="850900" h="471170">
                <a:moveTo>
                  <a:pt x="835447" y="21585"/>
                </a:moveTo>
                <a:lnTo>
                  <a:pt x="780928" y="21585"/>
                </a:lnTo>
                <a:lnTo>
                  <a:pt x="794491" y="46731"/>
                </a:lnTo>
                <a:lnTo>
                  <a:pt x="781988" y="53527"/>
                </a:lnTo>
                <a:lnTo>
                  <a:pt x="795649" y="78604"/>
                </a:lnTo>
                <a:lnTo>
                  <a:pt x="835447" y="21585"/>
                </a:lnTo>
                <a:close/>
              </a:path>
              <a:path w="850900" h="471170">
                <a:moveTo>
                  <a:pt x="780928" y="21585"/>
                </a:moveTo>
                <a:lnTo>
                  <a:pt x="768320" y="28440"/>
                </a:lnTo>
                <a:lnTo>
                  <a:pt x="781988" y="53527"/>
                </a:lnTo>
                <a:lnTo>
                  <a:pt x="794491" y="46731"/>
                </a:lnTo>
                <a:lnTo>
                  <a:pt x="780928" y="21585"/>
                </a:lnTo>
                <a:close/>
              </a:path>
              <a:path w="850900" h="471170">
                <a:moveTo>
                  <a:pt x="850513" y="0"/>
                </a:moveTo>
                <a:lnTo>
                  <a:pt x="754623" y="3297"/>
                </a:lnTo>
                <a:lnTo>
                  <a:pt x="768320" y="28440"/>
                </a:lnTo>
                <a:lnTo>
                  <a:pt x="780928" y="21585"/>
                </a:lnTo>
                <a:lnTo>
                  <a:pt x="835447" y="21585"/>
                </a:lnTo>
                <a:lnTo>
                  <a:pt x="850513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7038990" y="3705225"/>
            <a:ext cx="1076325" cy="304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7078096" y="3784091"/>
            <a:ext cx="857250" cy="85725"/>
          </a:xfrm>
          <a:custGeom>
            <a:avLst/>
            <a:gdLst/>
            <a:ahLst/>
            <a:cxnLst/>
            <a:rect l="l" t="t" r="r" b="b"/>
            <a:pathLst>
              <a:path w="857250" h="85725">
                <a:moveTo>
                  <a:pt x="771022" y="0"/>
                </a:moveTo>
                <a:lnTo>
                  <a:pt x="771022" y="85725"/>
                </a:lnTo>
                <a:lnTo>
                  <a:pt x="828082" y="57150"/>
                </a:lnTo>
                <a:lnTo>
                  <a:pt x="785372" y="57150"/>
                </a:lnTo>
                <a:lnTo>
                  <a:pt x="785372" y="28575"/>
                </a:lnTo>
                <a:lnTo>
                  <a:pt x="828241" y="28575"/>
                </a:lnTo>
                <a:lnTo>
                  <a:pt x="771022" y="0"/>
                </a:lnTo>
                <a:close/>
              </a:path>
              <a:path w="857250" h="85725">
                <a:moveTo>
                  <a:pt x="771022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771022" y="57150"/>
                </a:lnTo>
                <a:lnTo>
                  <a:pt x="771022" y="28575"/>
                </a:lnTo>
                <a:close/>
              </a:path>
              <a:path w="857250" h="85725">
                <a:moveTo>
                  <a:pt x="828241" y="28575"/>
                </a:moveTo>
                <a:lnTo>
                  <a:pt x="785372" y="28575"/>
                </a:lnTo>
                <a:lnTo>
                  <a:pt x="785372" y="57150"/>
                </a:lnTo>
                <a:lnTo>
                  <a:pt x="828082" y="57150"/>
                </a:lnTo>
                <a:lnTo>
                  <a:pt x="856731" y="42803"/>
                </a:lnTo>
                <a:lnTo>
                  <a:pt x="828241" y="28575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010400" y="3943350"/>
            <a:ext cx="1076325" cy="71437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054718" y="3983080"/>
            <a:ext cx="851535" cy="496570"/>
          </a:xfrm>
          <a:custGeom>
            <a:avLst/>
            <a:gdLst/>
            <a:ahLst/>
            <a:cxnLst/>
            <a:rect l="l" t="t" r="r" b="b"/>
            <a:pathLst>
              <a:path w="851534" h="496570">
                <a:moveTo>
                  <a:pt x="769381" y="466189"/>
                </a:moveTo>
                <a:lnTo>
                  <a:pt x="755142" y="491002"/>
                </a:lnTo>
                <a:lnTo>
                  <a:pt x="850910" y="496491"/>
                </a:lnTo>
                <a:lnTo>
                  <a:pt x="835501" y="473320"/>
                </a:lnTo>
                <a:lnTo>
                  <a:pt x="781812" y="473320"/>
                </a:lnTo>
                <a:lnTo>
                  <a:pt x="769381" y="466189"/>
                </a:lnTo>
                <a:close/>
              </a:path>
              <a:path w="851534" h="496570">
                <a:moveTo>
                  <a:pt x="783610" y="441396"/>
                </a:moveTo>
                <a:lnTo>
                  <a:pt x="769381" y="466189"/>
                </a:lnTo>
                <a:lnTo>
                  <a:pt x="781812" y="473320"/>
                </a:lnTo>
                <a:lnTo>
                  <a:pt x="796046" y="448531"/>
                </a:lnTo>
                <a:lnTo>
                  <a:pt x="783610" y="441396"/>
                </a:lnTo>
                <a:close/>
              </a:path>
              <a:path w="851534" h="496570">
                <a:moveTo>
                  <a:pt x="797814" y="416646"/>
                </a:moveTo>
                <a:lnTo>
                  <a:pt x="783610" y="441396"/>
                </a:lnTo>
                <a:lnTo>
                  <a:pt x="796046" y="448531"/>
                </a:lnTo>
                <a:lnTo>
                  <a:pt x="781812" y="473320"/>
                </a:lnTo>
                <a:lnTo>
                  <a:pt x="835501" y="473320"/>
                </a:lnTo>
                <a:lnTo>
                  <a:pt x="797814" y="416646"/>
                </a:lnTo>
                <a:close/>
              </a:path>
              <a:path w="851534" h="496570">
                <a:moveTo>
                  <a:pt x="14234" y="0"/>
                </a:moveTo>
                <a:lnTo>
                  <a:pt x="0" y="24789"/>
                </a:lnTo>
                <a:lnTo>
                  <a:pt x="769381" y="466189"/>
                </a:lnTo>
                <a:lnTo>
                  <a:pt x="783610" y="441396"/>
                </a:lnTo>
                <a:lnTo>
                  <a:pt x="14234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1824102" y="3651566"/>
            <a:ext cx="5969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35" dirty="0">
                <a:latin typeface="Calibri"/>
                <a:cs typeface="Calibri"/>
              </a:rPr>
              <a:t>N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15" dirty="0">
                <a:latin typeface="Calibri"/>
                <a:cs typeface="Calibri"/>
              </a:rPr>
              <a:t>d</a:t>
            </a:r>
            <a:r>
              <a:rPr sz="1100" spc="45" dirty="0">
                <a:latin typeface="Calibri"/>
                <a:cs typeface="Calibri"/>
              </a:rPr>
              <a:t>e</a:t>
            </a:r>
            <a:r>
              <a:rPr sz="1100" spc="25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r</a:t>
            </a:r>
            <a:r>
              <a:rPr sz="1100" spc="5" dirty="0">
                <a:latin typeface="Calibri"/>
                <a:cs typeface="Calibri"/>
              </a:rPr>
              <a:t>t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043045" y="2036124"/>
            <a:ext cx="5562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ClusterIP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44188" y="4029391"/>
            <a:ext cx="5562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Calibri"/>
                <a:cs typeface="Calibri"/>
              </a:rPr>
              <a:t>ClusterIP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990600" y="2790825"/>
            <a:ext cx="800100" cy="3048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033320" y="2872870"/>
            <a:ext cx="575310" cy="85725"/>
          </a:xfrm>
          <a:custGeom>
            <a:avLst/>
            <a:gdLst/>
            <a:ahLst/>
            <a:cxnLst/>
            <a:rect l="l" t="t" r="r" b="b"/>
            <a:pathLst>
              <a:path w="575310" h="85725">
                <a:moveTo>
                  <a:pt x="489024" y="0"/>
                </a:moveTo>
                <a:lnTo>
                  <a:pt x="489024" y="85725"/>
                </a:lnTo>
                <a:lnTo>
                  <a:pt x="546253" y="57150"/>
                </a:lnTo>
                <a:lnTo>
                  <a:pt x="503383" y="57150"/>
                </a:lnTo>
                <a:lnTo>
                  <a:pt x="503383" y="28575"/>
                </a:lnTo>
                <a:lnTo>
                  <a:pt x="546095" y="28575"/>
                </a:lnTo>
                <a:lnTo>
                  <a:pt x="489024" y="0"/>
                </a:lnTo>
                <a:close/>
              </a:path>
              <a:path w="575310" h="85725">
                <a:moveTo>
                  <a:pt x="489024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489024" y="57150"/>
                </a:lnTo>
                <a:lnTo>
                  <a:pt x="489024" y="28575"/>
                </a:lnTo>
                <a:close/>
              </a:path>
              <a:path w="575310" h="85725">
                <a:moveTo>
                  <a:pt x="546095" y="28575"/>
                </a:moveTo>
                <a:lnTo>
                  <a:pt x="503383" y="28575"/>
                </a:lnTo>
                <a:lnTo>
                  <a:pt x="503383" y="57150"/>
                </a:lnTo>
                <a:lnTo>
                  <a:pt x="546253" y="57150"/>
                </a:lnTo>
                <a:lnTo>
                  <a:pt x="574749" y="42921"/>
                </a:lnTo>
                <a:lnTo>
                  <a:pt x="546095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556241" y="1300337"/>
            <a:ext cx="0" cy="3666490"/>
          </a:xfrm>
          <a:custGeom>
            <a:avLst/>
            <a:gdLst/>
            <a:ahLst/>
            <a:cxnLst/>
            <a:rect l="l" t="t" r="r" b="b"/>
            <a:pathLst>
              <a:path h="3666490">
                <a:moveTo>
                  <a:pt x="0" y="0"/>
                </a:moveTo>
                <a:lnTo>
                  <a:pt x="0" y="3666175"/>
                </a:lnTo>
              </a:path>
            </a:pathLst>
          </a:custGeom>
          <a:ln w="19049">
            <a:solidFill>
              <a:srgbClr val="1003BB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/>
          <p:nvPr/>
        </p:nvSpPr>
        <p:spPr>
          <a:xfrm>
            <a:off x="4089657" y="945575"/>
            <a:ext cx="9417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Calibri"/>
                <a:cs typeface="Calibri"/>
              </a:rPr>
              <a:t>Ingress</a:t>
            </a:r>
            <a:r>
              <a:rPr sz="1350" b="1" spc="-145" dirty="0">
                <a:latin typeface="Calibri"/>
                <a:cs typeface="Calibri"/>
              </a:rPr>
              <a:t> </a:t>
            </a:r>
            <a:r>
              <a:rPr sz="1350" b="1" spc="-10" dirty="0">
                <a:latin typeface="Calibri"/>
                <a:cs typeface="Calibri"/>
              </a:rPr>
              <a:t>Rules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4514850" y="1704975"/>
            <a:ext cx="1323975" cy="638175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4551304" y="1821941"/>
            <a:ext cx="1109980" cy="426720"/>
          </a:xfrm>
          <a:custGeom>
            <a:avLst/>
            <a:gdLst/>
            <a:ahLst/>
            <a:cxnLst/>
            <a:rect l="l" t="t" r="r" b="b"/>
            <a:pathLst>
              <a:path w="1109979" h="426719">
                <a:moveTo>
                  <a:pt x="1024006" y="26871"/>
                </a:moveTo>
                <a:lnTo>
                  <a:pt x="0" y="399800"/>
                </a:lnTo>
                <a:lnTo>
                  <a:pt x="9784" y="426720"/>
                </a:lnTo>
                <a:lnTo>
                  <a:pt x="1033804" y="53780"/>
                </a:lnTo>
                <a:lnTo>
                  <a:pt x="1024006" y="26871"/>
                </a:lnTo>
                <a:close/>
              </a:path>
              <a:path w="1109979" h="426719">
                <a:moveTo>
                  <a:pt x="1098993" y="21976"/>
                </a:moveTo>
                <a:lnTo>
                  <a:pt x="1037447" y="21976"/>
                </a:lnTo>
                <a:lnTo>
                  <a:pt x="1047231" y="48889"/>
                </a:lnTo>
                <a:lnTo>
                  <a:pt x="1033804" y="53780"/>
                </a:lnTo>
                <a:lnTo>
                  <a:pt x="1043543" y="80528"/>
                </a:lnTo>
                <a:lnTo>
                  <a:pt x="1098993" y="21976"/>
                </a:lnTo>
                <a:close/>
              </a:path>
              <a:path w="1109979" h="426719">
                <a:moveTo>
                  <a:pt x="1037447" y="21976"/>
                </a:moveTo>
                <a:lnTo>
                  <a:pt x="1024006" y="26871"/>
                </a:lnTo>
                <a:lnTo>
                  <a:pt x="1033804" y="53780"/>
                </a:lnTo>
                <a:lnTo>
                  <a:pt x="1047231" y="48889"/>
                </a:lnTo>
                <a:lnTo>
                  <a:pt x="1037447" y="21976"/>
                </a:lnTo>
                <a:close/>
              </a:path>
              <a:path w="1109979" h="426719">
                <a:moveTo>
                  <a:pt x="1014222" y="0"/>
                </a:moveTo>
                <a:lnTo>
                  <a:pt x="1024006" y="26871"/>
                </a:lnTo>
                <a:lnTo>
                  <a:pt x="1037447" y="21976"/>
                </a:lnTo>
                <a:lnTo>
                  <a:pt x="1098993" y="21976"/>
                </a:lnTo>
                <a:lnTo>
                  <a:pt x="1109472" y="10911"/>
                </a:lnTo>
                <a:lnTo>
                  <a:pt x="1014222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4505340" y="3352800"/>
            <a:ext cx="1333500" cy="65722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4548499" y="3395721"/>
            <a:ext cx="1112520" cy="448309"/>
          </a:xfrm>
          <a:custGeom>
            <a:avLst/>
            <a:gdLst/>
            <a:ahLst/>
            <a:cxnLst/>
            <a:rect l="l" t="t" r="r" b="b"/>
            <a:pathLst>
              <a:path w="1112520" h="448310">
                <a:moveTo>
                  <a:pt x="1027168" y="421208"/>
                </a:moveTo>
                <a:lnTo>
                  <a:pt x="1016904" y="447937"/>
                </a:lnTo>
                <a:lnTo>
                  <a:pt x="1112276" y="438662"/>
                </a:lnTo>
                <a:lnTo>
                  <a:pt x="1101013" y="426339"/>
                </a:lnTo>
                <a:lnTo>
                  <a:pt x="1040526" y="426339"/>
                </a:lnTo>
                <a:lnTo>
                  <a:pt x="1027168" y="421208"/>
                </a:lnTo>
                <a:close/>
              </a:path>
              <a:path w="1112520" h="448310">
                <a:moveTo>
                  <a:pt x="1037397" y="394568"/>
                </a:moveTo>
                <a:lnTo>
                  <a:pt x="1027168" y="421208"/>
                </a:lnTo>
                <a:lnTo>
                  <a:pt x="1040526" y="426339"/>
                </a:lnTo>
                <a:lnTo>
                  <a:pt x="1050676" y="399669"/>
                </a:lnTo>
                <a:lnTo>
                  <a:pt x="1037397" y="394568"/>
                </a:lnTo>
                <a:close/>
              </a:path>
              <a:path w="1112520" h="448310">
                <a:moveTo>
                  <a:pt x="1047628" y="367927"/>
                </a:moveTo>
                <a:lnTo>
                  <a:pt x="1037397" y="394568"/>
                </a:lnTo>
                <a:lnTo>
                  <a:pt x="1050676" y="399669"/>
                </a:lnTo>
                <a:lnTo>
                  <a:pt x="1040526" y="426339"/>
                </a:lnTo>
                <a:lnTo>
                  <a:pt x="1101013" y="426339"/>
                </a:lnTo>
                <a:lnTo>
                  <a:pt x="1047628" y="367927"/>
                </a:lnTo>
                <a:close/>
              </a:path>
              <a:path w="1112520" h="448310">
                <a:moveTo>
                  <a:pt x="10180" y="0"/>
                </a:moveTo>
                <a:lnTo>
                  <a:pt x="0" y="26670"/>
                </a:lnTo>
                <a:lnTo>
                  <a:pt x="1027168" y="421208"/>
                </a:lnTo>
                <a:lnTo>
                  <a:pt x="1037397" y="394568"/>
                </a:lnTo>
                <a:lnTo>
                  <a:pt x="1018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571750" y="2790825"/>
            <a:ext cx="657225" cy="31432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608457" y="2878204"/>
            <a:ext cx="443230" cy="85725"/>
          </a:xfrm>
          <a:custGeom>
            <a:avLst/>
            <a:gdLst/>
            <a:ahLst/>
            <a:cxnLst/>
            <a:rect l="l" t="t" r="r" b="b"/>
            <a:pathLst>
              <a:path w="443230" h="85725">
                <a:moveTo>
                  <a:pt x="356997" y="0"/>
                </a:moveTo>
                <a:lnTo>
                  <a:pt x="356997" y="85725"/>
                </a:lnTo>
                <a:lnTo>
                  <a:pt x="414220" y="57150"/>
                </a:lnTo>
                <a:lnTo>
                  <a:pt x="371212" y="57150"/>
                </a:lnTo>
                <a:lnTo>
                  <a:pt x="371212" y="28575"/>
                </a:lnTo>
                <a:lnTo>
                  <a:pt x="414061" y="28575"/>
                </a:lnTo>
                <a:lnTo>
                  <a:pt x="356997" y="0"/>
                </a:lnTo>
                <a:close/>
              </a:path>
              <a:path w="443230" h="85725">
                <a:moveTo>
                  <a:pt x="356997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356997" y="57150"/>
                </a:lnTo>
                <a:lnTo>
                  <a:pt x="356997" y="28575"/>
                </a:lnTo>
                <a:close/>
              </a:path>
              <a:path w="443230" h="85725">
                <a:moveTo>
                  <a:pt x="414061" y="28575"/>
                </a:moveTo>
                <a:lnTo>
                  <a:pt x="371212" y="28575"/>
                </a:lnTo>
                <a:lnTo>
                  <a:pt x="371212" y="57150"/>
                </a:lnTo>
                <a:lnTo>
                  <a:pt x="414220" y="57150"/>
                </a:lnTo>
                <a:lnTo>
                  <a:pt x="442712" y="42921"/>
                </a:lnTo>
                <a:lnTo>
                  <a:pt x="414061" y="28575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 txBox="1"/>
          <p:nvPr/>
        </p:nvSpPr>
        <p:spPr>
          <a:xfrm>
            <a:off x="4799969" y="2207575"/>
            <a:ext cx="10566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0" dirty="0">
                <a:latin typeface="Calibri"/>
                <a:cs typeface="Calibri"/>
              </a:rPr>
              <a:t>Intellipaat.com/video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799969" y="3249861"/>
            <a:ext cx="108204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" dirty="0">
                <a:latin typeface="Calibri"/>
                <a:cs typeface="Calibri"/>
              </a:rPr>
              <a:t>Intellipaat.com/image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81390" y="1400175"/>
            <a:ext cx="5572125" cy="2771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04494" y="1420611"/>
            <a:ext cx="5478780" cy="2678430"/>
          </a:xfrm>
          <a:custGeom>
            <a:avLst/>
            <a:gdLst/>
            <a:ahLst/>
            <a:cxnLst/>
            <a:rect l="l" t="t" r="r" b="b"/>
            <a:pathLst>
              <a:path w="5478780" h="2678429">
                <a:moveTo>
                  <a:pt x="5031851" y="0"/>
                </a:moveTo>
                <a:lnTo>
                  <a:pt x="446410" y="0"/>
                </a:lnTo>
                <a:lnTo>
                  <a:pt x="397772" y="2618"/>
                </a:lnTo>
                <a:lnTo>
                  <a:pt x="350651" y="10291"/>
                </a:lnTo>
                <a:lnTo>
                  <a:pt x="305318" y="22747"/>
                </a:lnTo>
                <a:lnTo>
                  <a:pt x="262047" y="39715"/>
                </a:lnTo>
                <a:lnTo>
                  <a:pt x="221108" y="60921"/>
                </a:lnTo>
                <a:lnTo>
                  <a:pt x="182776" y="86095"/>
                </a:lnTo>
                <a:lnTo>
                  <a:pt x="147321" y="114963"/>
                </a:lnTo>
                <a:lnTo>
                  <a:pt x="115018" y="147254"/>
                </a:lnTo>
                <a:lnTo>
                  <a:pt x="86137" y="182697"/>
                </a:lnTo>
                <a:lnTo>
                  <a:pt x="60953" y="221018"/>
                </a:lnTo>
                <a:lnTo>
                  <a:pt x="39736" y="261946"/>
                </a:lnTo>
                <a:lnTo>
                  <a:pt x="22760" y="305209"/>
                </a:lnTo>
                <a:lnTo>
                  <a:pt x="10297" y="350535"/>
                </a:lnTo>
                <a:lnTo>
                  <a:pt x="2619" y="397652"/>
                </a:lnTo>
                <a:lnTo>
                  <a:pt x="0" y="446288"/>
                </a:lnTo>
                <a:lnTo>
                  <a:pt x="0" y="2231523"/>
                </a:lnTo>
                <a:lnTo>
                  <a:pt x="2619" y="2280156"/>
                </a:lnTo>
                <a:lnTo>
                  <a:pt x="10297" y="2327273"/>
                </a:lnTo>
                <a:lnTo>
                  <a:pt x="22760" y="2372600"/>
                </a:lnTo>
                <a:lnTo>
                  <a:pt x="39736" y="2415865"/>
                </a:lnTo>
                <a:lnTo>
                  <a:pt x="60953" y="2456797"/>
                </a:lnTo>
                <a:lnTo>
                  <a:pt x="86137" y="2495122"/>
                </a:lnTo>
                <a:lnTo>
                  <a:pt x="115018" y="2530569"/>
                </a:lnTo>
                <a:lnTo>
                  <a:pt x="147321" y="2562866"/>
                </a:lnTo>
                <a:lnTo>
                  <a:pt x="182776" y="2591739"/>
                </a:lnTo>
                <a:lnTo>
                  <a:pt x="221108" y="2616917"/>
                </a:lnTo>
                <a:lnTo>
                  <a:pt x="262047" y="2638128"/>
                </a:lnTo>
                <a:lnTo>
                  <a:pt x="305318" y="2655100"/>
                </a:lnTo>
                <a:lnTo>
                  <a:pt x="350651" y="2667559"/>
                </a:lnTo>
                <a:lnTo>
                  <a:pt x="397772" y="2675235"/>
                </a:lnTo>
                <a:lnTo>
                  <a:pt x="446410" y="2677854"/>
                </a:lnTo>
                <a:lnTo>
                  <a:pt x="5031851" y="2677854"/>
                </a:lnTo>
                <a:lnTo>
                  <a:pt x="5080489" y="2675235"/>
                </a:lnTo>
                <a:lnTo>
                  <a:pt x="5127610" y="2667559"/>
                </a:lnTo>
                <a:lnTo>
                  <a:pt x="5172943" y="2655100"/>
                </a:lnTo>
                <a:lnTo>
                  <a:pt x="5216214" y="2638128"/>
                </a:lnTo>
                <a:lnTo>
                  <a:pt x="5257153" y="2616917"/>
                </a:lnTo>
                <a:lnTo>
                  <a:pt x="5295485" y="2591739"/>
                </a:lnTo>
                <a:lnTo>
                  <a:pt x="5330940" y="2562866"/>
                </a:lnTo>
                <a:lnTo>
                  <a:pt x="5363243" y="2530569"/>
                </a:lnTo>
                <a:lnTo>
                  <a:pt x="5392124" y="2495122"/>
                </a:lnTo>
                <a:lnTo>
                  <a:pt x="5417308" y="2456797"/>
                </a:lnTo>
                <a:lnTo>
                  <a:pt x="5438525" y="2415865"/>
                </a:lnTo>
                <a:lnTo>
                  <a:pt x="5455501" y="2372600"/>
                </a:lnTo>
                <a:lnTo>
                  <a:pt x="5467964" y="2327273"/>
                </a:lnTo>
                <a:lnTo>
                  <a:pt x="5475642" y="2280156"/>
                </a:lnTo>
                <a:lnTo>
                  <a:pt x="5478262" y="2231523"/>
                </a:lnTo>
                <a:lnTo>
                  <a:pt x="5478262" y="446288"/>
                </a:lnTo>
                <a:lnTo>
                  <a:pt x="5475642" y="397652"/>
                </a:lnTo>
                <a:lnTo>
                  <a:pt x="5467964" y="350535"/>
                </a:lnTo>
                <a:lnTo>
                  <a:pt x="5455501" y="305209"/>
                </a:lnTo>
                <a:lnTo>
                  <a:pt x="5438525" y="261946"/>
                </a:lnTo>
                <a:lnTo>
                  <a:pt x="5417308" y="221018"/>
                </a:lnTo>
                <a:lnTo>
                  <a:pt x="5392124" y="182697"/>
                </a:lnTo>
                <a:lnTo>
                  <a:pt x="5363243" y="147254"/>
                </a:lnTo>
                <a:lnTo>
                  <a:pt x="5330940" y="114963"/>
                </a:lnTo>
                <a:lnTo>
                  <a:pt x="5295485" y="86095"/>
                </a:lnTo>
                <a:lnTo>
                  <a:pt x="5257153" y="60921"/>
                </a:lnTo>
                <a:lnTo>
                  <a:pt x="5216214" y="39715"/>
                </a:lnTo>
                <a:lnTo>
                  <a:pt x="5172943" y="22747"/>
                </a:lnTo>
                <a:lnTo>
                  <a:pt x="5127610" y="10291"/>
                </a:lnTo>
                <a:lnTo>
                  <a:pt x="5080489" y="2618"/>
                </a:lnTo>
                <a:lnTo>
                  <a:pt x="50318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4494" y="1420611"/>
            <a:ext cx="5478780" cy="2678430"/>
          </a:xfrm>
          <a:custGeom>
            <a:avLst/>
            <a:gdLst/>
            <a:ahLst/>
            <a:cxnLst/>
            <a:rect l="l" t="t" r="r" b="b"/>
            <a:pathLst>
              <a:path w="5478780" h="2678429">
                <a:moveTo>
                  <a:pt x="0" y="446288"/>
                </a:moveTo>
                <a:lnTo>
                  <a:pt x="2619" y="397652"/>
                </a:lnTo>
                <a:lnTo>
                  <a:pt x="10297" y="350535"/>
                </a:lnTo>
                <a:lnTo>
                  <a:pt x="22760" y="305209"/>
                </a:lnTo>
                <a:lnTo>
                  <a:pt x="39736" y="261946"/>
                </a:lnTo>
                <a:lnTo>
                  <a:pt x="60953" y="221018"/>
                </a:lnTo>
                <a:lnTo>
                  <a:pt x="86137" y="182697"/>
                </a:lnTo>
                <a:lnTo>
                  <a:pt x="115018" y="147254"/>
                </a:lnTo>
                <a:lnTo>
                  <a:pt x="147321" y="114963"/>
                </a:lnTo>
                <a:lnTo>
                  <a:pt x="182776" y="86095"/>
                </a:lnTo>
                <a:lnTo>
                  <a:pt x="221108" y="60921"/>
                </a:lnTo>
                <a:lnTo>
                  <a:pt x="262047" y="39715"/>
                </a:lnTo>
                <a:lnTo>
                  <a:pt x="305318" y="22747"/>
                </a:lnTo>
                <a:lnTo>
                  <a:pt x="350651" y="10291"/>
                </a:lnTo>
                <a:lnTo>
                  <a:pt x="397772" y="2618"/>
                </a:lnTo>
                <a:lnTo>
                  <a:pt x="446410" y="0"/>
                </a:lnTo>
                <a:lnTo>
                  <a:pt x="5031851" y="0"/>
                </a:lnTo>
                <a:lnTo>
                  <a:pt x="5080488" y="2618"/>
                </a:lnTo>
                <a:lnTo>
                  <a:pt x="5127610" y="10291"/>
                </a:lnTo>
                <a:lnTo>
                  <a:pt x="5172942" y="22747"/>
                </a:lnTo>
                <a:lnTo>
                  <a:pt x="5216214" y="39715"/>
                </a:lnTo>
                <a:lnTo>
                  <a:pt x="5257153" y="60921"/>
                </a:lnTo>
                <a:lnTo>
                  <a:pt x="5295485" y="86095"/>
                </a:lnTo>
                <a:lnTo>
                  <a:pt x="5330939" y="114963"/>
                </a:lnTo>
                <a:lnTo>
                  <a:pt x="5363243" y="147254"/>
                </a:lnTo>
                <a:lnTo>
                  <a:pt x="5392123" y="182697"/>
                </a:lnTo>
                <a:lnTo>
                  <a:pt x="5417308" y="221018"/>
                </a:lnTo>
                <a:lnTo>
                  <a:pt x="5438525" y="261946"/>
                </a:lnTo>
                <a:lnTo>
                  <a:pt x="5455501" y="305209"/>
                </a:lnTo>
                <a:lnTo>
                  <a:pt x="5467964" y="350535"/>
                </a:lnTo>
                <a:lnTo>
                  <a:pt x="5475641" y="397652"/>
                </a:lnTo>
                <a:lnTo>
                  <a:pt x="5478261" y="446288"/>
                </a:lnTo>
                <a:lnTo>
                  <a:pt x="5478261" y="2231523"/>
                </a:lnTo>
                <a:lnTo>
                  <a:pt x="5475641" y="2280156"/>
                </a:lnTo>
                <a:lnTo>
                  <a:pt x="5467964" y="2327273"/>
                </a:lnTo>
                <a:lnTo>
                  <a:pt x="5455501" y="2372600"/>
                </a:lnTo>
                <a:lnTo>
                  <a:pt x="5438525" y="2415865"/>
                </a:lnTo>
                <a:lnTo>
                  <a:pt x="5417308" y="2456797"/>
                </a:lnTo>
                <a:lnTo>
                  <a:pt x="5392123" y="2495122"/>
                </a:lnTo>
                <a:lnTo>
                  <a:pt x="5363243" y="2530569"/>
                </a:lnTo>
                <a:lnTo>
                  <a:pt x="5330939" y="2562865"/>
                </a:lnTo>
                <a:lnTo>
                  <a:pt x="5295485" y="2591739"/>
                </a:lnTo>
                <a:lnTo>
                  <a:pt x="5257153" y="2616917"/>
                </a:lnTo>
                <a:lnTo>
                  <a:pt x="5216214" y="2638128"/>
                </a:lnTo>
                <a:lnTo>
                  <a:pt x="5172942" y="2655100"/>
                </a:lnTo>
                <a:lnTo>
                  <a:pt x="5127610" y="2667559"/>
                </a:lnTo>
                <a:lnTo>
                  <a:pt x="5080488" y="2675234"/>
                </a:lnTo>
                <a:lnTo>
                  <a:pt x="5031851" y="2677853"/>
                </a:lnTo>
                <a:lnTo>
                  <a:pt x="446410" y="2677853"/>
                </a:lnTo>
                <a:lnTo>
                  <a:pt x="397772" y="2675234"/>
                </a:lnTo>
                <a:lnTo>
                  <a:pt x="350651" y="2667559"/>
                </a:lnTo>
                <a:lnTo>
                  <a:pt x="305318" y="2655100"/>
                </a:lnTo>
                <a:lnTo>
                  <a:pt x="262047" y="2638128"/>
                </a:lnTo>
                <a:lnTo>
                  <a:pt x="221108" y="2616917"/>
                </a:lnTo>
                <a:lnTo>
                  <a:pt x="182776" y="2591739"/>
                </a:lnTo>
                <a:lnTo>
                  <a:pt x="147321" y="2562865"/>
                </a:lnTo>
                <a:lnTo>
                  <a:pt x="115018" y="2530569"/>
                </a:lnTo>
                <a:lnTo>
                  <a:pt x="86137" y="2495122"/>
                </a:lnTo>
                <a:lnTo>
                  <a:pt x="60953" y="2456797"/>
                </a:lnTo>
                <a:lnTo>
                  <a:pt x="39736" y="2415865"/>
                </a:lnTo>
                <a:lnTo>
                  <a:pt x="22760" y="2372600"/>
                </a:lnTo>
                <a:lnTo>
                  <a:pt x="10297" y="2327273"/>
                </a:lnTo>
                <a:lnTo>
                  <a:pt x="2619" y="2280156"/>
                </a:lnTo>
                <a:lnTo>
                  <a:pt x="0" y="2231523"/>
                </a:lnTo>
                <a:lnTo>
                  <a:pt x="0" y="446288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03097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Introduction </a:t>
            </a:r>
            <a:r>
              <a:rPr spc="15" dirty="0"/>
              <a:t>to</a:t>
            </a:r>
            <a:r>
              <a:rPr spc="-2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6" name="object 6"/>
          <p:cNvSpPr/>
          <p:nvPr/>
        </p:nvSpPr>
        <p:spPr>
          <a:xfrm>
            <a:off x="568833" y="1995931"/>
            <a:ext cx="1847850" cy="17923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423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Kubernetes </a:t>
            </a:r>
            <a:r>
              <a:rPr spc="-10" dirty="0"/>
              <a:t>is </a:t>
            </a:r>
            <a:r>
              <a:rPr spc="10" dirty="0"/>
              <a:t>an </a:t>
            </a:r>
            <a:r>
              <a:rPr dirty="0"/>
              <a:t>open-source </a:t>
            </a:r>
            <a:r>
              <a:rPr spc="-5" dirty="0"/>
              <a:t>container </a:t>
            </a:r>
            <a:r>
              <a:rPr dirty="0"/>
              <a:t>orchestration</a:t>
            </a:r>
            <a:r>
              <a:rPr spc="15" dirty="0"/>
              <a:t> </a:t>
            </a:r>
            <a:r>
              <a:rPr spc="-5" dirty="0"/>
              <a:t>software.</a:t>
            </a:r>
          </a:p>
          <a:p>
            <a:pPr marL="3404235" marR="1807845">
              <a:lnSpc>
                <a:spcPct val="199400"/>
              </a:lnSpc>
            </a:pPr>
            <a:r>
              <a:rPr spc="15" dirty="0"/>
              <a:t>It </a:t>
            </a:r>
            <a:r>
              <a:rPr spc="10" dirty="0"/>
              <a:t>was </a:t>
            </a:r>
            <a:r>
              <a:rPr spc="-10" dirty="0"/>
              <a:t>originally developed </a:t>
            </a:r>
            <a:r>
              <a:rPr spc="-20" dirty="0"/>
              <a:t>by </a:t>
            </a:r>
            <a:r>
              <a:rPr spc="-5" dirty="0"/>
              <a:t>Google.  </a:t>
            </a:r>
            <a:r>
              <a:rPr spc="15" dirty="0"/>
              <a:t>It </a:t>
            </a:r>
            <a:r>
              <a:rPr spc="10" dirty="0"/>
              <a:t>was </a:t>
            </a:r>
            <a:r>
              <a:rPr spc="-5" dirty="0"/>
              <a:t>first released </a:t>
            </a:r>
            <a:r>
              <a:rPr spc="15" dirty="0"/>
              <a:t>on</a:t>
            </a:r>
            <a:r>
              <a:rPr spc="-200" dirty="0"/>
              <a:t> </a:t>
            </a:r>
            <a:r>
              <a:rPr spc="-10" dirty="0"/>
              <a:t>July 21, </a:t>
            </a:r>
            <a:r>
              <a:rPr spc="-15" dirty="0"/>
              <a:t>2015.</a:t>
            </a:r>
          </a:p>
          <a:p>
            <a:pPr marL="3391535">
              <a:lnSpc>
                <a:spcPct val="100000"/>
              </a:lnSpc>
              <a:spcBef>
                <a:spcPts val="25"/>
              </a:spcBef>
            </a:pPr>
            <a:endParaRPr spc="-15" dirty="0"/>
          </a:p>
          <a:p>
            <a:pPr marL="3404235" marR="388620">
              <a:lnSpc>
                <a:spcPct val="102000"/>
              </a:lnSpc>
              <a:spcBef>
                <a:spcPts val="5"/>
              </a:spcBef>
            </a:pPr>
            <a:r>
              <a:rPr spc="15" dirty="0"/>
              <a:t>It </a:t>
            </a:r>
            <a:r>
              <a:rPr spc="-10" dirty="0"/>
              <a:t>is </a:t>
            </a:r>
            <a:r>
              <a:rPr spc="-15" dirty="0"/>
              <a:t>the </a:t>
            </a:r>
            <a:r>
              <a:rPr spc="-20" dirty="0"/>
              <a:t>ninth </a:t>
            </a:r>
            <a:r>
              <a:rPr dirty="0"/>
              <a:t>most active </a:t>
            </a:r>
            <a:r>
              <a:rPr spc="-5" dirty="0"/>
              <a:t>repository </a:t>
            </a:r>
            <a:r>
              <a:rPr spc="15" dirty="0"/>
              <a:t>on </a:t>
            </a:r>
            <a:r>
              <a:rPr spc="-20" dirty="0"/>
              <a:t>GitHub </a:t>
            </a:r>
            <a:r>
              <a:rPr spc="-10" dirty="0"/>
              <a:t>in </a:t>
            </a:r>
            <a:r>
              <a:rPr spc="-15" dirty="0"/>
              <a:t>terms </a:t>
            </a:r>
            <a:r>
              <a:rPr spc="15" dirty="0"/>
              <a:t>of  </a:t>
            </a:r>
            <a:r>
              <a:rPr spc="-25" dirty="0"/>
              <a:t>number </a:t>
            </a:r>
            <a:r>
              <a:rPr spc="15" dirty="0"/>
              <a:t>of</a:t>
            </a:r>
            <a:r>
              <a:rPr spc="-185" dirty="0"/>
              <a:t> </a:t>
            </a:r>
            <a:r>
              <a:rPr spc="-5" dirty="0"/>
              <a:t>commits.</a:t>
            </a:r>
          </a:p>
        </p:txBody>
      </p:sp>
      <p:sp>
        <p:nvSpPr>
          <p:cNvPr id="8" name="object 8"/>
          <p:cNvSpPr/>
          <p:nvPr/>
        </p:nvSpPr>
        <p:spPr>
          <a:xfrm>
            <a:off x="3737854" y="1941117"/>
            <a:ext cx="187401" cy="187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26941" y="2330375"/>
            <a:ext cx="187401" cy="187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2397" y="2768525"/>
            <a:ext cx="187401" cy="187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6941" y="3214419"/>
            <a:ext cx="187401" cy="18740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053204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Installing </a:t>
            </a:r>
            <a:r>
              <a:rPr spc="20" dirty="0"/>
              <a:t>Ingress</a:t>
            </a:r>
            <a:r>
              <a:rPr spc="-55" dirty="0"/>
              <a:t> </a:t>
            </a:r>
            <a:r>
              <a:rPr spc="15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296" y="1050350"/>
            <a:ext cx="715518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40" dirty="0">
                <a:latin typeface="Calibri"/>
                <a:cs typeface="Calibri"/>
              </a:rPr>
              <a:t>We </a:t>
            </a:r>
            <a:r>
              <a:rPr sz="1350" spc="-10" dirty="0">
                <a:latin typeface="Calibri"/>
                <a:cs typeface="Calibri"/>
              </a:rPr>
              <a:t>will </a:t>
            </a:r>
            <a:r>
              <a:rPr sz="1350" spc="-20" dirty="0">
                <a:latin typeface="Calibri"/>
                <a:cs typeface="Calibri"/>
              </a:rPr>
              <a:t>be 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30" dirty="0">
                <a:latin typeface="Calibri"/>
                <a:cs typeface="Calibri"/>
              </a:rPr>
              <a:t>nginx </a:t>
            </a:r>
            <a:r>
              <a:rPr sz="1350" spc="-20" dirty="0">
                <a:latin typeface="Calibri"/>
                <a:cs typeface="Calibri"/>
              </a:rPr>
              <a:t>ingress </a:t>
            </a:r>
            <a:r>
              <a:rPr sz="1350" dirty="0">
                <a:latin typeface="Calibri"/>
                <a:cs typeface="Calibri"/>
              </a:rPr>
              <a:t>controller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5" dirty="0">
                <a:latin typeface="Calibri"/>
                <a:cs typeface="Calibri"/>
              </a:rPr>
              <a:t>our </a:t>
            </a:r>
            <a:r>
              <a:rPr sz="1350" spc="-10" dirty="0">
                <a:latin typeface="Calibri"/>
                <a:cs typeface="Calibri"/>
              </a:rPr>
              <a:t>demo. </a:t>
            </a:r>
            <a:r>
              <a:rPr sz="1350" spc="-45" dirty="0">
                <a:latin typeface="Calibri"/>
                <a:cs typeface="Calibri"/>
              </a:rPr>
              <a:t>We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dirty="0">
                <a:latin typeface="Calibri"/>
                <a:cs typeface="Calibri"/>
              </a:rPr>
              <a:t>download </a:t>
            </a:r>
            <a:r>
              <a:rPr sz="1350" spc="-10" dirty="0">
                <a:latin typeface="Calibri"/>
                <a:cs typeface="Calibri"/>
              </a:rPr>
              <a:t>it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2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link: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71759" y="3305162"/>
            <a:ext cx="4449250" cy="9472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6850" y="1790700"/>
            <a:ext cx="6648465" cy="5619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71650" y="1857375"/>
            <a:ext cx="6067409" cy="4953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0853" y="1806183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6470279" y="0"/>
                </a:moveTo>
                <a:lnTo>
                  <a:pt x="0" y="0"/>
                </a:lnTo>
                <a:lnTo>
                  <a:pt x="0" y="396508"/>
                </a:lnTo>
                <a:lnTo>
                  <a:pt x="79248" y="475756"/>
                </a:lnTo>
                <a:lnTo>
                  <a:pt x="6549527" y="475756"/>
                </a:lnTo>
                <a:lnTo>
                  <a:pt x="6549527" y="79369"/>
                </a:lnTo>
                <a:lnTo>
                  <a:pt x="64702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90852" y="1806183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0" y="0"/>
                </a:moveTo>
                <a:lnTo>
                  <a:pt x="6470279" y="0"/>
                </a:lnTo>
                <a:lnTo>
                  <a:pt x="6549527" y="79369"/>
                </a:lnTo>
                <a:lnTo>
                  <a:pt x="6549527" y="475756"/>
                </a:lnTo>
                <a:lnTo>
                  <a:pt x="79247" y="475756"/>
                </a:lnTo>
                <a:lnTo>
                  <a:pt x="0" y="39650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636145" y="1594006"/>
            <a:ext cx="1243330" cy="306705"/>
          </a:xfrm>
          <a:custGeom>
            <a:avLst/>
            <a:gdLst/>
            <a:ahLst/>
            <a:cxnLst/>
            <a:rect l="l" t="t" r="r" b="b"/>
            <a:pathLst>
              <a:path w="1243330" h="306705">
                <a:moveTo>
                  <a:pt x="0" y="306299"/>
                </a:moveTo>
                <a:lnTo>
                  <a:pt x="1243273" y="306299"/>
                </a:lnTo>
                <a:lnTo>
                  <a:pt x="1243273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36145" y="1533712"/>
            <a:ext cx="5989955" cy="62039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484505">
              <a:lnSpc>
                <a:spcPct val="100000"/>
              </a:lnSpc>
              <a:spcBef>
                <a:spcPts val="819"/>
              </a:spcBef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Link</a:t>
            </a:r>
            <a:endParaRPr sz="1350">
              <a:latin typeface="Calibri"/>
              <a:cs typeface="Calibri"/>
            </a:endParaRPr>
          </a:p>
          <a:p>
            <a:pPr marL="283210">
              <a:lnSpc>
                <a:spcPct val="100000"/>
              </a:lnSpc>
              <a:spcBef>
                <a:spcPts val="720"/>
              </a:spcBef>
            </a:pPr>
            <a:r>
              <a:rPr sz="1350" u="sng" spc="-10" dirty="0">
                <a:solidFill>
                  <a:srgbClr val="4E8442"/>
                </a:solidFill>
                <a:uFill>
                  <a:solidFill>
                    <a:srgbClr val="4E8442"/>
                  </a:solidFill>
                </a:uFill>
                <a:latin typeface="Calibri"/>
                <a:cs typeface="Calibri"/>
                <a:hlinkClick r:id="rId5"/>
              </a:rPr>
              <a:t>https://github.com/kubernetes/ingress-nginx/blob/master/docs/deploy/index.md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47650" y="2143125"/>
            <a:ext cx="4410075" cy="12001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0117" y="2160269"/>
            <a:ext cx="4316095" cy="1108710"/>
          </a:xfrm>
          <a:custGeom>
            <a:avLst/>
            <a:gdLst/>
            <a:ahLst/>
            <a:cxnLst/>
            <a:rect l="l" t="t" r="r" b="b"/>
            <a:pathLst>
              <a:path w="4316095" h="1108710">
                <a:moveTo>
                  <a:pt x="4130829" y="0"/>
                </a:moveTo>
                <a:lnTo>
                  <a:pt x="184772" y="0"/>
                </a:lnTo>
                <a:lnTo>
                  <a:pt x="135652" y="6606"/>
                </a:lnTo>
                <a:lnTo>
                  <a:pt x="91514" y="25245"/>
                </a:lnTo>
                <a:lnTo>
                  <a:pt x="54118" y="54151"/>
                </a:lnTo>
                <a:lnTo>
                  <a:pt x="25226" y="91554"/>
                </a:lnTo>
                <a:lnTo>
                  <a:pt x="6600" y="135688"/>
                </a:lnTo>
                <a:lnTo>
                  <a:pt x="0" y="184785"/>
                </a:lnTo>
                <a:lnTo>
                  <a:pt x="0" y="923925"/>
                </a:lnTo>
                <a:lnTo>
                  <a:pt x="6600" y="973011"/>
                </a:lnTo>
                <a:lnTo>
                  <a:pt x="25226" y="1017121"/>
                </a:lnTo>
                <a:lnTo>
                  <a:pt x="54118" y="1054493"/>
                </a:lnTo>
                <a:lnTo>
                  <a:pt x="91514" y="1083367"/>
                </a:lnTo>
                <a:lnTo>
                  <a:pt x="135652" y="1101982"/>
                </a:lnTo>
                <a:lnTo>
                  <a:pt x="184772" y="1108578"/>
                </a:lnTo>
                <a:lnTo>
                  <a:pt x="4130829" y="1108578"/>
                </a:lnTo>
                <a:lnTo>
                  <a:pt x="4179970" y="1101982"/>
                </a:lnTo>
                <a:lnTo>
                  <a:pt x="4224113" y="1083367"/>
                </a:lnTo>
                <a:lnTo>
                  <a:pt x="4261504" y="1054493"/>
                </a:lnTo>
                <a:lnTo>
                  <a:pt x="4290386" y="1017121"/>
                </a:lnTo>
                <a:lnTo>
                  <a:pt x="4309003" y="973011"/>
                </a:lnTo>
                <a:lnTo>
                  <a:pt x="4315599" y="923925"/>
                </a:lnTo>
                <a:lnTo>
                  <a:pt x="4315599" y="184785"/>
                </a:lnTo>
                <a:lnTo>
                  <a:pt x="4309003" y="135688"/>
                </a:lnTo>
                <a:lnTo>
                  <a:pt x="4290386" y="91554"/>
                </a:lnTo>
                <a:lnTo>
                  <a:pt x="4261504" y="54151"/>
                </a:lnTo>
                <a:lnTo>
                  <a:pt x="4224113" y="25245"/>
                </a:lnTo>
                <a:lnTo>
                  <a:pt x="4179970" y="6606"/>
                </a:lnTo>
                <a:lnTo>
                  <a:pt x="413082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0117" y="2160270"/>
            <a:ext cx="4316095" cy="1108710"/>
          </a:xfrm>
          <a:custGeom>
            <a:avLst/>
            <a:gdLst/>
            <a:ahLst/>
            <a:cxnLst/>
            <a:rect l="l" t="t" r="r" b="b"/>
            <a:pathLst>
              <a:path w="4316095" h="1108710">
                <a:moveTo>
                  <a:pt x="0" y="184784"/>
                </a:moveTo>
                <a:lnTo>
                  <a:pt x="6600" y="135688"/>
                </a:lnTo>
                <a:lnTo>
                  <a:pt x="25226" y="91554"/>
                </a:lnTo>
                <a:lnTo>
                  <a:pt x="54118" y="54151"/>
                </a:lnTo>
                <a:lnTo>
                  <a:pt x="91514" y="25245"/>
                </a:lnTo>
                <a:lnTo>
                  <a:pt x="135652" y="6606"/>
                </a:lnTo>
                <a:lnTo>
                  <a:pt x="184772" y="0"/>
                </a:lnTo>
                <a:lnTo>
                  <a:pt x="4130829" y="0"/>
                </a:lnTo>
                <a:lnTo>
                  <a:pt x="4179969" y="6606"/>
                </a:lnTo>
                <a:lnTo>
                  <a:pt x="4224113" y="25245"/>
                </a:lnTo>
                <a:lnTo>
                  <a:pt x="4261504" y="54151"/>
                </a:lnTo>
                <a:lnTo>
                  <a:pt x="4290386" y="91554"/>
                </a:lnTo>
                <a:lnTo>
                  <a:pt x="4309002" y="135688"/>
                </a:lnTo>
                <a:lnTo>
                  <a:pt x="4315598" y="184784"/>
                </a:lnTo>
                <a:lnTo>
                  <a:pt x="4315598" y="923924"/>
                </a:lnTo>
                <a:lnTo>
                  <a:pt x="4309002" y="973011"/>
                </a:lnTo>
                <a:lnTo>
                  <a:pt x="4290386" y="1017121"/>
                </a:lnTo>
                <a:lnTo>
                  <a:pt x="4261504" y="1054493"/>
                </a:lnTo>
                <a:lnTo>
                  <a:pt x="4224113" y="1083367"/>
                </a:lnTo>
                <a:lnTo>
                  <a:pt x="4179969" y="1101982"/>
                </a:lnTo>
                <a:lnTo>
                  <a:pt x="4130829" y="1108578"/>
                </a:lnTo>
                <a:lnTo>
                  <a:pt x="184772" y="1108578"/>
                </a:lnTo>
                <a:lnTo>
                  <a:pt x="135652" y="1101982"/>
                </a:lnTo>
                <a:lnTo>
                  <a:pt x="91514" y="1083367"/>
                </a:lnTo>
                <a:lnTo>
                  <a:pt x="54118" y="1054493"/>
                </a:lnTo>
                <a:lnTo>
                  <a:pt x="25226" y="1017121"/>
                </a:lnTo>
                <a:lnTo>
                  <a:pt x="6600" y="973011"/>
                </a:lnTo>
                <a:lnTo>
                  <a:pt x="0" y="923924"/>
                </a:lnTo>
                <a:lnTo>
                  <a:pt x="0" y="18478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57765" y="1028700"/>
            <a:ext cx="3924300" cy="34480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607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" dirty="0"/>
              <a:t>Defining </a:t>
            </a:r>
            <a:r>
              <a:rPr spc="20" dirty="0"/>
              <a:t>Ingress</a:t>
            </a:r>
            <a:r>
              <a:rPr spc="-60" dirty="0"/>
              <a:t> </a:t>
            </a:r>
            <a:r>
              <a:rPr spc="15" dirty="0"/>
              <a:t>Rules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879482" y="1048442"/>
            <a:ext cx="3831590" cy="3358515"/>
          </a:xfrm>
          <a:prstGeom prst="rect">
            <a:avLst/>
          </a:prstGeom>
          <a:ln w="12700">
            <a:solidFill>
              <a:srgbClr val="1B577B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 marL="585470" marR="1407160">
              <a:lnSpc>
                <a:spcPts val="1280"/>
              </a:lnSpc>
              <a:spcBef>
                <a:spcPts val="919"/>
              </a:spcBef>
            </a:pPr>
            <a:r>
              <a:rPr sz="1100" spc="15" dirty="0">
                <a:latin typeface="Calibri"/>
                <a:cs typeface="Calibri"/>
              </a:rPr>
              <a:t>apiVersion:</a:t>
            </a:r>
            <a:r>
              <a:rPr sz="1100" spc="-135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extensions/v1beta1  </a:t>
            </a:r>
            <a:r>
              <a:rPr sz="1100" spc="20" dirty="0">
                <a:latin typeface="Calibri"/>
                <a:cs typeface="Calibri"/>
              </a:rPr>
              <a:t>kind:</a:t>
            </a:r>
            <a:r>
              <a:rPr sz="1100" spc="-105" dirty="0">
                <a:latin typeface="Calibri"/>
                <a:cs typeface="Calibri"/>
              </a:rPr>
              <a:t> </a:t>
            </a:r>
            <a:r>
              <a:rPr sz="1100" spc="15" dirty="0">
                <a:latin typeface="Calibri"/>
                <a:cs typeface="Calibri"/>
              </a:rPr>
              <a:t>Ingress</a:t>
            </a:r>
            <a:endParaRPr sz="1100">
              <a:latin typeface="Calibri"/>
              <a:cs typeface="Calibri"/>
            </a:endParaRPr>
          </a:p>
          <a:p>
            <a:pPr marL="585470">
              <a:lnSpc>
                <a:spcPts val="1315"/>
              </a:lnSpc>
            </a:pPr>
            <a:r>
              <a:rPr sz="1100" spc="10" dirty="0">
                <a:latin typeface="Calibri"/>
                <a:cs typeface="Calibri"/>
              </a:rPr>
              <a:t>metadata:</a:t>
            </a:r>
            <a:endParaRPr sz="1100">
              <a:latin typeface="Calibri"/>
              <a:cs typeface="Calibri"/>
            </a:endParaRPr>
          </a:p>
          <a:p>
            <a:pPr marL="652145" marR="1438910">
              <a:lnSpc>
                <a:spcPts val="1280"/>
              </a:lnSpc>
              <a:spcBef>
                <a:spcPts val="105"/>
              </a:spcBef>
            </a:pPr>
            <a:r>
              <a:rPr sz="1100" spc="20" dirty="0">
                <a:latin typeface="Calibri"/>
                <a:cs typeface="Calibri"/>
              </a:rPr>
              <a:t>name: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simple-fanout-example  </a:t>
            </a:r>
            <a:r>
              <a:rPr sz="1100" spc="15" dirty="0">
                <a:latin typeface="Calibri"/>
                <a:cs typeface="Calibri"/>
              </a:rPr>
              <a:t>annotations:</a:t>
            </a:r>
            <a:endParaRPr sz="1100">
              <a:latin typeface="Calibri"/>
              <a:cs typeface="Calibri"/>
            </a:endParaRPr>
          </a:p>
          <a:p>
            <a:pPr marL="585470" marR="558165" indent="123825">
              <a:lnSpc>
                <a:spcPts val="1280"/>
              </a:lnSpc>
              <a:spcBef>
                <a:spcPts val="70"/>
              </a:spcBef>
            </a:pPr>
            <a:r>
              <a:rPr sz="1100" dirty="0">
                <a:latin typeface="Calibri"/>
                <a:cs typeface="Calibri"/>
              </a:rPr>
              <a:t>nginx.ingress.kubernetes.io/rewrite-target: </a:t>
            </a:r>
            <a:r>
              <a:rPr sz="1100" spc="10" dirty="0">
                <a:latin typeface="Calibri"/>
                <a:cs typeface="Calibri"/>
              </a:rPr>
              <a:t>/  </a:t>
            </a:r>
            <a:r>
              <a:rPr sz="1100" spc="15" dirty="0">
                <a:latin typeface="Calibri"/>
                <a:cs typeface="Calibri"/>
              </a:rPr>
              <a:t>spec:</a:t>
            </a:r>
            <a:endParaRPr sz="1100">
              <a:latin typeface="Calibri"/>
              <a:cs typeface="Calibri"/>
            </a:endParaRPr>
          </a:p>
          <a:p>
            <a:pPr marL="652145">
              <a:lnSpc>
                <a:spcPts val="1315"/>
              </a:lnSpc>
            </a:pPr>
            <a:r>
              <a:rPr sz="1100" spc="20" dirty="0">
                <a:latin typeface="Calibri"/>
                <a:cs typeface="Calibri"/>
              </a:rPr>
              <a:t>rules:</a:t>
            </a:r>
            <a:endParaRPr sz="1100">
              <a:latin typeface="Calibri"/>
              <a:cs typeface="Calibri"/>
            </a:endParaRPr>
          </a:p>
          <a:p>
            <a:pPr marL="652145">
              <a:lnSpc>
                <a:spcPts val="1300"/>
              </a:lnSpc>
              <a:spcBef>
                <a:spcPts val="35"/>
              </a:spcBef>
            </a:pPr>
            <a:r>
              <a:rPr sz="1100" spc="5" dirty="0">
                <a:latin typeface="Calibri"/>
                <a:cs typeface="Calibri"/>
              </a:rPr>
              <a:t>-</a:t>
            </a:r>
            <a:r>
              <a:rPr sz="1100" spc="-160" dirty="0">
                <a:latin typeface="Calibri"/>
                <a:cs typeface="Calibri"/>
              </a:rPr>
              <a:t> </a:t>
            </a:r>
            <a:r>
              <a:rPr sz="1100" spc="10" dirty="0">
                <a:latin typeface="Calibri"/>
                <a:cs typeface="Calibri"/>
              </a:rPr>
              <a:t>http:</a:t>
            </a:r>
            <a:endParaRPr sz="1100">
              <a:latin typeface="Calibri"/>
              <a:cs typeface="Calibri"/>
            </a:endParaRPr>
          </a:p>
          <a:p>
            <a:pPr marL="775970">
              <a:lnSpc>
                <a:spcPts val="1300"/>
              </a:lnSpc>
            </a:pPr>
            <a:r>
              <a:rPr sz="1100" spc="10" dirty="0">
                <a:latin typeface="Calibri"/>
                <a:cs typeface="Calibri"/>
              </a:rPr>
              <a:t>paths:</a:t>
            </a:r>
            <a:endParaRPr sz="1100">
              <a:latin typeface="Calibri"/>
              <a:cs typeface="Calibri"/>
            </a:endParaRPr>
          </a:p>
          <a:p>
            <a:pPr marL="842644" marR="2388870" indent="-66675">
              <a:lnSpc>
                <a:spcPts val="1280"/>
              </a:lnSpc>
              <a:spcBef>
                <a:spcPts val="110"/>
              </a:spcBef>
            </a:pPr>
            <a:r>
              <a:rPr sz="1100" spc="5" dirty="0">
                <a:latin typeface="Calibri"/>
                <a:cs typeface="Calibri"/>
              </a:rPr>
              <a:t>- </a:t>
            </a:r>
            <a:r>
              <a:rPr sz="1100" spc="10" dirty="0">
                <a:latin typeface="Calibri"/>
                <a:cs typeface="Calibri"/>
              </a:rPr>
              <a:t>path:</a:t>
            </a:r>
            <a:r>
              <a:rPr sz="1100" spc="-18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/foo  </a:t>
            </a:r>
            <a:r>
              <a:rPr sz="1100" spc="15" dirty="0">
                <a:latin typeface="Calibri"/>
                <a:cs typeface="Calibri"/>
              </a:rPr>
              <a:t>backend:</a:t>
            </a:r>
            <a:endParaRPr sz="1100">
              <a:latin typeface="Calibri"/>
              <a:cs typeface="Calibri"/>
            </a:endParaRPr>
          </a:p>
          <a:p>
            <a:pPr marL="899794" marR="1781810">
              <a:lnSpc>
                <a:spcPts val="1350"/>
              </a:lnSpc>
              <a:spcBef>
                <a:spcPts val="10"/>
              </a:spcBef>
            </a:pPr>
            <a:r>
              <a:rPr sz="1100" spc="15" dirty="0">
                <a:latin typeface="Calibri"/>
                <a:cs typeface="Calibri"/>
              </a:rPr>
              <a:t>serviceName:</a:t>
            </a:r>
            <a:r>
              <a:rPr sz="1100" spc="-150" dirty="0">
                <a:latin typeface="Calibri"/>
                <a:cs typeface="Calibri"/>
              </a:rPr>
              <a:t> </a:t>
            </a:r>
            <a:r>
              <a:rPr sz="1100" spc="20" dirty="0">
                <a:latin typeface="Calibri"/>
                <a:cs typeface="Calibri"/>
              </a:rPr>
              <a:t>nginx  </a:t>
            </a:r>
            <a:r>
              <a:rPr sz="1100" spc="15" dirty="0">
                <a:latin typeface="Calibri"/>
                <a:cs typeface="Calibri"/>
              </a:rPr>
              <a:t>servicePort:</a:t>
            </a:r>
            <a:r>
              <a:rPr sz="1100" spc="-11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80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7693" y="2353236"/>
            <a:ext cx="3674745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 </a:t>
            </a:r>
            <a:r>
              <a:rPr sz="1350" spc="-20" dirty="0">
                <a:latin typeface="Calibri"/>
                <a:cs typeface="Calibri"/>
              </a:rPr>
              <a:t>rule, </a:t>
            </a:r>
            <a:r>
              <a:rPr sz="1350" spc="-10" dirty="0">
                <a:latin typeface="Calibri"/>
                <a:cs typeface="Calibri"/>
              </a:rPr>
              <a:t>will redirect </a:t>
            </a:r>
            <a:r>
              <a:rPr sz="1350" spc="5" dirty="0">
                <a:latin typeface="Calibri"/>
                <a:cs typeface="Calibri"/>
              </a:rPr>
              <a:t>traffic </a:t>
            </a:r>
            <a:r>
              <a:rPr sz="1350" spc="-5" dirty="0">
                <a:latin typeface="Calibri"/>
                <a:cs typeface="Calibri"/>
              </a:rPr>
              <a:t>which </a:t>
            </a:r>
            <a:r>
              <a:rPr sz="1350" dirty="0">
                <a:latin typeface="Calibri"/>
                <a:cs typeface="Calibri"/>
              </a:rPr>
              <a:t>asks </a:t>
            </a:r>
            <a:r>
              <a:rPr sz="1350" spc="20" dirty="0">
                <a:latin typeface="Calibri"/>
                <a:cs typeface="Calibri"/>
              </a:rPr>
              <a:t>for</a:t>
            </a:r>
            <a:endParaRPr sz="1350">
              <a:latin typeface="Calibri"/>
              <a:cs typeface="Calibri"/>
            </a:endParaRPr>
          </a:p>
          <a:p>
            <a:pPr algn="ctr">
              <a:lnSpc>
                <a:spcPts val="1600"/>
              </a:lnSpc>
            </a:pPr>
            <a:r>
              <a:rPr sz="1350" spc="15" dirty="0">
                <a:latin typeface="Calibri"/>
                <a:cs typeface="Calibri"/>
              </a:rPr>
              <a:t>/foo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30" dirty="0">
                <a:latin typeface="Calibri"/>
                <a:cs typeface="Calibri"/>
              </a:rPr>
              <a:t>nginx </a:t>
            </a:r>
            <a:r>
              <a:rPr sz="1350" spc="-5" dirty="0">
                <a:latin typeface="Calibri"/>
                <a:cs typeface="Calibri"/>
              </a:rPr>
              <a:t>service. </a:t>
            </a:r>
            <a:r>
              <a:rPr sz="1350" spc="-20" dirty="0">
                <a:latin typeface="Calibri"/>
                <a:cs typeface="Calibri"/>
              </a:rPr>
              <a:t>All </a:t>
            </a:r>
            <a:r>
              <a:rPr sz="1350" dirty="0">
                <a:latin typeface="Calibri"/>
                <a:cs typeface="Calibri"/>
              </a:rPr>
              <a:t>other </a:t>
            </a:r>
            <a:r>
              <a:rPr sz="1350" spc="-15" dirty="0">
                <a:latin typeface="Calibri"/>
                <a:cs typeface="Calibri"/>
              </a:rPr>
              <a:t>requests </a:t>
            </a:r>
            <a:r>
              <a:rPr sz="1350" spc="-10" dirty="0">
                <a:latin typeface="Calibri"/>
                <a:cs typeface="Calibri"/>
              </a:rPr>
              <a:t>will</a:t>
            </a:r>
            <a:r>
              <a:rPr sz="1350" spc="-145" dirty="0">
                <a:latin typeface="Calibri"/>
                <a:cs typeface="Calibri"/>
              </a:rPr>
              <a:t> </a:t>
            </a:r>
            <a:r>
              <a:rPr sz="1350" spc="-20" dirty="0">
                <a:latin typeface="Calibri"/>
                <a:cs typeface="Calibri"/>
              </a:rPr>
              <a:t>be</a:t>
            </a:r>
            <a:endParaRPr sz="1350">
              <a:latin typeface="Calibri"/>
              <a:cs typeface="Calibri"/>
            </a:endParaRPr>
          </a:p>
          <a:p>
            <a:pPr marR="207645" algn="ctr">
              <a:lnSpc>
                <a:spcPct val="100000"/>
              </a:lnSpc>
              <a:spcBef>
                <a:spcPts val="35"/>
              </a:spcBef>
            </a:pPr>
            <a:r>
              <a:rPr sz="1350" spc="-10" dirty="0">
                <a:latin typeface="Calibri"/>
                <a:cs typeface="Calibri"/>
              </a:rPr>
              <a:t>redirected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20" dirty="0">
                <a:latin typeface="Calibri"/>
                <a:cs typeface="Calibri"/>
              </a:rPr>
              <a:t>ingress </a:t>
            </a:r>
            <a:r>
              <a:rPr sz="1350" spc="-5" dirty="0">
                <a:latin typeface="Calibri"/>
                <a:cs typeface="Calibri"/>
              </a:rPr>
              <a:t>controller’s default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page.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50774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Deploying </a:t>
            </a:r>
            <a:r>
              <a:rPr spc="20" dirty="0"/>
              <a:t>Ingress</a:t>
            </a:r>
            <a:r>
              <a:rPr spc="-80" dirty="0"/>
              <a:t> </a:t>
            </a:r>
            <a:r>
              <a:rPr spc="15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1304925" y="1657350"/>
            <a:ext cx="6638940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19490" y="1724025"/>
            <a:ext cx="24288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927" y="1672345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6470279" y="0"/>
                </a:moveTo>
                <a:lnTo>
                  <a:pt x="0" y="0"/>
                </a:lnTo>
                <a:lnTo>
                  <a:pt x="0" y="396483"/>
                </a:lnTo>
                <a:lnTo>
                  <a:pt x="79248" y="475731"/>
                </a:lnTo>
                <a:lnTo>
                  <a:pt x="6549527" y="475731"/>
                </a:lnTo>
                <a:lnTo>
                  <a:pt x="6549527" y="79248"/>
                </a:lnTo>
                <a:lnTo>
                  <a:pt x="64702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926" y="1672346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0" y="0"/>
                </a:moveTo>
                <a:lnTo>
                  <a:pt x="6470279" y="0"/>
                </a:lnTo>
                <a:lnTo>
                  <a:pt x="6549527" y="79247"/>
                </a:lnTo>
                <a:lnTo>
                  <a:pt x="6549527" y="475731"/>
                </a:lnTo>
                <a:lnTo>
                  <a:pt x="79247" y="475731"/>
                </a:lnTo>
                <a:lnTo>
                  <a:pt x="0" y="3964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750" y="1428750"/>
            <a:ext cx="1371600" cy="43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4975" y="1428750"/>
            <a:ext cx="8382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219" y="1467392"/>
            <a:ext cx="1243330" cy="306705"/>
          </a:xfrm>
          <a:custGeom>
            <a:avLst/>
            <a:gdLst/>
            <a:ahLst/>
            <a:cxnLst/>
            <a:rect l="l" t="t" r="r" b="b"/>
            <a:pathLst>
              <a:path w="1243330" h="306705">
                <a:moveTo>
                  <a:pt x="0" y="306299"/>
                </a:moveTo>
                <a:lnTo>
                  <a:pt x="1243273" y="306299"/>
                </a:lnTo>
                <a:lnTo>
                  <a:pt x="1243273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6296" y="1050350"/>
            <a:ext cx="4820285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</a:t>
            </a:r>
            <a:r>
              <a:rPr sz="1350" spc="-20" dirty="0">
                <a:latin typeface="Calibri"/>
                <a:cs typeface="Calibri"/>
              </a:rPr>
              <a:t>ingress </a:t>
            </a:r>
            <a:r>
              <a:rPr sz="1350" spc="-15" dirty="0">
                <a:latin typeface="Calibri"/>
                <a:cs typeface="Calibri"/>
              </a:rPr>
              <a:t>rules,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3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038860">
              <a:lnSpc>
                <a:spcPct val="1000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2753995">
              <a:lnSpc>
                <a:spcPct val="100000"/>
              </a:lnSpc>
              <a:spcBef>
                <a:spcPts val="66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–f</a:t>
            </a:r>
            <a:r>
              <a:rPr sz="1350" spc="-12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ingress.yaml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52550" y="2676525"/>
            <a:ext cx="6553200" cy="1724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368299" y="2686367"/>
            <a:ext cx="6468374" cy="164807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21183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" dirty="0"/>
              <a:t>Viewing </a:t>
            </a:r>
            <a:r>
              <a:rPr spc="20" dirty="0"/>
              <a:t>Ingress</a:t>
            </a:r>
            <a:r>
              <a:rPr spc="-70" dirty="0"/>
              <a:t> </a:t>
            </a:r>
            <a:r>
              <a:rPr spc="15" dirty="0"/>
              <a:t>Rules</a:t>
            </a:r>
          </a:p>
        </p:txBody>
      </p:sp>
      <p:sp>
        <p:nvSpPr>
          <p:cNvPr id="3" name="object 3"/>
          <p:cNvSpPr/>
          <p:nvPr/>
        </p:nvSpPr>
        <p:spPr>
          <a:xfrm>
            <a:off x="1304925" y="1657350"/>
            <a:ext cx="6638940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43350" y="1724025"/>
            <a:ext cx="13906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20927" y="1672345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6470279" y="0"/>
                </a:moveTo>
                <a:lnTo>
                  <a:pt x="0" y="0"/>
                </a:lnTo>
                <a:lnTo>
                  <a:pt x="0" y="396483"/>
                </a:lnTo>
                <a:lnTo>
                  <a:pt x="79248" y="475731"/>
                </a:lnTo>
                <a:lnTo>
                  <a:pt x="6549527" y="475731"/>
                </a:lnTo>
                <a:lnTo>
                  <a:pt x="6549527" y="79248"/>
                </a:lnTo>
                <a:lnTo>
                  <a:pt x="64702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20926" y="1672346"/>
            <a:ext cx="6550025" cy="476250"/>
          </a:xfrm>
          <a:custGeom>
            <a:avLst/>
            <a:gdLst/>
            <a:ahLst/>
            <a:cxnLst/>
            <a:rect l="l" t="t" r="r" b="b"/>
            <a:pathLst>
              <a:path w="6550025" h="476250">
                <a:moveTo>
                  <a:pt x="0" y="0"/>
                </a:moveTo>
                <a:lnTo>
                  <a:pt x="6470279" y="0"/>
                </a:lnTo>
                <a:lnTo>
                  <a:pt x="6549527" y="79247"/>
                </a:lnTo>
                <a:lnTo>
                  <a:pt x="6549527" y="475731"/>
                </a:lnTo>
                <a:lnTo>
                  <a:pt x="79247" y="475731"/>
                </a:lnTo>
                <a:lnTo>
                  <a:pt x="0" y="39648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28750" y="1428750"/>
            <a:ext cx="1371600" cy="43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04975" y="1428750"/>
            <a:ext cx="8382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66219" y="1467392"/>
            <a:ext cx="1243330" cy="306705"/>
          </a:xfrm>
          <a:custGeom>
            <a:avLst/>
            <a:gdLst/>
            <a:ahLst/>
            <a:cxnLst/>
            <a:rect l="l" t="t" r="r" b="b"/>
            <a:pathLst>
              <a:path w="1243330" h="306705">
                <a:moveTo>
                  <a:pt x="0" y="306299"/>
                </a:moveTo>
                <a:lnTo>
                  <a:pt x="1243273" y="306299"/>
                </a:lnTo>
                <a:lnTo>
                  <a:pt x="1243273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6296" y="1050350"/>
            <a:ext cx="4310380" cy="969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list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20" dirty="0">
                <a:latin typeface="Calibri"/>
                <a:cs typeface="Calibri"/>
              </a:rPr>
              <a:t>ingress </a:t>
            </a:r>
            <a:r>
              <a:rPr sz="1350" spc="-15" dirty="0">
                <a:latin typeface="Calibri"/>
                <a:cs typeface="Calibri"/>
              </a:rPr>
              <a:t>rules </a:t>
            </a:r>
            <a:r>
              <a:rPr sz="1350" dirty="0">
                <a:latin typeface="Calibri"/>
                <a:cs typeface="Calibri"/>
              </a:rPr>
              <a:t>we </a:t>
            </a:r>
            <a:r>
              <a:rPr sz="1350" spc="-15" dirty="0">
                <a:latin typeface="Calibri"/>
                <a:cs typeface="Calibri"/>
              </a:rPr>
              <a:t>use 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21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syntax: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50">
              <a:latin typeface="Times New Roman"/>
              <a:cs typeface="Times New Roman"/>
            </a:endParaRPr>
          </a:p>
          <a:p>
            <a:pPr marL="1038860">
              <a:lnSpc>
                <a:spcPct val="1000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3278504">
              <a:lnSpc>
                <a:spcPct val="100000"/>
              </a:lnSpc>
              <a:spcBef>
                <a:spcPts val="66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get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428750" y="2638425"/>
            <a:ext cx="6343650" cy="16383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37894" y="2654542"/>
            <a:ext cx="6268333" cy="15528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21335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55900" algn="l"/>
              </a:tabLst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r>
              <a:rPr sz="3950" b="0" spc="-20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Dashboard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5" y="183256"/>
            <a:ext cx="33858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spc="15" dirty="0">
                <a:solidFill>
                  <a:srgbClr val="5F4778"/>
                </a:solidFill>
                <a:latin typeface="Calibri"/>
                <a:cs typeface="Calibri"/>
              </a:rPr>
              <a:t>Kubernetes</a:t>
            </a:r>
            <a:r>
              <a:rPr sz="2750" b="1" spc="-40" dirty="0">
                <a:solidFill>
                  <a:srgbClr val="5F4778"/>
                </a:solidFill>
                <a:latin typeface="Calibri"/>
                <a:cs typeface="Calibri"/>
              </a:rPr>
              <a:t> </a:t>
            </a:r>
            <a:r>
              <a:rPr sz="2750" b="1" spc="5" dirty="0">
                <a:solidFill>
                  <a:srgbClr val="5F4778"/>
                </a:solidFill>
                <a:latin typeface="Calibri"/>
                <a:cs typeface="Calibri"/>
              </a:rPr>
              <a:t>Dashboard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14730" y="1133154"/>
            <a:ext cx="607822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spc="-5" dirty="0">
                <a:latin typeface="Calibri"/>
                <a:cs typeface="Calibri"/>
              </a:rPr>
              <a:t>Dashboard </a:t>
            </a:r>
            <a:r>
              <a:rPr sz="1350" spc="-10" dirty="0">
                <a:latin typeface="Calibri"/>
                <a:cs typeface="Calibri"/>
              </a:rPr>
              <a:t>is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web-based </a:t>
            </a:r>
            <a:r>
              <a:rPr sz="1350" spc="-15" dirty="0">
                <a:latin typeface="Calibri"/>
                <a:cs typeface="Calibri"/>
              </a:rPr>
              <a:t>Kubernetes user </a:t>
            </a:r>
            <a:r>
              <a:rPr sz="1350" dirty="0">
                <a:latin typeface="Calibri"/>
                <a:cs typeface="Calibri"/>
              </a:rPr>
              <a:t>interface. </a:t>
            </a:r>
            <a:r>
              <a:rPr sz="1350" spc="-10" dirty="0">
                <a:latin typeface="Calibri"/>
                <a:cs typeface="Calibri"/>
              </a:rPr>
              <a:t>You </a:t>
            </a:r>
            <a:r>
              <a:rPr sz="1350" spc="15" dirty="0">
                <a:latin typeface="Calibri"/>
                <a:cs typeface="Calibri"/>
              </a:rPr>
              <a:t>can </a:t>
            </a:r>
            <a:r>
              <a:rPr sz="1350" spc="-15" dirty="0">
                <a:latin typeface="Calibri"/>
                <a:cs typeface="Calibri"/>
              </a:rPr>
              <a:t>use </a:t>
            </a:r>
            <a:r>
              <a:rPr sz="1350" spc="-5" dirty="0">
                <a:latin typeface="Calibri"/>
                <a:cs typeface="Calibri"/>
              </a:rPr>
              <a:t>Dashboard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deploy  </a:t>
            </a:r>
            <a:r>
              <a:rPr sz="1350" spc="-5" dirty="0">
                <a:latin typeface="Calibri"/>
                <a:cs typeface="Calibri"/>
              </a:rPr>
              <a:t>containerized applications </a:t>
            </a:r>
            <a:r>
              <a:rPr sz="1350" dirty="0">
                <a:latin typeface="Calibri"/>
                <a:cs typeface="Calibri"/>
              </a:rPr>
              <a:t>to a </a:t>
            </a:r>
            <a:r>
              <a:rPr sz="1350" spc="-15" dirty="0">
                <a:latin typeface="Calibri"/>
                <a:cs typeface="Calibri"/>
              </a:rPr>
              <a:t>Kubernetes </a:t>
            </a:r>
            <a:r>
              <a:rPr sz="1350" spc="-25" dirty="0">
                <a:latin typeface="Calibri"/>
                <a:cs typeface="Calibri"/>
              </a:rPr>
              <a:t>cluster, </a:t>
            </a:r>
            <a:r>
              <a:rPr sz="1350" spc="-5" dirty="0">
                <a:latin typeface="Calibri"/>
                <a:cs typeface="Calibri"/>
              </a:rPr>
              <a:t>troubleshoot your containerized  application and </a:t>
            </a:r>
            <a:r>
              <a:rPr sz="1350" spc="-10" dirty="0">
                <a:latin typeface="Calibri"/>
                <a:cs typeface="Calibri"/>
              </a:rPr>
              <a:t>manage cluster</a:t>
            </a:r>
            <a:r>
              <a:rPr sz="1350" spc="5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resources.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90878" y="2169806"/>
            <a:ext cx="4715012" cy="2819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0377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Installing </a:t>
            </a:r>
            <a:r>
              <a:rPr spc="15" dirty="0"/>
              <a:t>Kubernetes</a:t>
            </a:r>
            <a:r>
              <a:rPr spc="-5" dirty="0"/>
              <a:t> </a:t>
            </a:r>
            <a:r>
              <a:rPr spc="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409575" y="1514475"/>
            <a:ext cx="8410590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23900" y="1571625"/>
            <a:ext cx="7781940" cy="904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9018" y="1535795"/>
            <a:ext cx="8321040" cy="861060"/>
          </a:xfrm>
          <a:custGeom>
            <a:avLst/>
            <a:gdLst/>
            <a:ahLst/>
            <a:cxnLst/>
            <a:rect l="l" t="t" r="r" b="b"/>
            <a:pathLst>
              <a:path w="8321040" h="861060">
                <a:moveTo>
                  <a:pt x="8177406" y="0"/>
                </a:moveTo>
                <a:lnTo>
                  <a:pt x="0" y="0"/>
                </a:lnTo>
                <a:lnTo>
                  <a:pt x="0" y="717188"/>
                </a:lnTo>
                <a:lnTo>
                  <a:pt x="143423" y="860563"/>
                </a:lnTo>
                <a:lnTo>
                  <a:pt x="8320906" y="860563"/>
                </a:lnTo>
                <a:lnTo>
                  <a:pt x="8320906" y="143530"/>
                </a:lnTo>
                <a:lnTo>
                  <a:pt x="817740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9018" y="1535795"/>
            <a:ext cx="8321040" cy="861060"/>
          </a:xfrm>
          <a:custGeom>
            <a:avLst/>
            <a:gdLst/>
            <a:ahLst/>
            <a:cxnLst/>
            <a:rect l="l" t="t" r="r" b="b"/>
            <a:pathLst>
              <a:path w="8321040" h="861060">
                <a:moveTo>
                  <a:pt x="0" y="0"/>
                </a:moveTo>
                <a:lnTo>
                  <a:pt x="8177405" y="0"/>
                </a:lnTo>
                <a:lnTo>
                  <a:pt x="8320905" y="143530"/>
                </a:lnTo>
                <a:lnTo>
                  <a:pt x="8320905" y="860563"/>
                </a:lnTo>
                <a:lnTo>
                  <a:pt x="143423" y="860563"/>
                </a:lnTo>
                <a:lnTo>
                  <a:pt x="0" y="717188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1295400"/>
            <a:ext cx="1857375" cy="43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66800" y="1295400"/>
            <a:ext cx="8382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4322" y="1330994"/>
            <a:ext cx="1722755" cy="306705"/>
          </a:xfrm>
          <a:custGeom>
            <a:avLst/>
            <a:gdLst/>
            <a:ahLst/>
            <a:cxnLst/>
            <a:rect l="l" t="t" r="r" b="b"/>
            <a:pathLst>
              <a:path w="1722755" h="306705">
                <a:moveTo>
                  <a:pt x="0" y="306299"/>
                </a:moveTo>
                <a:lnTo>
                  <a:pt x="1722750" y="306299"/>
                </a:lnTo>
                <a:lnTo>
                  <a:pt x="1722750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336" y="922334"/>
            <a:ext cx="7950834" cy="135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70" dirty="0">
                <a:latin typeface="Calibri"/>
                <a:cs typeface="Calibri"/>
              </a:rPr>
              <a:t>To </a:t>
            </a:r>
            <a:r>
              <a:rPr sz="1350" spc="-10" dirty="0">
                <a:latin typeface="Calibri"/>
                <a:cs typeface="Calibri"/>
              </a:rPr>
              <a:t>install </a:t>
            </a:r>
            <a:r>
              <a:rPr sz="1350" spc="-20" dirty="0">
                <a:latin typeface="Calibri"/>
                <a:cs typeface="Calibri"/>
              </a:rPr>
              <a:t>Kubernetes </a:t>
            </a:r>
            <a:r>
              <a:rPr sz="1350" spc="-10" dirty="0">
                <a:latin typeface="Calibri"/>
                <a:cs typeface="Calibri"/>
              </a:rPr>
              <a:t>Dashboard, </a:t>
            </a:r>
            <a:r>
              <a:rPr sz="1350" dirty="0">
                <a:latin typeface="Calibri"/>
                <a:cs typeface="Calibri"/>
              </a:rPr>
              <a:t>execute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following</a:t>
            </a:r>
            <a:r>
              <a:rPr sz="1350" spc="-1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R="5814695" algn="ctr">
              <a:lnSpc>
                <a:spcPct val="1000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495300" marR="5080" indent="-10160" algn="ctr">
              <a:lnSpc>
                <a:spcPct val="99700"/>
              </a:lnSpc>
              <a:spcBef>
                <a:spcPts val="56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-f                                                  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https://raw.githubusercontent.com/kubernetes/dashboard/master/aio/deploy/recommended/kubernetes- 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dashboard.yaml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03703" y="2577629"/>
            <a:ext cx="5771388" cy="21797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88061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Accessing </a:t>
            </a:r>
            <a:r>
              <a:rPr spc="15" dirty="0"/>
              <a:t>Kubernetes</a:t>
            </a:r>
            <a:r>
              <a:rPr spc="75" dirty="0"/>
              <a:t> </a:t>
            </a:r>
            <a:r>
              <a:rPr spc="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1771650" y="1514475"/>
            <a:ext cx="5781675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66975" y="1581150"/>
            <a:ext cx="442914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91843" y="1528175"/>
            <a:ext cx="5683250" cy="486409"/>
          </a:xfrm>
          <a:custGeom>
            <a:avLst/>
            <a:gdLst/>
            <a:ahLst/>
            <a:cxnLst/>
            <a:rect l="l" t="t" r="r" b="b"/>
            <a:pathLst>
              <a:path w="5683250" h="486410">
                <a:moveTo>
                  <a:pt x="5602361" y="0"/>
                </a:moveTo>
                <a:lnTo>
                  <a:pt x="0" y="0"/>
                </a:lnTo>
                <a:lnTo>
                  <a:pt x="0" y="404774"/>
                </a:lnTo>
                <a:lnTo>
                  <a:pt x="81021" y="485790"/>
                </a:lnTo>
                <a:lnTo>
                  <a:pt x="5683255" y="485790"/>
                </a:lnTo>
                <a:lnTo>
                  <a:pt x="5683255" y="80924"/>
                </a:lnTo>
                <a:lnTo>
                  <a:pt x="5602361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791842" y="1528175"/>
            <a:ext cx="5683250" cy="486409"/>
          </a:xfrm>
          <a:custGeom>
            <a:avLst/>
            <a:gdLst/>
            <a:ahLst/>
            <a:cxnLst/>
            <a:rect l="l" t="t" r="r" b="b"/>
            <a:pathLst>
              <a:path w="5683250" h="486410">
                <a:moveTo>
                  <a:pt x="0" y="0"/>
                </a:moveTo>
                <a:lnTo>
                  <a:pt x="5602361" y="0"/>
                </a:lnTo>
                <a:lnTo>
                  <a:pt x="5683254" y="80924"/>
                </a:lnTo>
                <a:lnTo>
                  <a:pt x="5683254" y="485790"/>
                </a:lnTo>
                <a:lnTo>
                  <a:pt x="81021" y="485790"/>
                </a:lnTo>
                <a:lnTo>
                  <a:pt x="0" y="404774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6425" y="1295400"/>
            <a:ext cx="1857375" cy="4381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09825" y="1295400"/>
            <a:ext cx="8382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18966" y="1330994"/>
            <a:ext cx="1723389" cy="306705"/>
          </a:xfrm>
          <a:custGeom>
            <a:avLst/>
            <a:gdLst/>
            <a:ahLst/>
            <a:cxnLst/>
            <a:rect l="l" t="t" r="r" b="b"/>
            <a:pathLst>
              <a:path w="1723389" h="306705">
                <a:moveTo>
                  <a:pt x="0" y="306299"/>
                </a:moveTo>
                <a:lnTo>
                  <a:pt x="1722763" y="306299"/>
                </a:lnTo>
                <a:lnTo>
                  <a:pt x="1722763" y="0"/>
                </a:lnTo>
                <a:lnTo>
                  <a:pt x="0" y="0"/>
                </a:lnTo>
                <a:lnTo>
                  <a:pt x="0" y="306299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4336" y="922334"/>
            <a:ext cx="6307455" cy="958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latin typeface="Calibri"/>
                <a:cs typeface="Calibri"/>
              </a:rPr>
              <a:t>Change the </a:t>
            </a:r>
            <a:r>
              <a:rPr sz="1350" spc="-5" dirty="0">
                <a:latin typeface="Calibri"/>
                <a:cs typeface="Calibri"/>
              </a:rPr>
              <a:t>service </a:t>
            </a:r>
            <a:r>
              <a:rPr sz="1350" spc="-15" dirty="0">
                <a:latin typeface="Calibri"/>
                <a:cs typeface="Calibri"/>
              </a:rPr>
              <a:t>type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0" dirty="0">
                <a:latin typeface="Calibri"/>
                <a:cs typeface="Calibri"/>
              </a:rPr>
              <a:t>kubernetes-dashboard </a:t>
            </a:r>
            <a:r>
              <a:rPr sz="1350" dirty="0">
                <a:latin typeface="Calibri"/>
                <a:cs typeface="Calibri"/>
              </a:rPr>
              <a:t>to</a:t>
            </a:r>
            <a:r>
              <a:rPr sz="1350" spc="-9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NodePort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 marL="2182495">
              <a:lnSpc>
                <a:spcPct val="100000"/>
              </a:lnSpc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endParaRPr sz="1350">
              <a:latin typeface="Calibri"/>
              <a:cs typeface="Calibri"/>
            </a:endParaRPr>
          </a:p>
          <a:p>
            <a:pPr marL="2238375">
              <a:lnSpc>
                <a:spcPct val="100000"/>
              </a:lnSpc>
              <a:spcBef>
                <a:spcPts val="645"/>
              </a:spcBef>
            </a:pP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-n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kube-system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edit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service</a:t>
            </a:r>
            <a:r>
              <a:rPr sz="1350" spc="6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kubernetes-dashboard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71800" y="2114550"/>
            <a:ext cx="3381389" cy="270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983102" y="2125778"/>
            <a:ext cx="3300740" cy="26261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525145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0" dirty="0"/>
              <a:t>Logging </a:t>
            </a:r>
            <a:r>
              <a:rPr spc="10" dirty="0"/>
              <a:t>into </a:t>
            </a:r>
            <a:r>
              <a:rPr spc="15" dirty="0"/>
              <a:t>Kubernetes</a:t>
            </a:r>
            <a:r>
              <a:rPr spc="-114" dirty="0"/>
              <a:t> </a:t>
            </a:r>
            <a:r>
              <a:rPr spc="5" dirty="0"/>
              <a:t>Dashboard</a:t>
            </a:r>
          </a:p>
        </p:txBody>
      </p:sp>
      <p:sp>
        <p:nvSpPr>
          <p:cNvPr id="3" name="object 3"/>
          <p:cNvSpPr/>
          <p:nvPr/>
        </p:nvSpPr>
        <p:spPr>
          <a:xfrm>
            <a:off x="523875" y="1885950"/>
            <a:ext cx="8410590" cy="2505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5800" y="2095500"/>
            <a:ext cx="7962900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9377" y="1906402"/>
            <a:ext cx="8321040" cy="2413635"/>
          </a:xfrm>
          <a:custGeom>
            <a:avLst/>
            <a:gdLst/>
            <a:ahLst/>
            <a:cxnLst/>
            <a:rect l="l" t="t" r="r" b="b"/>
            <a:pathLst>
              <a:path w="8321040" h="2413635">
                <a:moveTo>
                  <a:pt x="7918579" y="0"/>
                </a:moveTo>
                <a:lnTo>
                  <a:pt x="0" y="0"/>
                </a:lnTo>
                <a:lnTo>
                  <a:pt x="0" y="2011100"/>
                </a:lnTo>
                <a:lnTo>
                  <a:pt x="402241" y="2413351"/>
                </a:lnTo>
                <a:lnTo>
                  <a:pt x="8320915" y="2413351"/>
                </a:lnTo>
                <a:lnTo>
                  <a:pt x="8320915" y="402207"/>
                </a:lnTo>
                <a:lnTo>
                  <a:pt x="791857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9377" y="1906402"/>
            <a:ext cx="8321040" cy="2413635"/>
          </a:xfrm>
          <a:custGeom>
            <a:avLst/>
            <a:gdLst/>
            <a:ahLst/>
            <a:cxnLst/>
            <a:rect l="l" t="t" r="r" b="b"/>
            <a:pathLst>
              <a:path w="8321040" h="2413635">
                <a:moveTo>
                  <a:pt x="0" y="0"/>
                </a:moveTo>
                <a:lnTo>
                  <a:pt x="7918578" y="0"/>
                </a:lnTo>
                <a:lnTo>
                  <a:pt x="8320914" y="402207"/>
                </a:lnTo>
                <a:lnTo>
                  <a:pt x="8320914" y="2413351"/>
                </a:lnTo>
                <a:lnTo>
                  <a:pt x="402241" y="2413351"/>
                </a:lnTo>
                <a:lnTo>
                  <a:pt x="0" y="20111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4339" y="931859"/>
            <a:ext cx="8074659" cy="373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 indent="-343535">
              <a:lnSpc>
                <a:spcPts val="1600"/>
              </a:lnSpc>
              <a:spcBef>
                <a:spcPts val="10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spc="5" dirty="0">
                <a:latin typeface="Calibri"/>
                <a:cs typeface="Calibri"/>
              </a:rPr>
              <a:t>Check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dirty="0">
                <a:latin typeface="Calibri"/>
                <a:cs typeface="Calibri"/>
              </a:rPr>
              <a:t>NodePort </a:t>
            </a:r>
            <a:r>
              <a:rPr sz="1350" spc="10" dirty="0">
                <a:latin typeface="Calibri"/>
                <a:cs typeface="Calibri"/>
              </a:rPr>
              <a:t>from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kubernetes-dashboard</a:t>
            </a:r>
            <a:r>
              <a:rPr sz="1350" spc="7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  <a:p>
            <a:pPr marL="356235" indent="-343535">
              <a:lnSpc>
                <a:spcPts val="1600"/>
              </a:lnSpc>
              <a:buAutoNum type="arabicPeriod"/>
              <a:tabLst>
                <a:tab pos="355600" algn="l"/>
                <a:tab pos="356235" algn="l"/>
              </a:tabLst>
            </a:pPr>
            <a:r>
              <a:rPr sz="1350" spc="5" dirty="0">
                <a:latin typeface="Calibri"/>
                <a:cs typeface="Calibri"/>
              </a:rPr>
              <a:t>Browse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your cluster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Internet </a:t>
            </a:r>
            <a:r>
              <a:rPr sz="1350" spc="-25" dirty="0">
                <a:latin typeface="Calibri"/>
                <a:cs typeface="Calibri"/>
              </a:rPr>
              <a:t>browser, </a:t>
            </a:r>
            <a:r>
              <a:rPr sz="1350" spc="-5" dirty="0">
                <a:latin typeface="Calibri"/>
                <a:cs typeface="Calibri"/>
              </a:rPr>
              <a:t>and </a:t>
            </a:r>
            <a:r>
              <a:rPr sz="1350" spc="-10" dirty="0">
                <a:latin typeface="Calibri"/>
                <a:cs typeface="Calibri"/>
              </a:rPr>
              <a:t>enter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15" dirty="0">
                <a:latin typeface="Calibri"/>
                <a:cs typeface="Calibri"/>
              </a:rPr>
              <a:t>IP</a:t>
            </a:r>
            <a:r>
              <a:rPr sz="1350" spc="5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address</a:t>
            </a:r>
            <a:endParaRPr sz="13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spc="5" dirty="0">
                <a:latin typeface="Calibri"/>
                <a:cs typeface="Calibri"/>
              </a:rPr>
              <a:t>Click </a:t>
            </a:r>
            <a:r>
              <a:rPr sz="1350" spc="15" dirty="0">
                <a:latin typeface="Calibri"/>
                <a:cs typeface="Calibri"/>
              </a:rPr>
              <a:t>on </a:t>
            </a:r>
            <a:r>
              <a:rPr sz="1350" spc="-40" dirty="0">
                <a:latin typeface="Calibri"/>
                <a:cs typeface="Calibri"/>
              </a:rPr>
              <a:t>Token, </a:t>
            </a:r>
            <a:r>
              <a:rPr sz="1350" spc="-5" dirty="0">
                <a:latin typeface="Calibri"/>
                <a:cs typeface="Calibri"/>
              </a:rPr>
              <a:t>which will </a:t>
            </a:r>
            <a:r>
              <a:rPr sz="1350" spc="5" dirty="0">
                <a:latin typeface="Calibri"/>
                <a:cs typeface="Calibri"/>
              </a:rPr>
              <a:t>ask you </a:t>
            </a:r>
            <a:r>
              <a:rPr sz="1350" spc="20" dirty="0">
                <a:latin typeface="Calibri"/>
                <a:cs typeface="Calibri"/>
              </a:rPr>
              <a:t>for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token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entry</a:t>
            </a:r>
            <a:endParaRPr sz="135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30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350" spc="-10" dirty="0">
                <a:latin typeface="Calibri"/>
                <a:cs typeface="Calibri"/>
              </a:rPr>
              <a:t>Generate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10" dirty="0">
                <a:latin typeface="Calibri"/>
                <a:cs typeface="Calibri"/>
              </a:rPr>
              <a:t>token </a:t>
            </a:r>
            <a:r>
              <a:rPr sz="1350" spc="-20" dirty="0">
                <a:latin typeface="Calibri"/>
                <a:cs typeface="Calibri"/>
              </a:rPr>
              <a:t>using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5" dirty="0">
                <a:latin typeface="Calibri"/>
                <a:cs typeface="Calibri"/>
              </a:rPr>
              <a:t>following</a:t>
            </a:r>
            <a:r>
              <a:rPr sz="1350" spc="-17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command: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Calibri"/>
              <a:buAutoNum type="arabicPeriod"/>
            </a:pPr>
            <a:endParaRPr sz="1500">
              <a:latin typeface="Times New Roman"/>
              <a:cs typeface="Times New Roman"/>
            </a:endParaRPr>
          </a:p>
          <a:p>
            <a:pPr marL="438150">
              <a:lnSpc>
                <a:spcPts val="1600"/>
              </a:lnSpc>
            </a:pP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serviceaccount</a:t>
            </a:r>
            <a:r>
              <a:rPr sz="1350" spc="-5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cluster-admin-dashboard-sa</a:t>
            </a:r>
            <a:endParaRPr sz="1350">
              <a:latin typeface="Calibri"/>
              <a:cs typeface="Calibri"/>
            </a:endParaRPr>
          </a:p>
          <a:p>
            <a:pPr marL="438150">
              <a:lnSpc>
                <a:spcPts val="1600"/>
              </a:lnSpc>
            </a:pP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kubectl 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create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clusterrolebinding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cluster-admin-dashboard-sa</a:t>
            </a:r>
            <a:r>
              <a:rPr sz="1350" spc="-13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\</a:t>
            </a:r>
            <a:endParaRPr sz="135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30"/>
              </a:spcBef>
            </a:pP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--clusterrole=cluster-admin</a:t>
            </a:r>
            <a:r>
              <a:rPr sz="1350" spc="-4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\</a:t>
            </a:r>
            <a:endParaRPr sz="1350">
              <a:latin typeface="Calibri"/>
              <a:cs typeface="Calibri"/>
            </a:endParaRPr>
          </a:p>
          <a:p>
            <a:pPr marL="514350">
              <a:lnSpc>
                <a:spcPct val="100000"/>
              </a:lnSpc>
              <a:spcBef>
                <a:spcPts val="35"/>
              </a:spcBef>
            </a:pP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--serviceaccount=default:cluster-admin-dashboard-sa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38150">
              <a:lnSpc>
                <a:spcPts val="1600"/>
              </a:lnSpc>
            </a:pP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TOKEN=$(kubectl describe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secret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$(kubectl </a:t>
            </a:r>
            <a:r>
              <a:rPr sz="1350" spc="15" dirty="0">
                <a:solidFill>
                  <a:srgbClr val="1B577B"/>
                </a:solidFill>
                <a:latin typeface="Calibri"/>
                <a:cs typeface="Calibri"/>
              </a:rPr>
              <a:t>-n </a:t>
            </a:r>
            <a:r>
              <a:rPr sz="1350" spc="-10" dirty="0">
                <a:solidFill>
                  <a:srgbClr val="1B577B"/>
                </a:solidFill>
                <a:latin typeface="Calibri"/>
                <a:cs typeface="Calibri"/>
              </a:rPr>
              <a:t>kube-system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get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secret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|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awk</a:t>
            </a:r>
            <a:r>
              <a:rPr sz="1350" spc="6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'/^cluster-admin-dashboard-sa-</a:t>
            </a:r>
            <a:endParaRPr sz="1350">
              <a:latin typeface="Calibri"/>
              <a:cs typeface="Calibri"/>
            </a:endParaRPr>
          </a:p>
          <a:p>
            <a:pPr marL="438150">
              <a:lnSpc>
                <a:spcPts val="1600"/>
              </a:lnSpc>
            </a:pP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token-/{print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$1}') </a:t>
            </a: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| </a:t>
            </a:r>
            <a:r>
              <a:rPr sz="1350" spc="10" dirty="0">
                <a:solidFill>
                  <a:srgbClr val="1B577B"/>
                </a:solidFill>
                <a:latin typeface="Calibri"/>
                <a:cs typeface="Calibri"/>
              </a:rPr>
              <a:t>awk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'$1=="token:"{print</a:t>
            </a:r>
            <a:r>
              <a:rPr sz="1350" spc="110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$2}')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438150">
              <a:lnSpc>
                <a:spcPct val="100000"/>
              </a:lnSpc>
            </a:pPr>
            <a:r>
              <a:rPr sz="1350" dirty="0">
                <a:solidFill>
                  <a:srgbClr val="1B577B"/>
                </a:solidFill>
                <a:latin typeface="Calibri"/>
                <a:cs typeface="Calibri"/>
              </a:rPr>
              <a:t>$ </a:t>
            </a:r>
            <a:r>
              <a:rPr sz="1350" spc="-5" dirty="0">
                <a:solidFill>
                  <a:srgbClr val="1B577B"/>
                </a:solidFill>
                <a:latin typeface="Calibri"/>
                <a:cs typeface="Calibri"/>
              </a:rPr>
              <a:t>echo</a:t>
            </a:r>
            <a:r>
              <a:rPr sz="1350" spc="5" dirty="0">
                <a:solidFill>
                  <a:srgbClr val="1B577B"/>
                </a:solidFill>
                <a:latin typeface="Calibri"/>
                <a:cs typeface="Calibri"/>
              </a:rPr>
              <a:t> </a:t>
            </a:r>
            <a:r>
              <a:rPr sz="1350" spc="-15" dirty="0">
                <a:solidFill>
                  <a:srgbClr val="1B577B"/>
                </a:solidFill>
                <a:latin typeface="Calibri"/>
                <a:cs typeface="Calibri"/>
              </a:rPr>
              <a:t>$TOKEN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356235" indent="-343535">
              <a:lnSpc>
                <a:spcPct val="100000"/>
              </a:lnSpc>
              <a:buAutoNum type="arabicPeriod" startAt="5"/>
              <a:tabLst>
                <a:tab pos="355600" algn="l"/>
                <a:tab pos="356235" algn="l"/>
              </a:tabLst>
            </a:pPr>
            <a:r>
              <a:rPr sz="1350" spc="-20" dirty="0">
                <a:latin typeface="Calibri"/>
                <a:cs typeface="Calibri"/>
              </a:rPr>
              <a:t>Finally, </a:t>
            </a:r>
            <a:r>
              <a:rPr sz="1350" spc="-5" dirty="0">
                <a:latin typeface="Calibri"/>
                <a:cs typeface="Calibri"/>
              </a:rPr>
              <a:t>enter </a:t>
            </a:r>
            <a:r>
              <a:rPr sz="1350" spc="-15" dirty="0">
                <a:latin typeface="Calibri"/>
                <a:cs typeface="Calibri"/>
              </a:rPr>
              <a:t>the </a:t>
            </a:r>
            <a:r>
              <a:rPr sz="1350" spc="-10" dirty="0">
                <a:latin typeface="Calibri"/>
                <a:cs typeface="Calibri"/>
              </a:rPr>
              <a:t>token </a:t>
            </a:r>
            <a:r>
              <a:rPr sz="1350" spc="-5" dirty="0">
                <a:latin typeface="Calibri"/>
                <a:cs typeface="Calibri"/>
              </a:rPr>
              <a:t>and login </a:t>
            </a:r>
            <a:r>
              <a:rPr sz="1350" dirty="0">
                <a:latin typeface="Calibri"/>
                <a:cs typeface="Calibri"/>
              </a:rPr>
              <a:t>to </a:t>
            </a:r>
            <a:r>
              <a:rPr sz="1350" spc="-5" dirty="0">
                <a:latin typeface="Calibri"/>
                <a:cs typeface="Calibri"/>
              </a:rPr>
              <a:t>your</a:t>
            </a:r>
            <a:r>
              <a:rPr sz="1350" spc="200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dashboard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834638"/>
            <a:ext cx="6482715" cy="118554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0"/>
              </a:spcBef>
              <a:tabLst>
                <a:tab pos="2499995" algn="l"/>
                <a:tab pos="4901565" algn="l"/>
              </a:tabLst>
            </a:pP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Hands-on:</a:t>
            </a:r>
            <a:r>
              <a:rPr sz="3950" b="0" spc="-2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25" dirty="0">
                <a:solidFill>
                  <a:srgbClr val="7F7F7F"/>
                </a:solidFill>
                <a:latin typeface="Arial"/>
                <a:cs typeface="Arial"/>
              </a:rPr>
              <a:t>Deploying</a:t>
            </a:r>
            <a:r>
              <a:rPr sz="3950" b="0" spc="-25" dirty="0">
                <a:solidFill>
                  <a:srgbClr val="7F7F7F"/>
                </a:solidFill>
                <a:latin typeface="Times New Roman"/>
                <a:cs typeface="Times New Roman"/>
              </a:rPr>
              <a:t>	</a:t>
            </a:r>
            <a:r>
              <a:rPr sz="3950" b="0" spc="-5" dirty="0">
                <a:solidFill>
                  <a:srgbClr val="7F7F7F"/>
                </a:solidFill>
                <a:latin typeface="Arial"/>
                <a:cs typeface="Arial"/>
              </a:rPr>
              <a:t>an</a:t>
            </a:r>
            <a:r>
              <a:rPr sz="3950" b="0" spc="-24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App 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Using</a:t>
            </a:r>
            <a:r>
              <a:rPr sz="3950" b="0" spc="20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Dashboard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34512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Features </a:t>
            </a:r>
            <a:r>
              <a:rPr spc="10" dirty="0"/>
              <a:t>of</a:t>
            </a:r>
            <a:r>
              <a:rPr spc="2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3" name="object 3"/>
          <p:cNvSpPr/>
          <p:nvPr/>
        </p:nvSpPr>
        <p:spPr>
          <a:xfrm>
            <a:off x="276225" y="1466850"/>
            <a:ext cx="5343525" cy="2667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7989" y="1484619"/>
            <a:ext cx="5245735" cy="2575560"/>
          </a:xfrm>
          <a:custGeom>
            <a:avLst/>
            <a:gdLst/>
            <a:ahLst/>
            <a:cxnLst/>
            <a:rect l="l" t="t" r="r" b="b"/>
            <a:pathLst>
              <a:path w="5245735" h="2575560">
                <a:moveTo>
                  <a:pt x="4816310" y="0"/>
                </a:moveTo>
                <a:lnTo>
                  <a:pt x="429232" y="0"/>
                </a:lnTo>
                <a:lnTo>
                  <a:pt x="382463" y="2518"/>
                </a:lnTo>
                <a:lnTo>
                  <a:pt x="337153" y="9898"/>
                </a:lnTo>
                <a:lnTo>
                  <a:pt x="293563" y="21880"/>
                </a:lnTo>
                <a:lnTo>
                  <a:pt x="251955" y="38200"/>
                </a:lnTo>
                <a:lnTo>
                  <a:pt x="212592" y="58598"/>
                </a:lnTo>
                <a:lnTo>
                  <a:pt x="175735" y="82811"/>
                </a:lnTo>
                <a:lnTo>
                  <a:pt x="141645" y="110579"/>
                </a:lnTo>
                <a:lnTo>
                  <a:pt x="110585" y="141640"/>
                </a:lnTo>
                <a:lnTo>
                  <a:pt x="82818" y="175731"/>
                </a:lnTo>
                <a:lnTo>
                  <a:pt x="58603" y="212592"/>
                </a:lnTo>
                <a:lnTo>
                  <a:pt x="38204" y="251960"/>
                </a:lnTo>
                <a:lnTo>
                  <a:pt x="21882" y="293575"/>
                </a:lnTo>
                <a:lnTo>
                  <a:pt x="9900" y="337174"/>
                </a:lnTo>
                <a:lnTo>
                  <a:pt x="2518" y="382496"/>
                </a:lnTo>
                <a:lnTo>
                  <a:pt x="0" y="429280"/>
                </a:lnTo>
                <a:lnTo>
                  <a:pt x="0" y="2146060"/>
                </a:lnTo>
                <a:lnTo>
                  <a:pt x="2518" y="2192837"/>
                </a:lnTo>
                <a:lnTo>
                  <a:pt x="9900" y="2238154"/>
                </a:lnTo>
                <a:lnTo>
                  <a:pt x="21882" y="2281749"/>
                </a:lnTo>
                <a:lnTo>
                  <a:pt x="38204" y="2323361"/>
                </a:lnTo>
                <a:lnTo>
                  <a:pt x="58603" y="2362727"/>
                </a:lnTo>
                <a:lnTo>
                  <a:pt x="82818" y="2399585"/>
                </a:lnTo>
                <a:lnTo>
                  <a:pt x="110585" y="2433676"/>
                </a:lnTo>
                <a:lnTo>
                  <a:pt x="141645" y="2464735"/>
                </a:lnTo>
                <a:lnTo>
                  <a:pt x="175735" y="2492503"/>
                </a:lnTo>
                <a:lnTo>
                  <a:pt x="212592" y="2516716"/>
                </a:lnTo>
                <a:lnTo>
                  <a:pt x="251955" y="2537114"/>
                </a:lnTo>
                <a:lnTo>
                  <a:pt x="293563" y="2553435"/>
                </a:lnTo>
                <a:lnTo>
                  <a:pt x="337153" y="2565416"/>
                </a:lnTo>
                <a:lnTo>
                  <a:pt x="382463" y="2572797"/>
                </a:lnTo>
                <a:lnTo>
                  <a:pt x="429232" y="2575316"/>
                </a:lnTo>
                <a:lnTo>
                  <a:pt x="4816310" y="2575316"/>
                </a:lnTo>
                <a:lnTo>
                  <a:pt x="4863088" y="2572797"/>
                </a:lnTo>
                <a:lnTo>
                  <a:pt x="4908405" y="2565416"/>
                </a:lnTo>
                <a:lnTo>
                  <a:pt x="4952000" y="2553435"/>
                </a:lnTo>
                <a:lnTo>
                  <a:pt x="4993611" y="2537114"/>
                </a:lnTo>
                <a:lnTo>
                  <a:pt x="5032977" y="2516716"/>
                </a:lnTo>
                <a:lnTo>
                  <a:pt x="5069835" y="2492503"/>
                </a:lnTo>
                <a:lnTo>
                  <a:pt x="5103925" y="2464735"/>
                </a:lnTo>
                <a:lnTo>
                  <a:pt x="5134983" y="2433676"/>
                </a:lnTo>
                <a:lnTo>
                  <a:pt x="5162750" y="2399585"/>
                </a:lnTo>
                <a:lnTo>
                  <a:pt x="5186963" y="2362727"/>
                </a:lnTo>
                <a:lnTo>
                  <a:pt x="5207360" y="2323361"/>
                </a:lnTo>
                <a:lnTo>
                  <a:pt x="5223680" y="2281749"/>
                </a:lnTo>
                <a:lnTo>
                  <a:pt x="5235661" y="2238154"/>
                </a:lnTo>
                <a:lnTo>
                  <a:pt x="5243042" y="2192837"/>
                </a:lnTo>
                <a:lnTo>
                  <a:pt x="5245560" y="2146060"/>
                </a:lnTo>
                <a:lnTo>
                  <a:pt x="5245560" y="429280"/>
                </a:lnTo>
                <a:lnTo>
                  <a:pt x="5243042" y="382496"/>
                </a:lnTo>
                <a:lnTo>
                  <a:pt x="5235661" y="337174"/>
                </a:lnTo>
                <a:lnTo>
                  <a:pt x="5223680" y="293575"/>
                </a:lnTo>
                <a:lnTo>
                  <a:pt x="5207360" y="251960"/>
                </a:lnTo>
                <a:lnTo>
                  <a:pt x="5186963" y="212592"/>
                </a:lnTo>
                <a:lnTo>
                  <a:pt x="5162750" y="175731"/>
                </a:lnTo>
                <a:lnTo>
                  <a:pt x="5134983" y="141640"/>
                </a:lnTo>
                <a:lnTo>
                  <a:pt x="5103925" y="110579"/>
                </a:lnTo>
                <a:lnTo>
                  <a:pt x="5069835" y="82811"/>
                </a:lnTo>
                <a:lnTo>
                  <a:pt x="5032977" y="58598"/>
                </a:lnTo>
                <a:lnTo>
                  <a:pt x="4993611" y="38200"/>
                </a:lnTo>
                <a:lnTo>
                  <a:pt x="4952000" y="21880"/>
                </a:lnTo>
                <a:lnTo>
                  <a:pt x="4908405" y="9898"/>
                </a:lnTo>
                <a:lnTo>
                  <a:pt x="4863088" y="2518"/>
                </a:lnTo>
                <a:lnTo>
                  <a:pt x="481631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989" y="1484619"/>
            <a:ext cx="5245735" cy="2575560"/>
          </a:xfrm>
          <a:custGeom>
            <a:avLst/>
            <a:gdLst/>
            <a:ahLst/>
            <a:cxnLst/>
            <a:rect l="l" t="t" r="r" b="b"/>
            <a:pathLst>
              <a:path w="5245735" h="2575560">
                <a:moveTo>
                  <a:pt x="0" y="429280"/>
                </a:moveTo>
                <a:lnTo>
                  <a:pt x="2518" y="382496"/>
                </a:lnTo>
                <a:lnTo>
                  <a:pt x="9900" y="337174"/>
                </a:lnTo>
                <a:lnTo>
                  <a:pt x="21882" y="293575"/>
                </a:lnTo>
                <a:lnTo>
                  <a:pt x="38204" y="251960"/>
                </a:lnTo>
                <a:lnTo>
                  <a:pt x="58603" y="212592"/>
                </a:lnTo>
                <a:lnTo>
                  <a:pt x="82818" y="175731"/>
                </a:lnTo>
                <a:lnTo>
                  <a:pt x="110585" y="141640"/>
                </a:lnTo>
                <a:lnTo>
                  <a:pt x="141645" y="110579"/>
                </a:lnTo>
                <a:lnTo>
                  <a:pt x="175735" y="82811"/>
                </a:lnTo>
                <a:lnTo>
                  <a:pt x="212592" y="58598"/>
                </a:lnTo>
                <a:lnTo>
                  <a:pt x="251955" y="38200"/>
                </a:lnTo>
                <a:lnTo>
                  <a:pt x="293563" y="21880"/>
                </a:lnTo>
                <a:lnTo>
                  <a:pt x="337153" y="9898"/>
                </a:lnTo>
                <a:lnTo>
                  <a:pt x="382463" y="2518"/>
                </a:lnTo>
                <a:lnTo>
                  <a:pt x="429232" y="0"/>
                </a:lnTo>
                <a:lnTo>
                  <a:pt x="4816310" y="0"/>
                </a:lnTo>
                <a:lnTo>
                  <a:pt x="4863088" y="2518"/>
                </a:lnTo>
                <a:lnTo>
                  <a:pt x="4908405" y="9898"/>
                </a:lnTo>
                <a:lnTo>
                  <a:pt x="4952000" y="21880"/>
                </a:lnTo>
                <a:lnTo>
                  <a:pt x="4993611" y="38200"/>
                </a:lnTo>
                <a:lnTo>
                  <a:pt x="5032977" y="58598"/>
                </a:lnTo>
                <a:lnTo>
                  <a:pt x="5069835" y="82811"/>
                </a:lnTo>
                <a:lnTo>
                  <a:pt x="5103924" y="110579"/>
                </a:lnTo>
                <a:lnTo>
                  <a:pt x="5134983" y="141640"/>
                </a:lnTo>
                <a:lnTo>
                  <a:pt x="5162750" y="175731"/>
                </a:lnTo>
                <a:lnTo>
                  <a:pt x="5186963" y="212592"/>
                </a:lnTo>
                <a:lnTo>
                  <a:pt x="5207360" y="251960"/>
                </a:lnTo>
                <a:lnTo>
                  <a:pt x="5223680" y="293575"/>
                </a:lnTo>
                <a:lnTo>
                  <a:pt x="5235661" y="337174"/>
                </a:lnTo>
                <a:lnTo>
                  <a:pt x="5243041" y="382496"/>
                </a:lnTo>
                <a:lnTo>
                  <a:pt x="5245560" y="429280"/>
                </a:lnTo>
                <a:lnTo>
                  <a:pt x="5245560" y="2146060"/>
                </a:lnTo>
                <a:lnTo>
                  <a:pt x="5243041" y="2192837"/>
                </a:lnTo>
                <a:lnTo>
                  <a:pt x="5235661" y="2238154"/>
                </a:lnTo>
                <a:lnTo>
                  <a:pt x="5223680" y="2281749"/>
                </a:lnTo>
                <a:lnTo>
                  <a:pt x="5207360" y="2323360"/>
                </a:lnTo>
                <a:lnTo>
                  <a:pt x="5186963" y="2362726"/>
                </a:lnTo>
                <a:lnTo>
                  <a:pt x="5162750" y="2399585"/>
                </a:lnTo>
                <a:lnTo>
                  <a:pt x="5134983" y="2433675"/>
                </a:lnTo>
                <a:lnTo>
                  <a:pt x="5103924" y="2464735"/>
                </a:lnTo>
                <a:lnTo>
                  <a:pt x="5069835" y="2492503"/>
                </a:lnTo>
                <a:lnTo>
                  <a:pt x="5032977" y="2516716"/>
                </a:lnTo>
                <a:lnTo>
                  <a:pt x="4993611" y="2537114"/>
                </a:lnTo>
                <a:lnTo>
                  <a:pt x="4952000" y="2553435"/>
                </a:lnTo>
                <a:lnTo>
                  <a:pt x="4908405" y="2565416"/>
                </a:lnTo>
                <a:lnTo>
                  <a:pt x="4863088" y="2572797"/>
                </a:lnTo>
                <a:lnTo>
                  <a:pt x="4816310" y="2575316"/>
                </a:lnTo>
                <a:lnTo>
                  <a:pt x="429232" y="2575316"/>
                </a:lnTo>
                <a:lnTo>
                  <a:pt x="382463" y="2572797"/>
                </a:lnTo>
                <a:lnTo>
                  <a:pt x="337153" y="2565416"/>
                </a:lnTo>
                <a:lnTo>
                  <a:pt x="293563" y="2553435"/>
                </a:lnTo>
                <a:lnTo>
                  <a:pt x="251955" y="2537114"/>
                </a:lnTo>
                <a:lnTo>
                  <a:pt x="212592" y="2516716"/>
                </a:lnTo>
                <a:lnTo>
                  <a:pt x="175735" y="2492503"/>
                </a:lnTo>
                <a:lnTo>
                  <a:pt x="141645" y="2464735"/>
                </a:lnTo>
                <a:lnTo>
                  <a:pt x="110585" y="2433675"/>
                </a:lnTo>
                <a:lnTo>
                  <a:pt x="82818" y="2399585"/>
                </a:lnTo>
                <a:lnTo>
                  <a:pt x="58603" y="2362726"/>
                </a:lnTo>
                <a:lnTo>
                  <a:pt x="38204" y="2323360"/>
                </a:lnTo>
                <a:lnTo>
                  <a:pt x="21882" y="2281749"/>
                </a:lnTo>
                <a:lnTo>
                  <a:pt x="9900" y="2238154"/>
                </a:lnTo>
                <a:lnTo>
                  <a:pt x="2518" y="2192837"/>
                </a:lnTo>
                <a:lnTo>
                  <a:pt x="0" y="2146060"/>
                </a:lnTo>
                <a:lnTo>
                  <a:pt x="0" y="42928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43327" y="1817938"/>
            <a:ext cx="36004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latin typeface="Calibri"/>
                <a:cs typeface="Calibri"/>
              </a:rPr>
              <a:t>P</a:t>
            </a:r>
            <a:r>
              <a:rPr sz="1350" spc="35" dirty="0">
                <a:latin typeface="Calibri"/>
                <a:cs typeface="Calibri"/>
              </a:rPr>
              <a:t>o</a:t>
            </a:r>
            <a:r>
              <a:rPr sz="1350" spc="-35" dirty="0">
                <a:latin typeface="Calibri"/>
                <a:cs typeface="Calibri"/>
              </a:rPr>
              <a:t>d</a:t>
            </a:r>
            <a:r>
              <a:rPr sz="1350" dirty="0">
                <a:latin typeface="Calibri"/>
                <a:cs typeface="Calibri"/>
              </a:rPr>
              <a:t>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43327" y="2228537"/>
            <a:ext cx="15557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Replication</a:t>
            </a:r>
            <a:r>
              <a:rPr sz="1350" spc="-7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Controller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43327" y="2638744"/>
            <a:ext cx="15259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Storage</a:t>
            </a:r>
            <a:r>
              <a:rPr sz="1350" spc="-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Management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43327" y="3049268"/>
            <a:ext cx="14814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Resource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Monitoring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3327" y="3468944"/>
            <a:ext cx="10102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Calibri"/>
                <a:cs typeface="Calibri"/>
              </a:rPr>
              <a:t>Health</a:t>
            </a:r>
            <a:r>
              <a:rPr sz="1350" spc="-10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Checks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76223" y="1853631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76211" y="2231567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223" y="2678608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76223" y="3056432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76211" y="3482518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194822" y="1853478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00643" y="2231439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00643" y="2678480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00643" y="3057194"/>
            <a:ext cx="187401" cy="1874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64511" y="1825555"/>
            <a:ext cx="12465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Calibri"/>
                <a:cs typeface="Calibri"/>
              </a:rPr>
              <a:t>Service</a:t>
            </a:r>
            <a:r>
              <a:rPr sz="1350" spc="1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Discovery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64511" y="2245679"/>
            <a:ext cx="839469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Networking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64511" y="2655885"/>
            <a:ext cx="14262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Secret</a:t>
            </a:r>
            <a:r>
              <a:rPr sz="1350" spc="-50" dirty="0">
                <a:latin typeface="Calibri"/>
                <a:cs typeface="Calibri"/>
              </a:rPr>
              <a:t> </a:t>
            </a:r>
            <a:r>
              <a:rPr sz="1350" spc="-15" dirty="0">
                <a:latin typeface="Calibri"/>
                <a:cs typeface="Calibri"/>
              </a:rPr>
              <a:t>Management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64511" y="3066092"/>
            <a:ext cx="11118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Rolling</a:t>
            </a:r>
            <a:r>
              <a:rPr sz="1350" spc="-95" dirty="0">
                <a:latin typeface="Calibri"/>
                <a:cs typeface="Calibri"/>
              </a:rPr>
              <a:t> </a:t>
            </a:r>
            <a:r>
              <a:rPr sz="1350" spc="-5" dirty="0">
                <a:latin typeface="Calibri"/>
                <a:cs typeface="Calibri"/>
              </a:rPr>
              <a:t>Updates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248384" y="1581150"/>
            <a:ext cx="2219325" cy="21621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61475" y="1598804"/>
            <a:ext cx="2139186" cy="20749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949" y="3339400"/>
            <a:ext cx="1041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Q</a:t>
            </a:r>
            <a:r>
              <a:rPr sz="3950" b="0" spc="-100" dirty="0">
                <a:solidFill>
                  <a:srgbClr val="7F7F7F"/>
                </a:solidFill>
                <a:latin typeface="Arial"/>
                <a:cs typeface="Arial"/>
              </a:rPr>
              <a:t>u</a:t>
            </a:r>
            <a:r>
              <a:rPr sz="3950" b="0" spc="-60" dirty="0">
                <a:solidFill>
                  <a:srgbClr val="7F7F7F"/>
                </a:solidFill>
                <a:latin typeface="Arial"/>
                <a:cs typeface="Arial"/>
              </a:rPr>
              <a:t>i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z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252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 an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installation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Kubernetes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cluster?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2096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8858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14573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1838639"/>
            <a:ext cx="11874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Kubeadm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Kops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10" dirty="0">
                <a:latin typeface="Calibri"/>
                <a:cs typeface="Calibri"/>
              </a:rPr>
              <a:t>Both </a:t>
            </a:r>
            <a:r>
              <a:rPr sz="1350" dirty="0">
                <a:latin typeface="Calibri"/>
                <a:cs typeface="Calibri"/>
              </a:rPr>
              <a:t>A </a:t>
            </a:r>
            <a:r>
              <a:rPr sz="1350" spc="-5" dirty="0">
                <a:latin typeface="Calibri"/>
                <a:cs typeface="Calibri"/>
              </a:rPr>
              <a:t>and</a:t>
            </a:r>
            <a:r>
              <a:rPr sz="1350" spc="-10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2522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1.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 an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installation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Kubernetes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cluster?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209675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8858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416" y="1838639"/>
            <a:ext cx="85788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Kubeadm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Kops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825" y="2857500"/>
            <a:ext cx="14763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416" y="2931094"/>
            <a:ext cx="112141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 </a:t>
            </a: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Both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350" b="1" spc="-1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3416" y="3477957"/>
            <a:ext cx="1187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012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5" dirty="0">
                <a:latin typeface="Calibri"/>
                <a:cs typeface="Calibri"/>
              </a:rPr>
              <a:t> 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distributed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key–value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store?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0858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2287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04825" y="2857500"/>
            <a:ext cx="857250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3416" y="1838639"/>
            <a:ext cx="11874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Kubelet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Scheduler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5" dirty="0">
                <a:latin typeface="Calibri"/>
                <a:cs typeface="Calibri"/>
              </a:rPr>
              <a:t>etcd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60128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2.</a:t>
            </a:r>
            <a:r>
              <a:rPr sz="1800" b="1" spc="5" dirty="0">
                <a:latin typeface="Calibri"/>
                <a:cs typeface="Calibri"/>
              </a:rPr>
              <a:t> 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these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distributed</a:t>
            </a:r>
            <a:r>
              <a:rPr sz="1800" b="1" spc="-17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key–value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store?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4350" y="17049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4825" y="1771650"/>
            <a:ext cx="10858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0"/>
                </a:lnTo>
                <a:lnTo>
                  <a:pt x="6143" y="47783"/>
                </a:lnTo>
                <a:lnTo>
                  <a:pt x="0" y="78211"/>
                </a:lnTo>
                <a:lnTo>
                  <a:pt x="0" y="390896"/>
                </a:lnTo>
                <a:lnTo>
                  <a:pt x="6143" y="421319"/>
                </a:lnTo>
                <a:lnTo>
                  <a:pt x="22896" y="446143"/>
                </a:lnTo>
                <a:lnTo>
                  <a:pt x="47743" y="462870"/>
                </a:lnTo>
                <a:lnTo>
                  <a:pt x="78165" y="469001"/>
                </a:lnTo>
                <a:lnTo>
                  <a:pt x="2942478" y="469001"/>
                </a:lnTo>
                <a:lnTo>
                  <a:pt x="2972887" y="462870"/>
                </a:lnTo>
                <a:lnTo>
                  <a:pt x="2997708" y="446143"/>
                </a:lnTo>
                <a:lnTo>
                  <a:pt x="3014435" y="421319"/>
                </a:lnTo>
                <a:lnTo>
                  <a:pt x="3020568" y="390896"/>
                </a:lnTo>
                <a:lnTo>
                  <a:pt x="3020568" y="78211"/>
                </a:lnTo>
                <a:lnTo>
                  <a:pt x="3014435" y="47783"/>
                </a:lnTo>
                <a:lnTo>
                  <a:pt x="2997708" y="22920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1113" y="172580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11"/>
                </a:moveTo>
                <a:lnTo>
                  <a:pt x="6143" y="47783"/>
                </a:lnTo>
                <a:lnTo>
                  <a:pt x="22896" y="22920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0"/>
                </a:lnTo>
                <a:lnTo>
                  <a:pt x="3014435" y="47783"/>
                </a:lnTo>
                <a:lnTo>
                  <a:pt x="3020567" y="78211"/>
                </a:lnTo>
                <a:lnTo>
                  <a:pt x="3020567" y="390896"/>
                </a:lnTo>
                <a:lnTo>
                  <a:pt x="3014435" y="421319"/>
                </a:lnTo>
                <a:lnTo>
                  <a:pt x="2997707" y="446143"/>
                </a:lnTo>
                <a:lnTo>
                  <a:pt x="2972887" y="462870"/>
                </a:lnTo>
                <a:lnTo>
                  <a:pt x="2942478" y="469001"/>
                </a:lnTo>
                <a:lnTo>
                  <a:pt x="78165" y="469001"/>
                </a:lnTo>
                <a:lnTo>
                  <a:pt x="47743" y="462870"/>
                </a:lnTo>
                <a:lnTo>
                  <a:pt x="22896" y="446143"/>
                </a:lnTo>
                <a:lnTo>
                  <a:pt x="6143" y="421319"/>
                </a:lnTo>
                <a:lnTo>
                  <a:pt x="0" y="390896"/>
                </a:lnTo>
                <a:lnTo>
                  <a:pt x="0" y="78211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5775" y="2228850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04825" y="2314575"/>
            <a:ext cx="12287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1113" y="22707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1113" y="22707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416" y="1838639"/>
            <a:ext cx="87566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Kubelet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4150" algn="l"/>
              </a:tabLst>
            </a:pPr>
            <a:r>
              <a:rPr sz="1350" spc="-25" dirty="0">
                <a:latin typeface="Calibri"/>
                <a:cs typeface="Calibri"/>
              </a:rPr>
              <a:t>S</a:t>
            </a:r>
            <a:r>
              <a:rPr sz="1350" spc="25" dirty="0">
                <a:latin typeface="Calibri"/>
                <a:cs typeface="Calibri"/>
              </a:rPr>
              <a:t>c</a:t>
            </a:r>
            <a:r>
              <a:rPr sz="1350" spc="-35" dirty="0">
                <a:latin typeface="Calibri"/>
                <a:cs typeface="Calibri"/>
              </a:rPr>
              <a:t>h</a:t>
            </a:r>
            <a:r>
              <a:rPr sz="1350" dirty="0">
                <a:latin typeface="Calibri"/>
                <a:cs typeface="Calibri"/>
              </a:rPr>
              <a:t>e</a:t>
            </a:r>
            <a:r>
              <a:rPr sz="1350" spc="-35" dirty="0">
                <a:latin typeface="Calibri"/>
                <a:cs typeface="Calibri"/>
              </a:rPr>
              <a:t>du</a:t>
            </a:r>
            <a:r>
              <a:rPr sz="1350" spc="-15" dirty="0">
                <a:latin typeface="Calibri"/>
                <a:cs typeface="Calibri"/>
              </a:rPr>
              <a:t>l</a:t>
            </a:r>
            <a:r>
              <a:rPr sz="1350" dirty="0">
                <a:latin typeface="Calibri"/>
                <a:cs typeface="Calibri"/>
              </a:rPr>
              <a:t>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5775" y="27717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04825" y="2857500"/>
            <a:ext cx="8667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1113" y="281635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51"/>
                </a:lnTo>
                <a:lnTo>
                  <a:pt x="22896" y="22924"/>
                </a:lnTo>
                <a:lnTo>
                  <a:pt x="6143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3" y="421328"/>
                </a:lnTo>
                <a:lnTo>
                  <a:pt x="22896" y="446152"/>
                </a:lnTo>
                <a:lnTo>
                  <a:pt x="47743" y="46287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79"/>
                </a:lnTo>
                <a:lnTo>
                  <a:pt x="2997708" y="446152"/>
                </a:lnTo>
                <a:lnTo>
                  <a:pt x="3014435" y="421328"/>
                </a:lnTo>
                <a:lnTo>
                  <a:pt x="3020568" y="390906"/>
                </a:lnTo>
                <a:lnTo>
                  <a:pt x="3020568" y="78236"/>
                </a:lnTo>
                <a:lnTo>
                  <a:pt x="3014435" y="47793"/>
                </a:lnTo>
                <a:lnTo>
                  <a:pt x="2997708" y="22924"/>
                </a:lnTo>
                <a:lnTo>
                  <a:pt x="2972887" y="6151"/>
                </a:lnTo>
                <a:lnTo>
                  <a:pt x="29424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31113" y="281635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3" y="47793"/>
                </a:lnTo>
                <a:lnTo>
                  <a:pt x="22896" y="22924"/>
                </a:lnTo>
                <a:lnTo>
                  <a:pt x="47743" y="615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51"/>
                </a:lnTo>
                <a:lnTo>
                  <a:pt x="2997707" y="22924"/>
                </a:lnTo>
                <a:lnTo>
                  <a:pt x="3014435" y="47793"/>
                </a:lnTo>
                <a:lnTo>
                  <a:pt x="3020567" y="78236"/>
                </a:lnTo>
                <a:lnTo>
                  <a:pt x="3020567" y="390905"/>
                </a:lnTo>
                <a:lnTo>
                  <a:pt x="3014435" y="421328"/>
                </a:lnTo>
                <a:lnTo>
                  <a:pt x="2997707" y="446152"/>
                </a:lnTo>
                <a:lnTo>
                  <a:pt x="2972887" y="46287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79"/>
                </a:lnTo>
                <a:lnTo>
                  <a:pt x="22896" y="446152"/>
                </a:lnTo>
                <a:lnTo>
                  <a:pt x="6143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3416" y="2931094"/>
            <a:ext cx="5080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b="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etcd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5775" y="331470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04825" y="340995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78" y="0"/>
                </a:moveTo>
                <a:lnTo>
                  <a:pt x="78165" y="0"/>
                </a:lnTo>
                <a:lnTo>
                  <a:pt x="47743" y="6131"/>
                </a:lnTo>
                <a:lnTo>
                  <a:pt x="22896" y="22858"/>
                </a:lnTo>
                <a:lnTo>
                  <a:pt x="6143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3" y="421217"/>
                </a:lnTo>
                <a:lnTo>
                  <a:pt x="22896" y="446087"/>
                </a:lnTo>
                <a:lnTo>
                  <a:pt x="47743" y="462859"/>
                </a:lnTo>
                <a:lnTo>
                  <a:pt x="78165" y="469011"/>
                </a:lnTo>
                <a:lnTo>
                  <a:pt x="2942478" y="469011"/>
                </a:lnTo>
                <a:lnTo>
                  <a:pt x="2972887" y="462859"/>
                </a:lnTo>
                <a:lnTo>
                  <a:pt x="2997708" y="446087"/>
                </a:lnTo>
                <a:lnTo>
                  <a:pt x="3014435" y="421217"/>
                </a:lnTo>
                <a:lnTo>
                  <a:pt x="3020568" y="390774"/>
                </a:lnTo>
                <a:lnTo>
                  <a:pt x="3020568" y="78105"/>
                </a:lnTo>
                <a:lnTo>
                  <a:pt x="3014435" y="47682"/>
                </a:lnTo>
                <a:lnTo>
                  <a:pt x="2997708" y="22858"/>
                </a:lnTo>
                <a:lnTo>
                  <a:pt x="2972887" y="6131"/>
                </a:lnTo>
                <a:lnTo>
                  <a:pt x="29424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1113" y="336207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3" y="47682"/>
                </a:lnTo>
                <a:lnTo>
                  <a:pt x="22896" y="22858"/>
                </a:lnTo>
                <a:lnTo>
                  <a:pt x="47743" y="6131"/>
                </a:lnTo>
                <a:lnTo>
                  <a:pt x="78165" y="0"/>
                </a:lnTo>
                <a:lnTo>
                  <a:pt x="2942478" y="0"/>
                </a:lnTo>
                <a:lnTo>
                  <a:pt x="2972887" y="6131"/>
                </a:lnTo>
                <a:lnTo>
                  <a:pt x="2997707" y="22858"/>
                </a:lnTo>
                <a:lnTo>
                  <a:pt x="3014435" y="47682"/>
                </a:lnTo>
                <a:lnTo>
                  <a:pt x="3020567" y="78104"/>
                </a:lnTo>
                <a:lnTo>
                  <a:pt x="3020567" y="390774"/>
                </a:lnTo>
                <a:lnTo>
                  <a:pt x="3014435" y="421217"/>
                </a:lnTo>
                <a:lnTo>
                  <a:pt x="2997707" y="446086"/>
                </a:lnTo>
                <a:lnTo>
                  <a:pt x="2972887" y="462859"/>
                </a:lnTo>
                <a:lnTo>
                  <a:pt x="2942478" y="469010"/>
                </a:lnTo>
                <a:lnTo>
                  <a:pt x="78165" y="469010"/>
                </a:lnTo>
                <a:lnTo>
                  <a:pt x="47743" y="462859"/>
                </a:lnTo>
                <a:lnTo>
                  <a:pt x="22896" y="446086"/>
                </a:lnTo>
                <a:lnTo>
                  <a:pt x="6143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33416" y="3477957"/>
            <a:ext cx="1187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/>
          <p:nvPr/>
        </p:nvSpPr>
        <p:spPr>
          <a:xfrm>
            <a:off x="476250" y="19335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2000250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95248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95248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47675" y="2447925"/>
            <a:ext cx="3162300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66725" y="2543175"/>
            <a:ext cx="12287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08" y="249732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49732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7675" y="30003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6725" y="3086100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92608" y="30422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30422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47675" y="3543300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6725" y="3629025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92608" y="358724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835"/>
                </a:lnTo>
                <a:lnTo>
                  <a:pt x="6144" y="421263"/>
                </a:lnTo>
                <a:lnTo>
                  <a:pt x="22899" y="446112"/>
                </a:lnTo>
                <a:lnTo>
                  <a:pt x="47749" y="462867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7"/>
                </a:lnTo>
                <a:lnTo>
                  <a:pt x="2997743" y="446112"/>
                </a:lnTo>
                <a:lnTo>
                  <a:pt x="3014475" y="421263"/>
                </a:lnTo>
                <a:lnTo>
                  <a:pt x="3020607" y="390835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58724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835"/>
                </a:lnTo>
                <a:lnTo>
                  <a:pt x="3014474" y="421263"/>
                </a:lnTo>
                <a:lnTo>
                  <a:pt x="2997743" y="446112"/>
                </a:lnTo>
                <a:lnTo>
                  <a:pt x="2972914" y="462867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7"/>
                </a:lnTo>
                <a:lnTo>
                  <a:pt x="22899" y="446112"/>
                </a:lnTo>
                <a:lnTo>
                  <a:pt x="6144" y="421263"/>
                </a:lnTo>
                <a:lnTo>
                  <a:pt x="0" y="39083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400" y="1036253"/>
            <a:ext cx="7021830" cy="289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type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service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expose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application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without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using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Cloud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Native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Support?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381635" lvl="1" indent="-180975">
              <a:lnSpc>
                <a:spcPct val="100000"/>
              </a:lnSpc>
              <a:buAutoNum type="alphaUcPeriod"/>
              <a:tabLst>
                <a:tab pos="382270" algn="l"/>
              </a:tabLst>
            </a:pPr>
            <a:r>
              <a:rPr sz="1350" spc="20" dirty="0">
                <a:latin typeface="Calibri"/>
                <a:cs typeface="Calibri"/>
              </a:rPr>
              <a:t>Load</a:t>
            </a:r>
            <a:r>
              <a:rPr sz="1350" spc="-12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Balancer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72110" lvl="1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sz="1350" dirty="0">
                <a:latin typeface="Calibri"/>
                <a:cs typeface="Calibri"/>
              </a:rPr>
              <a:t>NodePort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72110" lvl="1" indent="-171450">
              <a:lnSpc>
                <a:spcPct val="100000"/>
              </a:lnSpc>
              <a:buAutoNum type="alphaUcPeriod"/>
              <a:tabLst>
                <a:tab pos="372745" algn="l"/>
              </a:tabLst>
            </a:pPr>
            <a:r>
              <a:rPr sz="1350" spc="-5" dirty="0">
                <a:latin typeface="Calibri"/>
                <a:cs typeface="Calibri"/>
              </a:rPr>
              <a:t>ExternalName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381635" lvl="1" indent="-180975">
              <a:lnSpc>
                <a:spcPct val="100000"/>
              </a:lnSpc>
              <a:buAutoNum type="alphaUcPeriod"/>
              <a:tabLst>
                <a:tab pos="38227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4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/>
          <p:nvPr/>
        </p:nvSpPr>
        <p:spPr>
          <a:xfrm>
            <a:off x="476250" y="1933575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6725" y="2000250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2608" y="195248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93"/>
                </a:lnTo>
                <a:lnTo>
                  <a:pt x="0" y="78120"/>
                </a:lnTo>
                <a:lnTo>
                  <a:pt x="0" y="390793"/>
                </a:lnTo>
                <a:lnTo>
                  <a:pt x="6144" y="421228"/>
                </a:lnTo>
                <a:lnTo>
                  <a:pt x="22899" y="446094"/>
                </a:lnTo>
                <a:lnTo>
                  <a:pt x="47749" y="462865"/>
                </a:lnTo>
                <a:lnTo>
                  <a:pt x="78178" y="469017"/>
                </a:lnTo>
                <a:lnTo>
                  <a:pt x="2942487" y="469017"/>
                </a:lnTo>
                <a:lnTo>
                  <a:pt x="2972914" y="462865"/>
                </a:lnTo>
                <a:lnTo>
                  <a:pt x="2997743" y="446094"/>
                </a:lnTo>
                <a:lnTo>
                  <a:pt x="3014475" y="421228"/>
                </a:lnTo>
                <a:lnTo>
                  <a:pt x="3020607" y="390793"/>
                </a:lnTo>
                <a:lnTo>
                  <a:pt x="3020607" y="78120"/>
                </a:lnTo>
                <a:lnTo>
                  <a:pt x="3014475" y="47693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952487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20"/>
                </a:moveTo>
                <a:lnTo>
                  <a:pt x="6144" y="47693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93"/>
                </a:lnTo>
                <a:lnTo>
                  <a:pt x="3020607" y="78120"/>
                </a:lnTo>
                <a:lnTo>
                  <a:pt x="3020607" y="390793"/>
                </a:lnTo>
                <a:lnTo>
                  <a:pt x="3014474" y="421228"/>
                </a:lnTo>
                <a:lnTo>
                  <a:pt x="2997743" y="446094"/>
                </a:lnTo>
                <a:lnTo>
                  <a:pt x="2972914" y="462865"/>
                </a:lnTo>
                <a:lnTo>
                  <a:pt x="2942487" y="469017"/>
                </a:lnTo>
                <a:lnTo>
                  <a:pt x="78178" y="469017"/>
                </a:lnTo>
                <a:lnTo>
                  <a:pt x="47749" y="462865"/>
                </a:lnTo>
                <a:lnTo>
                  <a:pt x="22899" y="446094"/>
                </a:lnTo>
                <a:lnTo>
                  <a:pt x="6144" y="421228"/>
                </a:lnTo>
                <a:lnTo>
                  <a:pt x="0" y="390793"/>
                </a:lnTo>
                <a:lnTo>
                  <a:pt x="0" y="78120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6400" y="1036253"/>
            <a:ext cx="7021830" cy="1261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type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service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used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expose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application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without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using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Cloud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Native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Support?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</a:pPr>
            <a:r>
              <a:rPr sz="1350" spc="-20" dirty="0">
                <a:latin typeface="Calibri"/>
                <a:cs typeface="Calibri"/>
              </a:rPr>
              <a:t>A. </a:t>
            </a:r>
            <a:r>
              <a:rPr sz="1350" spc="20" dirty="0">
                <a:latin typeface="Calibri"/>
                <a:cs typeface="Calibri"/>
              </a:rPr>
              <a:t>Load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Balancer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47675" y="2447925"/>
            <a:ext cx="3162300" cy="6191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543175"/>
            <a:ext cx="125730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49732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49732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995" y="2611689"/>
            <a:ext cx="9036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FFFFF"/>
                </a:solidFill>
                <a:latin typeface="Calibri"/>
                <a:cs typeface="Calibri"/>
              </a:rPr>
              <a:t>B.</a:t>
            </a:r>
            <a:r>
              <a:rPr sz="135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NodePort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675" y="3000375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725" y="3086100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3042284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608" y="3042285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47675" y="3543300"/>
            <a:ext cx="3162300" cy="609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6725" y="3629025"/>
            <a:ext cx="15430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58724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835"/>
                </a:lnTo>
                <a:lnTo>
                  <a:pt x="6144" y="421263"/>
                </a:lnTo>
                <a:lnTo>
                  <a:pt x="22899" y="446112"/>
                </a:lnTo>
                <a:lnTo>
                  <a:pt x="47749" y="462867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7"/>
                </a:lnTo>
                <a:lnTo>
                  <a:pt x="2997743" y="446112"/>
                </a:lnTo>
                <a:lnTo>
                  <a:pt x="3014475" y="421263"/>
                </a:lnTo>
                <a:lnTo>
                  <a:pt x="3020607" y="390835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608" y="3587246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835"/>
                </a:lnTo>
                <a:lnTo>
                  <a:pt x="3014474" y="421263"/>
                </a:lnTo>
                <a:lnTo>
                  <a:pt x="2997743" y="446112"/>
                </a:lnTo>
                <a:lnTo>
                  <a:pt x="2972914" y="462867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7"/>
                </a:lnTo>
                <a:lnTo>
                  <a:pt x="22899" y="446112"/>
                </a:lnTo>
                <a:lnTo>
                  <a:pt x="6144" y="421263"/>
                </a:lnTo>
                <a:lnTo>
                  <a:pt x="0" y="39083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94995" y="3157535"/>
            <a:ext cx="1186815" cy="77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3515" indent="-171450">
              <a:lnSpc>
                <a:spcPct val="100000"/>
              </a:lnSpc>
              <a:spcBef>
                <a:spcPts val="100"/>
              </a:spcBef>
              <a:buAutoNum type="alphaUcPeriod" startAt="3"/>
              <a:tabLst>
                <a:tab pos="184150" algn="l"/>
              </a:tabLst>
            </a:pPr>
            <a:r>
              <a:rPr sz="1350" spc="-5" dirty="0">
                <a:latin typeface="Calibri"/>
                <a:cs typeface="Calibri"/>
              </a:rPr>
              <a:t>ExternalName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 startAt="3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 startAt="3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 startAt="3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2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587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is not a </a:t>
            </a:r>
            <a:r>
              <a:rPr sz="1800" b="1" spc="5" dirty="0">
                <a:latin typeface="Calibri"/>
                <a:cs typeface="Calibri"/>
              </a:rPr>
              <a:t>component</a:t>
            </a:r>
            <a:r>
              <a:rPr sz="1800" b="1" spc="-3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Kubernetes </a:t>
            </a:r>
            <a:r>
              <a:rPr sz="1800" b="1" spc="-10" dirty="0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725" y="1762125"/>
            <a:ext cx="10858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0382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6725" y="2857500"/>
            <a:ext cx="12287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94995" y="1830638"/>
            <a:ext cx="1187450" cy="1871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Kubelet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5" dirty="0">
                <a:latin typeface="Calibri"/>
                <a:cs typeface="Calibri"/>
              </a:rPr>
              <a:t>Scheduler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93040" indent="-180975">
              <a:lnSpc>
                <a:spcPct val="100000"/>
              </a:lnSpc>
              <a:buAutoNum type="alphaUcPeriod"/>
              <a:tabLst>
                <a:tab pos="193675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14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400" y="1036253"/>
            <a:ext cx="5587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4. </a:t>
            </a:r>
            <a:r>
              <a:rPr sz="1800" b="1" spc="5" dirty="0">
                <a:latin typeface="Calibri"/>
                <a:cs typeface="Calibri"/>
              </a:rPr>
              <a:t>Which </a:t>
            </a:r>
            <a:r>
              <a:rPr sz="1800" b="1" dirty="0">
                <a:latin typeface="Calibri"/>
                <a:cs typeface="Calibri"/>
              </a:rPr>
              <a:t>of these is not a </a:t>
            </a:r>
            <a:r>
              <a:rPr sz="1800" b="1" spc="5" dirty="0">
                <a:latin typeface="Calibri"/>
                <a:cs typeface="Calibri"/>
              </a:rPr>
              <a:t>component</a:t>
            </a:r>
            <a:r>
              <a:rPr sz="1800" b="1" spc="-3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Kubernetes </a:t>
            </a:r>
            <a:r>
              <a:rPr sz="1800" b="1" spc="-10" dirty="0">
                <a:latin typeface="Calibri"/>
                <a:cs typeface="Calibri"/>
              </a:rPr>
              <a:t>Slave?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6250" y="16954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66725" y="1762125"/>
            <a:ext cx="108585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21"/>
                </a:lnTo>
                <a:lnTo>
                  <a:pt x="6144" y="421343"/>
                </a:lnTo>
                <a:lnTo>
                  <a:pt x="22899" y="446167"/>
                </a:lnTo>
                <a:lnTo>
                  <a:pt x="47749" y="462895"/>
                </a:lnTo>
                <a:lnTo>
                  <a:pt x="78178" y="469026"/>
                </a:lnTo>
                <a:lnTo>
                  <a:pt x="2942487" y="469026"/>
                </a:lnTo>
                <a:lnTo>
                  <a:pt x="2972914" y="462895"/>
                </a:lnTo>
                <a:lnTo>
                  <a:pt x="2997743" y="446167"/>
                </a:lnTo>
                <a:lnTo>
                  <a:pt x="3014475" y="421343"/>
                </a:lnTo>
                <a:lnTo>
                  <a:pt x="3020607" y="390921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2608" y="1717913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21"/>
                </a:lnTo>
                <a:lnTo>
                  <a:pt x="3014474" y="421343"/>
                </a:lnTo>
                <a:lnTo>
                  <a:pt x="2997743" y="446167"/>
                </a:lnTo>
                <a:lnTo>
                  <a:pt x="2972914" y="462895"/>
                </a:lnTo>
                <a:lnTo>
                  <a:pt x="2942487" y="469026"/>
                </a:lnTo>
                <a:lnTo>
                  <a:pt x="78178" y="469026"/>
                </a:lnTo>
                <a:lnTo>
                  <a:pt x="47749" y="462895"/>
                </a:lnTo>
                <a:lnTo>
                  <a:pt x="22899" y="446167"/>
                </a:lnTo>
                <a:lnTo>
                  <a:pt x="6144" y="421343"/>
                </a:lnTo>
                <a:lnTo>
                  <a:pt x="0" y="390921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7675" y="22193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66725" y="2305050"/>
            <a:ext cx="1038225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608" y="22628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906"/>
                </a:lnTo>
                <a:lnTo>
                  <a:pt x="6144" y="421272"/>
                </a:lnTo>
                <a:lnTo>
                  <a:pt x="22899" y="446103"/>
                </a:lnTo>
                <a:lnTo>
                  <a:pt x="47749" y="462861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61"/>
                </a:lnTo>
                <a:lnTo>
                  <a:pt x="2997743" y="446103"/>
                </a:lnTo>
                <a:lnTo>
                  <a:pt x="3014475" y="421272"/>
                </a:lnTo>
                <a:lnTo>
                  <a:pt x="3020607" y="390906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2608" y="226289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905"/>
                </a:lnTo>
                <a:lnTo>
                  <a:pt x="3014474" y="421272"/>
                </a:lnTo>
                <a:lnTo>
                  <a:pt x="2997743" y="446103"/>
                </a:lnTo>
                <a:lnTo>
                  <a:pt x="2972914" y="462861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61"/>
                </a:lnTo>
                <a:lnTo>
                  <a:pt x="22899" y="446103"/>
                </a:lnTo>
                <a:lnTo>
                  <a:pt x="6144" y="421272"/>
                </a:lnTo>
                <a:lnTo>
                  <a:pt x="0" y="390905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4995" y="1830638"/>
            <a:ext cx="730885" cy="77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040" indent="-18097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3675" algn="l"/>
              </a:tabLst>
            </a:pPr>
            <a:r>
              <a:rPr sz="1350" spc="-20" dirty="0">
                <a:latin typeface="Calibri"/>
                <a:cs typeface="Calibri"/>
              </a:rPr>
              <a:t>Kubelet</a:t>
            </a:r>
            <a:endParaRPr sz="135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183515" indent="-171450">
              <a:lnSpc>
                <a:spcPct val="100000"/>
              </a:lnSpc>
              <a:buAutoNum type="alphaUcPeriod"/>
              <a:tabLst>
                <a:tab pos="184150" algn="l"/>
              </a:tabLst>
            </a:pPr>
            <a:r>
              <a:rPr sz="1350" spc="-10" dirty="0">
                <a:latin typeface="Calibri"/>
                <a:cs typeface="Calibri"/>
              </a:rPr>
              <a:t>Docker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47675" y="2762250"/>
            <a:ext cx="3162300" cy="6191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6725" y="2857500"/>
            <a:ext cx="12668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2"/>
                </a:lnTo>
                <a:lnTo>
                  <a:pt x="6144" y="47788"/>
                </a:lnTo>
                <a:lnTo>
                  <a:pt x="0" y="78223"/>
                </a:lnTo>
                <a:lnTo>
                  <a:pt x="0" y="390906"/>
                </a:lnTo>
                <a:lnTo>
                  <a:pt x="6144" y="421341"/>
                </a:lnTo>
                <a:lnTo>
                  <a:pt x="22899" y="446207"/>
                </a:lnTo>
                <a:lnTo>
                  <a:pt x="47749" y="462978"/>
                </a:lnTo>
                <a:lnTo>
                  <a:pt x="78178" y="469129"/>
                </a:lnTo>
                <a:lnTo>
                  <a:pt x="2942487" y="469129"/>
                </a:lnTo>
                <a:lnTo>
                  <a:pt x="2972914" y="462978"/>
                </a:lnTo>
                <a:lnTo>
                  <a:pt x="2997743" y="446207"/>
                </a:lnTo>
                <a:lnTo>
                  <a:pt x="3014475" y="421341"/>
                </a:lnTo>
                <a:lnTo>
                  <a:pt x="3020607" y="390906"/>
                </a:lnTo>
                <a:lnTo>
                  <a:pt x="3020607" y="78223"/>
                </a:lnTo>
                <a:lnTo>
                  <a:pt x="3014475" y="47788"/>
                </a:lnTo>
                <a:lnTo>
                  <a:pt x="2997743" y="22922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2608" y="280848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23"/>
                </a:moveTo>
                <a:lnTo>
                  <a:pt x="6144" y="47788"/>
                </a:lnTo>
                <a:lnTo>
                  <a:pt x="22899" y="22922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2"/>
                </a:lnTo>
                <a:lnTo>
                  <a:pt x="3014474" y="47788"/>
                </a:lnTo>
                <a:lnTo>
                  <a:pt x="3020607" y="78223"/>
                </a:lnTo>
                <a:lnTo>
                  <a:pt x="3020607" y="390905"/>
                </a:lnTo>
                <a:lnTo>
                  <a:pt x="3014474" y="421341"/>
                </a:lnTo>
                <a:lnTo>
                  <a:pt x="2997743" y="446207"/>
                </a:lnTo>
                <a:lnTo>
                  <a:pt x="2972914" y="462978"/>
                </a:lnTo>
                <a:lnTo>
                  <a:pt x="2942487" y="469129"/>
                </a:lnTo>
                <a:lnTo>
                  <a:pt x="78178" y="469129"/>
                </a:lnTo>
                <a:lnTo>
                  <a:pt x="47749" y="462978"/>
                </a:lnTo>
                <a:lnTo>
                  <a:pt x="22899" y="446207"/>
                </a:lnTo>
                <a:lnTo>
                  <a:pt x="6144" y="421341"/>
                </a:lnTo>
                <a:lnTo>
                  <a:pt x="0" y="390905"/>
                </a:lnTo>
                <a:lnTo>
                  <a:pt x="0" y="78223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4995" y="2923220"/>
            <a:ext cx="91440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b="1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spc="5" dirty="0">
                <a:solidFill>
                  <a:srgbClr val="FFFFFF"/>
                </a:solidFill>
                <a:latin typeface="Calibri"/>
                <a:cs typeface="Calibri"/>
              </a:rPr>
              <a:t>Scheduler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7675" y="3305175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66725" y="3400425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2"/>
                </a:lnTo>
                <a:lnTo>
                  <a:pt x="22899" y="22863"/>
                </a:lnTo>
                <a:lnTo>
                  <a:pt x="6144" y="47687"/>
                </a:lnTo>
                <a:lnTo>
                  <a:pt x="0" y="78105"/>
                </a:lnTo>
                <a:lnTo>
                  <a:pt x="0" y="390787"/>
                </a:lnTo>
                <a:lnTo>
                  <a:pt x="6144" y="421222"/>
                </a:lnTo>
                <a:lnTo>
                  <a:pt x="22899" y="446088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8"/>
                </a:lnTo>
                <a:lnTo>
                  <a:pt x="3014475" y="421222"/>
                </a:lnTo>
                <a:lnTo>
                  <a:pt x="3020607" y="390787"/>
                </a:lnTo>
                <a:lnTo>
                  <a:pt x="3020607" y="78105"/>
                </a:lnTo>
                <a:lnTo>
                  <a:pt x="3014475" y="47687"/>
                </a:lnTo>
                <a:lnTo>
                  <a:pt x="2997743" y="22863"/>
                </a:lnTo>
                <a:lnTo>
                  <a:pt x="2972914" y="6132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2608" y="335419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7"/>
                </a:lnTo>
                <a:lnTo>
                  <a:pt x="22899" y="22863"/>
                </a:lnTo>
                <a:lnTo>
                  <a:pt x="47749" y="6132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2"/>
                </a:lnTo>
                <a:lnTo>
                  <a:pt x="2997743" y="22863"/>
                </a:lnTo>
                <a:lnTo>
                  <a:pt x="3014474" y="47687"/>
                </a:lnTo>
                <a:lnTo>
                  <a:pt x="3020607" y="78104"/>
                </a:lnTo>
                <a:lnTo>
                  <a:pt x="3020607" y="390787"/>
                </a:lnTo>
                <a:lnTo>
                  <a:pt x="3014474" y="421222"/>
                </a:lnTo>
                <a:lnTo>
                  <a:pt x="2997743" y="446088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8"/>
                </a:lnTo>
                <a:lnTo>
                  <a:pt x="6144" y="421222"/>
                </a:lnTo>
                <a:lnTo>
                  <a:pt x="0" y="390787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94995" y="3469956"/>
            <a:ext cx="118745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6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647825"/>
            <a:ext cx="14097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190750"/>
            <a:ext cx="10477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5750" y="2647950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5275" y="2733675"/>
            <a:ext cx="103822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27254" y="26898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6898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750" y="318135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95275" y="327660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7254" y="323049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27254" y="323049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06400" y="1036253"/>
            <a:ext cx="7785734" cy="2541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route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traffic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based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request?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10" dirty="0">
                <a:latin typeface="Calibri"/>
                <a:cs typeface="Calibri"/>
              </a:rPr>
              <a:t>Deployment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5" dirty="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spcBef>
                <a:spcPts val="1150"/>
              </a:spcBef>
              <a:buAutoNum type="alphaUcPeriod"/>
              <a:tabLst>
                <a:tab pos="207010" algn="l"/>
              </a:tabLst>
            </a:pPr>
            <a:r>
              <a:rPr sz="1350" spc="-10" dirty="0"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50"/>
              </a:spcBef>
              <a:buAutoNum type="alphaUcPeriod"/>
              <a:tabLst>
                <a:tab pos="217170" algn="l"/>
              </a:tabLst>
            </a:pP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60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628834"/>
            <a:ext cx="4232910" cy="118618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spc="5" dirty="0">
                <a:solidFill>
                  <a:srgbClr val="7F7F7F"/>
                </a:solidFill>
                <a:latin typeface="Arial"/>
                <a:cs typeface="Arial"/>
              </a:rPr>
              <a:t>Docker </a:t>
            </a:r>
            <a:r>
              <a:rPr sz="3950" b="0" spc="-15" dirty="0">
                <a:solidFill>
                  <a:srgbClr val="7F7F7F"/>
                </a:solidFill>
                <a:latin typeface="Arial"/>
                <a:cs typeface="Arial"/>
              </a:rPr>
              <a:t>Swarm </a:t>
            </a:r>
            <a:r>
              <a:rPr sz="3950" b="0" spc="15" dirty="0">
                <a:solidFill>
                  <a:srgbClr val="7F7F7F"/>
                </a:solidFill>
                <a:latin typeface="Arial"/>
                <a:cs typeface="Arial"/>
              </a:rPr>
              <a:t>Vs.  </a:t>
            </a: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68072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Q</a:t>
            </a:r>
            <a:r>
              <a:rPr spc="10" dirty="0"/>
              <a:t>uiz</a:t>
            </a:r>
          </a:p>
        </p:txBody>
      </p:sp>
      <p:sp>
        <p:nvSpPr>
          <p:cNvPr id="4" name="object 4"/>
          <p:cNvSpPr/>
          <p:nvPr/>
        </p:nvSpPr>
        <p:spPr>
          <a:xfrm>
            <a:off x="304800" y="1581150"/>
            <a:ext cx="3114675" cy="5619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5275" y="1647825"/>
            <a:ext cx="1409700" cy="495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7254" y="1604131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5"/>
                </a:lnTo>
                <a:lnTo>
                  <a:pt x="0" y="78242"/>
                </a:lnTo>
                <a:lnTo>
                  <a:pt x="0" y="390906"/>
                </a:lnTo>
                <a:lnTo>
                  <a:pt x="6144" y="421352"/>
                </a:lnTo>
                <a:lnTo>
                  <a:pt x="22899" y="446223"/>
                </a:lnTo>
                <a:lnTo>
                  <a:pt x="47749" y="462996"/>
                </a:lnTo>
                <a:lnTo>
                  <a:pt x="78178" y="469148"/>
                </a:lnTo>
                <a:lnTo>
                  <a:pt x="2942487" y="469148"/>
                </a:lnTo>
                <a:lnTo>
                  <a:pt x="2972914" y="462996"/>
                </a:lnTo>
                <a:lnTo>
                  <a:pt x="2997743" y="446223"/>
                </a:lnTo>
                <a:lnTo>
                  <a:pt x="3014475" y="421352"/>
                </a:lnTo>
                <a:lnTo>
                  <a:pt x="3020607" y="390906"/>
                </a:lnTo>
                <a:lnTo>
                  <a:pt x="3020607" y="78242"/>
                </a:lnTo>
                <a:lnTo>
                  <a:pt x="3014475" y="47795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254" y="1604132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42"/>
                </a:moveTo>
                <a:lnTo>
                  <a:pt x="6144" y="47795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5"/>
                </a:lnTo>
                <a:lnTo>
                  <a:pt x="3020607" y="78242"/>
                </a:lnTo>
                <a:lnTo>
                  <a:pt x="3020607" y="390905"/>
                </a:lnTo>
                <a:lnTo>
                  <a:pt x="3014474" y="421352"/>
                </a:lnTo>
                <a:lnTo>
                  <a:pt x="2997743" y="446223"/>
                </a:lnTo>
                <a:lnTo>
                  <a:pt x="2972914" y="462996"/>
                </a:lnTo>
                <a:lnTo>
                  <a:pt x="2942487" y="469148"/>
                </a:lnTo>
                <a:lnTo>
                  <a:pt x="78178" y="469148"/>
                </a:lnTo>
                <a:lnTo>
                  <a:pt x="47749" y="462996"/>
                </a:lnTo>
                <a:lnTo>
                  <a:pt x="22899" y="446223"/>
                </a:lnTo>
                <a:lnTo>
                  <a:pt x="6144" y="421352"/>
                </a:lnTo>
                <a:lnTo>
                  <a:pt x="0" y="390905"/>
                </a:lnTo>
                <a:lnTo>
                  <a:pt x="0" y="78242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5750" y="2105025"/>
            <a:ext cx="31623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95275" y="2190750"/>
            <a:ext cx="1047750" cy="4953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28"/>
                </a:lnTo>
                <a:lnTo>
                  <a:pt x="22899" y="446152"/>
                </a:lnTo>
                <a:lnTo>
                  <a:pt x="47749" y="46287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79"/>
                </a:lnTo>
                <a:lnTo>
                  <a:pt x="2997743" y="446152"/>
                </a:lnTo>
                <a:lnTo>
                  <a:pt x="3014475" y="42132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7254" y="214908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28"/>
                </a:lnTo>
                <a:lnTo>
                  <a:pt x="2997743" y="446152"/>
                </a:lnTo>
                <a:lnTo>
                  <a:pt x="2972914" y="46287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79"/>
                </a:lnTo>
                <a:lnTo>
                  <a:pt x="22899" y="446152"/>
                </a:lnTo>
                <a:lnTo>
                  <a:pt x="6144" y="42132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6400" y="1036253"/>
            <a:ext cx="7785734" cy="1458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8600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1300" algn="l"/>
              </a:tabLst>
            </a:pPr>
            <a:r>
              <a:rPr sz="1800" b="1" spc="5" dirty="0">
                <a:latin typeface="Calibri"/>
                <a:cs typeface="Calibri"/>
              </a:rPr>
              <a:t>Which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these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components</a:t>
            </a:r>
            <a:r>
              <a:rPr sz="1800" b="1" spc="-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helps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route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traffic</a:t>
            </a:r>
            <a:r>
              <a:rPr sz="1800" b="1" spc="-11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based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40" dirty="0">
                <a:latin typeface="Calibri"/>
                <a:cs typeface="Calibri"/>
              </a:rPr>
              <a:t> </a:t>
            </a:r>
            <a:r>
              <a:rPr sz="1800" b="1" spc="5" dirty="0">
                <a:latin typeface="Calibri"/>
                <a:cs typeface="Calibri"/>
              </a:rPr>
              <a:t>user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request?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Calibri"/>
              <a:buAutoNum type="arabicPeriod" startAt="5"/>
            </a:pPr>
            <a:endParaRPr sz="1800">
              <a:latin typeface="Times New Roman"/>
              <a:cs typeface="Times New Roman"/>
            </a:endParaRPr>
          </a:p>
          <a:p>
            <a:pPr marL="216535" lvl="1" indent="-181610">
              <a:lnSpc>
                <a:spcPct val="100000"/>
              </a:lnSpc>
              <a:spcBef>
                <a:spcPts val="1130"/>
              </a:spcBef>
              <a:buAutoNum type="alphaUcPeriod"/>
              <a:tabLst>
                <a:tab pos="217170" algn="l"/>
              </a:tabLst>
            </a:pPr>
            <a:r>
              <a:rPr sz="1350" spc="-10" dirty="0">
                <a:latin typeface="Calibri"/>
                <a:cs typeface="Calibri"/>
              </a:rPr>
              <a:t>Deployment</a:t>
            </a:r>
            <a:endParaRPr sz="135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AutoNum type="alphaUcPeriod"/>
            </a:pPr>
            <a:endParaRPr sz="13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libri"/>
              <a:buAutoNum type="alphaUcPeriod"/>
            </a:pPr>
            <a:endParaRPr sz="1000">
              <a:latin typeface="Times New Roman"/>
              <a:cs typeface="Times New Roman"/>
            </a:endParaRPr>
          </a:p>
          <a:p>
            <a:pPr marL="206375" lvl="1" indent="-171450">
              <a:lnSpc>
                <a:spcPct val="100000"/>
              </a:lnSpc>
              <a:buAutoNum type="alphaUcPeriod"/>
              <a:tabLst>
                <a:tab pos="207010" algn="l"/>
              </a:tabLst>
            </a:pPr>
            <a:r>
              <a:rPr sz="1350" spc="-5" dirty="0">
                <a:latin typeface="Calibri"/>
                <a:cs typeface="Calibri"/>
              </a:rPr>
              <a:t>Service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85750" y="2647950"/>
            <a:ext cx="3162300" cy="6096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275" y="2733675"/>
            <a:ext cx="1057275" cy="4953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27254" y="268985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31"/>
                </a:lnTo>
                <a:lnTo>
                  <a:pt x="22899" y="22858"/>
                </a:lnTo>
                <a:lnTo>
                  <a:pt x="6144" y="47682"/>
                </a:lnTo>
                <a:lnTo>
                  <a:pt x="0" y="78105"/>
                </a:lnTo>
                <a:lnTo>
                  <a:pt x="0" y="390774"/>
                </a:lnTo>
                <a:lnTo>
                  <a:pt x="6144" y="421217"/>
                </a:lnTo>
                <a:lnTo>
                  <a:pt x="22899" y="446087"/>
                </a:lnTo>
                <a:lnTo>
                  <a:pt x="47749" y="462859"/>
                </a:lnTo>
                <a:lnTo>
                  <a:pt x="78178" y="469011"/>
                </a:lnTo>
                <a:lnTo>
                  <a:pt x="2942487" y="469011"/>
                </a:lnTo>
                <a:lnTo>
                  <a:pt x="2972914" y="462859"/>
                </a:lnTo>
                <a:lnTo>
                  <a:pt x="2997743" y="446087"/>
                </a:lnTo>
                <a:lnTo>
                  <a:pt x="3014475" y="421217"/>
                </a:lnTo>
                <a:lnTo>
                  <a:pt x="3020607" y="390774"/>
                </a:lnTo>
                <a:lnTo>
                  <a:pt x="3020607" y="78105"/>
                </a:lnTo>
                <a:lnTo>
                  <a:pt x="3014475" y="47682"/>
                </a:lnTo>
                <a:lnTo>
                  <a:pt x="2997743" y="22858"/>
                </a:lnTo>
                <a:lnTo>
                  <a:pt x="2972914" y="6131"/>
                </a:lnTo>
                <a:lnTo>
                  <a:pt x="294248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27254" y="2689860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104"/>
                </a:moveTo>
                <a:lnTo>
                  <a:pt x="6144" y="47682"/>
                </a:lnTo>
                <a:lnTo>
                  <a:pt x="22899" y="22858"/>
                </a:lnTo>
                <a:lnTo>
                  <a:pt x="47749" y="613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31"/>
                </a:lnTo>
                <a:lnTo>
                  <a:pt x="2997743" y="22858"/>
                </a:lnTo>
                <a:lnTo>
                  <a:pt x="3014474" y="47682"/>
                </a:lnTo>
                <a:lnTo>
                  <a:pt x="3020607" y="78104"/>
                </a:lnTo>
                <a:lnTo>
                  <a:pt x="3020607" y="390774"/>
                </a:lnTo>
                <a:lnTo>
                  <a:pt x="3014474" y="421217"/>
                </a:lnTo>
                <a:lnTo>
                  <a:pt x="2997743" y="446086"/>
                </a:lnTo>
                <a:lnTo>
                  <a:pt x="2972914" y="462859"/>
                </a:lnTo>
                <a:lnTo>
                  <a:pt x="2942487" y="469010"/>
                </a:lnTo>
                <a:lnTo>
                  <a:pt x="78178" y="469010"/>
                </a:lnTo>
                <a:lnTo>
                  <a:pt x="47749" y="462859"/>
                </a:lnTo>
                <a:lnTo>
                  <a:pt x="22899" y="446086"/>
                </a:lnTo>
                <a:lnTo>
                  <a:pt x="6144" y="421217"/>
                </a:lnTo>
                <a:lnTo>
                  <a:pt x="0" y="390774"/>
                </a:lnTo>
                <a:lnTo>
                  <a:pt x="0" y="78104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429260" y="2804475"/>
            <a:ext cx="70421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15" dirty="0">
                <a:solidFill>
                  <a:srgbClr val="FFFFFF"/>
                </a:solidFill>
                <a:latin typeface="Calibri"/>
                <a:cs typeface="Calibri"/>
              </a:rPr>
              <a:t>C.</a:t>
            </a:r>
            <a:r>
              <a:rPr sz="1350" b="1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b="1" dirty="0">
                <a:solidFill>
                  <a:srgbClr val="FFFFFF"/>
                </a:solidFill>
                <a:latin typeface="Calibri"/>
                <a:cs typeface="Calibri"/>
              </a:rPr>
              <a:t>Ingress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85750" y="3181350"/>
            <a:ext cx="3162300" cy="619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5275" y="3276600"/>
            <a:ext cx="1543050" cy="4953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7254" y="3230498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2942487" y="0"/>
                </a:moveTo>
                <a:lnTo>
                  <a:pt x="78178" y="0"/>
                </a:lnTo>
                <a:lnTo>
                  <a:pt x="47749" y="6151"/>
                </a:lnTo>
                <a:lnTo>
                  <a:pt x="22899" y="22924"/>
                </a:lnTo>
                <a:lnTo>
                  <a:pt x="6144" y="47793"/>
                </a:lnTo>
                <a:lnTo>
                  <a:pt x="0" y="78236"/>
                </a:lnTo>
                <a:lnTo>
                  <a:pt x="0" y="390906"/>
                </a:lnTo>
                <a:lnTo>
                  <a:pt x="6144" y="421348"/>
                </a:lnTo>
                <a:lnTo>
                  <a:pt x="22899" y="446218"/>
                </a:lnTo>
                <a:lnTo>
                  <a:pt x="47749" y="462990"/>
                </a:lnTo>
                <a:lnTo>
                  <a:pt x="78178" y="469142"/>
                </a:lnTo>
                <a:lnTo>
                  <a:pt x="2942487" y="469142"/>
                </a:lnTo>
                <a:lnTo>
                  <a:pt x="2972914" y="462990"/>
                </a:lnTo>
                <a:lnTo>
                  <a:pt x="2997743" y="446218"/>
                </a:lnTo>
                <a:lnTo>
                  <a:pt x="3014475" y="421348"/>
                </a:lnTo>
                <a:lnTo>
                  <a:pt x="3020607" y="390906"/>
                </a:lnTo>
                <a:lnTo>
                  <a:pt x="3020607" y="78236"/>
                </a:lnTo>
                <a:lnTo>
                  <a:pt x="3014475" y="47793"/>
                </a:lnTo>
                <a:lnTo>
                  <a:pt x="2997743" y="22924"/>
                </a:lnTo>
                <a:lnTo>
                  <a:pt x="2972914" y="6151"/>
                </a:lnTo>
                <a:lnTo>
                  <a:pt x="29424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7254" y="3230499"/>
            <a:ext cx="3020695" cy="469265"/>
          </a:xfrm>
          <a:custGeom>
            <a:avLst/>
            <a:gdLst/>
            <a:ahLst/>
            <a:cxnLst/>
            <a:rect l="l" t="t" r="r" b="b"/>
            <a:pathLst>
              <a:path w="3020695" h="469264">
                <a:moveTo>
                  <a:pt x="0" y="78236"/>
                </a:moveTo>
                <a:lnTo>
                  <a:pt x="6144" y="47793"/>
                </a:lnTo>
                <a:lnTo>
                  <a:pt x="22899" y="22924"/>
                </a:lnTo>
                <a:lnTo>
                  <a:pt x="47749" y="6151"/>
                </a:lnTo>
                <a:lnTo>
                  <a:pt x="78178" y="0"/>
                </a:lnTo>
                <a:lnTo>
                  <a:pt x="2942487" y="0"/>
                </a:lnTo>
                <a:lnTo>
                  <a:pt x="2972914" y="6151"/>
                </a:lnTo>
                <a:lnTo>
                  <a:pt x="2997743" y="22924"/>
                </a:lnTo>
                <a:lnTo>
                  <a:pt x="3014474" y="47793"/>
                </a:lnTo>
                <a:lnTo>
                  <a:pt x="3020607" y="78236"/>
                </a:lnTo>
                <a:lnTo>
                  <a:pt x="3020607" y="390905"/>
                </a:lnTo>
                <a:lnTo>
                  <a:pt x="3014474" y="421348"/>
                </a:lnTo>
                <a:lnTo>
                  <a:pt x="2997743" y="446218"/>
                </a:lnTo>
                <a:lnTo>
                  <a:pt x="2972914" y="462990"/>
                </a:lnTo>
                <a:lnTo>
                  <a:pt x="2942487" y="469142"/>
                </a:lnTo>
                <a:lnTo>
                  <a:pt x="78178" y="469142"/>
                </a:lnTo>
                <a:lnTo>
                  <a:pt x="47749" y="462990"/>
                </a:lnTo>
                <a:lnTo>
                  <a:pt x="22899" y="446218"/>
                </a:lnTo>
                <a:lnTo>
                  <a:pt x="6144" y="421348"/>
                </a:lnTo>
                <a:lnTo>
                  <a:pt x="0" y="390905"/>
                </a:lnTo>
                <a:lnTo>
                  <a:pt x="0" y="78236"/>
                </a:lnTo>
                <a:close/>
              </a:path>
            </a:pathLst>
          </a:custGeom>
          <a:ln w="12700">
            <a:solidFill>
              <a:srgbClr val="AF5C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29260" y="3346131"/>
            <a:ext cx="118935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D. </a:t>
            </a:r>
            <a:r>
              <a:rPr sz="1350" spc="5" dirty="0">
                <a:latin typeface="Calibri"/>
                <a:cs typeface="Calibri"/>
              </a:rPr>
              <a:t>None </a:t>
            </a:r>
            <a:r>
              <a:rPr sz="1350" spc="15" dirty="0">
                <a:latin typeface="Calibri"/>
                <a:cs typeface="Calibri"/>
              </a:rPr>
              <a:t>of</a:t>
            </a:r>
            <a:r>
              <a:rPr sz="1350" spc="-155" dirty="0">
                <a:latin typeface="Calibri"/>
                <a:cs typeface="Calibri"/>
              </a:rPr>
              <a:t> </a:t>
            </a:r>
            <a:r>
              <a:rPr sz="1350" spc="-10" dirty="0">
                <a:latin typeface="Calibri"/>
                <a:cs typeface="Calibri"/>
              </a:rPr>
              <a:t>these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3745" y="1938334"/>
            <a:ext cx="2693670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India:</a:t>
            </a:r>
            <a:r>
              <a:rPr sz="1350" b="1" spc="-10" dirty="0">
                <a:solidFill>
                  <a:srgbClr val="F07F09"/>
                </a:solidFill>
                <a:latin typeface="Arial"/>
                <a:cs typeface="Arial"/>
              </a:rPr>
              <a:t> </a:t>
            </a:r>
            <a:r>
              <a:rPr sz="1350" b="1" spc="-5" dirty="0">
                <a:solidFill>
                  <a:srgbClr val="F07F09"/>
                </a:solidFill>
                <a:latin typeface="Arial"/>
                <a:cs typeface="Arial"/>
              </a:rPr>
              <a:t>+91-</a:t>
            </a:r>
            <a:r>
              <a:rPr lang="en-US" sz="1350" b="1" spc="-5" dirty="0">
                <a:solidFill>
                  <a:srgbClr val="F07F09"/>
                </a:solidFill>
                <a:latin typeface="Arial"/>
                <a:cs typeface="Arial"/>
              </a:rPr>
              <a:t>8248359339</a:t>
            </a:r>
            <a:endParaRPr sz="13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US" sz="1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1350" b="1" dirty="0">
                <a:solidFill>
                  <a:srgbClr val="7670B2"/>
                </a:solidFill>
                <a:latin typeface="Arial"/>
                <a:cs typeface="Arial"/>
              </a:rPr>
              <a:t>Chinnajee.rao@gmail.com</a:t>
            </a:r>
            <a:endParaRPr sz="13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418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Docker </a:t>
            </a:r>
            <a:r>
              <a:rPr spc="5" dirty="0"/>
              <a:t>Swarm </a:t>
            </a:r>
            <a:r>
              <a:rPr spc="-35" dirty="0"/>
              <a:t>Vs.</a:t>
            </a:r>
            <a:r>
              <a:rPr spc="17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5" name="object 5"/>
          <p:cNvSpPr/>
          <p:nvPr/>
        </p:nvSpPr>
        <p:spPr>
          <a:xfrm>
            <a:off x="804964" y="958467"/>
            <a:ext cx="7772796" cy="1307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0206" y="953643"/>
            <a:ext cx="7782559" cy="1316990"/>
          </a:xfrm>
          <a:custGeom>
            <a:avLst/>
            <a:gdLst/>
            <a:ahLst/>
            <a:cxnLst/>
            <a:rect l="l" t="t" r="r" b="b"/>
            <a:pathLst>
              <a:path w="7782559" h="1316989">
                <a:moveTo>
                  <a:pt x="0" y="1316867"/>
                </a:moveTo>
                <a:lnTo>
                  <a:pt x="7782305" y="1316867"/>
                </a:lnTo>
                <a:lnTo>
                  <a:pt x="7782305" y="0"/>
                </a:lnTo>
                <a:lnTo>
                  <a:pt x="0" y="0"/>
                </a:lnTo>
                <a:lnTo>
                  <a:pt x="0" y="1316867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04964" y="2265822"/>
            <a:ext cx="7772796" cy="2271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00206" y="2261055"/>
            <a:ext cx="7782559" cy="2281555"/>
          </a:xfrm>
          <a:custGeom>
            <a:avLst/>
            <a:gdLst/>
            <a:ahLst/>
            <a:cxnLst/>
            <a:rect l="l" t="t" r="r" b="b"/>
            <a:pathLst>
              <a:path w="7782559" h="2281554">
                <a:moveTo>
                  <a:pt x="0" y="2281296"/>
                </a:moveTo>
                <a:lnTo>
                  <a:pt x="7782305" y="2281296"/>
                </a:lnTo>
                <a:lnTo>
                  <a:pt x="7782305" y="0"/>
                </a:lnTo>
                <a:lnTo>
                  <a:pt x="0" y="0"/>
                </a:lnTo>
                <a:lnTo>
                  <a:pt x="0" y="2281296"/>
                </a:lnTo>
                <a:close/>
              </a:path>
            </a:pathLst>
          </a:custGeom>
          <a:ln w="9534">
            <a:solidFill>
              <a:srgbClr val="1B57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16073" y="4630737"/>
            <a:ext cx="1176655" cy="1511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b="1" spc="15" dirty="0">
                <a:latin typeface="Calibri"/>
                <a:cs typeface="Calibri"/>
              </a:rPr>
              <a:t>Source:</a:t>
            </a:r>
            <a:r>
              <a:rPr sz="800" b="1" spc="-45" dirty="0">
                <a:latin typeface="Calibri"/>
                <a:cs typeface="Calibri"/>
              </a:rPr>
              <a:t> </a:t>
            </a:r>
            <a:r>
              <a:rPr sz="800" b="1" dirty="0">
                <a:latin typeface="Calibri"/>
                <a:cs typeface="Calibri"/>
              </a:rPr>
              <a:t>trends.google.com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532388" y="1063800"/>
            <a:ext cx="1039633" cy="102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58050" y="1133490"/>
            <a:ext cx="981075" cy="952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299442" y="1172867"/>
            <a:ext cx="844713" cy="81936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83256"/>
            <a:ext cx="444182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Docker </a:t>
            </a:r>
            <a:r>
              <a:rPr spc="5" dirty="0"/>
              <a:t>Swarm </a:t>
            </a:r>
            <a:r>
              <a:rPr spc="-35" dirty="0"/>
              <a:t>Vs.</a:t>
            </a:r>
            <a:r>
              <a:rPr spc="170" dirty="0"/>
              <a:t> </a:t>
            </a:r>
            <a:r>
              <a:rPr spc="15" dirty="0"/>
              <a:t>Kubernetes</a:t>
            </a:r>
          </a:p>
        </p:txBody>
      </p:sp>
      <p:sp>
        <p:nvSpPr>
          <p:cNvPr id="3" name="object 3"/>
          <p:cNvSpPr/>
          <p:nvPr/>
        </p:nvSpPr>
        <p:spPr>
          <a:xfrm>
            <a:off x="257175" y="1219184"/>
            <a:ext cx="4229100" cy="657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4925" y="1228709"/>
            <a:ext cx="2209800" cy="7048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903" y="1228465"/>
            <a:ext cx="4146696" cy="5755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6950" y="1319145"/>
            <a:ext cx="169989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5" dirty="0">
                <a:solidFill>
                  <a:srgbClr val="FFFFFF"/>
                </a:solidFill>
                <a:latin typeface="Calibri"/>
                <a:cs typeface="Calibri"/>
              </a:rPr>
              <a:t>Docker </a:t>
            </a:r>
            <a:r>
              <a:rPr sz="2150" b="1" spc="15" dirty="0">
                <a:solidFill>
                  <a:srgbClr val="FFFFFF"/>
                </a:solidFill>
                <a:latin typeface="Calibri"/>
                <a:cs typeface="Calibri"/>
              </a:rPr>
              <a:t>Swarm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05350" y="1219184"/>
            <a:ext cx="4238640" cy="6572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24550" y="1228709"/>
            <a:ext cx="1876425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24400" y="1228465"/>
            <a:ext cx="4146682" cy="57555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15055" y="1319145"/>
            <a:ext cx="136588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spc="25" dirty="0">
                <a:solidFill>
                  <a:srgbClr val="FFFFFF"/>
                </a:solidFill>
                <a:latin typeface="Calibri"/>
                <a:cs typeface="Calibri"/>
              </a:rPr>
              <a:t>Kubernetes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524390" y="1219200"/>
            <a:ext cx="142875" cy="36671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1228466"/>
            <a:ext cx="0" cy="3586479"/>
          </a:xfrm>
          <a:custGeom>
            <a:avLst/>
            <a:gdLst/>
            <a:ahLst/>
            <a:cxnLst/>
            <a:rect l="l" t="t" r="r" b="b"/>
            <a:pathLst>
              <a:path h="3586479">
                <a:moveTo>
                  <a:pt x="0" y="0"/>
                </a:moveTo>
                <a:lnTo>
                  <a:pt x="0" y="3585898"/>
                </a:lnTo>
              </a:path>
            </a:pathLst>
          </a:custGeom>
          <a:ln w="57149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22939" y="2219640"/>
            <a:ext cx="207200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Easy to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install and</a:t>
            </a:r>
            <a:r>
              <a:rPr sz="1350" spc="-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initialize</a:t>
            </a:r>
            <a:endParaRPr sz="13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16198" y="2222815"/>
            <a:ext cx="220472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Complex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procedure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to</a:t>
            </a:r>
            <a:r>
              <a:rPr sz="1350" spc="5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install</a:t>
            </a:r>
            <a:endParaRPr sz="13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290" y="2966400"/>
            <a:ext cx="289306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Faster when </a:t>
            </a:r>
            <a:r>
              <a:rPr sz="1350" spc="-15" dirty="0">
                <a:solidFill>
                  <a:srgbClr val="323232"/>
                </a:solidFill>
                <a:latin typeface="Arial"/>
                <a:cs typeface="Arial"/>
              </a:rPr>
              <a:t>compared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to</a:t>
            </a:r>
            <a:r>
              <a:rPr sz="1350" spc="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spc="-5" dirty="0">
                <a:solidFill>
                  <a:srgbClr val="323232"/>
                </a:solidFill>
                <a:latin typeface="Arial"/>
                <a:cs typeface="Arial"/>
              </a:rPr>
              <a:t>Kubernetes</a:t>
            </a:r>
            <a:endParaRPr sz="13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16198" y="2966718"/>
            <a:ext cx="318897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Slower when </a:t>
            </a:r>
            <a:r>
              <a:rPr sz="1350" spc="-10" dirty="0">
                <a:solidFill>
                  <a:srgbClr val="323232"/>
                </a:solidFill>
                <a:latin typeface="Arial"/>
                <a:cs typeface="Arial"/>
              </a:rPr>
              <a:t>compared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to Docker</a:t>
            </a:r>
            <a:r>
              <a:rPr sz="1350" spc="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323232"/>
                </a:solidFill>
                <a:latin typeface="Arial"/>
                <a:cs typeface="Arial"/>
              </a:rPr>
              <a:t>Swarm</a:t>
            </a:r>
            <a:endParaRPr sz="13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8658" y="3792218"/>
            <a:ext cx="233997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0" dirty="0">
                <a:latin typeface="Calibri"/>
                <a:cs typeface="Calibri"/>
              </a:rPr>
              <a:t>Not </a:t>
            </a:r>
            <a:r>
              <a:rPr sz="1350" spc="-10" dirty="0">
                <a:latin typeface="Calibri"/>
                <a:cs typeface="Calibri"/>
              </a:rPr>
              <a:t>reliable </a:t>
            </a:r>
            <a:r>
              <a:rPr sz="1350" spc="-5" dirty="0">
                <a:latin typeface="Calibri"/>
                <a:cs typeface="Calibri"/>
              </a:rPr>
              <a:t>and has less</a:t>
            </a:r>
            <a:r>
              <a:rPr sz="1350" spc="-80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features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16858" y="3792218"/>
            <a:ext cx="25793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5" dirty="0">
                <a:latin typeface="Calibri"/>
                <a:cs typeface="Calibri"/>
              </a:rPr>
              <a:t>More </a:t>
            </a:r>
            <a:r>
              <a:rPr sz="1350" spc="-10" dirty="0">
                <a:latin typeface="Calibri"/>
                <a:cs typeface="Calibri"/>
              </a:rPr>
              <a:t>reliable </a:t>
            </a:r>
            <a:r>
              <a:rPr sz="1350" spc="-5" dirty="0">
                <a:latin typeface="Calibri"/>
                <a:cs typeface="Calibri"/>
              </a:rPr>
              <a:t>and has more</a:t>
            </a:r>
            <a:r>
              <a:rPr sz="1350" spc="35" dirty="0">
                <a:latin typeface="Calibri"/>
                <a:cs typeface="Calibri"/>
              </a:rPr>
              <a:t> </a:t>
            </a:r>
            <a:r>
              <a:rPr sz="1350" dirty="0">
                <a:latin typeface="Calibri"/>
                <a:cs typeface="Calibri"/>
              </a:rPr>
              <a:t>features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52248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6271" y="3001048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57707" y="3822877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0749" y="226317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810749" y="3011206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810749" y="3822877"/>
            <a:ext cx="187401" cy="182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681465" y="1198680"/>
            <a:ext cx="644499" cy="6350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838700" y="1238250"/>
            <a:ext cx="600075" cy="59055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879847" y="1276359"/>
            <a:ext cx="469885" cy="45578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4234"/>
            <a:ext cx="54102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20" dirty="0">
                <a:solidFill>
                  <a:srgbClr val="7F7F7F"/>
                </a:solidFill>
                <a:latin typeface="Arial"/>
                <a:cs typeface="Arial"/>
              </a:rPr>
              <a:t>Kubernetes</a:t>
            </a:r>
            <a:r>
              <a:rPr sz="3950" b="0" spc="1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3950" b="0" spc="-10" dirty="0">
                <a:solidFill>
                  <a:srgbClr val="7F7F7F"/>
                </a:solidFill>
                <a:latin typeface="Arial"/>
                <a:cs typeface="Arial"/>
              </a:rPr>
              <a:t>Architecture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2AA6060E3B5347A8EAE41FFD6098A6" ma:contentTypeVersion="13" ma:contentTypeDescription="Create a new document." ma:contentTypeScope="" ma:versionID="f309967ccd698a1df8ba2aed43cdbf4d">
  <xsd:schema xmlns:xsd="http://www.w3.org/2001/XMLSchema" xmlns:xs="http://www.w3.org/2001/XMLSchema" xmlns:p="http://schemas.microsoft.com/office/2006/metadata/properties" xmlns:ns1="http://schemas.microsoft.com/sharepoint/v3" xmlns:ns3="85468ddd-4c8b-4f08-99e7-aa011d4aba4b" xmlns:ns4="76ee7174-3c50-41df-85f9-fe3878f20b09" targetNamespace="http://schemas.microsoft.com/office/2006/metadata/properties" ma:root="true" ma:fieldsID="9e5636f00195291f936f5abf73ddeaec" ns1:_="" ns3:_="" ns4:_="">
    <xsd:import namespace="http://schemas.microsoft.com/sharepoint/v3"/>
    <xsd:import namespace="85468ddd-4c8b-4f08-99e7-aa011d4aba4b"/>
    <xsd:import namespace="76ee7174-3c50-41df-85f9-fe3878f20b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468ddd-4c8b-4f08-99e7-aa011d4aba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ee7174-3c50-41df-85f9-fe3878f20b09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CDF29578-E2E1-4BE3-ADFD-F382105AB47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5468ddd-4c8b-4f08-99e7-aa011d4aba4b"/>
    <ds:schemaRef ds:uri="76ee7174-3c50-41df-85f9-fe3878f20b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DABD40-1DFF-4E18-9D06-26189101B1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3E9F6A-BC1A-4ABC-97BB-1FFA3E611E72}">
  <ds:schemaRefs>
    <ds:schemaRef ds:uri="http://schemas.microsoft.com/sharepoint/v3"/>
    <ds:schemaRef ds:uri="http://purl.org/dc/terms/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76ee7174-3c50-41df-85f9-fe3878f20b09"/>
    <ds:schemaRef ds:uri="http://schemas.microsoft.com/office/infopath/2007/PartnerControls"/>
    <ds:schemaRef ds:uri="http://schemas.openxmlformats.org/package/2006/metadata/core-properties"/>
    <ds:schemaRef ds:uri="85468ddd-4c8b-4f08-99e7-aa011d4aba4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2825</TotalTime>
  <Words>1816</Words>
  <Application>Microsoft Office PowerPoint</Application>
  <PresentationFormat>On-screen Show (16:9)</PresentationFormat>
  <Paragraphs>442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Gill Sans MT</vt:lpstr>
      <vt:lpstr>Times New Roman</vt:lpstr>
      <vt:lpstr>Wingdings</vt:lpstr>
      <vt:lpstr>Office Theme</vt:lpstr>
      <vt:lpstr>PowerPoint Presentation</vt:lpstr>
      <vt:lpstr>Agenda</vt:lpstr>
      <vt:lpstr>Introduction to Kubernetes</vt:lpstr>
      <vt:lpstr>Introduction to Kubernetes</vt:lpstr>
      <vt:lpstr>Features of Kubernetes</vt:lpstr>
      <vt:lpstr>Docker Swarm Vs.  Kubernetes</vt:lpstr>
      <vt:lpstr>Docker Swarm Vs. Kubernetes</vt:lpstr>
      <vt:lpstr>Docker Swarm Vs. Kubernetes</vt:lpstr>
      <vt:lpstr>Kubernetes Architecture</vt:lpstr>
      <vt:lpstr>Kubernetes Architecture</vt:lpstr>
      <vt:lpstr>Kubernetes Architecture</vt:lpstr>
      <vt:lpstr>Kubernetes Architecture:  Master Components</vt:lpstr>
      <vt:lpstr>Kubernetes Architecture: Master Components</vt:lpstr>
      <vt:lpstr>Kubernetes Architecture: Master Components</vt:lpstr>
      <vt:lpstr>Kubernetes Architecture: Master Components</vt:lpstr>
      <vt:lpstr>Kubernetes Architecture: Master Components</vt:lpstr>
      <vt:lpstr>Kubernetes Architecture:  Slave Components</vt:lpstr>
      <vt:lpstr>Kubernetes Architecture: Slave Components</vt:lpstr>
      <vt:lpstr>Kubernetes Architecture: Slave Components</vt:lpstr>
      <vt:lpstr>Kubernetes Installation</vt:lpstr>
      <vt:lpstr>Kubernetes Installation</vt:lpstr>
      <vt:lpstr>Hands-on: Installing  Kubernetes Using Kubeadm</vt:lpstr>
      <vt:lpstr>Working of Kubernetes</vt:lpstr>
      <vt:lpstr>Working of Kubernetes</vt:lpstr>
      <vt:lpstr>Working of Kubernetes</vt:lpstr>
      <vt:lpstr>Working of Kubernetes</vt:lpstr>
      <vt:lpstr>Deployments in Kubernetes</vt:lpstr>
      <vt:lpstr>Deployments in Kubernetes</vt:lpstr>
      <vt:lpstr>YAML Syntax for Deployments</vt:lpstr>
      <vt:lpstr>Creating a Deployment</vt:lpstr>
      <vt:lpstr>Listing the Pods</vt:lpstr>
      <vt:lpstr>Creating a Service</vt:lpstr>
      <vt:lpstr>Creating a Service</vt:lpstr>
      <vt:lpstr>Service Types</vt:lpstr>
      <vt:lpstr>Creating a NodePort Service</vt:lpstr>
      <vt:lpstr>Creating a NodePort Service</vt:lpstr>
      <vt:lpstr>Creating an Ingress</vt:lpstr>
      <vt:lpstr>What is an Ingress?</vt:lpstr>
      <vt:lpstr>What is an Ingress?</vt:lpstr>
      <vt:lpstr>Installing Ingress Controller</vt:lpstr>
      <vt:lpstr>Defining Ingress Rules</vt:lpstr>
      <vt:lpstr>Deploying Ingress Rules</vt:lpstr>
      <vt:lpstr>Viewing Ingress Rules</vt:lpstr>
      <vt:lpstr>Kubernetes Dashboard</vt:lpstr>
      <vt:lpstr>PowerPoint Presentation</vt:lpstr>
      <vt:lpstr>Installing Kubernetes Dashboard</vt:lpstr>
      <vt:lpstr>Accessing Kubernetes Dashboard</vt:lpstr>
      <vt:lpstr>Logging into Kubernetes Dashboard</vt:lpstr>
      <vt:lpstr>Hands-on: Deploying an App  Using Dashboard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Chinnajee Rao</dc:creator>
  <cp:lastModifiedBy>Chinnajee Rao</cp:lastModifiedBy>
  <cp:revision>1</cp:revision>
  <dcterms:created xsi:type="dcterms:W3CDTF">2019-10-11T12:24:23Z</dcterms:created>
  <dcterms:modified xsi:type="dcterms:W3CDTF">2019-10-13T11:31:00Z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2019-10-11T00:00:00Z</vt:filetime>
  </property>
  <property fmtid="{D5CDD505-2E9C-101B-9397-08002B2CF9AE}" pid="3" name="ContentTypeId">
    <vt:lpwstr>0x010100E22AA6060E3B5347A8EAE41FFD6098A6</vt:lpwstr>
  </property>
</Properties>
</file>