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391400" cy="1752600"/>
          </a:xfrm>
        </p:spPr>
        <p:txBody>
          <a:bodyPr/>
          <a:lstStyle/>
          <a:p>
            <a:r>
              <a:rPr lang="en-GB" b="1" dirty="0" err="1" smtClean="0">
                <a:solidFill>
                  <a:schemeClr val="accent1"/>
                </a:solidFill>
              </a:rPr>
              <a:t>Osps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b="1" dirty="0" err="1" smtClean="0">
                <a:solidFill>
                  <a:schemeClr val="accent1"/>
                </a:solidFill>
              </a:rPr>
              <a:t>Onfield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A</a:t>
            </a:r>
            <a:r>
              <a:rPr lang="en-GB" b="1" dirty="0" smtClean="0">
                <a:solidFill>
                  <a:schemeClr val="accent1"/>
                </a:solidFill>
              </a:rPr>
              <a:t>ssessment Application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osps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2746626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400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Accentel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Software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olutions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pvt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ltd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Made for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Central monitoring </a:t>
            </a:r>
          </a:p>
          <a:p>
            <a:r>
              <a:rPr lang="en-GB" dirty="0" smtClean="0"/>
              <a:t>Reduces false behaviour</a:t>
            </a:r>
          </a:p>
          <a:p>
            <a:r>
              <a:rPr lang="en-GB" dirty="0" smtClean="0"/>
              <a:t>Organized structure </a:t>
            </a:r>
          </a:p>
          <a:p>
            <a:r>
              <a:rPr lang="en-GB" dirty="0" smtClean="0"/>
              <a:t>Sync of all the employees</a:t>
            </a:r>
          </a:p>
          <a:p>
            <a:r>
              <a:rPr lang="en-GB" dirty="0" smtClean="0"/>
              <a:t>Helps in coordination</a:t>
            </a:r>
          </a:p>
          <a:p>
            <a:r>
              <a:rPr lang="en-GB" dirty="0" smtClean="0"/>
              <a:t>DA sheet</a:t>
            </a:r>
          </a:p>
          <a:p>
            <a:r>
              <a:rPr lang="en-GB" dirty="0" smtClean="0"/>
              <a:t>Data Security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400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Accentel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Software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olutions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pvt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ltd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Made for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dcterms:created xsi:type="dcterms:W3CDTF">2006-08-16T00:00:00Z</dcterms:created>
  <dcterms:modified xsi:type="dcterms:W3CDTF">2018-12-15T06:32:28Z</dcterms:modified>
</cp:coreProperties>
</file>