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7DA-91A6-AD4A-A04F-A1399E19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DC7A6-918E-964A-A374-3D2942A96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019E-BD15-D143-A282-921554D5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F622-BEA6-D741-8B7F-FCD43334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39DD-D3A3-8940-AF1F-196EBEB1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170-FAC3-C44E-9578-C8FE0FDB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43AE3-4D29-614B-B256-3926C06E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244C-24D0-EC47-BA55-D9D83278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5EE-29E9-B04D-862B-02AB031B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972A-78E7-4B4E-8837-9C9FD5F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33826-D8FD-CD41-B63C-AFC584D3A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515F4-8906-4145-99B8-03DA27E3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219-BC61-9A4F-81DE-6803E7C9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BF3A-8D82-A340-8B9B-61BE411A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E76F-81E2-6745-9001-0A478E6C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6E5-FA20-FC4F-8D6D-B570A16E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CB4-0A85-C94A-9488-7A42651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C36C-3991-4B41-9036-92F872EC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B3F6-4DBC-9C4C-961E-DDA5E173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B95-FDEA-5B4F-AAC3-5008CC8C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C549-8261-A745-86E1-8D71C544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E652-90A7-7F48-837E-60CE281A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1925-2B5C-4543-85D8-884AAED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6788-C9C4-FA4D-A879-FFD8F628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92A2B-ED5C-064A-ABF8-0FBE1703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DD59-DF06-9747-B74C-58490753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5078-90C2-F042-A123-DC846A6AD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654FE-87DC-4C4E-B152-618E8470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5F8D-EED2-1243-9C78-9F79BD23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E661-B462-6B44-92CE-6E2C81AC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B6DE9-EC87-F841-9485-FEB44C26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99B3-89F7-2443-AD40-037255A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EC4E-9F05-C844-B91A-B8F7895C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79204-C376-044E-A043-34902489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82D9-54B1-CA43-BE3E-5A57F77C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FC276-0D13-CC46-A3F8-A131E0BD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373FD-94FF-3A4A-899F-2CE96510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5C186-0686-6543-B5FB-4F29C25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C3A10-D5BC-9D4C-904D-DCAB5383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F4D6-7CF1-9E49-AEE7-3AC22257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86F8-611F-0347-AD2A-CCB5F5D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696D-0122-D245-B94E-CE12B61C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CB603-4299-1542-9FEC-B223BB0C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86776-E273-EA44-9904-8497A81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1B3CD-8A9A-0144-952B-13CE955D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0D39-A2A2-1A42-920F-B9C6AD22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6958-E588-F745-B9CE-4AE28FC9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01AA-5F7B-D14E-BBEF-45767A55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CE1FB-036E-8549-AF97-2817A2F9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4927-5677-4448-A845-094E095C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51E30-6A31-C04C-ABD2-9E10B37A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429A1-D6BC-954D-9D04-B168F456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8AE-7541-AF44-8BB1-B27F3BE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BFB95-3143-F34B-ADD7-E04AEE1A5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2623-0D5E-3240-850E-1D89B75B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40FA8-759D-7C47-B74D-7B36FC08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92BD2-ADDC-634A-B459-C0B547AE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E1E6-2672-5747-8E89-2425829D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70077-7144-2041-A4AD-7CEB2BA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689E-DE8F-8C4C-B89F-EC4C23EC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9C6C-E7E1-9A47-95C8-D6CA07C53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14AC-9329-8945-AD09-1CC618D7BB1C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8909-6D7E-C648-907A-EC8C4435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72F-4F46-1B4A-8071-745BBDA1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3AB1-5A2C-F145-8A79-9FD62210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4F120F-7D09-3A45-B18F-EEFBEE188613}"/>
              </a:ext>
            </a:extLst>
          </p:cNvPr>
          <p:cNvSpPr/>
          <p:nvPr/>
        </p:nvSpPr>
        <p:spPr>
          <a:xfrm>
            <a:off x="3380192" y="1680519"/>
            <a:ext cx="2715808" cy="11792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18AF5-8009-8F47-85C1-591D7F143686}"/>
              </a:ext>
            </a:extLst>
          </p:cNvPr>
          <p:cNvSpPr txBox="1"/>
          <p:nvPr/>
        </p:nvSpPr>
        <p:spPr>
          <a:xfrm>
            <a:off x="3380192" y="1429407"/>
            <a:ext cx="2715808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 lIns="45720" rIns="45720" rtlCol="0" anchor="ctr" anchorCtr="0">
            <a:spAutoFit/>
          </a:bodyPr>
          <a:lstStyle/>
          <a:p>
            <a:r>
              <a:rPr lang="en-US" sz="8800" b="1" dirty="0">
                <a:solidFill>
                  <a:srgbClr val="313131"/>
                </a:solidFill>
                <a:latin typeface="Graphik Super" panose="020B0503030202060203" pitchFamily="34" charset="77"/>
                <a:ea typeface="Krungthep" panose="02000400000000000000" pitchFamily="2" charset="-34"/>
                <a:cs typeface="Krungthep" panose="02000400000000000000" pitchFamily="2" charset="-34"/>
              </a:rPr>
              <a:t>BDD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6F269-7D91-C54F-85EA-DA280E6D59AB}"/>
              </a:ext>
            </a:extLst>
          </p:cNvPr>
          <p:cNvSpPr txBox="1"/>
          <p:nvPr/>
        </p:nvSpPr>
        <p:spPr>
          <a:xfrm>
            <a:off x="4372451" y="234886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>
                  <a:solidFill>
                    <a:srgbClr val="313131"/>
                  </a:solidFill>
                </a:ln>
                <a:solidFill>
                  <a:schemeClr val="bg1"/>
                </a:solidFill>
                <a:latin typeface="Graphik Super" panose="020B0503030202060203" pitchFamily="34" charset="77"/>
              </a:rPr>
              <a:t>FOR ALL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1E67E62-C006-AA42-B779-B570D6283B93}"/>
              </a:ext>
            </a:extLst>
          </p:cNvPr>
          <p:cNvSpPr/>
          <p:nvPr/>
        </p:nvSpPr>
        <p:spPr>
          <a:xfrm>
            <a:off x="3488004" y="2598113"/>
            <a:ext cx="976184" cy="542726"/>
          </a:xfrm>
          <a:prstGeom prst="rightArrow">
            <a:avLst/>
          </a:prstGeom>
          <a:solidFill>
            <a:srgbClr val="31313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2BC1-7DB9-2149-BA52-CD029DFBD18B}"/>
              </a:ext>
            </a:extLst>
          </p:cNvPr>
          <p:cNvSpPr txBox="1"/>
          <p:nvPr/>
        </p:nvSpPr>
        <p:spPr>
          <a:xfrm>
            <a:off x="4460789" y="284352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merican Typewriter" panose="02090604020004020304" pitchFamily="18" charset="77"/>
              </a:rPr>
              <a:t>Given I am a…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87F8C-63EC-2B47-B0DA-3EB75013A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6" t="17185" r="9191" b="9841"/>
          <a:stretch/>
        </p:blipFill>
        <p:spPr>
          <a:xfrm>
            <a:off x="6005385" y="3830595"/>
            <a:ext cx="1750800" cy="10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Graphik Super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Parcewski, Michael</dc:creator>
  <cp:lastModifiedBy>Parcewski, Michael</cp:lastModifiedBy>
  <cp:revision>4</cp:revision>
  <dcterms:created xsi:type="dcterms:W3CDTF">2019-02-02T21:01:21Z</dcterms:created>
  <dcterms:modified xsi:type="dcterms:W3CDTF">2019-02-03T03:15:23Z</dcterms:modified>
</cp:coreProperties>
</file>