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E460-F8C1-3E4A-BE9B-8CFDF2FCF9EF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E52-DA5F-3B40-B8EF-01EA65DD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1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E460-F8C1-3E4A-BE9B-8CFDF2FCF9EF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E52-DA5F-3B40-B8EF-01EA65DD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9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E460-F8C1-3E4A-BE9B-8CFDF2FCF9EF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E52-DA5F-3B40-B8EF-01EA65DD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7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E460-F8C1-3E4A-BE9B-8CFDF2FCF9EF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E52-DA5F-3B40-B8EF-01EA65DD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E460-F8C1-3E4A-BE9B-8CFDF2FCF9EF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E52-DA5F-3B40-B8EF-01EA65DD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6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E460-F8C1-3E4A-BE9B-8CFDF2FCF9EF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E52-DA5F-3B40-B8EF-01EA65DD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9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E460-F8C1-3E4A-BE9B-8CFDF2FCF9EF}" type="datetimeFigureOut">
              <a:rPr lang="en-US" smtClean="0"/>
              <a:t>6/23/15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E52-DA5F-3B40-B8EF-01EA65DD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7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E460-F8C1-3E4A-BE9B-8CFDF2FCF9EF}" type="datetimeFigureOut">
              <a:rPr lang="en-US" smtClean="0"/>
              <a:t>6/23/15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E52-DA5F-3B40-B8EF-01EA65DD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2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E460-F8C1-3E4A-BE9B-8CFDF2FCF9EF}" type="datetimeFigureOut">
              <a:rPr lang="en-US" smtClean="0"/>
              <a:t>6/23/15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E52-DA5F-3B40-B8EF-01EA65DD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8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E460-F8C1-3E4A-BE9B-8CFDF2FCF9EF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E52-DA5F-3B40-B8EF-01EA65DD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E460-F8C1-3E4A-BE9B-8CFDF2FCF9EF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1E52-DA5F-3B40-B8EF-01EA65DD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8E460-F8C1-3E4A-BE9B-8CFDF2FCF9EF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61E52-DA5F-3B40-B8EF-01EA65DD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1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9144000" cy="646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000" cy="65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0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5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4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Agilex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 Mai</dc:creator>
  <cp:lastModifiedBy>Hau Mai</cp:lastModifiedBy>
  <cp:revision>1</cp:revision>
  <dcterms:created xsi:type="dcterms:W3CDTF">2015-06-23T13:22:46Z</dcterms:created>
  <dcterms:modified xsi:type="dcterms:W3CDTF">2015-06-23T13:32:55Z</dcterms:modified>
</cp:coreProperties>
</file>