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9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8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1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9144000" cy="64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5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0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Agilex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Mai</dc:creator>
  <cp:lastModifiedBy>Hau Mai</cp:lastModifiedBy>
  <cp:revision>1</cp:revision>
  <dcterms:created xsi:type="dcterms:W3CDTF">2015-06-23T13:22:46Z</dcterms:created>
  <dcterms:modified xsi:type="dcterms:W3CDTF">2015-06-24T18:53:29Z</dcterms:modified>
</cp:coreProperties>
</file>