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16" autoAdjust="0"/>
    <p:restoredTop sz="94660"/>
  </p:normalViewPr>
  <p:slideViewPr>
    <p:cSldViewPr snapToGrid="0" snapToObjects="1">
      <p:cViewPr varScale="1">
        <p:scale>
          <a:sx n="10" d="100"/>
          <a:sy n="10" d="100"/>
        </p:scale>
        <p:origin x="-1560" y="-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CE95-BD39-1B43-9D55-ADB4303E486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C5B2-55C3-3D4F-ABF3-65A449C38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8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CE95-BD39-1B43-9D55-ADB4303E486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C5B2-55C3-3D4F-ABF3-65A449C38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05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CE95-BD39-1B43-9D55-ADB4303E486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C5B2-55C3-3D4F-ABF3-65A449C38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1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CE95-BD39-1B43-9D55-ADB4303E486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C5B2-55C3-3D4F-ABF3-65A449C38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77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CE95-BD39-1B43-9D55-ADB4303E486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C5B2-55C3-3D4F-ABF3-65A449C38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4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CE95-BD39-1B43-9D55-ADB4303E486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C5B2-55C3-3D4F-ABF3-65A449C38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1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CE95-BD39-1B43-9D55-ADB4303E486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C5B2-55C3-3D4F-ABF3-65A449C38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01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CE95-BD39-1B43-9D55-ADB4303E486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C5B2-55C3-3D4F-ABF3-65A449C38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1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CE95-BD39-1B43-9D55-ADB4303E486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C5B2-55C3-3D4F-ABF3-65A449C38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01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CE95-BD39-1B43-9D55-ADB4303E486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C5B2-55C3-3D4F-ABF3-65A449C38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34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CE95-BD39-1B43-9D55-ADB4303E486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C5B2-55C3-3D4F-ABF3-65A449C38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2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DCE95-BD39-1B43-9D55-ADB4303E486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5C5B2-55C3-3D4F-ABF3-65A449C38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0"/>
            <a:ext cx="77653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2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900"/>
            <a:ext cx="9144000" cy="667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3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36" y="866292"/>
            <a:ext cx="8509000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12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Agilex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Hau Mai</dc:creator>
  <cp:lastModifiedBy>Hau Mai</cp:lastModifiedBy>
  <cp:revision>3</cp:revision>
  <cp:lastPrinted>2015-06-19T18:36:04Z</cp:lastPrinted>
  <dcterms:created xsi:type="dcterms:W3CDTF">2015-06-19T18:22:39Z</dcterms:created>
  <dcterms:modified xsi:type="dcterms:W3CDTF">2015-06-20T17:31:09Z</dcterms:modified>
</cp:coreProperties>
</file>