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00FF"/>
                </a:solidFill>
              </a:defRPr>
            </a:pPr>
            <a:r>
              <a:t>第6链 幂律 ——复杂网络的分布规律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通义千问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引言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课程背景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在本课程中，我们将探讨复杂网络的分布规律，特别是幂律分布。幂律分布揭示了复杂网络中的一种全新秩序，这种秩序具有不同寻常的优美和一致性。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本章目标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通过本章的学习，我们将了解幂律分布的基本概念，无尺度网络的特性，以及幂律分布与帕累托定律的关系。此外，我们还将探讨幂律分布如何揭示复杂网络的自组织特性。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幂律分布的基本概念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什么是幂律分布？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幂律分布是一条没有峰且不断递减的曲线，其最突出的特征是大量微小事件和少数非常重大的事件并存。例如，假设某个星球上居民的身高遵循幂律分布，大多数人都非常矮，但偶尔会看到几百米高的巨人。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幂律分布与钟形曲线的区别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自然界中的大多数量遵循钟形曲线，而幂律分布没有峰，是一个不断递减的曲线。这意味着，幂律分布允许存在大量的小事件和少数非常重大的事件，而这些事件在钟形曲线中是不可能出现的。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幂律分布的应用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幂律分布在多个领域中都有应用，例如，万维网上80%的链接仅指向15%的网页，80%的引用指向38%的科学家，等等。这些现象揭示了复杂网络中的不均匀性。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无尺度网络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无尺度网络的定义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无尺度网络是遵循幂律度分布的网络。在网络中，大多数节点只有很少几个链接，它们通过少数几个高度连接的枢纽节点连接在一起。这种网络结构类似于航空交通系统，很多小机场通过少数几个主要的交通枢纽连接在一起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无尺度网络的特性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无尺度网络的最显著特性是其不均匀性。大多数节点只有少数几个链接，而少数枢纽节点拥有非常多的链接。这种结构使得网络具有高度的鲁棒性和容错性。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无尺度网络的例子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无尺度网络在现实世界中广泛存在，例如，万维网、社交网络、蛋白质相互作用网络等。这些网络中的枢纽节点决定了网络的整体结构和功能。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帕累托定律与80/20法则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帕累托定律的历史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维弗雷多·帕累托是一位意大利经济学家，他在20世纪初观察到，意大利80%的土地被20%的人口占有。这一发现后来被称为帕累托定律或80/20法则。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80/20法则的应用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80/20法则在多个领域中都有应用，例如，80%的利润由20%的员工创造，80%的客户服务问题来自20%的顾客，等等。这些现象揭示了资源分配中的不均匀性。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80/20法则与幂律分布的关系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80/20法则实际上是幂律分布的一个特例。幂律分布从数学上解释了少数几个大事件发挥了大部分作用的现象。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幂律分布与度指数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度指数的定义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每个幂律分布都有一个独一无二的幂指数，通过幂指数可以得知，相对于那些不流行的节点，到底有多少非常流行的节点。在网络中，幂律用于描述度的分布，而幂指数通常被称为度指数。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度指数的测量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我们的测量表明，网页的导入链接数的分布遵循幂律，度指数接近2。导出链接也遵循类似的幂律分布，不过其度指数稍微大一些。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度指数的意义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度指数反映了网络的不均匀性。较大的度指数意味着网络中的枢纽节点较少，而较小的度指数意味着网络中的枢纽节点较多。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幂律分布与自组织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自组织的概念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自组织是指系统在没有外部干预的情况下，自发地形成有序结构的过程。幂律分布是自组织的一个重要标志，它揭示了系统从无序到有序的转变。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相变与幂律分布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物理学家发现，幂律分布通常标志着从无序到有序的相变。例如，水从液体变为固体时，原子间的相互作用力导致系统自发形成有序结构，这一过程可以用幂律来描述。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幂律分布与复杂网络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在复杂网络中，幂律分布揭示了网络的自组织特性。无尺度网络中的枢纽节点是自组织的结果，它们决定了网络的结构和功能。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复杂网络中的幂律分布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幂律分布的普遍性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幂律分布在多种复杂网络中普遍存在，例如，万维网、好莱坞演员网络、科学家引用网络、细胞网络等。这些网络中的幂律分布揭示了它们的共同特性。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幂律分布的机制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幂律分布的形成机制是一个复杂的过程，涉及网络的增长、偏好连接等因素。这些机制使得网络在演化过程中逐渐形成幂律分布。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幂律分布的意义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幂律分布揭示了复杂网络中的自组织特性，它不仅描述了网络的结构，还反映了网络的功能和动态行为。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00FF"/>
                </a:solidFill>
              </a:defRPr>
            </a:pPr>
            <a:r>
              <a:t>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000"/>
              </a:spcAft>
            </a:pP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本章总结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通过本章的学习，我们了解了幂律分布的基本概念，无尺度网络的特性，以及幂律分布与帕累托定律的关系。幂律分布揭示了复杂网络中的自组织特性，为我们理解复杂系统提供了新的视角。</a:t>
            </a:r>
          </a:p>
          <a:p>
            <a:pPr algn="l"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未来研究方向</a:t>
            </a:r>
          </a:p>
          <a:p>
            <a:pPr lvl="1" algn="l"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未来的研究可以进一步探讨幂律分布的形成机制，以及幂律分布在不同复杂网络中的具体表现。此外，还可以研究幂律分布对网络动态行为的影响，以及如何利用幂律分布优化网络结构。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