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77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(team_sports)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(success_essence)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(tennis)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(success_factors)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81542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28/02/2022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28/02/2022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28/02/2022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notesSlide" Target="../notesSlides/notesSlide9.xml"/><Relationship Id="rId4" Type="http://schemas.openxmlformats.org/officeDocument/2006/relationships/slide" Target="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notesSlide" Target="../notesSlides/notesSlide10.xml"/><Relationship Id="rId4" Type="http://schemas.openxmlformats.org/officeDocument/2006/relationships/slide" Target="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Relationship Id="rId3" Type="http://schemas.openxmlformats.org/officeDocument/2006/relationships/notesSlide" Target="../notesSlides/notesSlide13.xml"/><Relationship Id="rId4" Type="http://schemas.openxmlformats.org/officeDocument/2006/relationships/slide" Target="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Relationship Id="rId3" Type="http://schemas.openxmlformats.org/officeDocument/2006/relationships/notesSlide" Target="../notesSlides/notesSlide16.xml"/><Relationship Id="rId4" Type="http://schemas.openxmlformats.org/officeDocument/2006/relationships/slide" Target="slide1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3.xml"/><Relationship Id="rId4" Type="http://schemas.openxmlformats.org/officeDocument/2006/relationships/slide" Target="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Relationship Id="rId3" Type="http://schemas.openxmlformats.org/officeDocument/2006/relationships/notesSlide" Target="../notesSlides/notesSlide4.xml"/><Relationship Id="rId4" Type="http://schemas.openxmlformats.org/officeDocument/2006/relationships/slide" Target="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992BF2-46A2-1C46-85E4-A27A8556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762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md2pptx Markdown To Powerpoint Converter 5.1+ 23 September, 2024</a:t>
            </a:r>
            <a:endParaRPr lang="en-GB"/>
          </a:p>
          <a:p>
            <a:pPr algn="l">
              <a:spcBef>
                <a:spcPts val="0"/>
              </a:spcBef>
              <a:defRPr sz="3000"/>
            </a:pPr>
            <a:r>
              <a:t>Presentation built: 11:12 on 1 December,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" y="1219200"/>
          <a:ext cx="11826240" cy="1600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13120"/>
                <a:gridCol w="5913120"/>
              </a:tblGrid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Martin Template.pptx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horizontal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baseTextSize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20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BACKGROUND 2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CardTitlePosition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inside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cardshadow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rounded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5. 学校排名的影响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研究表明，学校排名对学生未来的收入影响有限。</a:t>
            </a:r>
          </a:p>
          <a:p>
            <a:pPr lvl="1">
              <a:defRPr sz="1800"/>
            </a:pPr>
            <a:r>
              <a:t>无论是常春藤盟校还是普通大学，学生的未来收入主要取决于他们的能力和抱负。</a:t>
            </a:r>
          </a:p>
          <a:p>
            <a:pPr lvl="1">
              <a:defRPr sz="1800"/>
            </a:pPr>
            <a:r>
              <a:t>波士顿拉丁高中的研究显示，学校的教育质量并没有显著提升学生的成绩，而是学生本身保持了优秀。</a:t>
            </a:r>
          </a:p>
        </p:txBody>
      </p:sp>
      <p:pic>
        <p:nvPicPr>
          <p:cNvPr id="4" name="Picture 3" descr="Bing_2.png">
            <a:hlinkClick action="ppaction://hlinksldjump" r:id="rId4" tooltip="school_rankings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980" y="3665220"/>
            <a:ext cx="5654040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6. 选择大学的建议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对于像丹尼尔这样的学生，选择一所适合自己的大学比追求顶尖名校更重要。</a:t>
            </a:r>
          </a:p>
          <a:p>
            <a:pPr lvl="1">
              <a:defRPr sz="1800"/>
            </a:pPr>
            <a:r>
              <a:t>数据显示，即使没有被常春藤盟校录取，学生仍然可以在其他大学取得成功。</a:t>
            </a:r>
          </a:p>
          <a:p>
            <a:pPr lvl="1">
              <a:defRPr sz="1800"/>
            </a:pPr>
            <a:r>
              <a:t>重要的是学生的抱负和能力，而不是他们所上的学校。</a:t>
            </a:r>
          </a:p>
        </p:txBody>
      </p:sp>
      <p:pic>
        <p:nvPicPr>
          <p:cNvPr id="4" name="Picture 3" descr="Bing_3.png">
            <a:hlinkClick action="ppaction://hlinksldjump" r:id="rId4" tooltip="university_choic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596" y="3665220"/>
            <a:ext cx="1130808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四、能力表现的测量难题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7. 集体运动中的能力表现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在集体运动中，如足球，测量个人能力表现非常困难。</a:t>
            </a:r>
          </a:p>
          <a:p>
            <a:pPr lvl="1">
              <a:defRPr sz="1800"/>
            </a:pPr>
            <a:r>
              <a:t>评委的评分往往基于球队的整体表现，而不是个体球员的具体动作。</a:t>
            </a:r>
          </a:p>
          <a:p>
            <a:pPr lvl="1">
              <a:defRPr sz="1800"/>
            </a:pPr>
            <a:r>
              <a:t>防守球员的表现尤其难以评估，因为他们的贡献往往是无形的。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8. 能力表现的复杂性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在许多领域，尤其是集体活动中，能力表现难以精确测量。</a:t>
            </a:r>
          </a:p>
          <a:p>
            <a:pPr lvl="1">
              <a:defRPr sz="1800"/>
            </a:pPr>
            <a:r>
              <a:t>这使得成功不仅仅依赖于个人的能力，还受到团队合作、环境等因素的影响。</a:t>
            </a:r>
          </a:p>
          <a:p>
            <a:pPr lvl="1">
              <a:defRPr sz="1800"/>
            </a:pPr>
            <a:r>
              <a:t>当我们无法精确测量能力表现时，成功可能更多地取决于运气和其他外部因素。</a:t>
            </a:r>
          </a:p>
        </p:txBody>
      </p:sp>
      <p:pic>
        <p:nvPicPr>
          <p:cNvPr id="4" name="Picture 3" descr="Bing_2.jpeg">
            <a:hlinkClick action="ppaction://hlinksldjump" r:id="rId4" tooltip="complexity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980" y="3665220"/>
            <a:ext cx="5654040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五、结论与展望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9. 成功的本质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成功的关键在于个人的能力表现和抱负，而不是外在的条件如学校排名或考试分数。</a:t>
            </a:r>
          </a:p>
          <a:p>
            <a:pPr lvl="1">
              <a:defRPr sz="1800"/>
            </a:pPr>
            <a:r>
              <a:t>无论是在网球运动还是学术领域，能力表现都是成功的基础。</a:t>
            </a:r>
          </a:p>
          <a:p>
            <a:pPr lvl="1">
              <a:defRPr sz="1800"/>
            </a:pPr>
            <a:r>
              <a:t>但成功也离不开社会的认可和机会，因此我们需要在个人努力和社会支持之间找到平衡。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10. 未来的思考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在一个能力表现难以精确测量的世界里，如何定义和度量成功仍然是一个值得探讨的问题。</a:t>
            </a:r>
          </a:p>
          <a:p>
            <a:pPr lvl="1">
              <a:defRPr sz="1800"/>
            </a:pPr>
            <a:r>
              <a:t>我们需要更多的研究来理解不同领域的成功机制，尤其是在那些复杂且多变的环境中。</a:t>
            </a:r>
          </a:p>
          <a:p>
            <a:pPr lvl="1">
              <a:defRPr sz="1800"/>
            </a:pPr>
            <a:r>
              <a:t>同时，我们也应该鼓励年轻人根据自己的兴趣和能力选择适合自己的道路，而不是盲目追求顶尖名校或高分。</a:t>
            </a:r>
          </a:p>
        </p:txBody>
      </p:sp>
      <p:pic>
        <p:nvPicPr>
          <p:cNvPr id="4" name="Picture 3" descr="Bing_3.jpeg">
            <a:hlinkClick action="ppaction://hlinksldjump" r:id="rId4" tooltip="future_thoughts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093" y="3665220"/>
            <a:ext cx="5025813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理解成功与能力表现的关系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5723"/>
            <a:ext cx="91440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一、丹尼尔的成长与大学申请的挑战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1. 丹尼尔的优秀表现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丹尼尔是一个活泼可爱、机灵聪慧的孩子，成绩优异，兴趣广泛。</a:t>
            </a:r>
          </a:p>
          <a:p>
            <a:pPr lvl="1">
              <a:defRPr sz="1800"/>
            </a:pPr>
            <a:r>
              <a:t>他在高中一年级时就学习了4门大学水平的课程，并帮助创建了校报。</a:t>
            </a:r>
          </a:p>
          <a:p>
            <a:pPr lvl="1">
              <a:defRPr sz="1800"/>
            </a:pPr>
            <a:r>
              <a:t>他是学校游泳队的成员，经常在深夜和周末编写文章。</a:t>
            </a:r>
          </a:p>
          <a:p>
            <a:pPr lvl="1">
              <a:defRPr sz="1800"/>
            </a:pPr>
            <a:r>
              <a:t>他的GPA非常高，老师和同学都非常喜欢他。</a:t>
            </a:r>
          </a:p>
        </p:txBody>
      </p:sp>
      <p:pic>
        <p:nvPicPr>
          <p:cNvPr id="4" name="Picture 3" descr="Bing_1.png">
            <a:hlinkClick action="ppaction://hlinksldjump" r:id="rId4" tooltip="achievements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124" y="3665220"/>
            <a:ext cx="4193751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2. 大学申请的障碍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丹尼尔的父母是国外出生的，他们对美国大学录取的要求不熟悉。</a:t>
            </a:r>
          </a:p>
          <a:p>
            <a:pPr lvl="1">
              <a:defRPr sz="1800"/>
            </a:pPr>
            <a:r>
              <a:t>他们认为成功的唯一标准是“成绩”，而忽略了其他重要因素。</a:t>
            </a:r>
          </a:p>
          <a:p>
            <a:pPr lvl="1">
              <a:defRPr sz="1800"/>
            </a:pPr>
            <a:r>
              <a:t>丹尼尔的父母在欧洲接受教育，强调考试分数的重要性。</a:t>
            </a:r>
          </a:p>
          <a:p>
            <a:pPr lvl="1">
              <a:defRPr sz="1800"/>
            </a:pPr>
            <a:r>
              <a:t>他们没有意识到美国大学录取还看重课外活动、推荐信、面试等。</a:t>
            </a:r>
          </a:p>
        </p:txBody>
      </p:sp>
      <p:pic>
        <p:nvPicPr>
          <p:cNvPr id="4" name="Picture 3" descr="Bing_1.jpeg">
            <a:hlinkClick action="ppaction://hlinksldjump" r:id="rId4" tooltip="challenges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870" y="3665220"/>
            <a:ext cx="2978259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二、能力表现与成功的定量关系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3. 网球运动中的能力表现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布尔库·于泽索的研究揭示了网球运动员的能力表现与成功之间的紧密联系。</a:t>
            </a:r>
          </a:p>
          <a:p>
            <a:pPr lvl="1">
              <a:defRPr sz="1800"/>
            </a:pPr>
            <a:r>
              <a:t>通过分析网球运动员的比赛积分和维基百科的点击量，于泽索发现能力表现可以准确预测成功。</a:t>
            </a:r>
          </a:p>
          <a:p>
            <a:pPr lvl="1">
              <a:defRPr sz="1800"/>
            </a:pPr>
            <a:r>
              <a:t>能力表现驱动成功，但成功不仅仅是个人的表现，还涉及社会的认知和认可。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4. 成功的关键因素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成功不仅仅取决于个人的能力表现，还涉及到社会的认知和认可。</a:t>
            </a:r>
          </a:p>
          <a:p>
            <a:pPr lvl="1">
              <a:defRPr sz="1800"/>
            </a:pPr>
            <a:r>
              <a:t>顶尖运动员通过赛场上的优异表现获得巨大收益，主要来自赞助。</a:t>
            </a:r>
          </a:p>
          <a:p>
            <a:pPr lvl="1">
              <a:defRPr sz="1800"/>
            </a:pPr>
            <a:r>
              <a:t>广告商看中的是运动员的球迷基础和可见度，而不是他们的具体比赛成绩。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三、学校排名与学生未来的收入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Martin Packer</cp:lastModifiedBy>
  <cp:revision>19</cp:revision>
  <dcterms:created xsi:type="dcterms:W3CDTF">2013-01-27T09:14:16Z</dcterms:created>
  <dcterms:modified xsi:type="dcterms:W3CDTF">2022-02-28T10:25:19Z</dcterms:modified>
  <cp:category/>
</cp:coreProperties>
</file>