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9.xml"/><Relationship Id="rId4" Type="http://schemas.openxmlformats.org/officeDocument/2006/relationships/slide" Target="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12.xml"/><Relationship Id="rId4" Type="http://schemas.openxmlformats.org/officeDocument/2006/relationships/slide" Target="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slide" Target="slide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3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7.xml"/><Relationship Id="rId4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12:42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 技术的本质是什么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技术的本质是一个复杂的问题，尽管我们对具体技术了解很多，但对其最深的本质知之甚少。</a:t>
            </a:r>
          </a:p>
          <a:p>
            <a:pPr>
              <a:defRPr sz="2000"/>
            </a:pPr>
            <a:r>
              <a:t>我们知道计算机的每个部分如何运行，但对技术的整体原理和进化机制缺乏深入理解。</a:t>
            </a:r>
          </a:p>
          <a:p>
            <a:pPr>
              <a:defRPr sz="2000"/>
            </a:pPr>
            <a:r>
              <a:t>技术一直处于科学的阴影之下，社会科学家和哲学家更多地从外部视角研究技术。</a:t>
            </a:r>
          </a:p>
        </p:txBody>
      </p:sp>
      <p:pic>
        <p:nvPicPr>
          <p:cNvPr id="4" name="Picture 3" descr="Bing_2.jpeg">
            <a:hlinkClick action="ppaction://hlinksldjump" r:id="rId4" tooltip="essence of technolog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 技术的进化理论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技术的进化是一个核心问题，因为它解释了新技术是如何从旧技术中诞生的。</a:t>
            </a:r>
          </a:p>
          <a:p>
            <a:pPr>
              <a:defRPr sz="2000"/>
            </a:pPr>
            <a:r>
              <a:t>达尔文的进化论试图解释技术的渐进变化，但无法解释根本性创新的出现。</a:t>
            </a:r>
          </a:p>
          <a:p>
            <a:pPr>
              <a:defRPr sz="2000"/>
            </a:pPr>
            <a:r>
              <a:t>组合进化理论认为，新技术是由已有技术的组合产生的，这种组合机制推动了技术的进步。</a:t>
            </a:r>
          </a:p>
          <a:p>
            <a:pPr lvl="1">
              <a:defRPr sz="1800"/>
            </a:pPr>
            <a:r>
              <a:t>(evolution theory)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四、技术的组合进化与未来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7. 组合进化的机制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组合进化的核心思想是，新技术是由已有技术的组件组合而成的。</a:t>
            </a:r>
          </a:p>
          <a:p>
            <a:pPr>
              <a:defRPr sz="2000"/>
            </a:pPr>
            <a:r>
              <a:t>现存技术为未来技术提供了可能的组分，形成了一个不断扩展的技术体系。</a:t>
            </a:r>
          </a:p>
          <a:p>
            <a:pPr>
              <a:defRPr sz="2000"/>
            </a:pPr>
            <a:r>
              <a:t>技术不仅依赖于组合，还依赖于对自然现象的捕捉和利用。</a:t>
            </a:r>
          </a:p>
        </p:txBody>
      </p:sp>
      <p:pic>
        <p:nvPicPr>
          <p:cNvPr id="4" name="Picture 3" descr="Bing_2.png">
            <a:hlinkClick action="ppaction://hlinksldjump" r:id="rId4" tooltip="combinatorial evolu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53" y="3665220"/>
            <a:ext cx="608149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8. 技术的未来展望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技术正在从固定的生产方式转变为可以无限组合的对象，类似于化学中的活性成分。</a:t>
            </a:r>
          </a:p>
          <a:p>
            <a:pPr>
              <a:defRPr sz="2000"/>
            </a:pPr>
            <a:r>
              <a:t>现代技术已经成为创造经济结构与功能的开放语言，能够根据不同的目的进行组合和装配。</a:t>
            </a:r>
          </a:p>
          <a:p>
            <a:pPr>
              <a:defRPr sz="2000"/>
            </a:pPr>
            <a:r>
              <a:t>技术的本质和进化理论将帮助我们更好地理解技术的未来发展方向。</a:t>
            </a:r>
          </a:p>
          <a:p>
            <a:pPr lvl="1">
              <a:defRPr sz="1800"/>
            </a:pPr>
            <a:r>
              <a:t>(future of technology)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五、总结与思考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9. 技术的本质与进化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本书的主要目标是探讨技术的本质及其进化机制，建立一门关于技术的理论。</a:t>
            </a:r>
          </a:p>
          <a:p>
            <a:pPr>
              <a:defRPr sz="2000"/>
            </a:pPr>
            <a:r>
              <a:t>通过理解技术的组合进化，我们可以更好地解释技术创新的过程，并预测技术的未来发展。</a:t>
            </a:r>
          </a:p>
          <a:p>
            <a:pPr>
              <a:defRPr sz="2000"/>
            </a:pPr>
            <a:r>
              <a:t>技术不仅是工具，更是塑造我们世界的强大力量，理解它的本质对我们至关重要。</a:t>
            </a:r>
          </a:p>
        </p:txBody>
      </p:sp>
      <p:pic>
        <p:nvPicPr>
          <p:cNvPr id="4" name="Picture 3" descr="Bing_3.png">
            <a:hlinkClick action="ppaction://hlinksldjump" r:id="rId3" tooltip="summary and refle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62" y="3665220"/>
            <a:ext cx="2794274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技术的本质与进化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一、技术的复杂情感与奇迹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技术带来的复杂情感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使用技术时，我们常常感到理所当然，享受其便利的同时也偶尔会感到挫败。</a:t>
            </a:r>
          </a:p>
          <a:p>
            <a:pPr>
              <a:defRPr sz="2000"/>
            </a:pPr>
            <a:r>
              <a:t>技术引发了对生活的深刻追问：它到底对我们的生活做了什么？</a:t>
            </a:r>
          </a:p>
          <a:p>
            <a:pPr>
              <a:defRPr sz="2000"/>
            </a:pPr>
            <a:r>
              <a:t>我们沉醉于技术的奇迹，如匹兹堡大学研究者开发的猴子通过思维控制机械臂的技术。</a:t>
            </a:r>
          </a:p>
        </p:txBody>
      </p:sp>
      <p:pic>
        <p:nvPicPr>
          <p:cNvPr id="4" name="Picture 3" descr="Bing_1.jpeg">
            <a:hlinkClick action="ppaction://hlinksldjump" r:id="rId4" tooltip="technology and emo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44" y="3665220"/>
            <a:ext cx="188311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技术的构成与价值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这项技术的构成并不复杂，主要由电子科学和机器人领域的标准元器件组成。</a:t>
            </a:r>
          </a:p>
          <a:p>
            <a:pPr>
              <a:defRPr sz="2000"/>
            </a:pPr>
            <a:r>
              <a:t>其真正价值在于理解“意向”动作的神经回路，通过正确的“电路搭接”，让猴子能够移动机械臂。</a:t>
            </a:r>
          </a:p>
          <a:p>
            <a:pPr>
              <a:defRPr sz="2000"/>
            </a:pPr>
            <a:r>
              <a:t>这种技术对残障人士具有显而易见的好处，同时也展示了技术的神奇之处。</a:t>
            </a:r>
          </a:p>
          <a:p>
            <a:pPr lvl="1">
              <a:defRPr sz="1800"/>
            </a:pPr>
            <a:r>
              <a:t>(neural circuits)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二、技术的历史与现代世界的构建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 技术的历史演变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技术的发展使我们从合金片和矿物燃料的组合中实现了音速飞行，从原子核自旋信号中获得了大脑图像，甚至可以操作生物对象如酶。</a:t>
            </a:r>
          </a:p>
          <a:p>
            <a:pPr>
              <a:defRPr sz="2000"/>
            </a:pPr>
            <a:r>
              <a:t>这些技术在两三百年前是无法想象的，现在却成为现实。</a:t>
            </a:r>
          </a:p>
          <a:p>
            <a:pPr lvl="1">
              <a:defRPr sz="1800"/>
            </a:pPr>
            <a:r>
              <a:t>(historical development)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 技术对现代世界的影响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技术创造了我们的现代世界，包括抽水马桶、炉灶、电脑、汽车等日常用品。</a:t>
            </a:r>
          </a:p>
          <a:p>
            <a:pPr>
              <a:defRPr sz="2000"/>
            </a:pPr>
            <a:r>
              <a:t>如果过去600年的技术突然消失，我们将回到中世纪的生活方式。</a:t>
            </a:r>
          </a:p>
          <a:p>
            <a:pPr>
              <a:defRPr sz="2000"/>
            </a:pPr>
            <a:r>
              <a:t>技术不仅创造了物质财富，还塑造了我们的经济和社会结构。</a:t>
            </a:r>
          </a:p>
        </p:txBody>
      </p:sp>
      <p:pic>
        <p:nvPicPr>
          <p:cNvPr id="4" name="Picture 3" descr="Bing_1.png">
            <a:hlinkClick action="ppaction://hlinksldjump" r:id="rId4" tooltip="modern world crea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40" y="3665220"/>
            <a:ext cx="3924518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三、技术的本质与深层问题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