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(future exploration, phenomena, evolution)</a:t>
            </a:r>
            <a:br/>
            <a:r>
              <a:t/>
            </a:r>
            <a:br/>
            <a:r>
              <a:t/>
            </a:r>
            <a:br/>
            <a:r>
              <a:t>通过以上结构化的总结，我们可以清晰地看到技术的定义、结构、模块化、递归性以及本质。这些概念为我们理解技术的形成和发展提供了重要的框架。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(technology, means, integration, collection)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(defining technology, knowledge, practice, applied science)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(structure, components, core, support systems)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(modularity, flexibility, design, labor division)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(recursion, hierarchy, levels)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10.xml"/><Relationship Id="rId4" Type="http://schemas.openxmlformats.org/officeDocument/2006/relationships/slide" Target="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Relationship Id="rId3" Type="http://schemas.openxmlformats.org/officeDocument/2006/relationships/notesSlide" Target="../notesSlides/notesSlide12.xml"/><Relationship Id="rId4" Type="http://schemas.openxmlformats.org/officeDocument/2006/relationships/slide" Target="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762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md2pptx Markdown To Powerpoint Converter 5.1+ 23 September, 2024</a:t>
            </a:r>
            <a:endParaRPr lang="en-GB"/>
          </a:p>
          <a:p>
            <a:pPr algn="l">
              <a:spcBef>
                <a:spcPts val="0"/>
              </a:spcBef>
              <a:defRPr sz="3000"/>
            </a:pPr>
            <a:r>
              <a:t>Presentation built: 11:17 on 1 December,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219200"/>
          <a:ext cx="11826240" cy="160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horizontal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baseTextSize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BACKGROUND 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CardTitlePosition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inside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rounded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3.1 递归性的概念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技术的递归性</a:t>
            </a:r>
            <a:r>
              <a:t>：技术具有递归性结构，即技术包含着技术，直到最基础的水平。每个集成、次集成和单个零件都可以被视为一个独立的技术，它们各自执行特定的任务。</a:t>
            </a:r>
          </a:p>
          <a:p>
            <a:pPr lvl="1">
              <a:defRPr sz="1800"/>
            </a:pPr>
            <a:r>
              <a:t>例如，F-35战斗机的动力系统本身就是一个复杂的技术，而动力系统中的进气道又是一个更小的技术，依此类推。</a:t>
            </a:r>
          </a:p>
          <a:p>
            <a:pPr>
              <a:defRPr sz="2000"/>
            </a:pPr>
            <a:r>
              <a:t/>
            </a:r>
            <a:r>
              <a:rPr b="1"/>
              <a:t>递归性的层次</a:t>
            </a:r>
            <a:r>
              <a:t>：技术的递归性意味着它具有层级结构，从整体到部分，再到更小的部分，形成一个树形结构。每个层级的技术都服务于更高层级的目标，同时受到更高层级的指导。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3.2 递归性的实际应用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F-35战斗机的案例</a:t>
            </a:r>
            <a:r>
              <a:t>：F-35战斗机可以从多个层级进行分解，从整个飞机到各个子系统，再到最基本的零件。每个层级的技术都执行特定的任务，并与其他层级的技术相互作用。</a:t>
            </a:r>
          </a:p>
          <a:p>
            <a:pPr lvl="1">
              <a:defRPr sz="1800"/>
            </a:pPr>
            <a:r>
              <a:t>例如，F-35C型战斗机是舰载飞行联队的一部分，而舰载飞行联队又是航母战斗群的一部分，航母战斗群又是集团战区的一部分。每个层级的技术都在执行不同的任务，但它们共同构成了一个更大的系统。</a:t>
            </a:r>
          </a:p>
          <a:p>
            <a:pPr>
              <a:defRPr sz="2000"/>
            </a:pPr>
            <a:r>
              <a:t/>
            </a:r>
            <a:r>
              <a:rPr b="1"/>
              <a:t>技术的可重构性</a:t>
            </a:r>
            <a:r>
              <a:t>：在真实世界中，技术是高度可重构的，它们可以根据不同的需求进行重新配置。例如，F-35战斗机可以在不同的任务中扮演不同的角色，从近距离空中支援到雷达预警机的保护。</a:t>
            </a:r>
          </a:p>
        </p:txBody>
      </p:sp>
      <p:pic>
        <p:nvPicPr>
          <p:cNvPr id="4" name="Picture 3" descr="Bing_1.png">
            <a:hlinkClick action="ppaction://hlinksldjump" r:id="rId4" tooltip="reconfigurability, real-world applications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494" y="3665220"/>
            <a:ext cx="458101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4. 技术的本质与未来探索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4.1 技术的本质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技术的本质是什么？</a:t>
            </a:r>
            <a:r>
              <a:t>：技术不仅仅是原理或理念的实现，它还涉及到具体的物理设备和操作过程。技术的力量来自于它如何利用自然现象来实现人类的目的。</a:t>
            </a:r>
          </a:p>
          <a:p>
            <a:pPr lvl="1">
              <a:defRPr sz="1800"/>
            </a:pPr>
            <a:r>
              <a:t>例如，喷气式发动机利用牛顿第三定律来产生推力，而激光打印机则利用电子照相法将图像打印到纸上。</a:t>
            </a:r>
          </a:p>
          <a:p>
            <a:pPr>
              <a:defRPr sz="2000"/>
            </a:pPr>
            <a:r>
              <a:t/>
            </a:r>
            <a:r>
              <a:rPr b="1"/>
              <a:t>技术的高秩序性</a:t>
            </a:r>
            <a:r>
              <a:t>：技术的形成和发展是一个高秩序性的过程，它不仅需要匹配的概念或原理，还需要提供一套主要的集成件或模块去执行那个核心理念。所有的零部件和集成件必须合在一起才能奏出和谐的乐章。</a:t>
            </a:r>
          </a:p>
        </p:txBody>
      </p:sp>
      <p:pic>
        <p:nvPicPr>
          <p:cNvPr id="4" name="Picture 3" descr="Bing_1.jpeg">
            <a:hlinkClick action="ppaction://hlinksldjump" r:id="rId4" tooltip="essence, phenomena, high-order process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178" y="3665220"/>
            <a:ext cx="2473642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4.2 未来的探索方向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现象与技术的关系</a:t>
            </a:r>
            <a:r>
              <a:t>：下一章将探讨技术如何利用自然现象来实现其目的。这将帮助我们更深入地理解技术的本质，以及它是如何从自然界中获取力量的。</a:t>
            </a:r>
          </a:p>
          <a:p>
            <a:pPr>
              <a:defRPr sz="2000"/>
            </a:pPr>
            <a:r>
              <a:t/>
            </a:r>
            <a:r>
              <a:rPr b="1"/>
              <a:t>技术的演变与发展</a:t>
            </a:r>
            <a:r>
              <a:t>：随着技术的不断进化，不同层级的变化需要与其他层级的变化相协调。这将是我们在后续章节中进一步探讨的主题。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技术的本质与结构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5723"/>
            <a:ext cx="91440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1. 技术的定义及其多样性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1.1 技术的多重定义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技术是实现目的的一种手段</a:t>
            </a:r>
            <a:r>
              <a:t>：技术可以是装置、方法或流程，其核心在于完成特定的任务或目标。例如，炼油厂的目的是将原油转化为可用的燃料，而计算机的目的是处理和存储数据。</a:t>
            </a:r>
          </a:p>
          <a:p>
            <a:pPr lvl="1">
              <a:defRPr sz="1800"/>
            </a:pPr>
            <a:r>
              <a:t>技术作为手段可以是简单的（如滚动轴承）或复杂的（如波分多路复用器），既可以是物质性的（如发电机），也可以是非物质性的（如数字压缩算法）。</a:t>
            </a:r>
          </a:p>
          <a:p>
            <a:pPr>
              <a:defRPr sz="2000"/>
            </a:pPr>
            <a:r>
              <a:t/>
            </a:r>
            <a:r>
              <a:rPr b="1"/>
              <a:t>技术是实践和元器件的集成</a:t>
            </a:r>
            <a:r>
              <a:t>：技术不仅仅是单一的装置或方法，而是由多个技术和实践构成的集合或工具箱。例如，电子技术和生物技术都是由多种技术和实践组成的复杂系统。</a:t>
            </a:r>
          </a:p>
          <a:p>
            <a:pPr>
              <a:defRPr sz="2000"/>
            </a:pPr>
            <a:r>
              <a:t/>
            </a:r>
            <a:r>
              <a:rPr b="1"/>
              <a:t>技术是可供某种文化中利用的装置和工程实践的集合</a:t>
            </a:r>
            <a:r>
              <a:t>：技术可以被看作是一个文化中所有可用的技术资源的总和。例如，当我们说“技术加速了我们的生活”时，我们指的是整体意义上的技术对社会的影响。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1.2 技术定义的必要性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概念界定的重要性</a:t>
            </a:r>
            <a:r>
              <a:t>：不同的定义反映了我们对技术的不同理解，进而影响我们如何看待技术的产生和发展。如果我们将技术视为“知识”，那么它的起源可能与知识的产生方式相似；如果将其视为“实践”，则技术的产生更多依赖于实际操作；如果将其视为“应用科学”，则技术是从科学中衍生出来的。</a:t>
            </a:r>
          </a:p>
          <a:p>
            <a:pPr>
              <a:defRPr sz="2000"/>
            </a:pPr>
            <a:r>
              <a:t/>
            </a:r>
            <a:r>
              <a:rPr b="1"/>
              <a:t>定义的融合与矛盾</a:t>
            </a:r>
            <a:r>
              <a:t>：现有的定义虽然各有道理，但它们并没有很好地融合在一起，甚至可能存在矛盾。因此，我们需要更深入地探讨技术的本质，以找到一个更为统一的定义。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2. 技术的结构与模块化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2.1 技术的基本结构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技术是由零部件构成的组合</a:t>
            </a:r>
            <a:r>
              <a:t>：无论是简单的装置还是复杂的系统，技术都是由各个组成部分或元器件组合而成的。这些组成部分可以是物理设备，也可以是逻辑指令。</a:t>
            </a:r>
          </a:p>
          <a:p>
            <a:pPr lvl="1">
              <a:defRPr sz="1800"/>
            </a:pPr>
            <a:r>
              <a:t>例如，喷气式发动机的核心组件包括进气道、压气机、燃烧室、涡轮和尾喷管，而计算机程序的核心则是主程序及其子程序。</a:t>
            </a:r>
          </a:p>
          <a:p>
            <a:pPr>
              <a:defRPr sz="2000"/>
            </a:pPr>
            <a:r>
              <a:t/>
            </a:r>
            <a:r>
              <a:rPr b="1"/>
              <a:t>技术的核心与支持系统</a:t>
            </a:r>
            <a:r>
              <a:t>：每个技术都有一个执行基本功能的核心集成，以及围绕这个核心的支持系统。这些支持系统负责调节、提供动力、执行次级任务等。</a:t>
            </a:r>
          </a:p>
          <a:p>
            <a:pPr lvl="1">
              <a:defRPr sz="1800"/>
            </a:pPr>
            <a:r>
              <a:t>例如，喷气式发动机的核心是燃烧燃料产生推力的过程，而支持系统则包括燃料输送系统、冷却系统、仪表系统等。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2.2 模块化的意义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模块化的好处</a:t>
            </a:r>
            <a:r>
              <a:t>：将技术分割为功能单元可以更好地预防不可预知的变动，简化设计过程，并允许技术的各个部分分别进步。模块化还使得技术更容易适应不同的目的，不同的组装可以根据需要进行调整。</a:t>
            </a:r>
          </a:p>
          <a:p>
            <a:pPr lvl="1">
              <a:defRPr sz="1800"/>
            </a:pPr>
            <a:r>
              <a:t>例如，赫伯特·西蒙的制表匠寓言展示了模块化如何提高技术的灵活性和可修复性。</a:t>
            </a:r>
          </a:p>
          <a:p>
            <a:pPr>
              <a:defRPr sz="2000"/>
            </a:pPr>
            <a:r>
              <a:t/>
            </a:r>
            <a:r>
              <a:rPr b="1"/>
              <a:t>模块化的代价</a:t>
            </a:r>
            <a:r>
              <a:t>：将技术分割为功能单元需要付出一定的代价，尤其是当模块被反复使用且使用的次数足够多时，才值得进行这种分割。这类似于亚当·斯密的劳动分工理论，只有在生产的数量足够大时，才值得将工作划分为专业任务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3. 技术的递归性与层级结构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