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47403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08079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1343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79317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4309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31935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5919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2832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78807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77524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29506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9D2C06-146B-4716-8B29-46BBDB6E6D29}" type="datetimeFigureOut">
              <a:rPr lang="zh-CN" altLang="en-US" smtClean="0"/>
              <a:t>2019/10/1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66C516-C37D-4D6F-B4A1-63126A1404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comb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E688-5EDD-4948-995F-6F37C69EF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点分治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2C2D8-9B00-4E48-9F63-B6832B52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AgOH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047422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34346-3A32-4598-8D40-39D166B2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处理经过重心的路径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AB490E-191A-47C1-8F79-F493523BC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007064"/>
                <a:ext cx="9720071" cy="42657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那么现在找重心和删除就搞定了，只差处理经过重心的路径</a:t>
                </a:r>
                <a:endParaRPr lang="en-US" altLang="zh-CN" dirty="0"/>
              </a:p>
              <a:p>
                <a:r>
                  <a:rPr lang="zh-CN" altLang="en-US" dirty="0"/>
                  <a:t>对于一条经过重心</a:t>
                </a:r>
                <a:r>
                  <a:rPr lang="en-US" altLang="zh-CN" dirty="0"/>
                  <a:t>(root)</a:t>
                </a:r>
                <a:r>
                  <a:rPr lang="zh-CN" altLang="en-US" dirty="0"/>
                  <a:t>的路径来说，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所以我们先处理出每个结点与重心结点之间的距离，并且记录一下</a:t>
                </a:r>
                <a:endParaRPr lang="en-US" altLang="zh-CN" dirty="0"/>
              </a:p>
              <a:p>
                <a:r>
                  <a:rPr lang="zh-CN" altLang="en-US" b="0" dirty="0"/>
                  <a:t>这个也很简单，也是一个</a:t>
                </a:r>
                <a:r>
                  <a:rPr lang="en-US" altLang="zh-CN" b="0" dirty="0" err="1"/>
                  <a:t>dfs</a:t>
                </a:r>
                <a:endParaRPr lang="en-US" altLang="zh-CN" b="0" dirty="0"/>
              </a:p>
              <a:p>
                <a:r>
                  <a:rPr lang="zh-CN" altLang="en-US" dirty="0"/>
                  <a:t>所以，如果对于一个询问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，有任意两个</a:t>
                </a:r>
                <a:r>
                  <a:rPr lang="en-US" altLang="zh-CN" dirty="0"/>
                  <a:t>dis</a:t>
                </a:r>
                <a:r>
                  <a:rPr lang="zh-CN" altLang="en-US" dirty="0"/>
                  <a:t>能组合出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，那就说明长度为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的路径存在</a:t>
                </a:r>
                <a:endParaRPr lang="en-US" altLang="zh-CN" dirty="0"/>
              </a:p>
              <a:p>
                <a:r>
                  <a:rPr lang="zh-CN" altLang="en-US" b="0" dirty="0"/>
                  <a:t>方法是这样的：建立一个数组</a:t>
                </a:r>
                <a:r>
                  <a:rPr lang="en-US" altLang="zh-CN" b="0" dirty="0"/>
                  <a:t>bool judge[]</a:t>
                </a:r>
                <a:r>
                  <a:rPr lang="zh-CN" altLang="en-US" b="0" dirty="0"/>
                  <a:t>，对于每个</a:t>
                </a:r>
                <a:r>
                  <a:rPr lang="en-US" altLang="zh-CN" b="0" dirty="0"/>
                  <a:t>dis</a:t>
                </a:r>
                <a:r>
                  <a:rPr lang="zh-CN" altLang="en-US" b="0" dirty="0"/>
                  <a:t>，把</a:t>
                </a:r>
                <a:r>
                  <a:rPr lang="en-US" altLang="zh-CN" b="0" dirty="0"/>
                  <a:t>judge[dis]</a:t>
                </a:r>
                <a:r>
                  <a:rPr lang="zh-CN" altLang="en-US" b="0" dirty="0"/>
                  <a:t>置为</a:t>
                </a:r>
                <a:r>
                  <a:rPr lang="en-US" altLang="zh-CN" b="0" dirty="0"/>
                  <a:t>true</a:t>
                </a:r>
              </a:p>
              <a:p>
                <a:r>
                  <a:rPr lang="zh-CN" altLang="en-US" dirty="0"/>
                  <a:t>对于每个询问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，遍历所有</a:t>
                </a:r>
                <a:r>
                  <a:rPr lang="en-US" altLang="zh-CN" dirty="0"/>
                  <a:t>dis</a:t>
                </a:r>
                <a:r>
                  <a:rPr lang="zh-CN" altLang="en-US" dirty="0"/>
                  <a:t>，若</a:t>
                </a:r>
                <a:r>
                  <a:rPr lang="en-US" altLang="zh-CN" dirty="0"/>
                  <a:t>judge[k-dis]=true</a:t>
                </a:r>
                <a:r>
                  <a:rPr lang="zh-CN" altLang="en-US" dirty="0"/>
                  <a:t>，则说明长度为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的路径存在</a:t>
                </a:r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AB490E-191A-47C1-8F79-F493523BC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007064"/>
                <a:ext cx="9720071" cy="4265720"/>
              </a:xfrm>
              <a:blipFill>
                <a:blip r:embed="rId2"/>
                <a:stretch>
                  <a:fillRect l="-313" t="-1714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306444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45B9C-48AF-49FE-8FD2-DA50AE75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8EB73-2C01-457A-B736-E9704602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P3806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点分治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然后，在模板题页面最右下角，有一个推荐题目，点开：</a:t>
            </a:r>
            <a:endParaRPr lang="en-US" altLang="zh-CN" dirty="0"/>
          </a:p>
          <a:p>
            <a:r>
              <a:rPr lang="zh-CN" altLang="en-US" dirty="0"/>
              <a:t>其它数据结构与算法的习题也可以这样子找</a:t>
            </a:r>
            <a:endParaRPr lang="en-US" altLang="zh-CN" dirty="0"/>
          </a:p>
          <a:p>
            <a:r>
              <a:rPr lang="zh-CN" altLang="en-US" dirty="0"/>
              <a:t>至于洛谷试炼场点分治分类里的</a:t>
            </a:r>
            <a:r>
              <a:rPr lang="en-US" altLang="zh-CN" dirty="0"/>
              <a:t>P3676</a:t>
            </a:r>
          </a:p>
          <a:p>
            <a:r>
              <a:rPr lang="zh-CN" altLang="en-US" dirty="0"/>
              <a:t>这个是动态点分治，等我学会了再讲吧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328F7-FA16-4895-A1A3-E4F023A2A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" t="8409" r="33123" b="8109"/>
          <a:stretch/>
        </p:blipFill>
        <p:spPr>
          <a:xfrm>
            <a:off x="8087558" y="2084832"/>
            <a:ext cx="2317072" cy="19797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734AAE-CE37-45C1-8CCF-0A6F47FCE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43" y="4140139"/>
            <a:ext cx="533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3796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D98C6-3E81-4256-8743-F43533BA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64CAA-4BA9-4277-A17F-6535574D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点分治是树分治的一种，是处理大规模树上路径问题的强力武器</a:t>
            </a:r>
            <a:endParaRPr lang="en-US" altLang="zh-CN" dirty="0"/>
          </a:p>
          <a:p>
            <a:r>
              <a:rPr lang="zh-CN" altLang="en-US" dirty="0"/>
              <a:t>另外一种树分治是边分治，稍麻烦些，几乎所有点分治的题都可以边分治</a:t>
            </a:r>
            <a:endParaRPr lang="en-US" altLang="zh-CN" dirty="0"/>
          </a:p>
          <a:p>
            <a:r>
              <a:rPr lang="zh-CN" altLang="en-US" dirty="0"/>
              <a:t>其主要思想是分治（废话）</a:t>
            </a:r>
            <a:endParaRPr lang="en-US" altLang="zh-CN" dirty="0"/>
          </a:p>
          <a:p>
            <a:r>
              <a:rPr lang="zh-CN" altLang="en-US" dirty="0"/>
              <a:t>点分治的思想很简单，但是其在解决不同问题时的思路往往是灵活多变的，要根据题目来写不同的代码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75376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4586D-D9C1-4C5F-A7D8-0840B999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43F64-8AB9-416C-8969-0F9954D8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一棵树上的路径可以分为两种：经过根结点的，不经过根结点的</a:t>
            </a:r>
            <a:endParaRPr lang="en-US" altLang="zh-CN" dirty="0"/>
          </a:p>
          <a:p>
            <a:r>
              <a:rPr lang="zh-CN" altLang="en-US" dirty="0"/>
              <a:t>若我们把根结点删去，则可以生成若干棵以原根结点的儿子为根结点的子树</a:t>
            </a:r>
            <a:endParaRPr lang="en-US" altLang="zh-CN" dirty="0"/>
          </a:p>
          <a:p>
            <a:r>
              <a:rPr lang="zh-CN" altLang="en-US" dirty="0"/>
              <a:t>对于这些子树来说，其上的路径也可以分为两种：经过根结点的，不经过根结点的</a:t>
            </a:r>
            <a:endParaRPr lang="en-US" altLang="zh-CN" dirty="0"/>
          </a:p>
          <a:p>
            <a:r>
              <a:rPr lang="zh-CN" altLang="en-US" dirty="0"/>
              <a:t>于是就可以分治了</a:t>
            </a:r>
          </a:p>
        </p:txBody>
      </p:sp>
    </p:spTree>
    <p:extLst>
      <p:ext uri="{BB962C8B-B14F-4D97-AF65-F5344CB8AC3E}">
        <p14:creationId xmlns:p14="http://schemas.microsoft.com/office/powerpoint/2010/main" val="42170623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7B323-560B-4086-96AA-16C6FE0A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544B6-1078-4680-A082-DD26F231E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点分治算法的步骤大概是这样子的：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dirty="0"/>
                  <a:t>处理经过当前根结点的路径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dirty="0"/>
                  <a:t>删掉根结点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dirty="0"/>
                  <a:t>对生成的每棵子树的根结点重复①②</a:t>
                </a:r>
                <a:endParaRPr lang="en-US" altLang="zh-CN" dirty="0"/>
              </a:p>
              <a:p>
                <a:r>
                  <a:rPr lang="zh-CN" altLang="en-US" dirty="0"/>
                  <a:t>对于               来说，时间复杂度是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的；但是对于一条链</a:t>
                </a:r>
                <a:r>
                  <a:rPr lang="en-US" altLang="zh-CN" dirty="0"/>
                  <a:t>……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544B6-1078-4680-A082-DD26F231E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2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B6D8425-283E-4F99-BD32-23B1D8827D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1" y="3981062"/>
            <a:ext cx="1581897" cy="12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7184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45F7A-1D9E-4004-96BE-206175D5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8AB27-3305-452F-A3DE-F4323431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一般树都是无根树，谁说根结点就非得是它了？</a:t>
            </a:r>
            <a:endParaRPr lang="en-US" altLang="zh-CN" dirty="0"/>
          </a:p>
          <a:p>
            <a:r>
              <a:rPr lang="zh-CN" altLang="en-US" dirty="0"/>
              <a:t>对于       来说，令</a:t>
            </a:r>
            <a:r>
              <a:rPr lang="en-US" altLang="zh-CN" dirty="0"/>
              <a:t>4</a:t>
            </a:r>
            <a:r>
              <a:rPr lang="zh-CN" altLang="en-US" dirty="0"/>
              <a:t>号结点为根，那么就是一条链。但若令</a:t>
            </a:r>
            <a:r>
              <a:rPr lang="en-US" altLang="zh-CN" dirty="0"/>
              <a:t>1</a:t>
            </a:r>
            <a:r>
              <a:rPr lang="zh-CN" altLang="en-US" dirty="0"/>
              <a:t>号结点为根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450ED8-4D38-4C3A-814D-481F4960C0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0226" y="2608103"/>
            <a:ext cx="1927833" cy="30595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806329-0C7F-46E6-B56C-2E5FFF6D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 rot="208604">
            <a:off x="10289219" y="2608103"/>
            <a:ext cx="1252147" cy="22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16608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F6958-7E94-4A86-8A8E-55175063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C4FF4-AB60-4FEB-AA6C-543B4EC6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可以看出对于一条链来说，取中点是更好的取法，但并不是所有树都是链啊</a:t>
            </a:r>
            <a:endParaRPr lang="en-US" altLang="zh-CN" dirty="0"/>
          </a:p>
          <a:p>
            <a:r>
              <a:rPr lang="zh-CN" altLang="en-US" dirty="0"/>
              <a:t>把这种树链想象成一根棍，物理学管棍的中点叫什么呢？</a:t>
            </a:r>
            <a:endParaRPr lang="en-US" altLang="zh-CN" dirty="0"/>
          </a:p>
          <a:p>
            <a:r>
              <a:rPr lang="zh-CN" altLang="en-US" dirty="0"/>
              <a:t>重心</a:t>
            </a:r>
            <a:endParaRPr lang="en-US" altLang="zh-CN" dirty="0"/>
          </a:p>
          <a:p>
            <a:r>
              <a:rPr lang="zh-CN" altLang="en-US" dirty="0"/>
              <a:t>树也有重心这种叫法嘛？</a:t>
            </a:r>
            <a:endParaRPr lang="en-US" altLang="zh-CN" dirty="0"/>
          </a:p>
          <a:p>
            <a:r>
              <a:rPr lang="zh-CN" altLang="en-US" dirty="0"/>
              <a:t>百度一下，你就知道</a:t>
            </a:r>
          </a:p>
        </p:txBody>
      </p:sp>
    </p:spTree>
    <p:extLst>
      <p:ext uri="{BB962C8B-B14F-4D97-AF65-F5344CB8AC3E}">
        <p14:creationId xmlns:p14="http://schemas.microsoft.com/office/powerpoint/2010/main" val="9997938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53BD20-2154-4693-8E5C-CFAAEEE11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0"/>
            <a:ext cx="12103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0806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F4BF2-E3F8-40E0-9D48-546FC056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754602"/>
            <a:ext cx="9720071" cy="5554758"/>
          </a:xfrm>
        </p:spPr>
        <p:txBody>
          <a:bodyPr/>
          <a:lstStyle/>
          <a:p>
            <a:r>
              <a:rPr lang="zh-CN" altLang="en-US" dirty="0"/>
              <a:t>于是刚刚的步骤就变成了：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找到当前树的重心，以重心为根结点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处理经过根结点的所有路径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删掉根结点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对于所有生成的子树，重复以上步骤</a:t>
            </a:r>
          </a:p>
        </p:txBody>
      </p:sp>
    </p:spTree>
    <p:extLst>
      <p:ext uri="{BB962C8B-B14F-4D97-AF65-F5344CB8AC3E}">
        <p14:creationId xmlns:p14="http://schemas.microsoft.com/office/powerpoint/2010/main" val="1829706180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C4258-3439-4443-9AD6-C6CBF1E6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C0BC4-533E-4522-B792-F1035C3A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百度百科写得很可以，树上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也就是一次</a:t>
            </a:r>
            <a:r>
              <a:rPr lang="en-US" altLang="zh-CN" dirty="0" err="1"/>
              <a:t>dfs</a:t>
            </a:r>
            <a:r>
              <a:rPr lang="zh-CN" altLang="en-US" dirty="0"/>
              <a:t>，而且这个做法其实大家应该很</a:t>
            </a:r>
            <a:r>
              <a:rPr lang="zh-CN" altLang="en-US"/>
              <a:t>熟悉（类似树</a:t>
            </a:r>
            <a:r>
              <a:rPr lang="zh-CN" altLang="en-US" dirty="0"/>
              <a:t>剖找重儿子）</a:t>
            </a:r>
            <a:endParaRPr lang="en-US" altLang="zh-CN" dirty="0"/>
          </a:p>
          <a:p>
            <a:r>
              <a:rPr lang="zh-CN" altLang="en-US" dirty="0"/>
              <a:t>待会直接看</a:t>
            </a:r>
            <a:r>
              <a:rPr lang="en-US" altLang="zh-CN" dirty="0"/>
              <a:t>2P</a:t>
            </a:r>
            <a:r>
              <a:rPr lang="zh-CN" altLang="en-US" dirty="0"/>
              <a:t>代码吧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809543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196</TotalTime>
  <Words>619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Cambria Math</vt:lpstr>
      <vt:lpstr>Tw Cen MT</vt:lpstr>
      <vt:lpstr>Tw Cen MT Condensed</vt:lpstr>
      <vt:lpstr>Wingdings 3</vt:lpstr>
      <vt:lpstr>积分</vt:lpstr>
      <vt:lpstr>点分治</vt:lpstr>
      <vt:lpstr>点分治</vt:lpstr>
      <vt:lpstr>分治</vt:lpstr>
      <vt:lpstr>步骤</vt:lpstr>
      <vt:lpstr>优化</vt:lpstr>
      <vt:lpstr>重心</vt:lpstr>
      <vt:lpstr>PowerPoint 演示文稿</vt:lpstr>
      <vt:lpstr>PowerPoint 演示文稿</vt:lpstr>
      <vt:lpstr>找重心</vt:lpstr>
      <vt:lpstr>处理经过重心的路径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点分治</dc:title>
  <dc:creator>Daniel Liu</dc:creator>
  <cp:lastModifiedBy>Daniel Liu</cp:lastModifiedBy>
  <cp:revision>32</cp:revision>
  <dcterms:created xsi:type="dcterms:W3CDTF">2019-09-28T12:57:46Z</dcterms:created>
  <dcterms:modified xsi:type="dcterms:W3CDTF">2019-10-01T02:11:21Z</dcterms:modified>
</cp:coreProperties>
</file>