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5" r:id="rId3"/>
  </p:sldMasterIdLst>
  <p:notesMasterIdLst>
    <p:notesMasterId r:id="rId27"/>
  </p:notesMasterIdLst>
  <p:sldIdLst>
    <p:sldId id="259" r:id="rId4"/>
    <p:sldId id="363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23" r:id="rId13"/>
    <p:sldId id="324" r:id="rId14"/>
    <p:sldId id="318" r:id="rId15"/>
    <p:sldId id="337" r:id="rId16"/>
    <p:sldId id="319" r:id="rId17"/>
    <p:sldId id="321" r:id="rId18"/>
    <p:sldId id="320" r:id="rId19"/>
    <p:sldId id="322" r:id="rId20"/>
    <p:sldId id="325" r:id="rId21"/>
    <p:sldId id="364" r:id="rId22"/>
    <p:sldId id="326" r:id="rId23"/>
    <p:sldId id="327" r:id="rId24"/>
    <p:sldId id="328" r:id="rId25"/>
    <p:sldId id="329" r:id="rId26"/>
    <p:sldId id="335" r:id="rId28"/>
    <p:sldId id="330" r:id="rId29"/>
    <p:sldId id="339" r:id="rId30"/>
    <p:sldId id="340" r:id="rId31"/>
    <p:sldId id="332" r:id="rId32"/>
    <p:sldId id="333" r:id="rId33"/>
    <p:sldId id="334" r:id="rId34"/>
    <p:sldId id="341" r:id="rId35"/>
    <p:sldId id="342" r:id="rId36"/>
    <p:sldId id="343" r:id="rId37"/>
    <p:sldId id="344" r:id="rId38"/>
    <p:sldId id="345" r:id="rId39"/>
    <p:sldId id="346" r:id="rId40"/>
    <p:sldId id="348" r:id="rId41"/>
    <p:sldId id="347" r:id="rId42"/>
    <p:sldId id="261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66"/>
    <a:srgbClr val="33CCCC"/>
    <a:srgbClr val="4F81BD"/>
    <a:srgbClr val="EEECE1"/>
    <a:srgbClr val="FFFF00"/>
    <a:srgbClr val="17375E"/>
    <a:srgbClr val="99CCFF"/>
    <a:srgbClr val="4B4B4B"/>
    <a:srgbClr val="EE3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17" autoAdjust="0"/>
  </p:normalViewPr>
  <p:slideViewPr>
    <p:cSldViewPr>
      <p:cViewPr varScale="1">
        <p:scale>
          <a:sx n="112" d="100"/>
          <a:sy n="112" d="100"/>
        </p:scale>
        <p:origin x="4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png"/><Relationship Id="rId3" Type="http://schemas.openxmlformats.org/officeDocument/2006/relationships/image" Target="../media/image86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30050 32600,'50'50,"0"0,0 0,-25-25,0 0,75 75,0 0,-50-50,0 0,-50-25,0 0,50 0,0 0,0 25,0 0,-25-25,0 0,25 0,0 0,0 0,0 0,0-25,0 0,0 0,0 0,0 0,0 0,0 0,0 0,25-25,0 0,0 0,0 0,0 0,0 0,0 0,0 0,25 0,0 0,-25-25,0 0,0 25,0 0,-25 0,0 0,25 0,0 0,-25 0,0 0,0 0,0 0,0 25,0 0,0 0,0 0,-25 25,0 0,25 25,0 0,-25 0,0 0,25 0,0 0,0 0,0 0,-25-25,0 0,50 0,0 0,0 0,0 0,0-25,0 0,25 0,0 0,25 0,0 0,-25 0,0 0,0 0,0 0,0 0,0 0,0 0,0 0,0-25,0 0,-25 0,0 0,25 0,0 0,0-25,0 0,0 25,0 0,0-25,0 0,0 0,0 0,0 25,0 0,0 25,0 0,-25-25,0 0,0 25,0 0,25 0,0 0,-25 0,0 0,25 0,0 0,-25 0,0 0,25 0,0 0,0 0,0 0,25 0,0 0,-25 0,0 0,0 0,0 0,-25 0,0 0,25 25,0 0,-25 0,0 0,0 0,0 0,0 25,0 0,-25-25,0 0,25-25,0 0,0 25,0 0,0-25,0 0,25 0,0 0,0 0,0 0,-25 0,0 0,25-25,0 0,0 25,0 0,0-25,0 0,0 0,0 0,-25 0,0 0,0 25,0 0,0-25,0 0,-25 25,0 0,25 0,0 0,0 0,0 0,-25 0,0 0,25 0,0 0,0 0,0 0,-25 25,0 0,25-25,0 0,-25 0,0 0,25 25,0 0,-25-25,0 0,0 0,0 0,0 25,0 0,0-25,0 0,0 0,0 0,0 0,0 0,0 0,0 0,0 0,0 0,0 0,0 0,0 0,0 0,0-25,0 0,-25 25,0 0,25 0,0 0,-25 0,0 0,25 0,0 0,-25 0,0 0,25 0,0 0,0 25,0 0,-25-25,0 0,25 25,0 0,0-25,0 0,0 0,0 0,0 0,0 0,0 0,0 0,0 25,0 0,25-25,0 0,-25 25,0 0,0 0,0 0,0 0,0 0,25-25,0 0,0 0,0 0,-25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30250 58000,'-50'0,"25"0,0 0,50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49700 51850,'-50'100,"0"-75,0 0,25 0,0 0,0 0,0 0,75-25,0 0,25-25,0 0,25-25,0 0,-25 25,0 0,25 0,0 0,-25 0,0 0,-25-25,0 0,25 25,0 0,-25-25,0 0,-25 25,0 0,0-50,0 0,-25 50,0 0,25-50,0 0,-25 25,0 0,-25 0,0 0,0 0,0 0,0 0,0 0,0 25,0 0,0 0,0 0,25 0,0 0,0 50,0 0,0 0,0 0,0 0,0 0,0 0,0 0,0 25,0 0,25 0,0 0,0 25,0 0,-25 25,0 0,25 0,0 0,0 25,0 0,0 0,0 0,0-25,0 0,0 0,0 0,-25-25,0 0,0-50,0 0,0 0,0 0,-25-50,0 0,0-25,0 0,-25-25,0 0,25 50,0 0,0-25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50600 51650,'0'-50,"0"125,0 0,-25 0,0 0,0 0,0 0,0 25,0 0,-25-25,0 0,0-25,0 0,25 25,0 0,-25-50,0 0,25 0,0 0,0-25,0 0,25-75,0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50750 51150,'50'0,"-25"-25,0 0,25 25,0 0,-25 0,0 0,25 25,0 0,0 25,0 0,-25 25,0 0,25 0,0 0,0 0,0 0,0 25,0 0,0-25,0 0,-25-25,0 0,25 25,0 0,0-50,0 0,0 0,0 0,-25 0,0 0,0-25,0 0,25-25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52500 50450,'-50'0,"50"-25,0 0,0 0,0 0,0 0,0 0,0-25,0 0,0-25,0 0,0 0,0 0,25 0,0 0,0 0,0 0,0 25,0 0,-25 0,0 0,25 25,0 0,-25 0,0 0,0 50,0 0,0 25,0 0,0 25,0 0,0 25,0 0,25 0,0 0,0 50,0 0,0 0,0 0,0 0,0 0,25 0,0 0,-25-25,0 0,-25 0,0 0,25-25,0 0,-25 0,0 0,0-50,0 0,0 25,0 0,-25-50,0 0,25 0,0 0,-25-25,0 0,0 0,0 0,-25 0,0 0,25-25,0 0,0-25,0 0,-25 0,0 0,0 0,0 0,0 0,0 0,-25 0,0 0,50 0,0 0,0 50,0 0,25-25,0 0,0 0,0 0,0 0,0 0,50-25,0 0,25-25,0 0,0 0,0 0,0 0,0 0,0-25,0 0,0 25,0 0,25 0,0 0,-25 0,0 0,25 0,0 0,-50 0,0 0,0 0,0 0,-50 50,0 0,25-25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53450 48900,'0'-100,"0"75,0 0,0 0,0 0,25 25,0 0,0 0,0 0,25 0,0 0,0 0,0 0,0 0,0 0,25 0,0 0,-25 25,0 0,0 0,0 0,0 0,0 0,0 0,0 0,-25 0,0 0,-25 25,0 0,0 25,0 0,-50 0,0 0,-25 0,0 0,-25 0,0 0,50 0,0 0,0-25,0 0,0 0,0 0,25-25,0 0,25 0,0 0,25-25,0 0,50 0,0 0,25 0,0 0,0-25,0 0,-25 0,0 0,25-25,0 0,-25 25,0 0,-25 25,0 0,0-25,0 0,-25 25,0 0,-25 25,0 0,0 25,0 0,-25 0,0 0,-25 25,0 0,0-25,0 0,-25 25,0 0,0 0,0 0,0 0,0 0,25-25,0 0,25 25,0 0,0-25,0 0,25 0,0 0,0-25,0 0,0 0,0 0,50 0,0 0,-25-25,0 0,25 0,0 0,0-25,0 0,0-25,0 0,0 0,0 0,25 25,0 0,-25 0,0 0,0 0,0 0,0 25,0 0,-25-25,0 0,0 0,0 0,-25 0,0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54800 50400,'-50'-50,"25"50,0 0,25-25,0 0,-25 25,0 0,25 25,0 0,25 25,0 0,0 25,0 0,0 25,0 0,25 0,0 0,-25 0,0 0,0 25,0 0,-25 0,0 0,25 0,0 0,0 0,0 0,-25 0,0 0,0-25,0 0,0-25,0 0,-25 25,0 0,-25-75,0 0,25-25,0 0,-50 25,0 0,25-25,0 0,0-50,0 0,25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54050 51650,'50'-50,"-25"50,0 0,25 0,0 0,0 0,0 0,25 25,0 0,0 25,0 0,0-25,0 0,25 25,0 0,-75-25,0 0,25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58450 50500,'50'0,"0"0,0 0,0-25,0 0,25 0,0 0,0 0,0 0,0-25,0 0,-25 0,0 0,-25-25,0 0,25 25,0 0,-50 0,0 0,25 0,0 0,-25 0,0 0,0 25,0 0,-25 0,0 0,-25 25,0 0,25 0,0 0,-25 25,0 0,25 0,0 0,0 0,0 0,25 0,0 0,0 25,0 0,0-25,0 0,0 25,0 0,25-25,0 0,0 25,0 0,-25 0,0 0,25 0,0 0,-25 0,0 0,25-25,0 0,-25 25,0 0,0-25,0 0,0 25,0 0,0-25,0 0,0 0,0 0,25 25,0 0,-25-25,0 0,0 0,0 0,0 25,0 0,0 0,0 0,0 0,0 0,0 0,0 0,-25-25,0 0,-25-25,0 0,25 0,0 0,0 0,0 0,0 0,0 0,0 0,0 0,0-25,0 0,25 50,0 0,50-25,0 0,0 0,0 0,25-25,0 0,0 0,0 0,-25 0,0 0,25 0,0 0,0-25,0 0,-25 25,0 0,25-25,0 0,-50 25,0 0,0-25,0 0,0 50,0 0,-25-25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58650 52300,'50'-50,"0"50,0 0,-25-50,0 0,25 50,0 0,0-25,0 0,0 0,0 0,-25 0,0 0,50 25,0 0,-25-25,0 0,25 0,0 0,-25-25,0 0,25 25,0 0,0-25,0 0,-25 25,0 0,-25-25,0 0,0 0,0 0,0 25,0 0,-25-25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59700 50700,'50'0,"-50"25,0 0,0 0,0 0,0 0,0 0,0 25,0 0,0 0,0 0,0 25,0 0,0-25,0 0,0 50,0 0,0-25,0 0,0 0,0 0,0 25,0 0,0-25,0 0,0 0,0 0,25 0,0 0,0 0,0 0,0-25,0 0,0 0,0 0,0-25,0 0,-25 0,0 0,25-25,0 0,-25-50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30350 58050,'0'-50,"0"25,0 0,25 25,0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61100 48900,'-50'0,"25"0,0 0,0 25,0 0,-25 25,0 0,0 0,0 0,25 25,0 0,-25 25,0 0,-25 0,0 0,25 25,0 0,-25-25,0 0,50-25,0 0,-25 0,0 0,50-25,0 0,25-75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61000 49150,'0'-50,"25"50,0 0,0 0,0 0,0 0,0 0,25 50,0 0,-25 0,0 0,25 0,0 0,0-25,0 0,0 25,0 0,0 0,0 0,0-25,0 0,0 0,0 0,0 0,0 0,-25 0,0 0,-25 0,0 0,0 25,0 0,-25-25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60300 50500,'100'0,"-25"-25,0 0,0-25,0 0,25 50,0 0,-25-25,0 0,25 0,0 0,-25 0,0 0,-25 0,0 0,0 25,0 0,0-25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60800 50900,'0'50,"0"-25,0 0,0 0,0 0,-25 25,0 0,25 25,0 0,0-25,0 0,0 25,0 0,0 25,0 0,0-25,0 0,25 0,0 0,-25-25,0 0,0 0,0 0,25-25,0 0,-25 0,0 0,0-50,0 0,0-25,0 0,0-25,0 0,25-25,0 0,-25-25,0 0,25 25,0 0,0 25,0 0,0-25,0 0,0 50,0 0,0 0,0 0,-25 25,0 0,25 25,0 0,0-25,0 0,0 25,0 0,0 0,0 0,0 0,0 0,25 25,0 0,-25 0,0 0,0 0,0 0,0 25,0 0,-25 0,0 0,25 0,0 0,-25 25,0 0,25 25,0 0,-25-25,0 0,0 0,0 0,25 25,0 0,-25-25,0 0,0-25,0 0,0 0,0 0,0-25,0 0,-50-25,0 0,50-25,0 0,-50-25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61050 51350,'-50'50,"50"-25,0 0,50-25,0 0,0 0,0 0,0 0,0 0,-25-25,0 0,25 25,0 0,-25 0,0 0,0 0,0 0,-25 25,0 0,0 0,0 0,0 0,0 0,-25 0,0 0,25 0,0 0,0 0,0 0,-25 25,0 0,25-25,0 0,0 0,0 0,0 25,0 0,0-25,0 0,25-50,0 0,0-25,0 0,25 0,0 0,-25 0,0 0,0 0,0 0,25 0,0 0,-25 0,0 0,0 25,0 0,25-25,0 0,0 0,0 0,-25 25,0 0,25-25,0 0,-25 0,0 0,0 50,0 0,-25-25,0 0,25 0,0 0,-25 75,0 0,0 0,0 0,25 0,0 0,-25 0,0 0,25-25,0 0,-25 25,0 0,25 0,0 0,-25 0,0 0,25-25,0 0,0 0,0 0,-25 0,0 0,0 0,0 0,25-50,0 0,-25-25,0 0,25-50,0 0,0 50,0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63150 50150,'0'-50,"0"100,0 0,25 0,0 0,-25 50,0 0,25 0,0 0,-25 0,0 0,0 25,0 0,25 0,0 0,-25 0,0 0,0 0,0 0,25-25,0 0,-25 0,0 0,0-50,0 0,0-25,0 0,25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64050 50100,'0'-50,"-25"50,0 0,25-25,0 0,-25 25,0 0,25 25,0 0,0 0,0 0,0 25,0 0,0-25,0 0,0 0,0 0,0 0,0 0,0 0,0 0,0 0,0 0,25 25,0 0,0-25,0 0,25 25,0 0,-25-25,0 0,25 0,0 0,0-25,0 0,25 0,0 0,-25 0,0 0,0-75,0 0,25 25,0 0,-25-50,0 0,0 25,0 0,0-25,0 0,-25 25,0 0,0 25,0 0,0 0,0 0,-25 0,0 0,25 50,0 0,-25 25,0 0,25 25,0 0,-25 25,0 0,25 0,0 0,-25 25,0 0,25 0,0 0,-25 0,0 0,25-25,0 0,-25 0,0 0,0 0,0 0,0-25,0 0,0-25,0 0,-25-50,0 0,0-50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64450 49250,'-50'50,"50"-25,0 0,0 0,0 0,25 0,0 0,0 25,0 0,0 25,0 0,25 0,0 0,-25 25,0 0,-25 0,0 0,25 25,0 0,0 0,0 0,25 0,0 0,-25 25,0 0,0-25,0 0,0 0,0 0,0-25,0 0,-25-25,0 0,25-25,0 0,-25-25,0 0,-25 0,0 0,0-25,0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64250 51600,'-50'-50,"25"75,0 0,25 0,0 0,-25 25,0 0,25 0,0 0,0 0,0 0,0 0,0 0,0 0,0 0,25-25,0 0,0 0,0 0,0 0,0 0,25-25,0 0,0 0,0 0,25 25,0 0,-25-25,0 0,25 0,0 0,-25-25,0 0,25 0,0 0,0-25,0 0,0 0,0 0,-25-25,0 0,0 0,0 0,0 25,0 0,0-25,0 0,0 25,0 0,-25 0,0 0,0 50,0 0,-25 25,0 0,0 0,0 0,0 25,0 0,0 25,0 0,0 0,0 0,25 25,0 0,0 0,0 0,-25 25,0 0,25-25,0 0,-25-25,0 0,0 0,0 0,0-25,0 0,0-25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44500 54850,'-50'-50,"50"75,0 0,0 25,0 0,0 125,0 0,0-150,0 0,0 125,0 0,0-100,0 0,0 0,0 0,0 0,0 0,0 50,0 0,0 0,0 0,0 0,0 0,0-25,0 0,0-25,0 0,0-25,0 0,0 25,0 0,0-25,0 0,0-125,0 0,25 50,0 0,-25-25,0 0,25 0,0 0,-25 0,0 0,0-50,0 0,25 50,0 0,-25 25,0 0,0-50,0 0,0 50,0 0,0 0,0 0,0-25,0 0,0 25,0 0,-25 25,0 0,25-50,0 0,0 50,0 0,0 0,0 0,0 0,0 0,-25 25,0 0,25 25,0 0,0 50,0 0,0-50,0 0,0 25,0 0,25 0,0 0,-25 0,0 0,0 75,0 0,0-75,0 0,25 0,0 0,-25 50,0 0,0-50,0 0,0 25,0 0,25 25,0 0,-25-25,0 0,0-25,0 0,0 75,0 0,0-75,0 0,0-25,0 0,0 25,0 0,0-25,0 0,0 0,0 0,0 0,0 0,0-50,0 0,0-25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29800 58000,'50'0,"-25"0,0 0,25 0,0 0,25 0,0 0,-25-25,0 0,-25 25,0 0,0 0,0 0,0 0,0 0,0 0,0 0,0 0,0 0,0 25,0 0,25-25,0 0,0 25,0 0,0 0,0 0,-25-25,0 0,25 0,0 0,-25 0,0 0,25 0,0 0,-25 0,0 0,25 0,0 0,-25 0,0 0,25-25,0 0,-25 25,0 0,0-25,0 0,25 25,0 0,0 0,0 0,-25 0,0 0,0 0,0 0,0 0,0 0,0 0,0 0,0 0,0 0,0 0,0 0,0-25,0 0,0 25,0 0,25-25,0 0,-25 25,0 0,25-25,0 0,25 25,0 0,-50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48800 54800,'100'50,"-50"-50,0 0,0 0,0 0,-25 0,0 0,25 0,0 0,25-25,0 0,0-25,0 0,-50 25,0 0,0 0,0 0,50-50,0 0,-25 25,0 0,0-25,0 0,-25 25,0 0,-25 25,0 0,25 0,0 0,-25-25,0 0,-25 25,0 0,0 25,0 0,25-25,0 0,-50 0,0 0,25 25,0 0,-25 0,0 0,25 0,0 0,0 0,0 0,25 50,0 0,-25 0,0 0,25 0,0 0,0 25,0 0,-25 0,0 0,25 0,0 0,0-50,0 0,-25 25,0 0,0 25,0 0,0-50,0 0,25 0,0 0,-25 50,0 0,0-25,0 0,25-25,0 0,0 25,0 0,-25 0,0 0,25-25,0 0,0 25,0 0,25-25,0 0,0 0,0 0,0 0,0 0,0-25,0 0,0 0,0 0,25 0,0 0,0 0,0 0,-25 0,0 0,25-25,0 0,0 0,0 0,-25 0,0 0,0 0,0 0,0 25,0 0,-25-25,0 0,25 25,0 0,-25 25,0 0,0 0,0 0,-25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49000 56800,'0'50,"-25"-50,0 0,50-25,0 0,0 25,0 0,0 0,0 0,25-25,0 0,-25 25,0 0,0 0,0 0,0-25,0 0,0 25,0 0,50-25,0 0,0 0,0 0,0-25,0 0,0 25,0 0,0 0,0 0,-50 0,0 0,0 25,0 0,25-25,0 0,0 25,0 0,-50-25,0 0,50 25,0 0,-25-25,0 0,0-25,0 0,-25 25,0 0,0 0,0 0,0 0,0 0,0 0,0 0,0 0,0 0,-25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50400 55050,'0'-50,"0"25,0 0,-25 0,0 0,0 25,0 0,25 25,0 0,0 0,0 0,-25 50,0 0,25 25,0 0,-25 25,0 0,25 25,0 0,0-100,0 0,0 25,0 0,0 75,0 0,0 25,0 0,25-25,0 0,0 0,0 0,0-25,0 0,-25-50,0 0,25-50,0 0,-25 0,0 0,25-25,0 0,-25-25,0 0,0-25,0 0,0-25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51500 53350,'50'-50,"-50"0,0 0,25 50,0 0,-25-25,0 0,0 0,0 0,0 50,0 0,0 0,0 0,0 25,0 0,-25 50,0 0,25-25,0 0,-25-25,0 0,-25 50,0 0,0 0,0 0,25-25,0 0,-25 25,0 0,25-25,0 0,0 0,0 0,0-50,0 0,25 0,0 0,0-50,0 0,0-25,0 0,25 0,0 0,0-25,0 0,0 0,0 0,50-75,0 0,-50 75,0 0,25 25,0 0,25-50,0 0,-50 75,0 0,0-25,0 0,25 25,0 0,-25 0,0 0,0 25,0 0,0 0,0 0,0 0,0 0,0 0,0 0,0 0,0 0,25 25,0 0,0 0,0 0,0 0,0 0,-25-25,0 0,0 0,0 0,50 25,0 0,-25 0,0 0,25 25,0 0,-25 0,0 0,-25-50,0 0,0 25,0 0,25 25,0 0,0 0,0 0,-25-25,0 0,0-25,0 0,0 25,0 0,-25 0,0 0,-50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51400 54600,'50'50,"-25"-50,0 0,0 0,0 0,25 0,0 0,25 0,0 0,0 0,0 0,-25-25,0 0,25 25,0 0,-50-25,0 0,0 25,0 0,0 0,0 0,0 0,0 0,0 0,0 0,-25 25,0 0,-25-25,0 0,0 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51600 55550,'0'50,"-25"-25,0 0,25 0,0 0,-25 25,0 0,0 25,0 0,25 25,0 0,-25-50,0 0,25 0,0 0,0 75,0 0,0-75,0 0,0 25,0 0,0 25,0 0,0 25,0 0,0-75,0 0,25 0,0 0,0 0,0 0,-25-25,0 0,25-25,0 0,-25-50,0 0,0 25,0 0,0-100,0 0,0 25,0 0,0 50,0 0,0 0,0 0,0-50,0 0,0 25,0 0,0-25,0 0,25 25,0 0,0 0,0 0,0 50,0 0,0 0,0 0,0-25,0 0,25 25,0 0,-50 0,0 0,25 0,0 0,0-25,0 0,0 25,0 0,0 25,0 0,0-50,0 0,0 50,0 0,0-25,0 0,0 0,0 0,0 25,0 0,-25-25,0 0,25 25,0 0,0 0,0 0,-25 50,0 0,25 0,0 0,-25 25,0 0,25-25,0 0,-25 0,0 0,25 25,0 0,-25-25,0 0,25 0,0 0,0 75,0 0,0-25,0 0,0 25,0 0,0 25,0 0,0-50,0 0,-25 0,0 0,25-50,0 0,-25-25,0 0,0 25,0 0,0-25,0 0,-25-75,0 0,0 0,0 0,-25-25,0 0,-25 0,0 0,0 0,0 0,25 50,0 0,25-25,0 0,-25 25,0 0,0 0,0 0,0-25,0 0,-25 25,0 0,25 0,0 0,25 25,0 0,25-25,0 0,25 0,0 0,25 0,0 0,-25 0,0 0,0 0,0 0,25 0,0 0,-25 0,0 0,-25 0,0 0,50 0,0 0,-25 25,0 0,0 0,0 0,-25-25,0 0,0 50,0 0,0 0,0 0,-25 50,0 0,0-50,0 0,0 25,0 0,0 25,0 0,25-50,0 0,0 0,0 0,0 50,0 0,0-50,0 0,0 0,0 0,0 0,0 0,0 0,0 0,25 25,0 0,0-50,0 0,25 25,0 0,-25-25,0 0,0 0,0 0,0-25,0 0,0 0,0 0,25-50,0 0,-25 50,0 0,0-25,0 0,0-25,0 0,25 0,0 0,-25-25,0 0,0 50,0 0,0-25,0 0,0 0,0 0,0 50,0 0,-25 0,0 0,50-25,0 0,-50 25,0 0,25 0,0 0,0 0,0 0,0 0,0 0,0 25,0 0,-25-25,0 0,25 25,0 0,-25 25,0 0,25 0,0 0,0 0,0 0,-25 25,0 0,25 25,0 0,0-50,0 0,-25 0,0 0,25 50,0 0,0-25,0 0,0 0,0 0,-25 0,0 0,25-50,0 0,0 50,0 0,0-50,0 0,0 0,0 0,0 0,0 0,-25-50,0 0,25 25,0 0,0-75,0 0,-25 50,0 0,25 0,0 0,0-50,0 0,-25 0,0 0,25 0,0 0,-25 0,0 0,25 0,0 0,0 25,0 0,-25 25,0 0,25 25,0 0,-25 50,0 0,25-25,0 0,-25 25,0 0,25 25,0 0,-25-25,0 0,25 0,0 0,-25 0,0 0,25 25,0 0,0 0,0 0,-25 0,0 0,25 25,0 0,-25 0,0 0,0-50,0 0,25 25,0 0,-25 25,0 0,25-25,0 0,-25 0,0 0,25 50,0 0,0-25,0 0,-25 25,0 0,25-75,0 0,-25 25,0 0,0 0,0 0,0 25,0 0,0-25,0 0,25 0,0 0,-25-25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55550 54500,'50'0,"-25"25,0 0,-25 25,0 0,0 0,0 0,0 25,0 0,0 25,0 0,0-50,0 0,25 25,0 0,-25-25,0 0,25-25,0 0,0-25,0 0,0 0,0 0,0-25,0 0,25-75,0 0,0 25,0 0,0 0,0 0,-25 25,0 0,0 0,0 0,25 0,0 0,-25-25,0 0,25 0,0 0,-25 25,0 0,-25 25,0 0,25 0,0 0,-25 0,0 0,25 0,0 0,-25 50,0 0,0 50,0 0,25 0,0 0,0 0,0 0,0 25,0 0,0-50,0 0,0-25,0 0,0 75,0 0,-25-50,0 0,25-25,0 0,0 50,0 0,-25-50,0 0,0 0,0 0,0-75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56400 53450,'-50'0,"0"-25,0 0,25 25,0 0,0 0,0 0,0 0,0 0,25 25,0 0,0 25,0 0,0 0,0 0,0 25,0 0,0 25,0 0,25 25,0 0,0 0,0 0,0-75,0 0,0 25,0 0,0 75,0 0,0-50,0 0,0 0,0 0,0 75,0 0,25 25,0 0,-25 0,0 0,0 0,0 0,-25-50,0 0,25-25,0 0,0-75,0 0,-25-25,0 0,0-50,0 0,0-25,0 0,0 0,0 0,-25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56300 56500,'-50'0,"25"0,0 0,0 0,0 0,0 0,0 0,0 50,0 0,0 0,0 0,0 25,0 0,25 0,0 0,-25 0,0 0,25 25,0 0,0-25,0 0,25 0,0 0,0 0,0 0,0-50,0 0,0 0,0 0,0-25,0 0,0 25,0 0,25-25,0 0,25-50,0 0,0-50,0 0,-25-25,0 0,25 0,0 0,0 0,0 0,-25 0,0 0,0 25,0 0,-50 75,0 0,25 0,0 0,0-25,0 0,0 50,0 0,0 25,0 0,-25 50,0 0,25 25,0 0,-25-25,0 0,25 0,0 0,0 0,0 0,0 0,0 0,0-50,0 0,-25 0,0 0,50 25,0 0,-50-25,0 0,25-25,0 0,0 50,0 0,0-25,0 0,0 0,0 0,0-25,0 0,0 0,0 0,-25-25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60800 53700,'-50'0,"25"0,0 0,25-25,0 0,-25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39950 58200,'-50'0,"50"-25,0 0,25 25,0 0,0 0,0 0,0 0,0 0,0 25,0 0,0-25,0 0,0 25,0 0,25 0,0 0,0 0,0 0,25-25,0 0,-25 0,0 0,25 0,0 0,0 0,0 0,0 0,0 0,-25 0,0 0,25 0,0 0,-25 25,0 0,0-25,0 0,0 0,0 0,0 0,0 0,-25-25,0 0,25 25,0 0,-25 0,0 0,0 0,0 0,0 0,0 0,25 0,0 0,-25 0,0 0,0 0,0 0,25 0,0 0,-25 0,0 0,50 0,0 0,-25-25,0 0,25 0,0 0,-25 0,0 0,25 0,0 0,0 25,0 0,0 0,0 0,0 0,0 0,0 0,0 0,0 0,0 0,0 0,0 0,0 0,0 0,0 0,0 0,0 0,0 0,0 0,0 0,0 25,0 0,0 0,0 0,-25 0,0 0,0 0,0 0,0-25,0 0,0 0,0 0,0 0,0 0,0 0,0 0,0 0,0 0,0 0,0 0,25 0,0 0,-25 0,0 0,0 0,0 0,0 0,0 0,-25 0,0 0,25 0,0 0,-25 0,0 0,0-25,0 0,0 25,0 0,25-25,0 0,0 0,0 0,-25 25,0 0,0-25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61000 53500,'-50'0,"25"0,0 0,25 50,0 0,0 100,0 0,-25-100,0 0,0 50,0 0,0 25,0 0,-25 0,0 0,0-25,0 0,0 25,0 0,0-25,0 0,25 0,0 0,0-25,0 0,0-25,0 0,25-25,0 0,50-50,0 0,-50 0,0 0,50-25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60800 54750,'50'-50,"-50"25,0 0,25 25,0 0,-25-25,0 0,0 0,0 0,25 25,0 0,-25-25,0 0,0 50,0 0,0 25,0 0,0 50,0 0,25 0,0 0,-25 25,0 0,25-50,0 0,-25 0,0 0,25 75,0 0,0 0,0 0,-25 0,0 0,25-25,0 0,-25 0,0 0,25-50,0 0,-25 0,0 0,0-50,0 0,0-75,0 0,0-75,0 0,0 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61650 54200,'50'0,"-50"-25,0 0,0 50,0 0,0 0,0 0,25 25,0 0,0 0,0 0,-25-25,0 0,25 0,0 0,-25 0,0 0,0-75,0 0,0 0,0 0,0-25,0 0,0 50,0 0,0 0,0 0,0-50,0 0,0 25,0 0,0 25,0 0,0-50,0 0,25 50,0 0,-25 0,0 0,0 0,0 0,25 0,0 0,0 25,0 0,0 0,0 0,0-25,0 0,25-25,0 0,0 25,0 0,25 0,0 0,-25 0,0 0,-25 25,0 0,0 0,0 0,0 0,0 0,-25 50,0 0,25 0,0 0,-25 25,0 0,-25 0,0 0,0-25,0 0,0-25,0 0,-25 75,0 0,25-50,0 0,0 0,0 0,-25 25,0 0,25-25,0 0,0 0,0 0,75-50,0 0,0-50,0 0,25 0,0 0,-25 25,0 0,0-25,0 0,0 50,0 0,0 0,0 0,-25-25,0 0,0 25,0 0,-25 25,0 0,0 0,0 0,-50 25,0 0,25-25,0 0,0 25,0 0,-50 25,0 0,25 0,0 0,-25 25,0 0,0-25,0 0,50-25,0 0,0-25,0 0,-25 50,0 0,25-50,0 0,0 0,0 0,0 25,0 0,0-50,0 0,25 25,0 0,25-25,0 0,25-25,0 0,0 25,0 0,0-25,0 0,0 0,0 0,0 25,0 0,25-25,0 0,0 0,0 0,-25 25,0 0,0 0,0 0,-25-25,0 0,0 25,0 0,-25-25,0 0,0 0,0 0,-25 0,0 0,0 0,0 0,25 0,0 0,-25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62600 54500,'0'-50,"0"125,0 0,50 25,0 0,-25 50,0 0,0 25,0 0,25 50,0 0,-25 0,0 0,25 0,0 0,-25 0,0 0,25 0,0 0,0-25,0 0,0 0,0 0,-25-75,0 0,0-25,0 0,0-75,0 0,-25 0,0 0,0-75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62750 55800,'0'50,"-25"-25,0 0,25 0,0 0,-25 25,0 0,0 0,0 0,0 0,0 0,0 0,0 0,0 0,0 0,-25 25,0 0,25 25,0 0,0-75,0 0,0 0,0 0,-25 50,0 0,25-50,0 0,0 0,0 0,0 0,0 0,0-25,0 0,0-50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63250 55400,'50'0,"-50"50,0 0,25 0,0 0,-25 0,0 0,25 0,0 0,0-50,0 0,0 25,0 0,0 25,0 0,25-25,0 0,-25 0,0 0,0 0,0 0,25 0,0 0,0 0,0 0,0 25,0 0,-25-25,0 0,0-25,0 0,0 50,0 0,0-25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63800 54500,'50'-50,"-50"25,0 0,25 0,0 0,0 0,0 0,0 0,0 0,25-25,0 0,0 25,0 0,0-25,0 0,0 25,0 0,-25-25,0 0,25 0,0 0,-50 25,0 0,25 0,0 0,-25-25,0 0,0 0,0 0,25 0,0 0,-25 0,0 0,0-25,0 0,0 50,0 0,0-25,0 0,-25 0,0 0,25 25,0 0,-25 0,0 0,0 25,0 0,25 25,0 0,0 0,0 0,0 0,0 0,0 25,0 0,0 0,0 0,0-25,0 0,25 0,0 0,0 50,0 0,-25-50,0 0,25 25,0 0,0 50,0 0,25 0,0 0,0 0,0 0,0 25,0 0,-25-50,0 0,0-25,0 0,25 75,0 0,-25-50,0 0,0-25,0 0,0 75,0 0,0-50,0 0,0-25,0 0,0 50,0 0,-25 0,0 0,0-25,0 0,0 0,0 0,0-25,0 0,-50-25,0 0,25 0,0 0,0-25,0 0,-25 0,0 0,-25 0,0 0,25-25,0 0,-25 0,0 0,0-50,0 0,25 25,0 0,25 0,0 0,25 25,0 0,-25-25,0 0,25 25,0 0,0 0,0 0,0-25,0 0,0 25,0 0,0 0,0 0,25 0,0 0,-25 0,0 0,50-50,0 0,25-25,0 0,-25 25,0 0,0 25,0 0,-25 25,0 0,25-75,0 0,0 50,0 0,-25 25,0 0,25-75,0 0,-25 25,0 0,0 0,0 0,-25 25,0 0,0 0,0 0,-25 0,0 0,25 25,0 0,-25 25,0 0,0-50,0 0,0 50,0 0,0-25,0 0,25 0,0 0,-25 0,0 0,25 0,0 0,0 0,0 0,0 0,0 0,25 25,0 0,-25-25,0 0,50 0,0 0,-25 25,0 0,-25-25,0 0,50 0,0 0,-25 0,0 0,0 25,0 0,25-25,0 0,0 0,0 0,-25 0,0 0,0 25,0 0,25-25,0 0,-25 25,0 0,0 0,0 0,0 0,0 0,-25 25,0 0,0 0,0 0,0 0,0 0,-25 25,0 0,0 0,0 0,0-25,0 0,0 50,0 0,0-50,0 0,25 0,0 0,0 25,0 0,-25-25,0 0,25 0,0 0,0 0,0 0,0 25,0 0,25 0,0 0,-25-25,0 0,0 0,0 0,25-25,0 0,0 25,0 0,0-25,0 0,25 0,0 0,-25 0,0 0,0 0,0 0,0-25,0 0,25 0,0 0,0 0,0 0,-25 0,0 0,0 25,0 0,0 0,0 0,-50 50,0 0,-50 0,0 0,0 50,0 0,25-50,0 0,25 0,0 0,-75 75,0 0,50 0,0 0,0 0,0 0,25-75,0 0,0-25,0 0,25 50,0 0,0-25,0 0,0 0,0 0,50-50,0 0,0-50,0 0,25 0,0 0,25-25,0 0,0 0,0 0,0 25,0 0,25 0,0 0,-50-25,0 0,0 50,0 0,0-25,0 0,-25 25,0 0,0 0,0 0,-25 25,0 0,-50 0,0 0,0-25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67100 53950,'-50'50,"25"-25,0 0,25 25,0 0,0-25,0 0,0 0,0 0,0 25,0 0,0-25,0 0,0 50,0 0,25 0,0 0,0 25,0 0,0 25,0 0,25 50,0 0,0 50,0 0,0 0,0 0,0 25,0 0,0 0,0 0,-25 0,0 0,0-50,0 0,0-25,0 0,-25-25,0 0,0-25,0 0,-25-50,0 0,0-50,0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66150 56250,'0'-50,"-25"25,0 0,75 50,0 0,-25 25,0 0,25-25,0 0,0 0,0 0,-25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79400 54750,'0'-50,"0"75,0 0,0 0,0 0,0 25,0 0,-25 0,0 0,25 0,0 0,0 50,0 0,-25 0,0 0,0 0,0 0,0 25,0 0,25 0,0 0,-25 0,0 0,25-25,0 0,-25 0,0 0,0 0,0 0,25 0,0 0,-25 0,0 0,25-25,0 0,-25-25,0 0,25 0,0 0,0-25,0 0,0-75,0 0,25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52450 57950,'0'-50,"25"50,0 0,25-25,0 0,0 0,0 0,0-25,0 0,0 25,0 0,0 0,0 0,0-25,0 0,0 25,0 0,0 25,0 0,0-25,0 0,0 25,0 0,0 25,0 0,-25 0,0 0,25 25,0 0,-25 0,0 0,0-25,0 0,0 0,0 0,0 0,0 0,0-25,0 0,-25 25,0 0,25-25,0 0,0 0,0 0,0 0,0 0,25 0,0 0,-25 25,0 0,0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80250 56350,'0'50,"25"-50,0 0,0 0,0 0,0 0,0 0,0 0,0 0,25 25,0 0,-25-25,0 0,50 0,0 0,-25 0,0 0,50 0,0 0,-25 0,0 0,0 0,0 0,25 0,0 0,-25 0,0 0,25 0,0 0,0-25,0 0,0 25,0 0,0 0,0 0,0-25,0 0,0 25,0 0,0 0,0 0,25-25,0 0,-25 25,0 0,25 0,0 0,-25 0,0 0,0 0,0 0,0 0,0 0,-50 25,0 0,25-25,0 0,-25 0,0 0,0 0,0 0,-25 0,0 0,25 0,0 0,0 0,0 0,-25 0,0 0,25 0,0 0,-25 0,0 0,0 0,0 0,0 0,0 0,0 0,0 0,0 0,0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84900 55400,'50'0,"-50"25,0 0,25-25,0 0,0 25,0 0,0 25,0 0,0-25,0 0,0 0,0 0,25 25,0 0,-25 0,0 0,25-25,0 0,0 25,0 0,0 0,0 0,25-25,0 0,-25 25,0 0,0-25,0 0,0-25,0 0,-25 25,0 0,0-25,0 0,0 25,0 0,0-25,0 0,-50 25,0 0,0 0,0 0,-25 0,0 0,25 25,0 0,-25-25,0 0,0 25,0 0,0 0,0 0,0 0,0 0,-25 0,0 0,50 25,0 0,-25-25,0 0,25 0,0 0,0-25,0 0,25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87600 56000,'0'-50,"0"75,0 0,0 0,0 0,25 25,0 0,0 25,0 0,0-25,0 0,0 25,0 0,0 0,0 0,0 0,0 0,0 0,0 0,25 25,0 0,-25-25,0 0,0 0,0 0,0 0,0 0,25-25,0 0,-25-25,0 0,0 0,0 0,0-25,0 0,25 0,0 0,-25 0,0 0,25-25,0 0,25-50,0 0,-25-25,0 0,0 0,0 0,0 0,0 0,0-25,0 0,-25 0,0 0,0 0,0 0,0-25,0 0,-25 25,0 0,25-25,0 0,-25 50,0 0,0 25,0 0,-25 0,0 0,-25 25,0 0,25 25,0 0,0 0,0 0,0 0,0 0,0 25,0 0,0 0,0 0,-25 0,0 0,25 50,0 0,-50 25,0 0,25 0,0 0,-25 25,0 0,25-25,0 0,-25 25,0 0,25-50,0 0,0 25,0 0,0-25,0 0,0 0,0 0,25 0,0 0,0-25,0 0,0-25,0 0,25 25,0 0,0 0,0 0,0 0,0 0,25 0,0 0,-25 0,0 0,25-25,0 0,-25 25,0 0,25-25,0 0,0 0,0 0,0 0,0 0,0-25,0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91500 56350,'100'0,"-75"0,0 0,25 0,0 0,25 0,0 0,0 0,0 0,0 0,0 0,0 0,0 0,25 0,0 0,-50 0,0 0,25 0,0 0,-25 0,0 0,0 0,0 0,-25 0,0 0,0 0,0 0,-25-25,0 0,0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94000 55650,'0'-50,"0"100,0 0,0 25,0 0,0 0,0 0,0 25,0 0,0 0,0 0,0-25,0 0,0 0,0 0,0 0,0 0,0-50,0 0,0 25,0 0,0-25,0 0,0-50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94000 54950,'50'0,"0"0,0 0,-25 0,0 0,25 0,0 0,25 0,0 0,-25 0,0 0,0 0,0 0,0 0,0 0,0 0,0 0,-25 0,0 0,0 0,0 0,0 0,0 0,0 0,0 0,0 25,0 0,-25 0,0 0,0 25,0 0,0-25,0 0,0 25,0 0,0 0,0 0,0 0,0 0,0 0,0 0,0 0,0 0,0 0,0 0,0 0,0 0,0 0,0 0,0 25,0 0,0 0,0 0,0 0,0 0,0 0,0 0,0 0,0 0,0 0,0 0,0 0,0 0,0-25,0 0,0 0,0 0,0 0,0 0,0 0,0 0,0 0,0 0,0-25,0 0,0 0,0 0,-25-25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94500 55950,'-50'0,"75"0,0 0,0 0,0 0,0 0,0 0,0 0,0 0,0 0,0 0,0 0,0 0,0 0,0 0,-25 25,0 0,0 0,0 0,0 0,0 0,0 0,0 0,-50 25,0 0,0 25,0 0,25-50,0 0,0 25,0 0,0-25,0 0,25 25,0 0,0-25,0 0,25-25,0 0,0 0,0 0,0 0,0 0,0 0,0 0,0 0,0 0,0 0,0 0,-25 25,0 0,-25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94400 57600,'50'0,"0"-50,0 0,0 0,0 0,-25 25,0 0,25-25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96650 54150,'-50'0,"25"0,0 0,0 0,0 0,-25 0,0 0,25 25,0 0,-50 0,0 0,25 25,0 0,0-25,0 0,0 25,0 0,0 0,0 0,0 0,0 0,0-25,0 0,25 25,0 0,-25-25,0 0,25 0,0 0,25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95500 54800,'50'0,"-25"0,0 0,0 0,0 0,0 25,0 0,0 0,0 0,0 25,0 0,0-25,0 0,0 0,0 0,0 0,0 0,0 0,0 0,25 0,0 0,-25-25,0 0,-25 25,0 0,-25-25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75600 34500,'0'-50,"0"0,0 0,0 25,0 0,25-50,0 0,-25 50,0 0,0 0,0 0,0 0,0 0,0 75,0 0,-25 25,0 0,0 25,0 0,0 25,0 0,0 0,0 0,0 0,0 0,25 25,0 0,0-25,0 0,0-75,0 0,0 25,0 0,0 50,0 0,25 0,0 0,25-25,0 0,0-25,0 0,25 0,0 0,-25-25,0 0,25 0,0 0,-25-25,0 0,0-25,0 0,0 0,0 0,0-25,0 0,0-50,0 0,25-50,0 0,0-75,0 0,25 0,0 0,-25-25,0 0,0 25,0 0,-50-25,0 0,0 0,0 0,-25 125,0 0,0 0,0 0,0-50,0 0,0 25,0 0,-50 50,0 0,25 25,0 0,-50 50,0 0,25 0,0 0,-50 50,0 0,50 25,0 0,-25 25,0 0,25 0,0 0,0 25,0 0,50-25,0 0,-25 0,0 0,0-25,0 0,25 25,0 0,0-25,0 0,0 0,0 0,0 0,0 0,0-25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96500 54700,'0'50,"0"-25,0 0,-50 0,0 0,50 0,0 0,-50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95450 55750,'0'50,"0"-25,0 0,0 0,0 0,0 0,0 0,25 0,0 0,0-25,0 0,-25 25,0 0,25-25,0 0,-25 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95750 55700,'50'0,"-50"-25,0 0,25 25,0 0,0-25,0 0,25 25,0 0,0 0,0 0,0-25,0 0,25 25,0 0,0 0,0 0,0 0,0 0,0 0,0 0,-25 0,0 0,0 0,0 0,0 25,0 0,0-25,0 0,-25 0,0 0,0 25,0 0,0-25,0 0,-25 25,0 0,-25-25,0 0,0 0,0 0,0 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95750 56250,'-50'0,"50"25,0 0,-25 0,0 0,25 0,0 0,-25 0,0 0,25 25,0 0,-25-25,0 0,25 0,0 0,0 0,0 0,25-25,0 0,0 0,0 0,0-25,0 0,0 0,0 0,25 0,0 0,0 0,0 0,-25 0,0 0,25 25,0 0,-25 0,0 0,0 0,0 0,0 0,0 0,0 0,0 0,-25 25,0 0,0 0,0 0,-25 25,0 0,0 0,0 0,-25 25,0 0,0 0,0 0,0 25,0 0,0 25,0 0,0 0,0 0,0 0,0 0,-25 0,0 0,25-25,0 0,-25 0,0 0,25-25,0 0,0 0,0 0,0-25,0 0,25-25,0 0,0-25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95650 56900,'50'50,"-25"-50,0 0,0 25,0 0,0-25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96450 56750,'50'0,"-25"0,0 0,0 25,0 0,0-25,0 0,-25 25,0 0,0 0,0 0,0 0,0 0,0 0,0 0,-50 25,0 0,0 0,0 0,0 0,0 0,0 0,0 0,0 25,0 0,0-25,0 0,25 0,0 0,25-25,0 0,0 0,0 0,50-25,0 0,0 0,0 0,25 0,0 0,0-25,0 0,25 0,0 0,-25-25,0 0,25 25,0 0,0 0,0 0,-25 0,0 0,0 0,0 0,-25 0,0 0,0 0,0 0,-25 0,0 0,0 0,0 0,-25 0,0 0,0 0,0 0,-25 25,0 0,0-25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97750 55900,'0'-50,"-25"25,0 0,25 50,0 0,-25 25,0 0,25 0,0 0,0 0,0 0,-25 25,0 0,25 0,0 0,-25 0,0 0,25 25,0 0,-25 0,0 0,0 0,0 0,25 0,0 0,-25 50,0 0,0-50,0 0,25 25,0 0,0-25,0 0,-25 0,0 0,25 25,0 0,0-50,0 0,0 0,0 0,0 0,0 0,0-25,0 0,0-25,0 0,0 0,0 0,-25-25,0 0,0 0,0 0,0 0,0 0,0-25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99450 55050,'0'50,"0"-25,0 0,0 25,0 0,0-25,0 0,0 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99150 56400,'-50'50,"25"-25,0 0,25 25,0 0,0-25,0 0,0 25,0 0,0 0,0 0,0 0,0 0,0 0,0 0,0 0,0 0,0-25,0 0,0 25,0 0,0-25,0 0,0 0,0 0,0 25,0 0,0-25,0 0,0 0,0 0,0 0,0 0,0-50,0 0,25-25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100250 54800,'0'-50,"50"25,0 0,-25 25,0 0,0-25,0 0,25 25,0 0,-25 0,0 0,0 0,0 0,25 0,0 0,-25 0,0 0,0 0,0 0,0 0,0 0,0 0,0 0,0 25,0 0,25-25,0 0,-25 0,0 0,25 25,0 0,-25 0,0 0,0 0,0 0,0-25,0 0,0 25,0 0,-25 0,0 0,0 0,0 0,25-25,0 0,-25 25,0 0,0 0,0 0,0 0,0 0,0 0,0 0,0 0,0 0,0 0,0 0,0 0,0 0,0 0,0 0,0 0,0 0,0 25,0 0,0-25,0 0,-25 25,0 0,25 0,0 0,0-25,0 0,0 25,0 0,0 0,0 0,0 25,0 0,0-25,0 0,0 25,0 0,0-25,0 0,0 25,0 0,0 0,0 0,0 0,0 0,0 0,0 0,25 0,0 0,-25 0,0 0,25-25,0 0,-25-25,0 0,0 25,0 0,0-25,0 0,0 25,0 0,0-25,0 0,0 25,0 0,0 0,0 0,0 0,0 0,-25 0,0 0,0 0,0 0,25 0,0 0,0 0,0 0,-25 0,0 0,25-25,0 0,-25 0,0 0,-25 0,0 0,-25 0,0 0,0 0,0 0,-50-25,0 0,50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76450 35450,'0'50,"25"0,0 0,0-25,0 0,0 0,0 0,0 25,0 0,0-25,0 0,0 0,0 0,0 25,0 0,0 0,0 0,0-25,0 0,0 25,0 0,0-25,0 0,25 25,0 0,-25 0,0 0,25 0,0 0,-25 0,0 0,25 0,0 0,-25 25,0 0,25-25,0 0,-25 25,0 0,0-25,0 0,0 0,0 0,0 0,0 0,0-25,0 0,0-25,0 0,-25-25,0 0,25-25,0 0,-25 0,0 0,0 25,0 0,0 0,0 0,-25-25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99650 56350,'0'-50,"25"50,0 0,-25 25,0 0,25 0,0 0,-25 0,0 0,0 25,0 0,0-25,0 0,0 0,0 0,0 0,0 0,0 0,0 0,0-75,0 0,25 25,0 0,-25-25,0 0,25-25,0 0,-25 25,0 0,0 0,0 0,25 0,0 0,-25 25,0 0,25 0,0 0,0 25,0 0,-25-25,0 0,25 25,0 0,0 0,0 0,0 0,0 0,0 0,0 0,0 25,0 0,0 0,0 0,0 25,0 0,0 0,0 0,0 0,0 0,-25 0,0 0,25-25,0 0,-25 25,0 0,0 0,0 0,0 0,0 0,0 0,0 0,0-25,0 0,0 25,0 0,-25-25,0 0,0 0,0 0,0 0,0 0,0-25,0 0,0 25,0 0,0-25,0 0,0 0,0 0,0 0,0 0,0-25,0 0,25-25,0 0,0 25,0 0,0-25,0 0,0 25,0 0,0 0,0 0,0 0,0 0,0 0,0 0,0 0,0 0,25 0,0 0,0 25,0 0,-25 25,0 0,0 0,0 0,0 0,0 0,0 25,0 0,-25 0,0 0,0 0,0 0,25 0,0 0,0-25,0 0,0 0,0 0,0 0,0 0,50-25,0 0,0 0,0 0,-25-50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103350 55500,'-50'100,"50"-50,0 0,0 0,0 0,0-25,0 0,0 0,0 0,0 100,0 0,-25-100,0 0,25 50,0 0,0 0,0 0,0 25,0 0,0 0,0 0,0 0,0 0,0 0,0 0,25 0,0 0,-25 0,0 0,25-25,0 0,-25 0,0 0,50-25,0 0,-25 0,0 0,0-25,0 0,25 0,0 0,-25-25,0 0,25 0,0 0,25-25,0 0,-25 0,0 0,25-50,0 0,0 25,0 0,-25-50,0 0,25 0,0 0,0-50,0 0,-25 25,0 0,25-25,0 0,-25 0,0 0,0 0,0 0,0 0,0 0,-50 25,0 0,0 0,0 0,0 0,0 0,-25 50,0 0,-25 0,0 0,0 0,0 0,-25 25,0 0,25 25,0 0,0 0,0 0,0 0,0 0,0 25,0 0,25 0,0 0,-25 25,0 0,25 0,0 0,-25 25,0 0,25 0,0 0,0 0,0 0,-25 25,0 0,25-25,0 0,25 25,0 0,-25 0,0 0,25-25,0 0,0 25,0 0,0-25,0 0,25 25,0 0,0 0,0 0,0 25,0 0,0-25,0 0,0 0,0 0,0-25,0 0,0 0,0 0,0-25,0 0,0 25,0 0,0-50,0 0,0 25,0 0,0 0,0 0,0-25,0 0,0 25,0 0,0 0,0 0,0 0,0 0,0 25,0 0,-25-25,0 0,25 0,0 0,-25 0,0 0,0 0,0 0,0 0,0 0,0 25,0 0,0 0,0 0,0 0,0 0,0 0,0 0,0 0,0 0,0 0,0 0,0 0,0 0,25 0,0 0,0 0,0 0,0-25,0 0,0 0,0 0,0-25,0 0,-25 25,0 0,25-25,0 0,0 25,0 0,-25 0,0 0,25 0,0 0,-25 0,0 0,25 0,0 0,-50-50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106400 54900,'0'-50,"25"50,0 0,0 50,0 0,-25-25,0 0,0 25,0 0,0 0,0 0,0 0,0 0,0 0,0 0,0 0,0 0,0-25,0 0,0 25,0 0,-25 0,0 0,25 0,0 0,-50 0,0 0,25-25,0 0,0 0,0 0,0-25,0 0,50 0,0 0,0 0,0 0,25 0,0 0,0 0,0 0,0 0,0 0,0-25,0 0,0 25,0 0,25-25,0 0,-25 0,0 0,0 0,0 0,0 0,0 0,0-25,0 0,-25 25,0 0,0-25,0 0,-25 0,0 0,25-25,0 0,-25 25,0 0,25-25,0 0,-25 25,0 0,0 25,0 0,25-25,0 0,-25 25,0 0,0 0,0 0,-25 0,0 0,0 25,0 0,0 25,0 0,0 0,0 0,25 25,0 0,-25 25,0 0,0 50,0 0,0-25,0 0,-25 50,0 0,25 0,0 0,-50 0,0 0,0 0,0 0,25 25,0 0,-25-25,0 0,25-25,0 0,25 0,0 0,0-75,0 0,25 0,0 0,50-100,0 0,-25-25,0 0,25 0,0 0,0-25,0 0,-25 25,0 0,25-25,0 0,-25 25,0 0,25 0,0 0,0 0,0 0,0 25,0 0,-25 0,0 0,25 25,0 0,-25 0,0 0,0 25,0 0,25-25,0 0,-25 25,0 0,0 25,0 0,-25 0,0 0,0 25,0 0,25-25,0 0,-25 0,0 0,0 0,0 0,25 25,0 0,-25-25,0 0,0 0,0 0,-25 25,0 0,0 0,0 0,0 0,0 0,-25 0,0 0,0 25,0 0,-25 0,0 0,0-25,0 0,25 25,0 0,-25-25,0 0,25 0,0 0,25-25,0 0,0 0,0 0,0-25,0 0,0-50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107100 56650,'0'50,"0"-25,0 0,25 0,0 0,-25 0,0 0,25 25,0 0,0 0,0 0,25 25,0 0,0 0,0 0,0-25,0 0,25 25,0 0,-25 0,0 0,25-25,0 0,0 0,0 0,0 0,0 0,-25 0,0 0,25-25,0 0,-25 0,0 0,0-25,0 0,-25-25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108400 54800,'0'-50,"-25"25,0 0,25 50,0 0,0 0,0 0,0 25,0 0,0-25,0 0,0 25,0 0,25-25,0 0,-25 0,0 0,25-25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108950 55150,'50'0,"-25"50,0 0,-25-25,0 0,25 25,0 0,0 0,0 0,0 0,0 0,-25 0,0 0,25-25,0 0,-25 25,0 0,0-25,0 0,-25-25,0 0,0 25,0 0,0-25,0 0,0 25,0 0,0-25,0 0,0 0,0 0,0 0,0 0,25-25,0 0,50 0,0 0,0 0,0 0,0 25,0 0,25-25,0 0,0 0,0 0,0-25,0 0,-25 25,0 0,0 0,0 0,0-25,0 0,0 25,0 0,-25-25,0 0,-25-25,0 0,25 25,0 0,-25 0,0 0,0-25,0 0,0 25,0 0,0 25,0 0,0-25,0 0,0 25,0 0,-25 25,0 0,25 25,0 0,-25 0,0 0,25 25,0 0,-25 25,0 0,25 0,0 0,-25 25,0 0,25 25,0 0,0 0,0 0,-25-25,0 0,25 50,0 0,0 0,0 0,0 0,0 0,0-25,0 0,0 25,0 0,0-50,0 0,0-25,0 0,25-25,0 0,-25-25,0 0,0 0,0 0,25-75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109550 56700,'0'50,"0"-25,0 0,25-25,0 0,25 25,0 0,0 0,0 0,0 0,0 0,0-25,0 0,0 25,0 0,0-25,0 0,-25 0,0 0,25 0,0 0,-25 0,0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108550 57950,'50'0,"0"0,0 0,0 0,0 0,50 25,0 0,0-25,0 0,0 25,0 0,25 0,0 0,-25 0,0 0,0-25,0 0,0 0,0 0,0 0,0 0,-25-25,0 0,0 0,0 0,-25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112100 53500,'0'-50,"25"50,0 0,0 0,0 0,0 0,0 0,-25 25,0 0,25-25,0 0,-25 25,0 0,25 25,0 0,-25-25,0 0,0 0,0 0,0 25,0 0,-25 0,0 0,-25 0,0 0,25 0,0 0,-25 0,0 0,0-25,0 0,25 0,0 0,-25 0,0 0,50 0,0 0,-25-25,0 0,25 25,0 0,25-25,0 0,25 25,0 0,0-25,0 0,0 0,0 0,25 0,0 0,0 0,0 0,-25 0,0 0,-25 0,0 0,25 0,0 0,-25 0,0 0,-50 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112350 54750,'-50'50,"25"-50,0 0,0 25,0 0,0 0,0 0,0 0,0 0,0 25,0 0,25 0,0 0,-25 25,0 0,25 25,0 0,0-25,0 0,-25 0,0 0,25 0,0 0,0-25,0 0,0-25,0 0,0 0,0 0,25-25,0 0,0 0,0 0,25-25,0 0,0-25,0 0,0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78300 32250,'0'-50,"-25"50,0 0,25-25,0 0,25 25,0 0,-25 25,0 0,25 0,0 0,0 25,0 0,0-25,0 0,0 25,0 0,0 0,0 0,0 25,0 0,0-25,0 0,0 25,0 0,0 0,0 0,0 0,0 0,25 0,0 0,-25-25,0 0,-25-25,0 0,25 25,0 0,-25-25,0 0,25 0,0 0,-25-50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112900 54800,'0'50,"-25"0,0 0,0 25,0 0,25 25,0 0,-25 0,0 0,0-25,0 0,25 0,0 0,-25-25,0 0,25 0,0 0,-25-25,0 0,0-25,0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111500 55650,'-100'0,"50"0,0 0,25 0,0 0,0 0,0 0,0 0,0 0,0 25,0 0,25 25,0 0,0-25,0 0,0 0,0 0,25 0,0 0,25 0,0 0,0-25,0 0,25 0,0 0,25-25,0 0,-50 25,0 0,0-50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112750 55550,'50'-50,"-25"50,0 0,0 0,0 0,0 0,0 0,0 0,0 0,-25 25,0 0,0 0,0 0,0 0,0 0,0 0,0 0,0 0,0 0,0 0,0 0,0 0,0 0,-25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112000 57050,'50'0,"-25"0,0 0,0 0,0 0,25 0,0 0,0-25,0 0,-25 25,0 0,25 0,0 0,-25-25,0 0,25 25,0 0,-25 0,0 0,0 25,0 0,-25 0,0 0,0 0,0 0,0 25,0 0,-25 0,0 0,-25 0,0 0,25 0,0 0,-25 25,0 0,25-25,0 0,0 0,0 0,-25 0,0 0,25-50,0 0,-25 25,0 0,25-25,0 0,-25-25,0 0,0 0,0 0,25-50,0 0,-25 25,0 0,25-25,0 0,0 0,0 0,25 25,0 0,-25 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111550 56900,'50'0,"-50"25,0 0,25 0,0 0,-25 0,0 0,0 0,0 0,25 25,0 0,0 25,0 0,25-25,0 0,0 25,0 0,-25-25,0 0,50-25,0 0,-25 0,0 0,0 0,0 0,25-25,0 0,-25 0,0 0,0 0,0 0,0 0,0 0,0 0,0 0,-25-25,0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114550 56250,'0'50,"0"-25,0 0,-25 0,0 0,0 25,0 0,0 25,0 0,0-25,0 0,-25 25,0 0,0-25,0 0,25 25,0 0,-25-25,0 0,25 0,0 0,0-25,0 0,0 25,0 0,50-75,0 0,0-25,0 0,25-25,0 0,-25 25,0 0,25 0,0 0,-25 25,0 0,0 25,0 0,-25-25,0 0,25 25,0 0,-25 25,0 0,0 25,0 0,0 0,0 0,0 0,0 0,0 25,0 0,0 0,0 0,0 0,0 0,0 0,0 0,0 0,0 0,0 0,0 0,0 0,0 0,25-25,0 0,-25-25,0 0,25-25,0 0,25 0,0 0,0-75,0 0,0 25,0 0,0-50,0 0,0 25,0 0,0 0,0 0,0-25,0 0,0-25,0 0,0 25,0 0,-25 50,0 0,25-25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116000 56500,'50'0,"-25"0,0 0,0 0,0 0,0 0,0 0,-25 25,0 0,25 25,0 0,0 0,0 0,0 25,0 0,-25 0,0 0,0 25,0 0,0 25,0 0,-25-25,0 0,0 25,0 0,0-50,0 0,0 0,0 0,0-50,0 0,0 0,0 0,0-25,0 0,0-50,0 0,25-25,0 0,0-50,0 0,0 0,0 0,25-25,0 0,-25 0,0 0,25 0,0 0,-25 0,0 0,0 25,0 0,25 25,0 0,-25 25,0 0,0 50,0 0,0 0,0 0,0 50,0 0,0 25,0 0,0 25,0 0,0 25,0 0,0 0,0 0,0 0,0 0,0 0,0 0,0 0,0 0,0 0,0 0,0 0,0 0,0 0,0 0,25-25,0 0,0 0,0 0,0 0,0 0,0-25,0 0,0 0,0 0,25 25,0 0,-25-50,0 0,25 25,0 0,0 0,0 0,-25-25,0 0,25-25,0 0,-25 0,0 0,0 0,0 0,25 0,0 0,-50-25,0 0,25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16900 20700,'-50'0,"25"25,0 0,-25 0,0 0,25 25,0 0,0 25,0 0,0-50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16200 20950,'0'-50,"25"25,0 0,25 0,0 0,-25 0,0 0,0 25,0 0,0-25,0 0,0 25,0 0,0 0,0 0,0 0,0 0,0 25,0 0,0 0,0 0,0 25,0 0,0 0,0 0,0 0,0 0,25 25,0 0,-25-25,0 0,25 0,0 0,0 0,0 0,0-25,0 0,-25 0,0 0,50-25,0 0,-25 0,0 0,25 0,0 0,25-25,0 0,-25 0,0 0,0-25,0 0,0 25,0 0,0 0,0 0,0 0,0 0,0 0,0 0,-25 25,0 0,25-25,0 0,-25 25,0 0,25-25,0 0,-25 0,0 0,0 25,0 0,25-25,0 0,-25 25,0 0,0 0,0 0,0 0,0 0,0 0,0 0,-25 0,0 0,0 0,0 0,0 0,0 0,0 0,0 0,-25 25,0 0,25-25,0 0,25 25,0 0,-25 0,0 0,25 0,0 0,0 0,0 0,0 0,0 0,25-25,0 0,0 25,0 0,0-25,0 0,0 0,0 0,0-25,0 0,0-25,0 0,25 25,0 0,-50-25,0 0,25 25,0 0,0 25,0 0,-25-25,0 0,0 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95150 25100,'0'-50,"25"50,0 0,25-25,0 0,0 0,0 0,0 25,0 0,-25 0,0 0,25-25,0 0,-25 25,0 0,25 25,0 0,-25-25,0 0,25 50,0 0,-25-25,0 0,25 25,0 0,0-25,0 0,-25 25,0 0,25-25,0 0,0 0,0 0,0 25,0 0,0-25,0 0,0 25,0 0,0-25,0 0,-25 0,0 0,25 0,0 0,-25 0,0 0,25-25,0 0,-25 25,0 0,50-25,0 0,-25-25,0 0,25 0,0 0,0-25,0 0,-25 0,0 0,50 0,0 0,-25 0,0 0,0 0,0 0,0 25,0 0,0 0,0 0,0 0,0 0,-25 0,0 0,25 25,0 0,-25 0,0 0,0 0,0 0,0 0,0 0,0 0,0 0,25 0,0 0,-25 0,0 0,0 0,0 0,0 0,0 0,0 0,0 0,0 25,0 0,0 0,0 0,0 0,0 0,0 0,0 0,25 0,0 0,-25 25,0 0,25-50,0 0,0 25,0 0,-25 0,0 0,25-25,0 0,-25 0,0 0,0 0,0 0,-25 0,0 0,25 0,0 0,-25 0,0 0,25 0,0 0,0 0,0 0,-25 0,0 0,25 0,0 0,0 0,0 0,25 0,0 0,-25 0,0 0,25-25,0 0,25 0,0 0,-25 0,0 0,0 0,0 0,-25 0,0 0,0 25,0 0,-25 0,0 0,25 0,0 0,0 0,0 0,0 0,0 0,0 0,0 0,0 25,0 0,0-25,0 0,0 25,0 0,0-25,0 0,0 0,0 0,-25 0,0 0,25 25,0 0,-25-25,0 0,25 0,0 0,0 0,0 0,25 0,0 0,0 0,0 0,0 0,0 0,25 0,0 0,-25 0,0 0,0 0,0 0,0-25,0 0,-25 25,0 0,0 0,0 0,0-25,0 0,0 25,0 0,0 0,0 0,0 0,0 0,25 0,0 0,-25 0,0 0,25 0,0 0,0 0,0 0,50 0,0 0,-50 0,0 0,25 0,0 0,-25 0,0 0,0 25,0 0,0-25,0 0,25 25,0 0,25-25,0 0,-75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79200 32600,'0'-50,"-25"50,0 0,25-25,0 0,-25 25,0 0,25 25,0 0,0 0,0 0,-25 25,0 0,0 25,0 0,0-25,0 0,-25 25,0 0,0 0,0 0,25 0,0 0,-25-50,0 0,25 25,0 0,0-50,0 0,-25 0,0 0,0 0,0 0,0-50,0 0,25-25,0 0,-25 25,0 0,25 0,0 0,0 0,0 0,0 25,0 0,0 25,0 0,50 0,0 0,0 0,0 0,25 0,0 0,-25 0,0 0,25 0,0 0,-25 0,0 0,25 0,0 0,-25 0,0 0,25 0,0 0,0 0,0 0,-25 0,0 0,25-25,0 0,0 25,0 0,0-25,0 0,-25 25,0 0,0 0,0 0,0 0,0 0,-25 50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94800 25750,'50'50,"-50"-25,0 0,25-25,0 0,0 0,0 0,-25 25,0 0,25 0,0 0,0-25,0 0,0 25,0 0,0-25,0 0,25 25,0 0,-25-25,0 0,0 0,0 0,0 25,0 0,0-25,0 0,0 0,0 0,0 0,0 0,-25 25,0 0,25-25,0 0,0 0,0 0,0 0,0 0,0 25,0 0,0 0,0 0,0-25,0 0,-25 25,0 0,25 0,0 0,0-25,0 0,-25 25,0 0,25-25,0 0,0 25,0 0,0-25,0 0,25 25,0 0,-25-25,0 0,0 0,0 0,-25 25,0 0,25-25,0 0,0 25,0 0,0 0,0 0,0-25,0 0,-25 25,0 0,25-25,0 0,0 0,0 0,0 25,0 0,0-25,0 0,0 25,0 0,0-25,0 0,0 25,0 0,0-25,0 0,0 0,0 0,0 0,0 0,0 0,0 0,0 0,0 0,0 0,0 0,25 0,0 0,-25 0,0 0,0-25,0 0,0 25,0 0,0 0,0 0,0 0,0 0,0 0,0 0,0 0,0 0,0 0,0 0,-25-25,0 0,25 25,0 0,0 0,0 0,0 0,0 0,0 0,0 0,0-25,0 0,0 25,0 0,0 0,0 0,0 0,0 0,0 0,0 0,0-25,0 0,0 25,0 0,0-25,0 0,0 25,0 0,0 0,0 0,-25-25,0 0,25 25,0 0,0 0,0 0,0 0,0 0,0-25,0 0,0 25,0 0,0-25,0 0,25 25,0 0,-25 0,0 0,0-25,0 0,25 25,0 0,-25 0,0 0,0-25,0 0,0 25,0 0,0 0,0 0,0 0,0 0,0 0,0 0,0-25,0 0,25 25,0 0,-25 0,0 0,0 0,0 0,0-25,0 0,0 25,0 0,0 0,0 0,0 0,0 0,0 0,0 0,0 0,0 0,-25 25,0 0,25-25,0 0,0 25,0 0,0 0,0 0,0-25,0 0,0 25,0 0,0-25,0 0,0 25,0 0,0-25,0 0,0 0,0 0,25 0,0 0,-25 25,0 0,0-25,0 0,0 0,0 0,0 0,0 0,0 0,0 0,0 0,0 0,0 0,0 0,25 0,0 0,-25 0,0 0,25 0,0 0,25 0,0 0,-25 0,0 0,0 0,0 0,0 0,0 0,-25 0,0 0,25 0,0 0,-25 0,0 0,0 0,0 0,0 0,0 0,0 0,0 0,25 0,0 0,-25 0,0 0,0-25,0 0,0 25,0 0,25 0,0 0,-25 0,0 0,0 0,0 0,25 0,0 0,-25 0,0 0,0 0,0 0,0 0,0 0,25 0,0 0,-25 0,0 0,0 0,0 0,25 0,0 0,0 0,0 0,0 0,0 0,0 0,0 0,-25 0,0 0,25 0,0 0,-25 0,0 0,0 0,0 0,25 0,0 0,-25 0,0 0,25 0,0 0,0 0,0 0,0 0,0 0,0 0,0 0,0 0,0 0,0 0,0 0,-25 0,0 0,25 0,0 0,-25 0,0 0,25 0,0 0,0 0,0 0,-25 0,0 0,25 0,0 0,25 0,0 0,-25 0,0 0,-25 0,0 0,25 0,0 0,0 0,0 0,0 0,0 0,-25 0,0 0,0 0,0 0,25 0,0 0,-25 0,0 0,0 25,0 0,0-25,0 0,0 25,0 0,0-25,0 0,0 0,0 0,0 0,0 0,25 0,0 0,0 0,0 0,-25 0,0 0,25 0,0 0,-25 0,0 0,25 0,0 0,-25 0,0 0,0-25,0 0,0 25,0 0,25 0,0 0,-25-25,0 0,25 25,0 0,0 0,0 0,-25 0,0 0,25 0,0 0,0 0,0 0,0 0,0 0,0 0,0 0,25 0,0 0,-25 0,0 0,-25 0,0 0,25 0,0 0,0 0,0 0,-25 0,0 0,25 0,0 0,0 0,0 0,0 0,0 0,25 0,0 0,0 0,0 0,0 0,0 0,-25 0,0 0,25 0,0 0,-25 0,0 0,-25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27300 51450,'0'-50,"25"50,0 0,-25-25,0 0,25 25,0 0,0 0,0 0,0 0,0 0,0 0,0 0,0 0,0 0,0 0,0 0,0 0,0 0,0 0,0 0,0 0,0 0,0 0,0 0,25 0,0 0,-25 0,0 0,0 0,0 0,0 0,0 0,0 0,0 0,-25 25,0 0,25-25,0 0,0 0,0 0,0 0,0 0,0 0,0 0,0 0,0 0,0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27450 57950,'50'0,"-25"0,0 0,0 0,0 0,-25 25,0 0,25-25,0 0,0 0,0 0,0 0,0 0,0 0,0 0,0 0,0 0,0 25,0 0,0-25,0 0,0 0,0 0,0 0,0 0,0 0,0 0,0 0,0 0,0 25,0 0,0-25,0 0,0 0,0 0,25 0,0 0,-25 0,0 0,0 0,0 0,0 25,0 0,0-25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71750 30600,'0'-50,"25"50,0 0,-25-25,0 0,25 25,0 0,0 0,0 0,0 0,0 0,-25 25,0 0,25-25,0 0,0 0,0 0,0 25,0 0,-25 0,0 0,25-25,0 0,-25 25,0 0,25 0,0 0,-25 0,0 0,0 25,0 0,0-25,0 0,0 0,0 0,0 25,0 0,0 25,0 0,0 25,0 0,0-25,0 0,0-50,0 0,0 25,0 0,0 25,0 0,0 0,0 0,0 0,0 0,0 0,0 0,0 0,0 0,0 0,0 0,0 0,0 0,25 0,0 0,0-25,0 0,0 0,0 0,25-25,0 0,-25-25,0 0,0 25,0 0,25-25,0 0,-25 0,0 0,0 0,0 0,0 0,0 0,-25-25,0 0,-25 25,0 0,0 0,0 0,0 0,0 0,0 0,0 0,25 25,0 0,0 0,0 0,0 0,0 0,0 0,0 0,0 0,0 0,0 0,0 0,25 0,0 0,-25 25,0 0,25 0,0 0,-25 0,0 0,0 0,0 0,0 0,0 0,0-25,0 0,0 25,0 0,0 0,0 0,0 50,0 0,0-25,0 0,0 0,0 0,0-50,0 0,0 25,0 0,0 25,0 0,0-25,0 0,0 0,0 0,0 0,0 0,-25-25,0 0,25 25,0 0,-25 0,0 0,-25 0,0 0,0 0,0 0,0 0,0 0,0 0,0 0,-25-25,0 0,25 0,0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71850 22850,'50'0,"-25"25,0 0,-25 0,0 0,25 0,0 0,-25 0,0 0,25 0,0 0,-25 0,0 0,0 50,0 0,25 0,0 0,-25 0,0 0,0 25,0 0,0 0,0 0,-25 0,0 0,25-25,0 0,0 0,0 0,0-25,0 0,0-25,0 0,0 50,0 0,0-50,0 0,0 0,0 0,25 0,0 0,0-25,0 0,0 0,0 0,0 0,0 0,0 0,0 0,0-25,0 0,-25 0,0 0,-25 25,0 0,0 0,0 0,25 25,0 0,0 25,0 0,-25-25,0 0,25 25,0 0,0 0,0 0,0 0,0 0,0-25,0 0,0 0,0 0,25 25,0 0,-25-25,0 0,0 0,0 0,0 25,0 0,25 0,0 0,-25 0,0 0,0 0,0 0,25 0,0 0,-25-25,0 0,0 25,0 0,25-25,0 0,-25 0,0 0,25 25,0 0,-25-25,0 0,0 0,0 0,25 0,0 0,-25 0,0 0,0 0,0 0,0 0,0 0,0 0,0 0,0 0,0 0,0 0,0 0,0 0,0 0,-25 0,0 0,25 0,0 0,-50 25,0 0,25-25,0 0,-25 25,0 0,25 0,0 0,-25 0,0 0,25-25,0 0,-25 25,0 0,25-25,0 0,-25 25,0 0,25-25,0 0,-25 25,0 0,0-25,0 0,0 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71750 38100,'0'-50,"25"50,0 0,0 0,0 0,0 0,0 0,0 0,0 0,0 25,0 0,-25 0,0 0,25 0,0 0,0 0,0 0,0 0,0 0,0 0,0 0,0 25,0 0,0-25,0 0,0 0,0 0,0 25,0 0,-25 0,0 0,0 25,0 0,0 25,0 0,-25 0,0 0,-25 25,0 0,25 0,0 0,0 0,0 0,0 0,0 0,25 0,0 0,-25 0,0 0,25-75,0 0,0-25,0 0,0 50,0 0,25-25,0 0,0-25,0 0,0 0,0 0,25-25,0 0,-25 0,0 0,25-25,0 0,0-25,0 0,-25 0,0 0,25 25,0 0,-25 0,0 0,-25 0,0 0,25 25,0 0,-75 0,0 0,25 50,0 0,-50 0,0 0,50-25,0 0,25 25,0 0,-50-25,0 0,25 25,0 0,0-25,0 0,25 25,0 0,0-25,0 0,0 25,0 0,0 25,0 0,0 0,0 0,0 0,0 0,0-25,0 0,0 0,0 0,25 25,0 0,-25 0,0 0,0 0,0 0,25-25,0 0,-25-25,0 0,25 0,0 0,-25 0,0 0,25-25,0 0,-25 25,0 0,0 0,0 0,-25 0,0 0,-25 0,0 0,0 25,0 0,-25 0,0 0,0 0,0 0,0 25,0 0,-50 0,0 0,75-25,0 0,-50 0,0 0,0 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74450 23350,'-50'50,"25"-50,0 0,0 0,0 0,25 25,0 0,0 0,0 0,-25 25,0 0,0 25,0 0,-25 25,0 0,0 25,0 0,-25 0,0 0,0 0,0 0,0-25,0 0,25-50,0 0,25 0,0 0,-25 25,0 0,0-25,0 0,50-25,0 0,-25-25,0 0,25 25,0 0,25-25,0 0,25-75,0 0,25 25,0 0,-25 0,0 0,0 0,0 0,-25 0,0 0,0 25,0 0,0 0,0 0,-25 50,0 0,0 0,0 0,0 25,0 0,0 25,0 0,0 50,0 0,0-25,0 0,25 50,0 0,0 0,0 0,-25-25,0 0,0 0,0 0,25-50,0 0,-25 0,0 0,25-25,0 0,-25-75,0 0,25-25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74450 23800,'50'0,"-50"50,0 0,0 25,0 0,0 0,0 0,0-25,0 0,0 0,0 0,0-25,0 0,0 25,0 0,0-25,0 0,25 25,0 0,-25-100,0 0,25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74850 23450,'50'-50,"-25"25,0 0,0 0,0 0,25 0,0 0,-25 25,0 0,25 0,0 0,-25 0,0 0,0 0,0 0,0 0,0 0,25 25,0 0,-25 25,0 0,-25-25,0 0,0 0,0 0,0 25,0 0,0 0,0 0,-25 0,0 0,-25 25,0 0,-25 0,0 0,50-50,0 0,0 25,0 0,-50 0,0 0,25 25,0 0,0-25,0 0,25-50,0 0,0 25,0 0,25 0,0 0,25-25,0 0,25 0,0 0,0-25,0 0,0 0,0 0,0 0,0 0,25 0,0 0,0 0,0 0,0 0,0 0,-25 25,0 0,-25 0,0 0,0 0,0 0,0 25,0 0,-25 0,0 0,-75 50,0 0,0 0,0 0,25-50,0 0,-25 25,0 0,-25 25,0 0,50-25,0 0,-25 0,0 0,-25 25,0 0,25 25,0 0,50-75,0 0,0 25,0 0,-25 0,0 0,50-25,0 0,0 0,0 0,0 0,0 0,50-25,0 0,0 0,0 0,-25-25,0 0,75-25,0 0,0-25,0 0,0 25,0 0,25 0,0 0,-50 0,0 0,0 25,0 0,-50 0,0 0,0 0,0 0,25 25,0 0,-25-25,0 0,-50 0,0 0,-25 25,0 0,25-25,0 0,-25 25,0 0,25-25,0 0,0 25,0 0,0-25,0 0,0 0,0 0,0 0,0 0,50 25,0 0,0 25,0 0,0 25,0 0,-25-25,0 0,25 0,0 0,-25 25,0 0,0 25,0 0,25 25,0 0,-25-25,0 0,0 50,0 0,25-25,0 0,0 25,0 0,0-25,0 0,-25-50,0 0,0 0,0 0,25 50,0 0,-25-75,0 0,0 0,0 0,0 0,0 0,-25-25,0 0,-25-25,0 0,0-25,0 0,25-25,0 0,0 25,0 0,0 25,0 0,0-75,0 0,-25 25,0 0,50-25,0 0,0 50,0 0,0 0,0 0,0 25,0 0,-25 75,0 0,0-25,0 0,25 0,0 0,-50 50,0 0,0 25,0 0,0-25,0 0,25-25,0 0,0 0,0 0,0 25,0 0,0-50,0 0,0 0,0 0,0 25,0 0,0-25,0 0,25-100,0 0,25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75950 25100,'50'50,"-25"-25,0 0,-25 25,0 0,0 0,0 0,25 0,0 0,0 25,0 0,0 0,0 0,25 0,0 0,0-25,0 0,0 0,0 0,0 0,0 0,0-50,0 0,0 25,0 0,-25-25,0 0,0-25,0 0,0-25,0 0,-25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80600 35150,'50'0,"-25"0,0 0,25 0,0 0,-25 0,0 0,25 0,0 0,-25 0,0 0,25 25,0 0,-25-25,0 0,25 0,0 0,-25 0,0 0,25 0,0 0,-25 25,0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76500 24050,'0'-50,"0"25,0 0,0-50,0 0,25 0,0 0,0 0,0 0,-25 50,0 0,25 0,0 0,0-50,0 0,0 50,0 0,0 0,0 0,25 0,0 0,0 0,0 0,0 0,0 0,0 25,0 0,-25-25,0 0,0 25,0 0,0 0,0 0,0 50,0 0,-25-25,0 0,0 25,0 0,0-25,0 0,-50 75,0 0,0 0,0 0,-25 25,0 0,25 0,0 0,0-25,0 0,50 0,0 0,-25-25,0 0,25 0,0 0,0-50,0 0,0 0,0 0,0 0,0 0,25 0,0 0,25-25,0 0,0 0,0 0,25 0,0 0,-25-25,0 0,25 0,0 0,-25 0,0 0,-25 25,0 0,25-25,0 0,-25 25,0 0,-25 25,0 0,-25 25,0 0,0-25,0 0,25 25,0 0,-25 25,0 0,0 0,0 0,0 25,0 0,25 0,0 0,-25-50,0 0,25-25,0 0,-25 50,0 0,25-25,0 0,-25 0,0 0,25-25,0 0,-25-25,0 0,0 0,0 0,25-25,0 0,25 0,0 0,-25 0,0 0,25 0,0 0,-25 0,0 0,25 25,0 0,0 0,0 0,0 0,0 0,0 0,0 0,0-25,0 0,0 0,0 0,0 0,0 0,0 0,0 0,0-25,0 0,-25 0,0 0,25 25,0 0,-25-25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76550 24300,'100'0,"-50"0,0 0,25-25,0 0,0-50,0 0,25 0,0 0,0 0,0 0,-25 0,0 0,-25 0,0 0,-25 0,0 0,0 25,0 0,-25-25,0 0,0 50,0 0,0 0,0 0,-50-25,0 0,0 25,0 0,25 25,0 0,0 0,0 0,-25-25,0 0,25 25,0 0,0 25,0 0,0 0,0 0,25 0,0 0,-25 0,0 0,25 0,0 0,0 25,0 0,25-25,0 0,-25 25,0 0,25 25,0 0,-25-50,0 0,0 25,0 0,25 75,0 0,0 0,0 0,0 25,0 0,0 0,0 0,0-25,0 0,0 25,0 0,0-25,0 0,0 0,0 0,-25-25,0 0,25-25,0 0,-25 0,0 0,0-25,0 0,-25-25,0 0,-25 0,0 0,-25 0,0 0,50-25,0 0,0 0,0 0,-50 0,0 0,25 0,0 0,25-25,0 0,-25-25,0 0,50 0,0 0,0 0,0 0,0 25,0 0,0-50,0 0,50-25,0 0,0 25,0 0,25 0,0 0,-50 25,0 0,25 0,0 0,25-50,0 0,-25 50,0 0,-25 0,0 0,50-50,0 0,-50 25,0 0,0 25,0 0,0 0,0 0,0-25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78100 22600,'-50'0,"75"0,0 0,0-25,0 0,25 25,0 0,-25 0,0 0,25 0,0 0,-25 0,0 0,0 0,0 0,0 25,0 0,0-25,0 0,-25 25,0 0,25 25,0 0,-25 0,0 0,0-25,0 0,-25 75,0 0,0 0,0 0,-25 0,0 0,0 25,0 0,25-25,0 0,0-25,0 0,25 0,0 0,-25 0,0 0,25-50,0 0,25 0,0 0,25 0,0 0,0-25,0 0,25-25,0 0,-25 0,0 0,0 0,0 0,0 0,0 0,0 0,0 0,-25 25,0 0,-25 25,0 0,-50 25,0 0,25 0,0 0,-25 25,0 0,0 0,0 0,0 0,0 0,0 0,0 0,25-50,0 0,25 25,0 0,-25 0,0 0,25 25,0 0,25-25,0 0,0-25,0 0,25-25,0 0,-25 0,0 0,25 0,0 0,0 0,0 0,25-50,0 0,0 0,0 0,-25 0,0 0,0 0,0 0,0 0,0 0,-25-25,0 0,0 25,0 0,-25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79300 24450,'0'50,"0"0,0 0,0-25,0 0,0 50,0 0,0-25,0 0,0 0,0 0,25 25,0 0,-25 0,0 0,25 25,0 0,-25 25,0 0,25 0,0 0,-25 25,0 0,0-100,0 0,0 25,0 0,0 50,0 0,-25-50,0 0,25 0,0 0,-25-25,0 0,0-25,0 0,-25-25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78750 26000,'0'50,"0"-25,0 0,25 0,0 0,0 25,0 0,-25-25,0 0,0 0,0 0,25 0,0 0,0 25,0 0,-25 0,0 0,0-25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74500 31950,'0'50,"-25"-50,0 0,25 25,0 0,0 25,0 0,0-25,0 0,0 25,0 0,0 0,0 0,25 0,0 0,-25-25,0 0,25 0,0 0,0-25,0 0,-25-50,0 0,0 0,0 0,0 0,0 0,25 0,0 0,-25-25,0 0,25 25,0 0,25 0,0 0,-25 0,0 0,25 25,0 0,25-25,0 0,-25 25,0 0,25 0,0 0,0 0,0 0,-25 0,0 0,25 0,0 0,0 25,0 0,-25 0,0 0,0 0,0 0,-25 0,0 0,-25 25,0 0,25 0,0 0,-25 50,0 0,0 0,0 0,-25 0,0 0,0-25,0 0,-25 25,0 0,0 0,0 0,0-25,0 0,-25 25,0 0,25-50,0 0,0 0,0 0,25 0,0 0,-25-25,0 0,25-25,0 0,25 0,0 0,-25 0,0 0,25 0,0 0,0-25,0 0,0 25,0 0,0 0,0 0,25 25,0 0,0-25,0 0,0 0,0 0,0 25,0 0,0 0,0 0,0-25,0 0,-25 50,0 0,0 25,0 0,0-25,0 0,-25 25,0 0,0 25,0 0,0-25,0 0,0 25,0 0,0-25,0 0,-25 0,0 0,50 0,0 0,0-25,0 0,-25-25,0 0,25 25,0 0,0 0,0 0,-25-25,0 0,0 25,0 0,-25 0,0 0,25 0,0 0,-25 0,0 0,25 0,0 0,0 0,0 0,0-25,0 0,25 25,0 0,25-25,0 0,-25 25,0 0,25-25,0 0,-25 25,0 0,25 0,0 0,-25 0,0 0,25 0,0 0,-25 0,0 0,25 25,0 0,-25-25,0 0,0 25,0 0,0-25,0 0,25 25,0 0,-25 0,0 0,0 0,0 0,0 0,0 0,0 0,0 0,0-25,0 0,-25-50,0 0,25-25,0 0,0-25,0 0,0 0,0 0,25 0,0 0,0 0,0 0,0 0,0 0,0 0,0 0,25 25,0 0,0 0,0 0,-25 25,0 0,0 0,0 0,0-25,0 0,25 25,0 0,0 25,0 0,-25-25,0 0,0 25,0 0,0-25,0 0,0 25,0 0,0 0,0 0,-25 25,0 0,0 0,0 0,25 0,0 0,-25 0,0 0,0 25,0 0,0 0,0 0,0 0,0 0,0 25,0 0,25 0,0 0,-25 0,0 0,0 0,0 0,25 0,0 0,-25 0,0 0,0 0,0 0,0-25,0 0,0-25,0 0,0 25,0 0,-25-50,0 0,0 25,0 0,0-25,0 0,0-25,0 0,-25 25,0 0,25-25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75050 33900,'50'0,"-25"0,0 0,0 0,0 0,0 0,0 0,0 0,0 0,0 0,0 0,0 25,0 0,0-25,0 0,-25 25,0 0,25-25,0 0,-25 25,0 0,0 0,0 0,0 0,0 0,-25 25,0 0,0-25,0 0,0 25,0 0,0 0,0 0,0 0,0 0,0-25,0 0,0 0,0 0,0 0,0 0,0 0,0 0,25 0,0 0,-25 0,0 0,50-25,0 0,25-25,0 0,25 0,0 0,-25 0,0 0,-25 25,0 0,25-25,0 0,-25 25,0 0,0 0,0 0,0 0,0 0,-25 25,0 0,0 0,0 0,-25-25,0 0,0 50,0 0,-25-25,0 0,-25 0,0 0,25 25,0 0,0-25,0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73850 35600,'-50'50,"75"-50,0 0,0 0,0 0,50 0,0 0,25-25,0 0,-25 0,0 0,50 0,0 0,25-25,0 0,25 25,0 0,0-25,0 0,-50 25,0 0,0 0,0 0,-25 25,0 0,-25-25,0 0,0 25,0 0,-50 0,0 0,0-25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77900 32500,'50'0,"-50"-25,0 0,0 50,0 0,-50 25,0 0,0 50,0 0,-25-25,0 0,25 25,0 0,-50 25,0 0,25-25,0 0,0 0,0 0,0 0,0 0,25-50,0 0,25 0,0 0,0-25,0 0,25 0,0 0,0-50,0 0,25-25,0 0,0-25,0 0,50 0,0 0,0 25,0 0,-25 0,0 0,0 0,0 0,0 25,0 0,0 25,0 0,-25 0,0 0,0 0,0 0,25 0,0 0,-25 25,0 0,-25 0,0 0,25 50,0 0,-25 0,0 0,0 0,0 0,0-25,0 0,0 0,0 0,0 50,0 0,0 0,0 0,25-25,0 0,-25-50,0 0,0 0,0 0,25-75,0 0,0-50,0 0,25-50,0 0,-25 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78500 32450,'0'-200,"25"150,0 0,0 25,0 0,-25 0,0 0,25 25,0 0,0 0,0 0,0 0,0 0,-25 50,0 0,0 0,0 0,0 0,0 0,-25 25,0 0,-25 25,0 0,0-25,0 0,-25 0,0 0,50-25,0 0,-25 0,0 0,25 0,0 0,25-25,0 0,0 0,0 0,50-25,0 0,-25 0,0 0,0 0,0 0,0 0,0 0,0-25,0 0,0 25,0 0,0 0,0 0,-25 25,0 0,-25 25,0 0,0 0,0 0,0 0,0 0,-25 0,0 0,50 0,0 0,-25 0,0 0,0 0,0 0,25 0,0 0,0-25,0 0,25 0,0 0,0-25,0 0,25-25,0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87950 32400,'-50'0,"25"0,0 0,0 0,0 0,0-25,0 0,0 25,0 0,0 0,0 0,0 25,0 0,0-25,0 0,25 25,0 0,25-25,0 0,0 25,0 0,0 0,0 0,0 25,0 0,0-25,0 0,0 25,0 0,0-25,0 0,25 0,0 0,-25 0,0 0,25 0,0 0,-25 0,0 0,25 0,0 0,0 0,0 0,0 0,0 0,0 25,0 0,0 0,0 0,0 0,0 0,25 0,0 0,-25 0,0 0,0-50,0 0,0 25,0 0,25-25,0 0,-25-25,0 0,25-25,0 0,0 0,0 0,0-25,0 0,0 25,0 0,0 25,0 0,-25 0,0 0,-25 25,0 0,0 0,0 0,0 0,0 0,0 0,0 0,0 0,0 0,0 0,0 0,0 0,0 0,25 0,0 0,-25 0,0 0,0 0,0 0,0 0,0 0,0-25,0 0,0 25,0 0,25 0,0 0,-25 0,0 0,0 0,0 0,25 0,0 0,0 0,0 0,0 0,0 0,0 0,0 0,0 25,0 0,0-25,0 0,0 25,0 0,25-25,0 0,-25 25,0 0,0-25,0 0,25 25,0 0,-25-25,0 0,0 0,0 0,0 0,0 0,0 0,0 0,-25 0,0 0,0 25,0 0,0-25,0 0,0 0,0 0,0 0,0 0,0 0,0 0,0 0,0 0,0 0,0 0,0 0,0 0,0 0,0 0,0 0,0 0,0 0,0 0,0 0,0 0,25 25,0 0,-25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80600 36300,'-50'0,"75"25,0 0,0-25,0 0,25 0,0 0,0 0,0 0,0 0,0 0,-25 0,0 0,25 0,0 0,0 0,0 0,0 0,0 0,0 0,0 0,25 0,0 0,-25 0,0 0,25 0,0 0,-25 0,0 0,-25 0,0 0,25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78450 34550,'-50'50,"0"25,0 0,0-25,0 0,0-25,0 0,25 0,0 0,25 0,0 0,0 0,0 0,50-25,0 0,0 0,0 0,25 0,0 0,-50 0,0 0,0 0,0 0,50-25,0 0,0 25,0 0,0-25,0 0,-25 0,0 0,0 25,0 0,-25 0,0 0,-25 25,0 0,0 25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74050 39700,'50'0,"-50"-25,0 0,0 50,0 0,0 25,0 0,0 0,0 0,0 25,0 0,0 0,0 0,-25 0,0 0,0-25,0 0,0 25,0 0,-25 25,0 0,0-50,0 0,0 0,0 0,0-25,0 0,25 0,0 0,-25-25,0 0,50-25,0 0,0-50,0 0,0-50,0 0,25 25,0 0,25 0,0 0,25 25,0 0,-25 0,0 0,25 25,0 0,0 0,0 0,-25 0,0 0,25 25,0 0,0 0,0 0,-25 0,0 0,0 25,0 0,0 0,0 0,-50 25,0 0,25 0,0 0,-25 25,0 0,-25 0,0 0,0 0,0 0,0-25,0 0,-25 50,0 0,0 0,0 0,25-50,0 0,0 25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74000 40800,'0'50,"0"-25,0 0,0 25,0 0,0 0,0 0,0 0,0 0,0 25,0 0,0-25,0 0,0 25,0 0,25-25,0 0,-25-25,0 0,0 0,0 0,25-50,0 0,0-50,0 0,-25 0,0 0,25-25,0 0,0 0,0 0,0 25,0 0,0 0,0 0,0 50,0 0,0 0,0 0,0 25,0 0,0 0,0 0,0 25,0 0,-25 0,0 0,0 25,0 0,0-25,0 0,0 25,0 0,-25 0,0 0,0 0,0 0,-25 0,0 0,25 25,0 0,-25 0,0 0,0-25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74150 41700,'-50'100,"25"-75,0 0,25 0,0 0,0-75,0 0,25-25,0 0,0 0,0 0,25 25,0 0,-25 0,0 0,25 25,0 0,-25 25,0 0,0-25,0 0,0 50,0 0,-25 0,0 0,0 25,0 0,0 0,0 0,0-25,0 0,-25 25,0 0,0 25,0 0,-25-25,0 0,0 0,0 0,0 25,0 0,0-25,0 0,0 0,0 0,25-25,0 0,25 0,0 0,-25-25,0 0,50-25,0 0,25-25,0 0,0-25,0 0,25 25,0 0,-25-25,0 0,25 25,0 0,0 25,0 0,0-25,0 0,-25 25,0 0,0 25,0 0,-25 0,0 0,-25 25,0 0,0 25,0 0,-50 0,0 0,0 25,0 0,0 0,0 0,0 0,0 0,0-25,0 0,0 25,0 0,25-25,0 0,0-25,0 0,-25 0,0 0,25-25,0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73950 42400,'0'-100,"0"75,0 0,0 0,0 0,50 0,0 0,-25 25,0 0,25 0,0 0,0 25,0 0,0 0,0 0,50 25,0 0,-25-25,0 0,0 25,0 0,0-25,0 0,0 0,0 0,-25 0,0 0,0 0,0 0,-25-25,0 0,0 0,0 0,0-25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77050 40100,'0'-50,"-25"50,0 0,-25 50,0 0,25-50,0 0,-25 50,0 0,0 0,0 0,0 0,0 0,-25 25,0 0,0 25,0 0,0 0,0 0,25 0,0 0,-25 0,0 0,50-25,0 0,-25 0,0 0,25-50,0 0,25 0,0 0,50-25,0 0,0-50,0 0,25-25,0 0,-25 0,0 0,25 25,0 0,-25 0,0 0,-25 25,0 0,25 0,0 0,-25 25,0 0,0 25,0 0,-25 0,0 0,25 25,0 0,-25 25,0 0,0 0,0 0,0 0,0 0,0 25,0 0,-25 0,0 0,25 0,0 0,0-25,0 0,0-25,0 0,0-25,0 0,25-50,0 0,0-75,0 0,0 25,0 0,25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77500 39800,'50'0,"-25"-25,0 0,0 0,0 0,0 0,0 0,0 25,0 0,0 0,0 0,0 0,0 0,0 0,0 0,0 25,0 0,0 0,0 0,-25 25,0 0,0 0,0 0,0 0,0 0,-25 0,0 0,0 0,0 0,-50 25,0 0,25 0,0 0,0-25,0 0,0 0,0 0,0 0,0 0,25-25,0 0,25 0,0 0,0 0,0 0,25 0,0 0,0 0,0 0,0-25,0 0,25 25,0 0,-25-25,0 0,0 25,0 0,0-25,0 0,0 0,0 0,0 0,0 0,0 0,0 0,-25 25,0 0,0 0,0 0,0 25,0 0,-25 25,0 0,0 0,0 0,-25-25,0 0,25 25,0 0,0-25,0 0,0 25,0 0,25-50,0 0,0 0,0 0,0 0,0 0,50-25,0 0,-25-25,0 0,25-25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78400 41800,'50'0,"-25"0,0 0,-25 25,0 0,0 25,0 0,-25-25,0 0,-25 25,0 0,0-25,0 0,-25 50,0 0,0-25,0 0,25 0,0 0,0 0,0 0,0 25,0 0,0-25,0 0,0 0,0 0,25 0,0 0,25 0,0 0,0-25,0 0,0 0,0 0,50-25,0 0,0-25,0 0,25 0,0 0,25 0,0 0,-25 0,0 0,25 0,0 0,0 25,0 0,0 0,0 0,-25 0,0 0,25 0,0 0,-25 0,0 0,-50 0,0 0,25 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73650 45850,'-50'-50,"50"25,0 0,0 0,0 0,25 0,0 0,0 25,0 0,0 0,0 0,0-25,0 0,0 25,0 0,0 25,0 0,-25 25,0 0,25 25,0 0,-25 50,0 0,0-25,0 0,0 0,0 0,25 25,0 0,0 0,0 0,0-50,0 0,0 25,0 0,25-50,0 0,-25-25,0 0,25-25,0 0,0 0,0 0,0 0,0 0,0-50,0 0,-25 25,0 0,-25 0,0 0,-25 25,0 0,-25 25,0 0,-25 25,0 0,25 0,0 0,-25 0,0 0,0 25,0 0,25-25,0 0,25 0,0 0,25 0,0 0,0-25,0 0,0 25,0 0,25 0,0 0,0 0,0 0,25 25,0 0,0 0,0 0,-25 25,0 0,25 0,0 0,-25 0,0 0,-25 25,0 0,25-50,0 0,-25 25,0 0,0-25,0 0,0-25,0 0,-50 25,0 0,25-25,0 0,-50-25,0 0,-25 0,0 0,-25-25,0 0,75 0,0 0,-50 0,0 0,0-25,0 0,0-25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75550 46450,'50'0,"-25"25,0 0,0-25,0 0,0 0,0 0,25 0,0 0,25 0,0 0,-50 0,0 0,25-25,0 0,25 0,0 0,-50 25,0 0,25-25,0 0,-25 25,0 0,-25 50,0 0,0 50,0 0,-50 25,0 0,-25 50,0 0,0 0,0 0,-25-25,0 0,25-25,0 0,0-25,0 0,0 0,0 0,25-25,0 0,25-50,0 0,0 0,0 0,0-25,0 0,25-75,0 0,0 25,0 0,25-50,0 0,25 25,0 0,-25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85700 34250,'0'-100,"25"25,0 0,-25 25,0 0,-25 0,0 0,-25-25,0 0,25 25,0 0,-25 0,0 0,0-25,0 0,0 25,0 0,0 25,0 0,0 0,0 0,0 0,0 0,0 25,0 0,0 0,0 0,0 50,0 0,0 0,0 0,0 25,0 0,25 25,0 0,0 0,0 0,0 0,0 0,0 50,0 0,25 0,0 0,0 25,0 0,0 0,0 0,0 0,0 0,-25 50,0 0,25 25,0 0,-25 25,0 0,25 50,0 0,-25-25,0 0,0 25,0 0,25-50,0 0,0-50,0 0,0-25,0 0,0-75,0 0,0-25,0 0,0-75,0 0,-25 0,0 0,-25-25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75800 47700,'50'-100,"-25"100,0 0,-25-25,0 0,25 25,0 0,0 0,0 0,0 0,0 0,25 0,0 0,-25 0,0 0,25 25,0 0,0 25,0 0,0 0,0 0,0-25,0 0,0 25,0 0,0-25,0 0,-25-25,0 0,25 25,0 0,-25-25,0 0,0 25,0 0,0-25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76250 48000,'50'0,"-25"25,0 0,0 25,0 0,-25 0,0 0,0 25,0 0,0 0,0 0,0 0,0 0,0 25,0 0,0-25,0 0,25 25,0 0,-25-25,0 0,25 0,0 0,-25-50,0 0,0 0,0 0,25-25,0 0,-25-50,0 0,25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78250 45650,'50'0,"-25"0,0 0,-25 25,0 0,25-25,0 0,0 25,0 0,-25 0,0 0,25 25,0 0,-25-25,0 0,0 25,0 0,-25-25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77600 46850,'0'50,"0"-25,0 0,0 25,0 0,0 0,0 0,25-25,0 0,0 25,0 0,-25-25,0 0,25 0,0 0,0-25,0 0,0 0,0 0,0 0,0 0,0 0,0 0,0-25,0 0,0-25,0 0,0 0,0 0,25 0,0 0,-25-25,0 0,0 25,0 0,25 0,0 0,0 25,0 0,-25-25,0 0,50 25,0 0,-25 0,0 0,25 0,0 0,0 0,0 0,-25 25,0 0,0 0,0 0,0 0,0 0,-25 25,0 0,-25 0,0 0,0 25,0 0,-25 25,0 0,-25-25,0 0,-25 25,0 0,0 0,0 0,25-25,0 0,0 0,0 0,0-25,0 0,25 0,0 0,0 0,0 0,25 0,0 0,25-25,0 0,0 25,0 0,0-25,0 0,-25 25,0 0,25 25,0 0,-25 0,0 0,25 0,0 0,-25 0,0 0,25 25,0 0,-25-25,0 0,25 0,0 0,-25 0,0 0,25-25,0 0,0-25,0 0,0 0,0 0,0-50,0 0,-25 0,0 0,25-25,0 0,0 0,0 0,0 0,0 0,-25 25,0 0,0 0,0 0,0 25,0 0,0 0,0 0,25 25,0 0,25 0,0 0,-25 0,0 0,25 0,0 0,-25 0,0 0,0 0,0 0,-50 0,0 0,0 0,0 0,0 25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77950 47950,'-50'0,"0"25,0 0,0 0,0 0,25 0,0 0,25 25,0 0,-25 25,0 0,0 0,0 0,0 25,0 0,-25 0,0 0,25 0,0 0,-25 0,0 0,0-25,0 0,25-25,0 0,0 0,0 0,0-25,0 0,0-25,0 0,25-50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77700 48450,'0'50,"25"-25,0 0,0 0,0 0,0 0,0 0,25 0,0 0,0-25,0 0,0 25,0 0,0-25,0 0,-25 0,0 0,25 0,0 0,0 0,0 0,25 0,0 0,-25 0,0 0,25 0,0 0,0 0,0 0,0 0,0 0,25 0,0 0,-25 0,0 0,0 0,0 0,0 0,0 0,0 0,0 0,0 0,0 0,0 0,0 0,-25 0,0 0,25 0,0 0,-25 0,0 0,25-25,0 0,-25 0,0 0,25 25,0 0,-25-25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75250 50550,'50'0,"-25"0,0 0,0 0,0 0,25 0,0 0,0-25,0 0,0 25,0 0,0-25,0 0,0 0,0 0,25 25,0 0,-25-25,0 0,25 25,0 0,25-25,0 0,0 0,0 0,25 0,0 0,50-25,0 0,0 0,0 0,25 0,0 0,-25 0,0 0,0 0,0 0,25 0,0 0,-75 25,0 0,0 0,0 0,125-25,0 0,0 0,0 0,-125 25,0 0,50-25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94150 32200,'0'50,"-50"-25,0 0,-75 25,0 0,100-25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90750 33000,'100'0,"-25"0,0 0,25 0,0 0,25 0,0 0,0 0,0 0,25-25,0 0,25 25,0 0,-25-25,0 0,50 25,0 0,-25-25,0 0,0 25,0 0,50-25,0 0,0 25,0 0,-25-25,0 0,-25 25,0 0,-25 0,0 0,0 0,0 0,-50 0,0 0,25 0,0 0,0 25,0 0,-25-25,0 0,-25 0,0 0,0 0,0 0,0 0,0 0,-50 0,0 0,0 0,0 0,0 0,0 0,0 0,0 0,-50 0,0 0,-25 0,0 0,0 0,0 0,-25 0,0 0,-25 0,0 0,50 0,0 0,-25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91800 33100,'-150'0,"25"0,0 0,25 0,0 0,0-25,0 0,0 25,0 0,50-25,0 0,25 25,0 0,50 0,0 0,50 0,0 0,25-25,0 0,0 25,0 0,25-25,0 0,25 25,0 0,0-25,0 0,75 25,0 0,0-25,0 0,-50 25,0 0,50 0,0 0,0 0,0 0,0 0,0 0,25 0,0 0,-50 0,0 0,25 0,0 0,0 0,0 0,0-25,0 0,-25 25,0 0,-50 0,0 0,-25 0,0 0,0-25,0 0,-25 25,0 0,-50 0,0 0,0 0,0 0,-50-25,0 0,-100 25,0 0,0 0,0 0,-50 25,0 0,25 0,0 0,-25 0,0 0,0-25,0 0,-50 25,0 0,25-25,0 0,-25 0,0 0,50 25,0 0,-50-25,0 0,0 0,0 0,-25 0,0 0,-50 0,0 0,50 0,0 0,-50 0,0 0,-25 25,0 0,50-25,0 0,75 0,0 0,25 0,0 0,50 0,0 0,25 0,0 0,0-25,0 0,25 25,0 0,0 0,0 0,25-25,0 0,0 25,0 0,0 0,0 0,0 0,0 0,75 0,0 0,50 0,0 0,75 0,0 0,25-25,0 0,25 25,0 0,50-25,0 0,0 25,0 0,-25 0,0 0,-25 0,0 0,25 0,0 0,0 0,0 0,0 0,0 0,-50 0,0 0,0 0,0 0,0 0,0 0,0-25,0 0,-25 0,0 0,-25 25,0 0,-50 0,0 0,-25-25,0 0,-50 25,0 0,0-25,0 0,-75 25,0 0,-50-25,0 0,-25 25,0 0,-100 0,0 0,-50 50,0 0,0-25,0 0,-50 50,0 0,-50-25,0 0,75-25,0 0,25 0,0 0,25 0,0 0,25-25,0 0,25 0,0 0,25 0,0 0,25 0,0 0,0 25,0 0,0-25,0 0,25 0,0 0,50 0,0 0,0 0,0 0,50 0,0 0,0 0,0 0,75 0,0 0,50 0,0 0,100-25,0 0,100-50,0 0,75 0,0 0,-25 25,0 0,-50 25,0 0,-25 25,0 0,25 0,0 0,-25-25,0 0,0 0,0 0,0 0,0 0,0 0,0 0,0 0,0 0,-75 25,0 0,-50 0,0 0,0-25,0 0,-50 25,0 0,-50 0,0 0,-25 0,0 0,0 25,0 0,-50 0,0 0,0 0,0 0,-25 0,0 0,25-25,0 0,0 25,0 0,0-25,0 0,-25 0,0 0,25 0,0 0,0-25,0 0,0 25,0 0,25-25,0 0,-25-25,0 0,25 25,0 0,0 0,0 0,0 0,0 0,0 0,0 0,25 0,0 0,-25 0,0 0,25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83100 35850,'0'-50,"0"25,0 0,0 0,0 0,25 0,0 0,25 25,0 0,25 0,0 0,0-25,0 0,0 25,0 0,25 0,0 0,0-25,0 0,0 25,0 0,0 0,0 0,-25 0,0 0,0-25,0 0,0 25,0 0,25 0,0 0,-50 25,0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56050 26300,'0'50,"-25"-25,0 0,25 25,0 0,0-25,0 0,0 0,0 0,0 25,0 0,0-25,0 0,-25 0,0 0,25 25,0 0,0-25,0 0,-25 0,0 0,25 0,0 0,0 25,0 0,0-25,0 0,0 0,0 0,0 0,0 0,0 25,0 0,0 0,0 0,0 0,0 0,0 0,0 0,0 0,0 0,0-25,0 0,0 0,0 0,0 0,0 0,0 0,0 0,0 0,0 0,0 0,0 0,0 0,0 0,0 0,0 0,-25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55250 27500,'50'0,"-25"25,0 0,0 0,0 0,0 0,0 0,0 25,0 0,0 0,0 0,25-25,0 0,0 25,0 0,-25 0,0 0,0 0,0 0,0-25,0 0,0-25,0 0,0 25,0 0,0-25,0 0,0 25,0 0,0-25,0 0,0 25,0 0,0-25,0 0,0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57050 27400,'-50'50,"0"-25,0 0,0 25,0 0,25-25,0 0,-25 25,0 0,0 0,0 0,-25 0,0 0,25 25,0 0,-50 25,0 0,25-25,0 0,25-25,0 0,-25 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21950 36250,'50'0,"-25"25,0 0,25 50,0 0,-25-25,0 0,25 0,0 0,-25-25,0 0,25 25,0 0,0 0,0 0,0 25,0 0,25 0,0 0,0 25,0 0,0-25,0 0,0 50,0 0,25-25,0 0,0 25,0 0,0 0,0 0,0 0,0 0,-25-25,0 0,25 0,0 0,-25 0,0 0,25 0,0 0,-25-25,0 0,0 25,0 0,-25 0,0 0,25 0,0 0,-25 0,0 0,25 0,0 0,-25 0,0 0,25 0,0 0,-25 0,0 0,25-25,0 0,-25 0,0 0,25 0,0 0,-25-25,0 0,-25-25,0 0,25 0,0 0,-25 0,0 0,0-25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26450 40100,'0'50,"0"-25,0 0,25 0,0 0,-25 0,0 0,25 0,0 0,0 25,0 0,0 0,0 0,0 25,0 0,0 0,0 0,25 0,0 0,-25 25,0 0,25 0,0 0,-25 0,0 0,25-25,0 0,-25 0,0 0,0 0,0 0,0-25,0 0,-25 0,0 0,25 0,0 0,-25-25,0 0,25 0,0 0,-25 0,0 0,-25 0,0 0,0 0,0 0,-25 0,0 0,0 0,0 0,-25 0,0 0,0 0,0 0,0 0,0 0,0-25,0 0,-25 0,0 0,25 0,0 0,25 0,0 0,0 0,0 0,25 0,0 0,0 0,0 0,0 0,0 0,25-25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28400 41950,'-50'0,"25"25,0 0,50-25,0 0,25 0,0 0,25-25,0 0,0 25,0 0,0-25,0 0,25 0,0 0,-25 25,0 0,0 0,0 0,0 0,0 0,-25 0,0 0,25 0,0 0,-25 0,0 0,0 0,0 0,-25 0,0 0,-50 25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29300 42050,'0'50,"0"-25,0 0,0 0,0 0,-25 0,0 0,25 0,0 0,0 0,0 0,0 25,0 0,25-25,0 0,-25 50,0 0,25 25,0 0,0 0,0 0,0 25,0 0,0 25,0 0,-25 0,0 0,25 0,0 0,0 0,0 0,-25 0,0 0,25 0,0 0,-25-25,0 0,25-50,0 0,0-25,0 0,-25-25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29700 43400,'0'-50,"25"100,0 0,25 0,0 0,0 0,0 0,0 0,0 0,0 0,0 0,0-25,0 0,0 0,0 0,-25-25,0 0,25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30550 41950,'100'0,"-75"-25,0 0,50 0,0 0,-25 0,0 0,0-25,0 0,0 50,0 0,-25 0,0 0,0 0,0 0,0 0,0 0,0 0,0 0,0 0,0 0,-25 25,0 0,25 0,0 0,-25 25,0 0,0 0,0 0,-25-25,0 0,25 25,0 0,-25 0,0 0,25-25,0 0,0 0,0 0,0 0,0 0,0 25,0 0,0-25,0 0,25 0,0 0,-25 0,0 0,0 0,0 0,25 25,0 0,0-25,0 0,-25 0,0 0,25 0,0 0,0 0,0 0,0-25,0 0,0 25,0 0,0 0,0 0,-25 0,0 0,0 0,0 0,-50 0,0 0,0 25,0 0,-25-25,0 0,0 0,0 0,0 0,0 0,25-25,0 0,0-25,0 0,0-25,0 0,25 0,0 0,0 0,0 0,0 0,0 0,0 0,0 0,0 25,0 0,0 0,0 0,25 0,0 0,0 0,0 0,0 50,0 0,25 50,0 0,0 25,0 0,0 25,0 0,25 0,0 0,-25 25,0 0,0 0,0 0,25 25,0 0,-25-25,0 0,0 0,0 0,0-25,0 0,0-50,0 0,0-25,0 0,0-25,0 0,0-25,0 0,0-25,0 0,-25-25,0 0,25-25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31900 41900,'0'-100,"25"0,0 0,-25 50,0 0,25 25,0 0,-25 75,0 0,0 25,0 0,-25 0,0 0,0-25,0 0,25 25,0 0,-25-25,0 0,25-25,0 0,0 0,0 0,25-25,0 0,0-50,0 0,0 25,0 0,25-25,0 0,0 25,0 0,0-25,0 0,0 25,0 0,-25 0,0 0,25 25,0 0,-25 0,0 0,0 0,0 0,0 0,0 0,0 25,0 0,-25 0,0 0,0 25,0 0,0 25,0 0,0 0,0 0,-25 25,0 0,0 0,0 0,-50 0,0 0,0 25,0 0,0 0,0 0,-25 0,0 0,25-25,0 0,0 0,0 0,25-50,0 0,25 0,0 0,0-25,0 0,25-50,0 0,0-25,0 0,0-25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87400 35000,'-50'0,"25"0,0 0,0 25,0 0,25 0,0 0,0 50,0 0,0-25,0 0,0 50,0 0,0-25,0 0,0 25,0 0,0 0,0 0,0 0,0 0,25 0,0 0,-25-25,0 0,0 0,0 0,0-25,0 0,0-25,0 0,-25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31950 42650,'50'-100,"-25"100,0 0,0 0,0 0,0 0,0 0,0 25,0 0,25-25,0 0,0 25,0 0,0 0,0 0,25-25,0 0,0 0,0 0,25 0,0 0,-25 0,0 0,0-25,0 0,0 0,0 0,-25 0,0 0,0 25,0 0,-25-25,0 0,0 25,0 0,0 0,0 0,-25 25,0 0,-25 25,0 0,-25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32700 43400,'-50'0,"0"0,0 0,25 0,0 0,50 0,0 0,0 25,0 0,0-25,0 0,25 0,0 0,0 0,0 0,-25 0,0 0,25 0,0 0,-25 0,0 0,0 0,0 0,-25 25,0 0,0 25,0 0,0 0,0 0,-50 0,0 0,0 50,0 0,0-25,0 0,0 0,0 0,-25 25,0 0,50-25,0 0,0-25,0 0,25 0,0 0,0-25,0 0,25-25,0 0,25 0,0 0,25 0,0 0,25-50,0 0,-25 0,0 0,0-25,0 0,-25 25,0 0,0-25,0 0,0 25,0 0,0 0,0 0,-25-25,0 0,-25 25,0 0,25-25,0 0,-25 25,0 0,0 0,0 0,-25 0,0 0,0 0,0 0,-25 25,0 0,25 0,0 0,0 25,0 0,0-25,0 0,0 25,0 0,25 25,0 0,0 25,0 0,25 50,0 0,-25 25,0 0,25 75,0 0,0 25,0 0,0 75,0 0,0 25,0 0,0-25,0 0,25-25,0 0,0-75,0 0,0-75,0 0,0-50,0 0,0-75,0 0,-25-50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34400 41800,'50'0,"-25"0,0 0,25 25,0 0,-25-25,0 0,0 25,0 0,0 0,0 0,-25 0,0 0,25 25,0 0,-25 25,0 0,0-50,0 0,25 25,0 0,-25 25,0 0,0-25,0 0,0 0,0 0,25 0,0 0,-25 0,0 0,0-25,0 0,25 0,0 0,0 25,0 0,-25-25,0 0,25 25,0 0,0 0,0 0,-25 25,0 0,25-25,0 0,-25 25,0 0,0-25,0 0,0 0,0 0,0 25,0 0,0-25,0 0,0 25,0 0,0-25,0 0,0-25,0 0,0 0,0 0,25-75,0 0,0-25,0 0,-25-25,0 0,25-25,0 0,-25-25,0 0,0-50,0 0,0 0,0 0,0 25,0 0,0 25,0 0,0 25,0 0,0 50,0 0,0 25,0 0,0 25,0 0,0 0,0 0,25 25,0 0,-25 25,0 0,25 50,0 0,0 0,0 0,-25 0,0 0,25 25,0 0,0-50,0 0,-25 25,0 0,25-50,0 0,0 0,0 0,-25 0,0 0,0-50,0 0,0-25,0 0,0 0,0 0,0-50,0 0,25 0,0 0,-25 0,0 0,0-25,0 0,0 0,0 0,25 25,0 0,-25 25,0 0,25 0,0 0,-25 25,0 0,25 25,0 0,0 0,0 0,0 25,0 0,-25 50,0 0,25-25,0 0,0 25,0 0,-25 25,0 0,25 25,0 0,-25-25,0 0,0 25,0 0,0-25,0 0,25 0,0 0,0-25,0 0,0 0,0 0,0-25,0 0,25 0,0 0,-25-25,0 0,25 25,0 0,-25-25,0 0,25 0,0 0,-25 0,0 0,0 0,0 0,0 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36100 43250,'0'100,"0"-25,0 0,0-25,0 0,0 25,0 0,0-25,0 0,25 0,0 0,0 0,0 0,25 0,0 0,0-25,0 0,25-25,0 0,-25 0,0 0,25 0,0 0,0-75,0 0,-50-25,0 0,25 25,0 0,-50-25,0 0,0 0,0 0,0 50,0 0,-75 0,0 0,0 0,0 0,0 50,0 0,-25 0,0 0,0 25,0 0,25 25,0 0,0 50,0 0,25 0,0 0,0 0,0 0,0-25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57750 59050,'-50'0,"75"0,0 0,0 25,0 0,-25 0,0 0,25 0,0 0,-25 0,0 0,25 25,0 0,75 100,0 0,-75-100,0 0,25 50,0 0,-25-50,0 0,0 0,0 0,50 100,0 0,-50-100,0 0,50 75,0 0,-50-100,0 0,0 25,0 0,75 50,0 0,25-25,0 0,-100-50,0 0,50 0,0 0,-25-25,0 0,50 0,0 0,-50 0,0 0,0 0,0 0,0-25,0 0,75-50,0 0,0-25,0 0,0 0,0 0,0-25,0 0,0 0,0 0,0 25,0 0,25 0,0 0,0 25,0 0,-25 25,0 0,25-25,0 0,-25 50,0 0,0 0,0 0,-25 25,0 0,0 0,0 0,-25 25,0 0,25 25,0 0,-50-25,0 0,0 0,0 0,50 50,0 0,25 0,0 0,25 50,0 0,-75-100,0 0,-25 0,0 0,0 25,0 0,50 0,0 0,50 50,0 0,-125-75,0 0,100 0,0 0,-75-25,0 0,75 0,0 0,25 0,0 0,-100 0,0 0,100-25,0 0,-25-25,0 0,25 0,0 0,-25 0,0 0,-50 0,0 0,0 25,0 0,0 0,0 0,0-25,0 0,100 0,0 0,0-25,0 0,0 25,0 0,-125 25,0 0,50 0,0 0,25-25,0 0,0 25,0 0,25 25,0 0,0 0,0 0,25 0,0 0,25 75,0 0,-125-50,0 0,75 25,0 0,-25 50,0 0,25 0,0 0,25 0,0 0,25-25,0 0,-50 25,0 0,75 25,0 0,-75-75,0 0,-75-50,0 0,25 25,0 0,-25-25,0 0,0 0,0 0,25 0,0 0,-25 0,0 0,25 0,0 0,50 0,0 0,25-75,0 0,25 0,0 0,25-50,0 0,25-25,0 0,-25 0,0 0,0 0,0 0,0 50,0 0,0 25,0 0,75 0,0 0,-100 75,0 0,-25 0,0 0,-100 0,0 0,25 25,0 0,-25 0,0 0,150 50,0 0,-150-50,0 0,0 25,0 0,100 25,0 0,-100-25,0 0,75 50,0 0,-75-50,0 0,0 0,0 0,0 0,0 0,100 75,0 0,-25-25,0 0,25 0,0 0,-25-25,0 0,0-50,0 0,150 0,0 0,-75-75,0 0,0-25,0 0,-125 25,0 0,0 25,0 0,0-25,0 0,100-25,0 0,-75 25,0 0,0 0,0 0,-25 0,0 0,25 0,0 0,100-50,0 0,0 25,0 0,-25-25,0 0,25 25,0 0,25 25,0 0,-50 0,0 0,-25 25,0 0,0 25,0 0,100 0,0 0,-75 0,0 0,-125 0,0 0,0 0,0 0,0 0,0 0,0 0,0 0,0 25,0 0,75 0,0 0,0 0,0 0,25 0,0 0,75 75,0 0,-175-75,0 0,75 25,0 0,0 25,0 0,0-25,0 0,50 0,0 0,-100-25,0 0,100 0,0 0,0-25,0 0,-100 0,0 0,75 0,0 0,25 0,0 0,25 0,0 0,-50 0,0 0,50 0,0 0,-25 0,0 0,0-25,0 0,50 25,0 0,-25 0,0 0,0-25,0 0,-25 25,0 0,25-25,0 0,25 25,0 0,-25 0,0 0,0-25,0 0,-125 25,0 0,-25-25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76400 7100,'50'-50,"-25"25,0 0,0 0,0 0,25 0,0 0,0 0,0 0,25 0,0 0,25 0,0 0,0 0,0 0,-25 0,0 0,25 0,0 0,0 25,0 0,-50-25,0 0,100 25,0 0,-100-25,0 0,125 0,0 0,-100 25,0 0,0 0,0 0,100-50,0 0,50 25,0 0,-50-25,0 0,25 0,0 0,25 0,0 0,25 0,0 0,25-25,0 0,-25 25,0 0,0-25,0 0,50 25,0 0,0 0,0 0,-25-25,0 0,25 0,0 0,0 25,0 0,25-25,0 0,-50 25,0 0,25 0,0 0,25 25,0 0,-25-25,0 0,0 25,0 0,0 0,0 0,0 0,0 0,0 25,0 0,0-25,0 0,25 25,0 0,-25-25,0 0,-25 0,0 0,75 25,0 0,-50-25,0 0,0 0,0 0,0 25,0 0,50 0,0 0,-75-25,0 0,50 0,0 0,0 25,0 0,-25 0,0 0,0-25,0 0,25 25,0 0,0-25,0 0,-25 25,0 0,25 0,0 0,-25 25,0 0,0 0,0 0,0 0,0 0,0 0,0 0,0 25,0 0,-50 0,0 0,-25-25,0 0,25 25,0 0,0 0,0 0,-50 0,0 0,0 25,0 0,0 0,0 0,-25 0,0 0,25 25,0 0,-25 0,0 0,-50 0,0 0,25 25,0 0,-50-25,0 0,0 0,0 0,0 25,0 0,0-25,0 0,0 0,0 0,25 25,0 0,-25 0,0 0,25 0,0 0,0 0,0 0,-25 25,0 0,-25-25,0 0,25 25,0 0,-25 25,0 0,0 0,0 0,-25 0,0 0,25 0,0 0,0-25,0 0,0 0,0 0,-25 25,0 0,25 0,0 0,-25-25,0 0,0 0,0 0,0 0,0 0,25-25,0 0,-25 0,0 0,25 0,0 0,0 0,0 0,-25-25,0 0,25 25,0 0,0-25,0 0,0 25,0 0,0 0,0 0,0 0,0 0,0 0,0 0,0 25,0 0,-25-25,0 0,0 0,0 0,0 0,0 0,0 0,0 0,-25 0,0 0,0 25,0 0,-25 0,0 0,0 25,0 0,0 0,0 0,-25 0,0 0,0-25,0 0,-25 0,0 0,25 0,0 0,-25 0,0 0,0 0,0 0,0 0,0 0,0 25,0 0,0-25,0 0,0-25,0 0,0 25,0 0,0 0,0 0,0-25,0 0,25 0,0 0,-25-25,0 0,25 25,0 0,-25-50,0 0,0 25,0 0,0 0,0 0,-25 25,0 0,25 0,0 0,-25 0,0 0,0 25,0 0,0 0,0 0,-25 0,0 0,25-25,0 0,-25 0,0 0,0-25,0 0,0 25,0 0,25-25,0 0,0 25,0 0,25-25,0 0,-25 0,0 0,50 0,0 0,-25 0,0 0,0-25,0 0,25 0,0 0,25 0,0 0,-25 0,0 0,25 0,0 0,0 0,0 0,0 25,0 0,0-25,0 0,0 25,0 0,0 0,0 0,0 0,0 0,0 0,0 0,-25 25,0 0,25-25,0 0,-25 25,0 0,0 0,0 0,0 0,0 0,0 0,0 0,0 25,0 0,0-25,0 0,0 0,0 0,0 0,0 0,-25 0,0 0,0 0,0 0,0 25,0 0,0-25,0 0,0 0,0 0,-25 0,0 0,25 0,0 0,25-25,0 0,0 0,0 0,0 25,0 0,0-25,0 0,25 25,0 0,-25 0,0 0,25-25,0 0,0 25,0 0,0-50,0 0,0 25,0 0,0-25,0 0,0 0,0 0,0 0,0 0,0 0,0 0,25 0,0 0,0 0,0 0,0 0,0 0,0 25,0 0,25-25,0 0,0 0,0 0,0 0,0 0,25 0,0 0,-25 0,0 0,25-25,0 0,-25 25,0 0,25-25,0 0,-25 0,0 0,0 25,0 0,0-25,0 0,0 25,0 0,0 0,0 0,0 0,0 0,-25 25,0 0,25-25,0 0,25 25,0 0,-25 0,0 0,25-25,0 0,-25 0,0 0,25 25,0 0,-25-25,0 0,0 25,0 0,0 0,0 0,0 0,0 0,0 50,0 0,-25-25,0 0,0 50,0 0,-25-25,0 0,25 25,0 0,-25 0,0 0,0 25,0 0,0-25,0 0,-25 0,0 0,25 0,0 0,0-25,0 0,0 50,0 0,-25-25,0 0,25 25,0 0,-25-25,0 0,0 25,0 0,-25-25,0 0,0 50,0 0,0-50,0 0,-25 25,0 0,0-25,0 0,0 25,0 0,0-25,0 0,-25 25,0 0,0 0,0 0,0-25,0 0,-50 25,0 0,0 0,0 0,0 0,0 0,0 0,0 0,0-25,0 0,75 0,0 0,-25 0,0 0,25-25,0 0,0-25,0 0,0 25,0 0,0-25,0 0,25 0,0 0,-25-25,0 0,0 0,0 0,-25 0,0 0,25-25,0 0,0 25,0 0,0-50,0 0,25 25,0 0,-25 0,0 0,25 0,0 0,0 25,0 0,0-25,0 0,0-25,0 0,-25 50,0 0,-25-25,0 0,0 0,0 0,0 0,0 0,-25 0,0 0,0 0,0 0,0 0,0 0,25 0,0 0,25 25,0 0,-25-25,0 0,25-25,0 0,-25 25,0 0,25-25,0 0,-25 0,0 0,0-25,0 0,25 25,0 0,-25 0,0 0,0 0,0 0,50-25,0 0,-25 0,0 0,25 0,0 0,25 0,0 0,-25 0,0 0,25-25,0 0,0 25,0 0,-25-25,0 0,25 25,0 0,-25 0,0 0,25-25,0 0,-25 25,0 0,25 0,0 0,-25 0,0 0,25 0,0 0,-25 0,0 0,0 0,0 0,0 0,0 0,0 0,0 0,0 0,0 0,25-25,0 0,-25 25,0 0,25-25,0 0,0 0,0 0,-25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104300 56450,'-50'0,"25"25,0 0,0 0,0 0,25 0,0 0,-25-25,0 0,25 25,0 0,-25 0,0 0,25 25,0 0,-25-25,0 0,-25 25,0 0,25 0,0 0,-25 25,0 0,0 0,0 0,0 0,0 0,-25 0,0 0,25 0,0 0,-25 0,0 0,0 0,0 0,25 0,0 0,-25 0,0 0,25 0,0 0,0-25,0 0,0 25,0 0,0-25,0 0,25 0,0 0,0-25,0 0,25 0,0 0,0 0,0 0,0 0,0 0,0 0,0 0,25-25,0 0,0 0,0 0,0 25,0 0,0-25,0 0,0 0,0 0,25 0,0 0,-25 0,0 0,25 0,0 0,25 0,0 0,0 0,0 0,0 0,0 0,25 0,0 0,25-25,0 0,0-25,0 0,0 0,0 0,25-25,0 0,25-25,0 0,-75 75,0 0,25-50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23300 50550,'50'0,"-25"0,0 0,25 0,0 0,75 0,0 0,25 0,0 0,-125 0,0 0,75 0,0 0,-25 0,0 0,0-25,0 0,0 25,0 0,-25 0,0 0,0-25,0 0,0 25,0 0,0 0,0 0,-25 0,0 0,0 0,0 0,0 0,0 0,-75-25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23550 50550,'0'-50,"25"50,0 0,0 0,0 0,25 0,0 0,0-25,0 0,0 25,0 0,25 0,0 0,-25 0,0 0,25 0,0 0,-25 0,0 0,0 0,0 0,25 0,0 0,-50 0,0 0,25 0,0 0,-25 0,0 0,0 0,0 0,0 0,0 0,0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23800 56950,'-50'0,"50"25,0 0,-25-25,0 0,75 0,0 0,-25 0,0 0,25 25,0 0,0-25,0 0,0 0,0 0,25 0,0 0,0 0,0 0,0 0,0 0,-25 0,0 0,25 0,0 0,-25-25,0 0,25 25,0 0,-25 0,0 0,25 0,0 0,-25 0,0 0,-25 0,0 0,25 0,0 0,-25 0,0 0,0 25,0 0,-75-25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88600 35150,'-50'0,"50"50,0 0,0 0,0 0,0 25,0 0,0 25,0 0,0-25,0 0,25 25,0 0,-25 0,0 0,25 0,0 0,-25 0,0 0,25-25,0 0,0-25,0 0,0 0,0 0,0-25,0 0,0 0,0 0,0-25,0 0,0 0,0 0,0 0,0 0,0-25,0 0,25-50,0 0,-25-25,0 0,25-50,0 0,0 0,0 0,0-25,0 0,0 0,0 0,0 0,0 0,-25 50,0 0,-25 50,0 0,0 25,0 0,0 0,0 0,-50 50,0 0,-25 0,0 0,0 25,0 0,0 25,0 0,0 0,0 0,0 0,0 0,25-25,0 0,0 0,0 0,25 0,0 0,25 0,0 0,0 0,0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23850 57500,'0'-50,"0"25,0 0,25 0,0 0,0 0,0 0,25 25,0 0,-25-25,0 0,25 25,0 0,0-25,0 0,0 25,0 0,25 0,0 0,-25 0,0 0,25 0,0 0,0 0,0 0,-25 0,0 0,25 0,0 0,-25 0,0 0,0 0,0 0,0 25,0 0,0-25,0 0,25 0,0 0,-50 0,0 0,25 0,0 0,-25 25,0 0,25-25,0 0,-25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16800 57300,'50'0,"-25"0,0 0,25 25,0 0,0-25,0 0,25 0,0 0,0 0,0 0,-25 0,0 0,-25 0,0 0,75 0,0 0,-25 0,0 0,0 0,0 0,-25 0,0 0,0 0,0 0,0 0,0 0,-25 0,0 0,0 0,0 0,0 0,0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17150 50350,'100'0,"-75"0,0 0,25 0,0 0,0 25,0 0,25-25,0 0,0 0,0 0,0 0,0 0,0-25,0 0,-25 25,0 0,0-25,0 0,-25 25,0 0,0-25,0 0,0 25,0 0,0 0,0 0,0 0,0 0,0-25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91350 56300,'0'-50,"25"25,0 0,0 25,0 0,50-25,0 0,-50 50,0 0,25 0,0 0,0 0,0 0,-25 0,0 0,25 0,0 0,-25-25,0 0,25 25,0 0,0 0,0 0,0-25,0 0,0 50,0 0,0-25,0 0,-25 0,0 0,25 0,0 0,-25 0,0 0,25 0,0 0,0 0,0 0,-25-25,0 0,0 25,0 0,0-25,0 0,25 0,0 0,-25 0,0 0,0 0,0 0,0 0,0 0,0 0,0 0,0 0,0 0,0 0,0 0,0 0,0 0,0-25,0 0,25 0,0 0,-25 25,0 0,50-25,0 0,-25 0,0 0,25 0,0 0,0 0,0 0,0 0,0 0,0 0,0 0,0 0,0 0,0 25,0 0,0-25,0 0,0 25,0 0,-25 0,0 0,0 0,0 0,0 0,0 0,0 0,0 0,0 0,0 0,0 0,0 0,0 0,0 0,25 0,0 0,0 0,0 0,0 0,0 0,25 0,0 0,0 0,0 0,-25 25,0 0,0-25,0 0,0 25,0 0,0 0,0 0,0-25,0 0,0 25,0 0,-25 0,0 0,0-25,0 0,0 25,0 0,25-25,0 0,-25 0,0 0,0 0,0 0,-25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91800 60750,'-50'0,"75"0,0 0,0 25,0 0,25 0,0 0,-25 25,0 0,25 0,0 0,-25 0,0 0,25-25,0 0,-25 25,0 0,25-25,0 0,0 0,0 0,0-25,0 0,0 25,0 0,25-25,0 0,-25 0,0 0,25 0,0 0,0 0,0 0,0-25,0 0,0 0,0 0,0 0,0 0,0-25,0 0,0 25,0 0,25 0,0 0,0 0,0 0,0 0,0 0,0 0,0 0,-25 0,0 0,0 25,0 0,25-25,0 0,-50 25,0 0,25 0,0 0,-25 0,0 0,0 25,0 0,25-25,0 0,-25 25,0 0,25-25,0 0,0 25,0 0,0-25,0 0,0 0,0 0,0 25,0 0,0-25,0 0,-25 0,0 0,25 0,0 0,-25 0,0 0,0 25,0 0,-25-25,0 0,25 0,0 0,-25 0,0 0,25 0,0 0,-25 0,0 0,0 0,0 0,25 0,0 0,-25 0,0 0,25 25,0 0,0-25,0 0,0 0,0 0,25 0,0 0,0 25,0 0,25-25,0 0,-50 0,0 0,0-25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73850 39600,'0'-50,"0"0,0 0,0 0,0 0,0 0,0 0,0 0,0 0,0-25,0 0,0 25,0 0,0-25,0 0,-25 25,0 0,25-25,0 0,0 25,0 0,-25 0,0 0,25 0,0 0,-25 0,0 0,25 0,0 0,-25 0,0 0,0 0,0 0,0 0,0 0,-25 0,0 0,0-25,0 0,-25 25,0 0,0-25,0 0,0 0,0 0,-25 0,0 0,0 25,0 0,0-25,0 0,-25 25,0 0,0 0,0 0,0 0,0 0,25 50,0 0,25-25,0 0,0 25,0 0,0-25,0 0,0 25,0 0,25 25,0 0,-25 0,0 0,0 25,0 0,25 0,0 0,0 25,0 0,0 25,0 0,-25 0,0 0,25 25,0 0,-50 25,0 0,25-25,0 0,-25 25,0 0,0-25,0 0,25 0,0 0,0 0,0 0,25-25,0 0,0 0,0 0,25 0,0 0,0 0,0 0,25 25,0 0,-25 0,0 0,25 25,0 0,-25 0,0 0,25 25,0 0,-25-25,0 0,25 25,0 0,-25-25,0 0,25 25,0 0,25 0,0 0,0 0,0 0,0 0,0 0,0-25,0 0,25 25,0 0,25 25,0 0,0-25,0 0,25 25,0 0,-25-25,0 0,0 0,0 0,-25 0,0 0,25-25,0 0,-25 25,0 0,25 0,0 0,-25-25,0 0,25-25,0 0,0 0,0 0,0-50,0 0,0 0,0 0,25 0,0 0,0-25,0 0,-25 0,0 0,25-25,0 0,-25 0,0 0,25 0,0 0,0-25,0 0,0 0,0 0,0-25,0 0,0 0,0 0,0-25,0 0,0 0,0 0,0 0,0 0,-25-25,0 0,0 0,0 0,-25-25,0 0,0-25,0 0,-25 0,0 0,0-50,0 0,25 0,0 0,-25-25,0 0,0-25,0 0,0 25,0 0,25-25,0 0,-25 0,0 0,0 0,0 0,0 0,0 0,0-25,0 0,0 25,0 0,-25 0,0 0,0-25,0 0,0 25,0 0,0 25,0 0,-25-25,0 0,0 0,0 0,0 50,0 0,0 0,0 0,-25 0,0 0,25 25,0 0,-25 25,0 0,25 0,0 0,-25 25,0 0,0 0,0 0,-25 25,0 0,25 25,0 0,-25 0,0 0,25 25,0 0,-25 0,0 0,0 0,0 0,0 0,0 0,0 0,0 0,0 25,0 0,25-25,0 0,0 0,0 0,0 25,0 0,0-25,0 0,-25 0,0 0,0-25,0 0,25 25,0 0,-25-25,0 0,0 25,0 0,0 0,0 0,-25 25,0 0,25-25,0 0,-25 25,0 0,0 0,0 0,25 50,0 0,-50 0,0 0,25 25,0 0,25 0,0 0,-25 25,0 0,25 0,0 0,25 25,0 0,0 0,0 0,0-50,0 0,50 0,0 0,-25-50,0 0,25 0,0 0,-25-25,0 0,0 0,0 0,-25 0,0 0,0-25,0 0,0-25,0 0,0 25,0 0,-25-25,0 0,0-25,0 0,0 0,0 0,-25-25,0 0,0 0,0 0,-25-25,0 0,-25 0,0 0,0-25,0 0,-25-25,0 0,0 0,0 0,25 0,0 0,-50-50,0 0,-25 0,0 0,-25-25,0 0,0 0,0 0,25-25,0 0,-25 0,0 0,-75-50,0 0,50 50,0 0,0 0,0 0,-50-50,0 0,0 25,0 0,25 25,0 0,-25-25,0 0,0 0,0 0,25 25,0 0,0-25,0 0,-50 25,0 0,0 0,0 0,50 50,0 0,-50-25,0 0,0 25,0 0,50 0,0 0,-50-25,0 0,-25 25,0 0,75 25,0 0,-75-50,0 0,0 0,0 0,50 25,0 0,-25-25,0 0,0 25,0 0,25-25,0 0,0 25,0 0,-25-25,0 0,50 50,0 0,0-25,0 0,-25-25,0 0,25 50,0 0,25 0,0 0,25 0,0 0,0 25,0 0,0-25,0 0,25 25,0 0,25 25,0 0,-25 0,0 0,-25 0,0 0,0 0,0 0,75 0,0 0,-25-25,0 0,0 25,0 0,0 25,0 0,0-25,0 0,25 25,0 0,50 25,0 0,-25-25,0 0,0 25,0 0,0-25,0 0,-25 25,0 0,0 0,0 0,25 25,0 0,0-25,0 0,25 0,0 0,0-25,0 0,0 25,0 0,0-25,0 0,0 25,0 0,25-25,0 0,25 25,0 0,-25 0,0 0,50 25,0 0,-25 0,0 0,25 25,0 0,25 0,0 0,-25 0,0 0,25 25,0 0,0 0,0 0,0 25,0 0,25-25,0 0,-25 25,0 0,0 0,0 0,0 25,0 0,0 0,0 0,0 50,0 0,0-25,0 0,25 25,0 0,0 25,0 0,0-25,0 0,-25 25,0 0,25 25,0 0,-25 0,0 0,0 25,0 0,0-25,0 0,0 25,0 0,25 0,0 0,0 25,0 0,0 0,0 0,0-50,0 0,0-25,0 0,0-50,0 0,25-25,0 0,0-50,0 0,-25-25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30850 9400,'0'-250,"0"125,0 0,0 25,0 0,-25-25,0 0,25 50,0 0,0 0,0 0,0 25,0 0,0 0,0 0,25 25,0 0,-25 0,0 0,50 25,0 0,-25-25,0 0,50 25,0 0,0-25,0 0,-25 0,0 0,25 0,0 0,0 0,0 0,0 25,0 0,-25 0,0 0,50 0,0 0,0 0,0 0,50 0,0 0,0 25,0 0,0 0,0 0,0 25,0 0,0 0,0 0,25 0,0 0,25 50,0 0,0-25,0 0,-100-25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89250 29250,'0'-50,"0"25,0 0,0 0,0 0,0 0,0 0,0 50,0 0,0 25,0 0,-25-25,0 0,25 0,0 0,0 0,0 0,0 0,0 0,0 0,0 0,0 0,0 0,-25 25,0 0,25 0,0 0,0-25,0 0,0 25,0 0,0-25,0 0,25 25,0 0,0-25,0 0,0-25,0 0,0 0,0 0,25-25,0 0,-25 0,0 0,25-25,0 0,-25 25,0 0,25-25,0 0,-50 25,0 0,25 0,0 0,-25 0,0 0,0 0,0 0,-25 0,0 0,-25 0,0 0,0 0,0 0,0 25,0 0,25-25,0 0,0 25,0 0,0 0,0 0,0 0,0 0,25 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89000 37450,'0'100,"0"-50,0 0,0 0,0 0,0-25,0 0,0 0,0 0,25-25,0 0,0 0,0 0,-25-25,0 0,25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89100 36950,'-50'50,"50"-25,0 0,-25 0,0 0,25 25,0 0,0 0,0 0,0-25,0 0,0 25,0 0,0-25,0 0,0 0,0 0,0 0,0 0,25 0,0 0,0-25,0 0,0 25,0 0,0-25,0 0,0 0,0 0,0 0,0 0,0-50,0 0,-25 25,0 0,0 0,0 0,0 0,0 0,0-25,0 0,-25 25,0 0,0-25,0 0,0 25,0 0,0 25,0 0,25-25,0 0,-25 25,0 0,0 0,0 0,25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88900 35350,'0'50,"0"-25,0 0,25 0,0 0,-25 0,0 0,0 0,0 0,25 25,0 0,-25-25,0 0,25 25,0 0,0 0,0 0,0 0,0 0,25 0,0 0,-25 0,0 0,25 0,0 0,0 0,0 0,-25-25,0 0,25 25,0 0,-25-25,0 0,0 0,0 0,-25 25,0 0,25-25,0 0,-25 0,0 0,25 0,0 0,-25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8900 25400,'-50'-50,"25"25,0 0,-25 0,0 0,25 0,0 0,0 0,0 0,-25 0,0 0,25 0,0 0,0 0,0 0,0 25,0 0,0-25,0 0,0 0,0 0,25 0,0 0,0 0,0 0,0-25,0 0,0-50,0 0,25 25,0 0,0-25,0 0,25 25,0 0,-50 25,0 0,50-50,0 0,0 0,0 0,25 0,0 0,0-25,0 0,25 25,0 0,0-25,0 0,0-25,0 0,0 25,0 0,25-25,0 0,-25 0,0 0,50-25,0 0,50 25,0 0,0 0,0 0,-25 25,0 0,0-25,0 0,-25 0,0 0,25 0,0 0,25 0,0 0,25 25,0 0,-50 0,0 0,25 0,0 0,-50 0,0 0,50 25,0 0,25-50,0 0,0 25,0 0,-25 25,0 0,25-25,0 0,0 25,0 0,0 25,0 0,25-25,0 0,-25 25,0 0,-25 0,0 0,75 0,0 0,-25 25,0 0,0-25,0 0,0 0,0 0,50 0,0 0,-25 25,0 0,0 0,0 0,0 0,0 0,75 0,0 0,-75 25,0 0,0 0,0 0,25 0,0 0,0 25,0 0,-25 0,0 0,-25 0,0 0,50 0,0 0,0 0,0 0,-50 25,0 0,0 0,0 0,-25 25,0 0,0 25,0 0,0 50,0 0,-50 0,0 0,0 0,0 0,-25 50,0 0,25-25,0 0,0 25,0 0,-25-25,0 0,-50 25,0 0,0-25,0 0,-25 0,0 0,0 0,0 0,-25 25,0 0,0-25,0 0,0 50,0 0,0 0,0 0,0 0,0 0,25-25,0 0,-25 25,0 0,25-50,0 0,0 25,0 0,0 0,0 0,0-25,0 0,-25-25,0 0,25 25,0 0,-25-25,0 0,0 0,0 0,-25 0,0 0,25 0,0 0,-25-25,0 0,0 0,0 0,0-50,0 0,-25 25,0 0,25-25,0 0,-25 0,0 0,25-25,0 0,-25 0,0 0,0 0,0 0,0 0,0 0,25 0,0 0,-25 0,0 0,-25-25,0 0,0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34000 23800,'0'-150,"0"125,0 0,25 25,0 0,25 0,0 0,0 0,0 0,0 0,0 0,-25 25,0 0,25 0,0 0,0 0,0 0,0 0,0 0,0 0,0 0,25 25,0 0,-25-25,0 0,0 0,0 0,0 0,0 0,0 0,0 0,0 0,0 0,0 0,0 0,0 25,0 0,0-25,0 0,0 0,0 0,-25 0,0 0,0-25,0 0,0 0,0 0,0 0,0 0,-25-25,0 0,25-25,0 0,-25 25,0 0,0-25,0 0,0 0,0 0,25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36450 23500,'0'-50,"25"25,0 0,0 0,0 0,-25 0,0 0,0 50,0 0,-25 25,0 0,-25 25,0 0,-25 75,0 0,0-25,0 0,0 50,0 0,0 25,0 0,50-100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32650 25500,'-50'50,"25"0,0 0,25 0,0 0,-25 0,0 0,0 25,0 0,0-25,0 0,-25 50,0 0,0-25,0 0,0 0,0 0,0 0,0 0,0 0,0 0,-25 25,0 0,25-25,0 0,0-25,0 0,0 0,0 0,25 0,0 0,0-25,0 0,0-25,0 0,25-25,0 0,0-25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32300 26700,'50'50,"-25"0,0 0,-25 0,0 0,0 0,0 0,25 25,0 0,-25-25,0 0,0 0,0 0,0 0,0 0,25 25,0 0,-25-25,0 0,0 0,0 0,25 25,0 0,-25-25,0 0,0-25,0 0,0 0,0 0,0-50,0 0,0-25,0 0,25-25,0 0,0 25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32850 26650,'50'-50,"-50"0,0 0,0 25,0 0,0 0,0 0,25 25,0 0,-25 25,0 0,0 0,0 0,25 0,0 0,-25 0,0 0,25-25,0 0,-25-25,0 0,0-25,0 0,0-25,0 0,0 25,0 0,0-25,0 0,0 25,0 0,0 0,0 0,25 25,0 0,0 0,0 0,25 0,0 0,0 25,0 0,0-25,0 0,-25 25,0 0,25 0,0 0,-25 0,0 0,0 0,0 0,0 0,0 0,-25 25,0 0,0 25,0 0,-25 0,0 0,0 0,0 0,25 0,0 0,-25 0,0 0,25-25,0 0,0 25,0 0,0-25,0 0,0 0,0 0,0 0,0 0,25 0,0 0,0 0,0 0,0 0,0 0,-25 0,0 0,0 0,0 0,0 0,0 0,0 0,0 0,0 25,0 0,-25-25,0 0,0 50,0 0,-25-25,0 0,0 0,0 0,25 25,0 0,0-25,0 0,0 0,0 0,0-25,0 0,25 0,0 0,0 0,0 0,25 0,0 0,0-25,0 0,0 0,0 0,50-25,0 0,-25-25,0 0,0 0,0 0,0 0,0 0,-25 25,0 0,0 0,0 0,25 0,0 0,-25-25,0 0,-25 25,0 0,25 0,0 0,-25 0,0 0,0 0,0 0,-25 0,0 0,0 25,0 0,0-25,0 0,0 25,0 0,0-25,0 0,0 25,0 0,0 0,0 0,25 25,0 0,0 0,0 0,0 25,0 0,0 0,0 0,0 0,0 0,25 25,0 0,-25 0,0 0,25 0,0 0,0 25,0 0,0-25,0 0,-25 0,0 0,25 0,0 0,0 0,0 0,-25-25,0 0,25 0,0 0,-25 0,0 0,0-25,0 0,-25-25,0 0,-25-50,0 0,25 0,0 0,0-25,0 0,0 25,0 0,0-25,0 0,0 25,0 0,25 25,0 0,0 0,0 0,-25 25,0 0,25-25,0 0,-25 50,0 0,25 25,0 0,-25 0,0 0,0 0,0 0,-25 0,0 0,25 0,0 0,0 0,0 0,0-25,0 0,25 0,0 0,0 0,0 0,0-75,0 0,25 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34100 27700,'50'50,"-25"-25,0 0,0-25,0 0,0 25,0 0,25-25,0 0,-25 0,0 0,0-50,0 0,-25 25,0 0,0-25,0 0,0 0,0 0,0-25,0 0,-25 50,0 0,0-25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34000 26000,'0'-100,"0"50,0 0,0 0,0 0,0 25,0 0,25 25,0 0,0-25,0 0,0 25,0 0,0 0,0 0,0 0,0 0,0 0,0 0,0 25,0 0,0 0,0 0,0 0,0 0,0 0,0 0,-25 25,0 0,0-25,0 0,0 25,0 0,-25 0,0 0,0 0,0 0,-25 0,0 0,25-25,0 0,0 25,0 0,25-25,0 0,0 0,0 0,0 0,0 0,50 0,0 0,0-25,0 0,0 25,0 0,0-25,0 0,0 0,0 0,0 0,0 0,0 0,0 0,-25 0,0 0,-25 25,0 0,0 0,0 0,-25 25,0 0,-25 25,0 0,25-25,0 0,0 25,0 0,0-25,0 0,25 25,0 0,0 0,0 0,0-25,0 0,0 25,0 0,0-25,0 0,0-25,0 0,0 0,0 0,0 0,0 0,25-25,0 0,0 0,0 0,0 0,0 0,0 0,0 0,25-25,0 0,25-25,0 0,-25 0,0 0,0 0,0 0,0 0,0 0,0-25,0 0,-25 0,0 0,0 25,0 0,-25-25,0 0,0 0,0 0,-50 25,0 0,25 25,0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35050 27050,'0'50,"25"-25,0 0,0 0,0 0,0 0,0 0,25 25,0 0,0 25,0 0,-25 25,0 0,25-25,0 0,0 25,0 0,-25 25,0 0,-25-25,0 0,25 0,0 0,-25 0,0 0,0 0,0 0,-25 0,0 0,-25 0,0 0,50-75,0 0,-50 25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34900 28400,'50'0,"0"0,0 0,-50 25,0 0,50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90850 34050,'0'50,"25"-25,0 0,-25 25,0 0,50 25,0 0,-25 0,0 0,0 0,0 0,25 25,0 0,-25-25,0 0,0 25,0 0,-25 25,0 0,25 0,0 0,-25 50,0 0,0-25,0 0,-50 25,0 0,0 25,0 0,0 0,0 0,-25-100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90400 32800,'-50'-50,"25"50,0 0,0-25,0 0,0 0,0 0,0 0,0 0,0 25,0 0,0 0,0 0,0-25,0 0,0 25,0 0,0 0,0 0,0 0,0 0,0-25,0 0,0 25,0 0,0 0,0 0,0 0,0 0,0 0,0 0,25 25,0 0,-25-25,0 0,0 50,0 0,0-25,0 0,25 0,0 0,-25 0,0 0,25 0,0 0,0 0,0 0,-25 25,0 0,25-25,0 0,-25 25,0 0,25 25,0 0,-25-25,0 0,25 0,0 0,0 0,0 0,0 0,0 0,-25 0,0 0,25 0,0 0,0-25,0 0,0 25,0 0,0 0,0 0,0-25,0 0,0 25,0 0,0 0,0 0,0 0,0 0,0 0,0 0,0 0,0 0,0-25,0 0,0 25,0 0,0 0,0 0,25 0,0 0,-25-25,0 0,25 25,0 0,-25-25,0 0,0 0,0 0,0 0,0 0,0 0,0 0,25 0,0 0,-25 0,0 0,25 0,0 0,0 0,0 0,-25 0,0 0,25-25,0 0,-25 25,0 0,25-25,0 0,0 25,0 0,0-25,0 0,0 0,0 0,0 0,0 0,0 0,0 0,0 0,0 0,25-25,0 0,-25 25,0 0,25-25,0 0,-25 0,0 0,0 0,0 0,25 0,0 0,-25 0,0 0,0-25,0 0,0 0,0 0,0 0,0 0,0 25,0 0,0-25,0 0,0 25,0 0,-25-25,0 0,0 25,0 0,0-25,0 0,0 0,0 0,0-25,0 0,0 25,0 0,0-25,0 0,0 50,0 0,0-25,0 0,0 0,0 0,0 0,0 0,0-25,0 0,0 25,0 0,25 25,0 0,-25 0,0 0,0 0,0 0,0 0,0 0,0 0,0 0,0 0,0 0,-25 0,0 0,0 0,0 0,0 0,0 0,25 0,0 0,-25 0,0 0,25 0,0 0,-25 0,0 0,25 0,0 0,-25 25,0 0,25-25,0 0,-25 0,0 0,0 25,0 0,25-25,0 0,-25 25,0 0,0-25,0 0,0 0,0 0,0 25,0 0,25-25,0 0,-25 25,0 0,0 0,0 0,0 0,0 0,0 25,0 0,0 25,0 0,0 0,0 0,0 0,0 0,25 25,0 0,-25-50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59250 7900,'50'50,"-25"-25,0 0,0 25,0 0,0 50,0 0,0-75,0 0,0 50,0 0,25-25,0 0,25-25,0 0,0 0,0 0,25-25,0 0,0 25,0 0,0-25,0 0,0 0,0 0,25 0,0 0,-25 0,0 0,25 0,0 0,0-25,0 0,25-25,0 0,25 25,0 0,0 0,0 0,-25-25,0 0,0 25,0 0,-25-25,0 0,-25 25,0 0,25 0,0 0,-25 25,0 0,25 0,0 0,-25 0,0 0,0 0,0 0,0 0,0 0,0 25,0 0,-25 0,0 0,0 0,0 0,0 25,0 0,0 0,0 0,25 0,0 0,-25-25,0 0,50 25,0 0,0 0,0 0,25-25,0 0,0-25,0 0,25 0,0 0,0 0,0 0,25-25,0 0,50-25,0 0,0-25,0 0,-50 25,0 0,25-25,0 0,25 25,0 0,-25 25,0 0,25-25,0 0,-50 25,0 0,0 0,0 0,25 25,0 0,0 0,0 0,-50-25,0 0,25 25,0 0,-50 0,0 0,25 0,0 0,0 0,0 0,0 25,0 0,-25 0,0 0,-25 25,0 0,25-25,0 0,-25 25,0 0,0-25,0 0,50 0,0 0,-25 25,0 0,0-25,0 0,0 0,0 0,-25 0,0 0,0 0,0 0,0-25,0 0,25 0,0 0,25 0,0 0,0 0,0 0,-25 0,0 0,25 0,0 0,0 25,0 0,0-25,0 0,75 0,0 0,0 0,0 0,-50-25,0 0,50 0,0 0,0 0,0 0,25-25,0 0,-25 25,0 0,-50 0,0 0,25 0,0 0,25 25,0 0,-25-25,0 0,0 0,0 0,-50 0,0 0,50 0,0 0,25-25,0 0,-25 25,0 0,-25 0,0 0,-25 0,0 0,0 25,0 0,25-25,0 0,-25 25,0 0,-25 0,0 0,-25 0,0 0,0 0,0 0,-25 25,0 0,0 0,0 0,25 25,0 0,0-25,0 0,0 25,0 0,0 0,0 0,-25-25,0 0,-75 0,0 0,0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72200 8250,'-50'0,"50"25,0 0,0 0,0 0,0 50,0 0,25 25,0 0,0-75,0 0,0 100,0 0,0-25,0 0,0 25,0 0,0 0,0 0,-25 50,0 0,25 0,0 0,-25 0,0 0,0 75,0 0,0 0,0 0,25 50,0 0,0 25,0 0,-25-25,0 0,0 25,0 0,0-25,0 0,-25 0,0 0,0 0,0 0,0 25,0 0,0 0,0 0,0 50,0 0,25 0,0 0,-25 25,0 0,0 25,0 0,0 25,0 0,25 0,0 0,-25 25,0 0,-25-50,0 0,0-25,0 0,0 0,0 0,-25-25,0 0,25 0,0 0,-25 50,0 0,0 0,0 0,25 0,0 0,-25 50,0 0,25 0,0 0,-25 0,0 0,0 0,0 0,-25 25,0 0,0-25,0 0,0 25,0 0,0-25,0 0,-25 0,0 0,0-25,0 0,-25-25,0 0,0-25,0 0,0-25,0 0,25-25,0 0,0 0,0 0,25 0,0 0,0-25,0 0,25 0,0 0,0 0,0 0,0-25,0 0,25 25,0 0,0-25,0 0,-25-25,0 0,0 0,0 0,0 0,0 0,-50-50,0 0,25 0,0 0,-25-25,0 0,0 0,0 0,0-25,0 0,-25 0,0 0,0-25,0 0,50-25,0 0,0 0,0 0,25-25,0 0,25 0,0 0,25 0,0 0,25-25,0 0,-25 0,0 0,25 0,0 0,0 0,0 0,0-50,0 0,0 25,0 0,0-25,0 0,-25-25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63400 49700,'-50'0,"25"0,0 0,0 25,0 0,25 0,0 0,0 0,0 0,0 0,0 0,25 25,0 0,0 25,0 0,25 25,0 0,0-25,0 0,0 25,0 0,0-50,0 0,0 25,0 0,-25-25,0 0,25 0,0 0,0 25,0 0,0 0,0 0,-25 25,0 0,25 25,0 0,0 0,0 0,-25-25,0 0,0 25,0 0,0-50,0 0,-25 0,0 0,25 0,0 0,-25-50,0 0,0 25,0 0,0-25,0 0,25-25,0 0,25 0,0 0,0 25,0 0,50-25,0 0,50-25,0 0,25-75,0 0,-75 50,0 0,25-75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94000 3400,'0'-100,"25"25,0 0,-25 25,0 0,25 50,0 0,-25 25,0 0,0 0,0 0,0 25,0 0,-25 0,0 0,0 25,0 0,-25 0,0 0,25-50,0 0,0 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93250 4850,'-50'0,"25"0,0 0,25 25,0 0,0 25,0 0,0 25,0 0,25 25,0 0,0 0,0 0,-25 0,0 0,25 0,0 0,-25 0,0 0,0-25,0 0,0 25,0 0,-25-25,0 0,0 25,0 0,0 0,0 0,25-25,0 0,0-25,0 0,0 0,0 0,0-125,0 0,25-50,0 0,25-25,0 0,25-25,0 0,0 0,0 0,0 0,0 0,25 0,0 0,25-25,0 0,0 50,0 0,25 0,0 0,-25 25,0 0,0 25,0 0,-25 25,0 0,0 0,0 0,-25 25,0 0,0 25,0 0,-25 0,0 0,0 0,0 0,-25 25,0 0,0 0,0 0,0 0,0 0,-25 25,0 0,25 25,0 0,-25 0,0 0,0 50,0 0,-25 0,0 0,25 0,0 0,0 25,0 0,0 25,0 0,0 50,0 0,25 25,0 0,-25 25,0 0,25 25,0 0,-25 25,0 0,25-50,0 0,-25-25,0 0,0-75,0 0,-25-25,0 0,25-25,0 0,-50-50,0 0,0 0,0 0,0-25,0 0,0-25,0 0,-25-25,0 0,0-50,0 0,0-25,0 0,0-25,0 0,25 75,0 0,0-50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94550 6050,'-50'0,"50"25,0 0,0 0,0 0,0 50,0 0,0 0,0 0,25 25,0 0,0 0,0 0,25-25,0 0,-25-50,0 0,25 0,0 0,-25-25,0 0,0-25,0 0,0-25,0 0,25-25,0 0,0-25,0 0,-25-25,0 0,0 25,0 0,-25-25,0 0,0 25,0 0,-25 25,0 0,-25 0,0 0,0 50,0 0,0 25,0 0,0 0,0 0,-25 50,0 0,0 25,0 0,25 50,0 0,0-25,0 0,0 25,0 0,25-25,0 0,25-50,0 0,-25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98200 4150,'50'0,"-25"50,0 0,0 0,0 0,-25 25,0 0,25-25,0 0,0-25,0 0,-25 0,0 0,0 0,0 0,25-25,0 0,0-75,0 0,25 0,0 0,-25 0,0 0,0 0,0 0,0 0,0 0,0 0,0 0,-25 25,0 0,25-25,0 0,-25 25,0 0,0 0,0 0,0 25,0 0,0-25,0 0,0 25,0 0,25 25,0 0,0 0,0 0,0 0,0 0,0 25,0 0,0 25,0 0,0-25,0 0,0 50,0 0,0 0,0 0,0 0,0 0,-25 25,0 0,0-25,0 0,-50 0,0 0,0 25,0 0,-25-50,0 0,25 0,0 0,0-25,0 0,0 0,0 0,25 0,0 0,0-25,0 0,0 0,0 0,25-25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98850 4150,'50'-50,"-50"25,0 0,25 25,0 0,0 0,0 0,0 0,0 0,0 0,0 0,-25 25,0 0,0 0,0 0,0 0,0 0,0 25,0 0,-50 50,0 0,-25 0,0 0,0-50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97300 6200,'0'50,"-25"-50,0 0,75-50,0 0,50 0,0 0,25-25,0 0,75 0,0 0,0-25,0 0,0 25,0 0,-25 0,0 0,-50 0,0 0,-25 25,0 0,-50 0,0 0,0 25,0 0,-25 0,0 0,-50 25,0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63850 33350,'-50'0,"25"25,0 0,0-25,0 0,25 25,0 0,0 0,0 0,0 0,0 0,0 0,0 0,25 0,0 0,0-25,0 0,0 25,0 0,0 0,0 0,0-25,0 0,0 25,0 0,0 0,0 0,0 0,0 0,0-25,0 0,0 25,0 0,0-25,0 0,25 0,0 0,-25 0,0 0,0 0,0 0,25 0,0 0,0 0,0 0,-25-25,0 0,50 0,0 0,-25 0,0 0,0-25,0 0,0 25,0 0,0 0,0 0,0 0,0 0,0 25,0 0,-25 0,0 0,25-25,0 0,-25 25,0 0,0 0,0 0,0 0,0 0,0 0,0 0,0 0,0 0,0 25,0 0,0 0,0 0,0-25,0 0,-25 25,0 0,25-25,0 0,0 25,0 0,0 0,0 0,0-25,0 0,0 25,0 0,0 0,0 0,0-25,0 0,25 25,0 0,-25-25,0 0,25 0,0 0,-25 25,0 0,25-25,0 0,0 0,0 0,-25 0,0 0,25 0,0 0,0 0,0 0,-25 0,0 0,25-25,0 0,0 0,0 0,25 0,0 0,-25 0,0 0,25-25,0 0,0 25,0 0,-25 0,0 0,25 0,0 0,0 25,0 0,-25 0,0 0,0-25,0 0,0 25,0 0,-25 0,0 0,0 0,0 0,0 0,0 0,0 0,0 0,0 0,0 0,0 0,0 0,0 0,0 0,0 25,0 0,0-25,0 0,0 0,0 0,0 0,0 0,25 0,0 0,-25 25,0 0,0-25,0 0,0 0,0 0,25 25,0 0,-25-25,0 0,0 25,0 0,25-25,0 0,-25 25,0 0,25-25,0 0,0 0,0 0,0 0,0 0,-25 0,0 0,25 0,0 0,0 0,0 0,0 0,0 0,0 0,0 0,25 0,0 0,0 0,0 0,0 0,0 0,-25 0,0 0,0 0,0 0,0 0,0 0,-25 0,0 0,0 0,0 0,0 25,0 0,0 0,0 0,0-25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98950 5450,'0'50,"0"0,0 0,0 0,0 0,25 50,0 0,-25-25,0 0,0 25,0 0,25 0,0 0,-25 0,0 0,0-25,0 0,0 0,0 0,-25 0,0 0,25 0,0 0,-25-25,0 0,25-25,0 0,-25 0,0 0,25-50,0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99350 6200,'0'-50,"0"25,0 0,25 25,0 0,0 0,0 0,0 0,0 0,0 0,0 0,0 25,0 0,-25 0,0 0,-25-25,0 0,-25 25,0 0,0-25,0 0,-25 25,0 0,-25 0,0 0,0 0,0 0,-25 0,0 0,25 0,0 0,25 0,0 0,0 0,0 0,0 25,0 0,25 0,0 0,-25 0,0 0,0 50,0 0,0 0,0 0,-25 0,0 0,0 0,0 0,0-25,0 0,0 0,0 0,25-25,0 0,25-25,0 0,50-50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98000 6800,'0'50,"25"-25,0 0,0 25,0 0,0 0,0 0,25 25,0 0,25 0,0 0,0 0,0 0,25 0,0 0,50-25,0 0,25 0,0 0,0 0,0 0,0-25,0 0,25 0,0 0,0 0,0 0,-25-25,0 0,-25 0,0 0,-25-25,0 0,-50-25,0 0,0 0,0 0,-25-25,0 0,0-25,0 0,-25 50,0 0,0-25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101250 3000,'-50'-50,"25"-25,0 0,25 125,0 0,0 25,0 0,-25 25,0 0,-25 25,0 0,0 0,0 0,0-25,0 0,0-25,0 0,0 0,0 0,0 0,0 0,0 0,0 0,25 0,0 0,-25-25,0 0,25-25,0 0,25 0,0 0,0-50,0 0,25 25,0 0,0-25,0 0,0 0,0 0,0 25,0 0,0-25,0 0,25 25,0 0,0-25,0 0,0 25,0 0,0 0,0 0,-25 25,0 0,0 25,0 0,0 0,0 0,-25 50,0 0,0-25,0 0,0 25,0 0,0 0,0 0,-25 25,0 0,25 0,0 0,0-25,0 0,0-25,0 0,0-25,0 0,0-25,0 0,0 0,0 0,0-50,0 0,25-25,0 0,0-50,0 0,0 0,0 0,0-25,0 0,-25 25,0 0,25-25,0 0,-25 25,0 0,25 0,0 0,-25 0,0 0,25 25,0 0,0 25,0 0,-25 25,0 0,25 25,0 0,0 25,0 0,25 0,0 0,-25 0,0 0,25 25,0 0,-25 0,0 0,25 0,0 0,-25 25,0 0,0 0,0 0,0 25,0 0,0-25,0 0,-25 25,0 0,0-25,0 0,0 25,0 0,0-25,0 0,-25 0,0 0,-25 0,0 0,25-25,0 0,25-25,0 0,-25 0,0 0,25-50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101600 5900,'-100'0,"75"25,0 0,25 25,0 0,0 0,0 0,-25 25,0 0,0 0,0 0,-25 0,0 0,0 0,0 0,-25-25,0 0,0 0,0 0,25 0,0 0,0-25,0 0,25-25,0 0,0-25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101850 6400,'50'50,"-50"-25,0 0,50 25,0 0,0 0,0 0,25 25,0 0,0 25,0 0,25-25,0 0,-25-25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78600 16750,'0'-50,"25"25,0 0,0 0,0 0,0-25,0 0,0 25,0 0,0 0,0 0,0 25,0 0,-25-25,0 0,25 25,0 0,-25 50,0 0,25-25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79450 16450,'-50'0,"25"0,0 0,0 0,0 0,25 25,0 0,0 0,0 0,25 0,0 0,25 0,0 0,0 0,0 0,0 0,0 0,25 25,0 0,-25-25,0 0,25 0,0 0,0 0,0 0,0 0,0 0,0-25,0 0,0 25,0 0,-25 0,0 0,25 0,0 0,-25 0,0 0,0 0,0 0,0 25,0 0,0-25,0 0,0 0,0 0,25 0,0 0,-25-25,0 0,0 0,0 0,25 0,0 0,-25-50,0 0,0 25,0 0,25 0,0 0,-25-25,0 0,0 25,0 0,0 0,0 0,0 0,0 0,0-25,0 0,0 0,0 0,0 25,0 0,0 0,0 0,0 0,0 0,25 0,0 0,-25 25,0 0,0-25,0 0,0 25,0 0,-25 0,0 0,25 0,0 0,-25 0,0 0,0 0,0 0,0 0,0 0,0 0,0 0,0 0,0 0,0 0,0 0,0 25,0 0,0-25,0 0,0 25,0 0,0 0,0 0,0-25,0 0,-25 25,0 0,25-25,0 0,0 25,0 0,0 0,0 0,0-25,0 0,-25 25,0 0,25-25,0 0,0 25,0 0,0 0,0 0,0-25,0 0,0 25,0 0,0 0,0 0,25-25,0 0,-25 25,0 0,25 0,0 0,0 0,0 0,-25-25,0 0,25 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91450 16700,'50'0,"-25"0,0 0,0 0,0 0,0-25,0 0,25 25,0 0,0 0,0 0,25 0,0 0,-25 0,0 0,50 0,0 0,-25 0,0 0,25 0,0 0,0 0,0 0,0 0,0 0,0 0,0 0,25 0,0 0,0 0,0 0,0 25,0 0,50 0,0 0,25-25,0 0,0 0,0 0,-25 0,0 0,25 0,0 0,25-25,0 0,-25 0,0 0,0 0,0 0,0 0,0 0,-25 25,0 0,0 0,0 0,25 0,0 0,0 0,0 0,0 0,0 0,-25 25,0 0,0-25,0 0,0 0,0 0,0 0,0 0,25 0,0 0,-25 0,0 0,-25 0,0 0,0 0,0 0,25 0,0 0,0 0,0 0,0 25,0 0,0-25,0 0,0 0,0 0,-25 0,0 0,0 0,0 0,25 0,0 0,0 0,0 0,0 0,0 0,0 0,0 0,25 0,0 0,-25-25,0 0,50 25,0 0,0-25,0 0,-25 0,0 0,-25 0,0 0,0 0,0 0,0 0,0 0,0 0,0 0,-25 25,0 0,0 0,0 0,0 0,0 0,-75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11700 21400,'-50'0,"50"-25,0 0,0 0,0 0,25 25,0 0,0 0,0 0,0 0,0 0,0 25,0 0,25-25,0 0,-25 25,0 0,25 0,0 0,-25-25,0 0,25 0,0 0,-25 0,0 0,25 25,0 0,-25-25,0 0,25 0,0 0,0 0,0 0,0 0,0 0,0 0,0 0,25 0,0 0,-25 0,0 0,0 0,0 0,0 25,0 0,0-25,0 0,0 0,0 0,0 0,0 0,0 0,0 0,0 0,0 0,25 0,0 0,-25 0,0 0,25 0,0 0,-25 0,0 0,25-25,0 0,-25 25,0 0,25 0,0 0,-25 0,0 0,25 0,0 0,-25 0,0 0,0-25,0 0,0 25,0 0,-25-25,0 0,25 25,0 0,0 0,0 0,-25 25,0 0,25 0,0 0,-25 0,0 0,25 0,0 0,0-25,0 0,0 25,0 0,0-25,0 0,-25 0,0 0,25 0,0 0,0 0,0 0,0 0,0 0,0 0,0 0,25 0,0 0,0 0,0 0,0 0,0 0,-25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63950 40700,'-50'0,"75"0,0 0,0 0,0 0,0 0,0 0,25 0,0 0,-25 0,0 0,0 25,0 0,0 0,0 0,25 25,0 0,-25-25,0 0,0 25,0 0,0 0,0 0,0-25,0 0,25 25,0 0,-25-25,0 0,25 0,0 0,0 0,0 0,0-25,0 0,0 0,0 0,0 0,0 0,0-25,0 0,0-25,0 0,0 0,0 0,0 0,0 0,0 25,0 0,0 0,0 0,0 0,0 0,0 25,0 0,0-25,0 0,25 0,0 0,0 0,0 0,-25 25,0 0,25 0,0 0,-25-25,0 0,0 25,0 0,0 0,0 0,0 0,0 0,0 25,0 0,0 25,0 0,0-25,0 0,-25 25,0 0,25-25,0 0,0 0,0 0,-25 0,0 0,25 0,0 0,-25 0,0 0,0-25,0 0,25 25,0 0,-25-25,0 0,25 0,0 0,-25 0,0 0,25 0,0 0,-25 0,0 0,0 0,0 0,0 0,0 0,25 0,0 0,-25-25,0 0,0 25,0 0,0 0,0 0,25 0,0 0,0-25,0 0,-25 25,0 0,25-25,0 0,0 0,0 0,0 25,0 0,-25-25,0 0,25 25,0 0,-25 0,0 0,0 0,0 0,0 0,0 0,0 0,0 0,0 0,0 0,25-25,0 0,-25 25,0 0,25 0,0 0,-25 0,0 0,25 0,0 0,-25 0,0 0,25 25,0 0,-25 0,0 0,25 0,0 0,-25 0,0 0,25-25,0 0,0 25,0 0,0-25,0 0,0 0,0 0,-25 25,0 0,25 0,0 0,-25-25,0 0,25 25,0 0,0 0,0 0,25 0,0 0,-50-25,0 0,50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25100 21500,'0'-50,"0"25,0 0,0 0,0 0,25 25,0 0,0 0,0 0,0 0,0 0,25 0,0 0,0 25,0 0,0-25,0 0,50 25,0 0,-25 0,0 0,25-25,0 0,0 0,0 0,-25 0,0 0,0 0,0 0,0 0,0 0,0 0,0 0,0 0,0 0,0 25,0 0,-25-25,0 0,0 25,0 0,0 0,0 0,0 0,0 0,-25 0,0 0,25 0,0 0,0 0,0 0,25-25,0 0,-25 25,0 0,0-25,0 0,50 0,0 0,-25 0,0 0,0-25,0 0,25 0,0 0,-25 25,0 0,25-25,0 0,-25 0,0 0,25 25,0 0,25-25,0 0,-25 0,0 0,25-25,0 0,-25 50,0 0,0-25,0 0,-25 0,0 0,25 25,0 0,-25 0,0 0,0 0,0 0,-50 0,0 0,25-25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49300 21350,'100'0,"-75"0,0 0,25 0,0 0,25 25,0 0,-25 0,0 0,0 0,0 0,0 0,0 0,0 0,0 0,0 0,0 0,0-25,0 0,0 25,0 0,25-25,0 0,-25 25,0 0,25-25,0 0,0 0,0 0,0 0,0 0,0 0,0 0,50-25,0 0,-25 0,0 0,0 0,0 0,0 25,0 0,0 0,0 0,-25-25,0 0,0 25,0 0,0 0,0 0,25 0,0 0,0 0,0 0,0-25,0 0,0 25,0 0,25-25,0 0,-25 25,0 0,25 0,0 0,-50 0,0 0,25 0,0 0,0 25,0 0,-25 0,0 0,0 25,0 0,0-25,0 0,0-25,0 0,0 0,0 0,25 0,0 0,-25 0,0 0,0-25,0 0,25 0,0 0,-25 0,0 0,25 25,0 0,0-25,0 0,0 25,0 0,0-25,0 0,25 0,0 0,0 0,0 0,-25 25,0 0,25-25,0 0,-25 25,0 0,0-25,0 0,0 0,0 0,-25 25,0 0,0-25,0 0,0 25,0 0,0 0,0 0,0 0,0 0,0 25,0 0,0 0,0 0,0 25,0 0,0-25,0 0,-25 0,0 0,25-25,0 0,-25 25,0 0,0-25,0 0,25 0,0 0,-25 0,0 0,25 0,0 0,0-25,0 0,-25 25,0 0,25-25,0 0,-50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79350 21400,'0'-50,"0"25,0 0,25 25,0 0,25 0,0 0,0 25,0 0,25 25,0 0,-25 0,0 0,25 0,0 0,-25-25,0 0,0 0,0 0,-25 0,0 0,25-25,0 0,0 25,0 0,-25-25,0 0,25 0,0 0,25 0,0 0,0 0,0 0,0 0,0 0,50-25,0 0,-25 25,0 0,50-25,0 0,-25 25,0 0,-25-25,0 0,25 25,0 0,-25 0,0 0,0-25,0 0,0 0,0 0,25-25,0 0,-25 25,0 0,0 0,0 0,0 0,0 0,0 25,0 0,-25-25,0 0,25 25,0 0,-25 0,0 0,-25 0,0 0,25 0,0 0,-25 0,0 0,25 0,0 0,-25 0,0 0,25 0,0 0,-25 25,0 0,25 0,0 0,-25 0,0 0,25 0,0 0,0 0,0 0,-25 0,0 0,25 25,0 0,-25-25,0 0,25 25,0 0,-25-25,0 0,25 0,0 0,0 0,0 0,0-25,0 0,0 25,0 0,0-25,0 0,25 0,0 0,25 0,0 0,-25 0,0 0,25 0,0 0,0 0,0 0,0 0,0 0,-25 0,0 0,25-25,0 0,-25 0,0 0,25 25,0 0,0 0,0 0,-25 0,0 0,25 0,0 0,-25 0,0 0,25 0,0 0,-25 0,0 0,0 0,0 0,0-25,0 0,0 25,0 0,0 0,0 0,-25 0,0 0,25 0,0 0,0 0,0 0,-25 0,0 0,25 0,0 0,0 0,0 0,-25 0,0 0,25 0,0 0,-25 0,0 0,0 0,0 0,0 0,0 0,25 0,0 0,-25 0,0 0,25 0,0 0,0 0,0 0,0 0,0 0,0 0,0 0,-25 0,0 0,25 0,0 0,-25 0,0 0,0 0,0 0,0 0,0 0,25 0,0 0,0 0,0 0,0-25,0 0,25 0,0 0,0 25,0 0,-25-25,0 0,25 0,0 0,0 25,0 0,-25-25,0 0,0 0,0 0,0 25,0 0,0 0,0 0,-25 0,0 0,25 0,0 0,-25 0,0 0,25 0,0 0,-25 0,0 0,25 25,0 0,-25-25,0 0,0 0,0 0,0 0,0 0,0 0,0 0,0 0,0 0,25 0,0 0,0 0,0 0,25 0,0 0,0 0,0 0,0 0,0 0,0 25,0 0,0-25,0 0,0 0,0 0,-25 0,0 0,50 0,0 0,-25 0,0 0,25-25,0 0,-25 0,0 0,0 25,0 0,0 0,0 0,0 0,0 0,-25 0,0 0,-25 0,0 0,50 0,0 0,0 0,0 0,0 0,0 0,25 0,0 0,-25 0,0 0,25 0,0 0,-25 0,0 0,0 50,0 0,-50-25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16150 8400,'-50'0,"75"25,0 0,0 25,0 0,50 25,0 0,-25-25,0 0,75 50,0 0,-100-75,0 0,100 25,0 0,-25 0,0 0,50 25,0 0,-25-25,0 0,0 0,0 0,0 0,0 0,0-25,0 0,0 0,0 0,0-25,0 0,25 0,0 0,-25 0,0 0,0 0,0 0,25-25,0 0,-25-25,0 0,-25 25,0 0,25-25,0 0,-25-25,0 0,50-25,0 0,25 0,0 0,0 0,0 0,0-25,0 0,-25 25,0 0,0-25,0 0,-25-25,0 0,25 0,0 0,0 0,0 0,0-25,0 0,0 25,0 0,-50 0,0 0,0 0,0 0,-25 0,0 0,-25-25,0 0,-25 0,0 0,0 0,0 0,-25 0,0 0,0 25,0 0,-25-25,0 0,0 0,0 0,-25-25,0 0,0 25,0 0,-25 0,0 0,0 25,0 0,0-25,0 0,-50 50,0 0,-25-25,0 0,-25 50,0 0,0 0,0 0,0 25,0 0,-25 25,0 0,-25 0,0 0,-25 0,0 0,0 50,0 0,0 0,0 0,0 25,0 0,-25 50,0 0,75-25,0 0,25 25,0 0,25 0,0 0,-25 50,0 0,0-25,0 0,0 25,0 0,25 0,0 0,0 25,0 0,25-25,0 0,0 25,0 0,25 25,0 0,-25 0,0 0,0 0,0 0,25 0,0 0,-25 25,0 0,25 0,0 0,25 25,0 0,25 25,0 0,25-25,0 0,25-25,0 0,0 25,0 0,50 0,0 0,25 0,0 0,0 0,0 0,25-50,0 0,0 0,0 0,25-25,0 0,25-25,0 0,-25-25,0 0,25 0,0 0,0-25,0 0,25 0,0 0,25-25,0 0,0 0,0 0,0-25,0 0,-50 0,0 0,25 0,0 0,-25 0,0 0,-50-25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23300 9350,'0'-100,"-25"75,0 0,25 0,0 0,-25 25,0 0,25 50,0 0,-25 25,0 0,25 25,0 0,0 0,0 0,-25 0,0 0,25 50,0 0,0 0,0 0,0 25,0 0,0 50,0 0,0 25,0 0,25 0,0 0,0 25,0 0,0 0,0 0,25 0,0 0,0-25,0 0,0-50,0 0,0 25,0 0,0 0,0 0,-25-50,0 0,25 0,0 0,-25 0,0 0,0-25,0 0,0 0,0 0,0-25,0 0,0 0,0 0,0-25,0 0,0 25,0 0,0 0,0 0,25 0,0 0,0 0,0 0,-25 0,0 0,25-25,0 0,-25 25,0 0,0-50,0 0,0 25,0 0,0-25,0 0,0-25,0 0,0 0,0 0,25 0,0 0,-50-25,0 0,25 0,0 0,-25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22950 9800,'-50'0,"25"-25,0 0,0 25,0 0,0 0,0 0,0 0,0 0,0 25,0 0,0 0,0 0,-25 25,0 0,25 0,0 0,-50 25,0 0,25 25,0 0,-50 0,0 0,25 25,0 0,-25 25,0 0,25-50,0 0,25 25,0 0,25-50,0 0,0-50,0 0,25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24450 8450,'0'50,"0"-25,0 0,0 50,0 0,0 0,0 0,-25 25,0 0,25 25,0 0,-25 0,0 0,25 0,0 0,0-25,0 0,25 0,0 0,0 0,0 0,0-25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97050 23750,'-50'0,"25"-25,0 0,0 25,0 0,25-50,0 0,0 0,0 0,0 0,0 0,0 25,0 0,0 0,0 0,0 0,0 0,0-25,0 0,0 25,0 0,0 0,0 0,0 0,0 0,0 0,0 0,0 0,0 0,-25 0,0 0,25 0,0 0,0 0,0 0,0 0,0 0,0 0,0 0,0 0,0 0,-25 0,0 0,0 25,0 0,25-25,0 0,-25 0,0 0,0 0,0 0,-25 25,0 0,0-25,0 0,25 0,0 0,-25 0,0 0,-25 0,0 0,25 0,0 0,0 0,0 0,25 25,0 0,-25-25,0 0,25 0,0 0,-25 25,0 0,25-25,0 0,0 0,0 0,0 25,0 0,0 0,0 0,0 0,0 0,-25-25,0 0,25 25,0 0,-25 0,0 0,25 0,0 0,-25 0,0 0,0 25,0 0,25-25,0 0,-25 0,0 0,25 25,0 0,0 0,0 0,0-25,0 0,0 25,0 0,0 0,0 0,-25 0,0 0,0 25,0 0,0 0,0 0,0 0,0 0,0 0,0 0,0-25,0 0,25 25,0 0,25-25,0 0,-25 0,0 0,25 0,0 0,0 0,0 0,0 25,0 0,-25-25,0 0,25 0,0 0,0 0,0 0,-25 25,0 0,0 0,0 0,25 0,0 0,0 0,0 0,-25 0,0 0,25 0,0 0,0 0,0 0,0 0,0 0,0 0,0 0,0 0,0 0,0 25,0 0,0-25,0 0,25 0,0 0,0 0,0 0,-25 0,0 0,25 0,0 0,-25 0,0 0,25 25,0 0,-25-25,0 0,0 25,0 0,0 0,0 0,0-25,0 0,0 25,0 0,25-25,0 0,0 0,0 0,-25 0,0 0,25-25,0 0,0 25,0 0,-25-25,0 0,25 0,0 0,0 0,0 0,0 0,0 0,-25 0,0 0,25-25,0 0,0 25,0 0,0 0,0 0,0 0,0 0,0 0,0 0,25 0,0 0,0 0,0 0,0 0,0 0,25-25,0 0,0 0,0 0,0 0,0 0,0 0,0 0,0 0,0 0,-25 0,0 0,25 25,0 0,0-25,0 0,-25 0,0 0,25 0,0 0,0 0,0 0,-25 0,0 0,-25 0,0 0,25 0,0 0,-25 0,0 0,0 0,0 0,0 0,0 0,25-50,0 0,0 0,0 0,25 0,0 0,-25-25,0 0,0 0,0 0,0 0,0 0,25-25,0 0,-25 25,0 0,0 0,0 0,-25 25,0 0,25-25,0 0,-25 25,0 0,-25 0,0 0,25 0,0 0,-25 0,0 0,0 25,0 0,0-25,0 0,0 0,0 0,0 25,0 0,0-25,0 0,0 25,0 0,0-25,0 0,-25 25,0 0,25 0,0 0,0-25,0 0,-25 25,0 0,25-25,0 0,0 0,0 0,0 25,0 0,0 0,0 0,0-25,0 0,0 25,0 0,-25 0,0 0,25 0,0 0,0 0,0 0,-25 0,0 0,25 0,0 0,-25 0,0 0,25-25,0 0,0 25,0 0,-25 0,0 0,25-25,0 0,0 25,0 0,-25 25,0 0,25-25,0 0,0 0,0 0,-25 0,0 0,0 0,0 0,0 0,0 0,0 0,0 0,0 0,0 0,0 0,0 0,0 0,0 0,0 25,0 0,0-25,0 0,0 0,0 0,0 0,0 0,-25 25,0 0,25-25,0 0,-25 0,0 0,25 25,0 0,0-25,0 0,0 0,0 0,0 25,0 0,0-25,0 0,0 0,0 0,0 25,0 0,0-25,0 0,-25 0,0 0,25 25,0 0,0-25,0 0,0 25,0 0,0 0,0 0,0 0,0 0,0-25,0 0,-25 25,0 0,25 0,0 0,0 0,0 0,0 0,0 0,0-25,0 0,0 25,0 0,0 0,0 0,0-25,0 0,0 25,0 0,0 0,0 0,0-25,0 0,0 25,0 0,0 0,0 0,-50 0,0 0,-75 25,0 0,25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95100 30650,'-50'-50,"50"75,0 0,25 0,0 0,25 0,0 0,0-25,0 0,-25 0,0 0,25 25,0 0,-25-25,0 0,0 0,0 0,25 0,0 0,-25 25,0 0,25-25,0 0,25 0,0 0,0 0,0 0,25 0,0 0,-50-25,0 0,25 0,0 0,-25 25,0 0,-25-25,0 0,-50 25,0 0,-50 25,0 0,-25 0,0 0,0 0,0 0,0 0,0 0,25 0,0 0,-25-25,0 0,25 0,0 0,0 0,0 0,0 0,0 0,0 0,0 0,50 0,0 0,0 0,0 0,50-25,0 0,25 25,0 0,0 0,0 0,0 0,0 0,25-25,0 0,-25 25,0 0,25 0,0 0,-25 0,0 0,25 0,0 0,-25 0,0 0,25 0,0 0,-50 0,0 0,25 0,0 0,-75 0,0 0,-25 0,0 0,-25 0,0 0,0 25,0 0,-25 0,0 0,0 0,0 0,0 0,0 0,-25 0,0 0,25 0,0 0,25 0,0 0,25-25,0 0,25 25,0 0,0-25,0 0,25 25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94400 36800,'-50'-50,"50"25,0 0,25 25,0 0,25 0,0 0,0 0,0 0,25 0,0 0,25 0,0 0,0 0,0 0,-25 0,0 0,25 0,0 0,0 0,0 0,-25 0,0 0,0 0,0 0,25 0,0 0,-25 0,0 0,-25-25,0 0,-25 25,0 0,0 0,0 0,-100 25,0 0,-25 0,0 0,0 0,0 0,0 0,0 0,0-25,0 0,0 25,0 0,-25 0,0 0,25 0,0 0,25-25,0 0,0 0,0 0,25 0,0 0,25 0,0 0,50-25,0 0,50 0,0 0,25 0,0 0,0 25,0 0,0-25,0 0,-25 25,0 0,25-25,0 0,-25 25,0 0,0 0,0 0,0 0,0 0,-25 0,0 0,-25 0,0 0,-75 0,0 0,-25 25,0 0,0 25,0 0,0-25,0 0,0 0,0 0,0-25,0 0,0 25,0 0,0-25,0 0,50 0,0 0,0 0,0 0,0-25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92200 49600,'0'50,"0"-25,0 0,25 25,0 0,25 0,0 0,-50-25,0 0,50 0,0 0,-25-25,0 0,0 25,0 0,25 0,0 0,0-25,0 0,0 0,0 0,0 25,0 0,0-25,0 0,0 0,0 0,0 0,0 0,-25 0,0 0,25 0,0 0,-25 0,0 0,0 0,0 0,0 0,0 0,0 0,0 0,0-25,0 0,25 0,0 0,-25-25,0 0,25 25,0 0,0-25,0 0,0 50,0 0,-25-25,0 0,25 25,0 0,-25 0,0 0,0 0,0 0,0 25,0 0,0 0,0 0,0 25,0 0,0-25,0 0,0 0,0 0,0 0,0 0,25 0,0 0,-25 0,0 0,0 25,0 0,25-25,0 0,-25 0,0 0,0 0,0 0,25 0,0 0,-25-25,0 0,0 0,0 0,0 0,0 0,25 0,0 0,0 0,0 0,0 0,0 0,-25-25,0 0,25 25,0 0,0 0,0 0,0 0,0 0,0 0,0 0,0 0,0 0,0 0,0 0,25-25,0 0,0 25,0 0,-25-25,0 0,50 0,0 0,-50 0,0 0,25 0,0 0,0 25,0 0,-25-25,0 0,25 25,0 0,-25 0,0 0,0-25,0 0,25 25,0 0,-50 0,0 0,50 0,0 0,-25 0,0 0,0 0,0 0,0 0,0 0,0 0,0 0,25 25,0 0,0 0,0 0,-25-25,0 0,25 0,0 0,-25 25,0 0,0-25,0 0,0 0,0 0,-25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97500 15450,'-50'-150,"0"25,0 0,-25 25,0 0,25 50,0 0,0 0,0 0,0 0,0 0,-50-25,0 0,25 25,0 0,-25 0,0 0,0 0,0 0,0 25,0 0,0-25,0 0,-25 0,0 0,0 0,0 0,-50 0,0 0,-50 0,0 0,0 25,0 0,0-50,0 0,0 0,0 0,-50 25,0 0,0-25,0 0,25 25,0 0,-25 0,0 0,0 25,0 0,-50 0,0 0,50 25,0 0,-50 0,0 0,-25 0,0 0,50 0,0 0,-25 0,0 0,0 25,0 0,25 0,0 0,25 0,0 0,0 0,0 0,25 25,0 0,0-25,0 0,25 25,0 0,0 50,0 0,-50 50,0 0,-25 25,0 0,50 0,0 0,-50 25,0 0,0 0,0 0,75 0,0 0,25 0,0 0,25-25,0 0,0 0,0 0,25 0,0 0,-50 25,0 0,25 0,0 0,-25 25,0 0,25-25,0 0,-25 50,0 0,-50 0,0 0,-25 0,0 0,75 25,0 0,0 0,0 0,-25 25,0 0,0 25,0 0,50-25,0 0,25 0,0 0,75 25,0 0,0 0,0 0,50-25,0 0,0 50,0 0,25-25,0 0,0 25,0 0,50 75,0 0,-25 0,0 0,25 25,0 0,0 25,0 0,25-25,0 0,50 0,0 0,0-25,0 0,50-25,0 0,-25-25,0 0,25-25,0 0,-25 25,0 0,25-50,0 0,25-50,0 0,25 0,0 0,0-50,0 0,-25-25,0 0,0 0,0 0,50-25,0 0,25 0,0 0,-25-25,0 0,25 0,0 0,25-25,0 0,50 0,0 0,-75-25,0 0,100-25,0 0,-25 0,0 0,-25-25,0 0,100-25,0 0,-50-25,0 0,-50 0,0 0,125 25,0 0,-100-25,0 0,0 0,0 0,100 0,0 0,-75 0,0 0,0 0,0 0,50 0,0 0,-50-50,0 0,0-50,0 0,25-25,0 0,-75-25,0 0,0-50,0 0,50-50,0 0,-75 25,0 0,-25-25,0 0,50-25,0 0,-50 0,0 0,-50 0,0 0,0-25,0 0,0 0,0 0,0-50,0 0,-25 0,0 0,-25 0,0 0,-25-25,0 0,0 25,0 0,25-50,0 0,-25 50,0 0,0 0,0 0,-25 0,0 0,-25 0,0 0,-25-25,0 0,-50 25,0 0,0 25,0 0,-25-25,0 0,0-25,0 0,-50 50,0 0,-25-75,0 0,0 0,0 0,-25 25,0 0,-25-50,0 0,0 0,0 0,-50 25,0 0,-25-50,0 0,25 25,0 0,-50 50,0 0,-75-25,0 0,-25 50,0 0,25 0,0 0,-50 25,0 0,-25 25,0 0,75 50,0 0,-25-50,0 0,150 150,0 0,-25-25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77700 30550,'-50'0,"50"-25,0 0,0 50,0 0,0 0,0 0,0 25,0 0,0 25,0 0,0 0,0 0,0 25,0 0,0-25,0 0,0 0,0 0,0-25,0 0,0 0,0 0,0-25,0 0,-25-25,0 0,25-75,0 0,0 0,0 0,0-25,0 0,0-25,0 0,0 25,0 0,0 0,0 0,0 0,0 0,-25 25,0 0,25 0,0 0,0 0,0 0,0 50,0 0,0 0,0 0,0 50,0 0,0 0,0 0,0 50,0 0,0 0,0 0,0 0,0 0,0 25,0 0,0 25,0 0,0 0,0 0,0 0,0 0,0-25,0 0,0-25,0 0,0 0,0 0,0-50,0 0,0-75,0 0,0-25,0 0,0-25,0 0,0-25,0 0,-25 25,0 0,-25 0,0 0,25-25,0 0,0 50,0 0,25 0,0 0,0 50,0 0,0 0,0 0,0 50,0 0,0 25,0 0,0 25,0 0,25 25,0 0,-25 25,0 0,0 25,0 0,0 25,0 0,-25 50,0 0,25-25,0 0,-25-75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77050 44650,'-50'0,"50"25,0 0,0 25,0 0,0 0,0 0,0 25,0 0,0 0,0 0,0 25,0 0,0-25,0 0,0 0,0 0,25-25,0 0,25 0,0 0,-25 0,0 0,25-25,0 0,50-25,0 0,0 0,0 0,-25 0,0 0,25-50,0 0,0-50,0 0,-25 25,0 0,-25-25,0 0,-25 25,0 0,-25 0,0 0,0 0,0 0,-25 0,0 0,-25 0,0 0,-25 0,0 0,0 50,0 0,0 0,0 0,-25 25,0 0,0 0,0 0,25 50,0 0,0-25,0 0,25 25,0 0,0 0,0 0,25-25,0 0,25 25,0 0,0 0,0 0,0 0,0 0,0-25,0 0,25 0,0 0,25-25,0 0,-25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79800 30100,'-50'0,"50"-25,0 0,-25 25,0 0,25-25,0 0,0 0,0 0,0-25,0 0,25 0,0 0,0 25,0 0,0-50,0 0,25 25,0 0,0-25,0 0,0 0,0 0,0 0,0 0,25 0,0 0,0-25,0 0,0 0,0 0,25-25,0 0,0 25,0 0,25-25,0 0,25 25,0 0,0 0,0 0,0-25,0 0,-25 25,0 0,0 0,0 0,0 0,0 0,25 25,0 0,25-25,0 0,0 0,0 0,0 25,0 0,-50 0,0 0,25 25,0 0,-25 0,0 0,0 25,0 0,25-25,0 0,25 25,0 0,0 0,0 0,0-25,0 0,-25 25,0 0,25 0,0 0,25 0,0 0,0 0,0 0,0 0,0 0,-25 0,0 0,25 0,0 0,0 0,0 0,25 25,0 0,0-25,0 0,-50 0,0 0,0 25,0 0,0-25,0 0,0 25,0 0,25-25,0 0,0 25,0 0,-50 0,0 0,25 25,0 0,-50 25,0 0,50 0,0 0,-25 25,0 0,25-25,0 0,-25 25,0 0,0 0,0 0,-25-25,0 0,0 0,0 0,25 0,0 0,0 0,0 0,-25 25,0 0,0 0,0 0,-25 0,0 0,0 0,0 0,-25 0,0 0,0 0,0 0,0 0,0 0,0 0,0 0,-25 0,0 0,25 0,0 0,0-25,0 0,25 25,0 0,-25 0,0 0,-25-25,0 0,25 25,0 0,0 0,0 0,-25-25,0 0,0 25,0 0,0 0,0 0,0 0,0 0,0 25,0 0,0-25,0 0,0 0,0 0,25 25,0 0,-25-50,0 0,0 0,0 0,0 0,0 0,0-25,0 0,-25-25,0 0,0 0,0 0,0 0,0 0,0-50,0 0,-25 0,0 0,0-25,0 0,0 0,0 0,-25 50,0 0,0-50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100350 27400,'50'0,"-25"25,0 0,0 25,0 0,0 0,0 0,-25 0,0 0,25 0,0 0,-25 0,0 0,0 25,0 0,25-25,0 0,-25 25,0 0,25 0,0 0,0 0,0 0,0 25,0 0,0-25,0 0,0 0,0 0,0 25,0 0,-25-25,0 0,25 25,0 0,-25-25,0 0,25 0,0 0,-25 0,0 0,0-25,0 0,0-25,0 0,0 0,0 0,0 0,0 0,-50-25,0 0,25 25,0 0,-50-25,0 0,-25 25,0 0,0-25,0 0,0 0,0 0,25 0,0 0,25 0,0 0,25 0,0 0,0 0,0 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101700 31850,'0'50,"0"25,0 0,25 0,0 0,0 0,0 0,-25 25,0 0,25-50,0 0,-25 25,0 0,25-25,0 0,-25 25,0 0,25 25,0 0,-25-25,0 0,25 50,0 0,-25-25,0 0,0 25,0 0,25-25,0 0,-25-25,0 0,0 0,0 0,25-25,0 0,-25-25,0 0,0 0,0 0,0 0,0 0,0 0,0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73450 31000,'0'-50,"0"25,0 0,-25 0,0 0,25 0,0 0,0 0,0 0,-25 50,0 0,0 0,0 0,0 50,0 0,0 0,0 0,25 0,0 0,-25 0,0 0,25 0,0 0,0-25,0 0,25-25,0 0,0-25,0 0,25 0,0 0,25 0,0 0,0-50,0 0,0-25,0 0,0 0,0 0,-25 25,0 0,0-25,0 0,-50 25,0 0,0-25,0 0,0 25,0 0,0-25,0 0,-25 25,0 0,-25 0,0 0,0 0,0 0,0 25,0 0,0 0,0 0,0 25,0 0,0 25,0 0,0 25,0 0,25 25,0 0,-25 25,0 0,50 0,0 0,-25-25,0 0,25-25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74050 43750,'-50'0,"25"0,0 0,0 0,0 0,25 50,0 0,0 0,0 0,0 50,0 0,0 25,0 0,0-25,0 0,0-25,0 0,0 0,0 0,0-25,0 0,0 0,0 0,0 0,0 0,0 0,0 0,25 0,0 0,-25 0,0 0,0 0,0 0,25-25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74300 48100,'0'50,"25"-50,0 0,-25 50,0 0,0 0,0 0,25 25,0 0,-25 25,0 0,50 0,0 0,-25 25,0 0,0 0,0 0,25 0,0 0,0 0,0 0,25 25,0 0,0-50,0 0,0 25,0 0,25 0,0 0,0 0,0 0,0 25,0 0,0-25,0 0,0 0,0 0,0 0,0 0,25-25,0 0,0 25,0 0,50-25,0 0,0 25,0 0,0-25,0 0,0 50,0 0,0-25,0 0,0 0,0 0,50 0,0 0,0-50,0 0,0 25,0 0,-50-25,0 0,50 0,0 0,-25 0,0 0,25 0,0 0,-50-25,0 0,25 25,0 0,-25 0,0 0,50 0,0 0,0 25,0 0,-25 25,0 0,-25-25,0 0,-25 25,0 0,25-50,0 0,0 25,0 0,0-25,0 0,0 0,0 0,-25 0,0 0,-25 0,0 0,0-25,0 0,25-25,0 0,0 0,0 0,25 0,0 0,-50 0,0 0,25-25,0 0,-25 0,0 0,25 0,0 0,25-25,0 0,0 25,0 0,25-50,0 0,0 25,0 0,-25 0,0 0,0-25,0 0,0 0,0 0,0 0,0 0,0 0,0 0,0 0,0 0,-50 0,0 0,0 0,0 0,25-25,0 0,0 25,0 0,0-25,0 0,25 0,0 0,-25 0,0 0,0-25,0 0,-25 50,0 0,0-25,0 0,-25 25,0 0,25 0,0 0,0 0,0 0,0 0,0 0,0 0,0 0,-25-25,0 0,25 0,0 0,0 0,0 0,0-25,0 0,0 0,0 0,25 0,0 0,0 0,0 0,0-25,0 0,-25 25,0 0,0 0,0 0,-25-25,0 0,25-25,0 0,-25 25,0 0,0 0,0 0,25 25,0 0,0-50,0 0,0 0,0 0,0-25,0 0,-25 0,0 0,25 0,0 0,-50 0,0 0,25 25,0 0,-25-25,0 0,25 0,0 0,0-25,0 0,0 25,0 0,0-25,0 0,0 25,0 0,0-25,0 0,-25-25,0 0,25-25,0 0,-25 25,0 0,0-25,0 0,0 0,0 0,-50 25,0 0,25 0,0 0,0 50,0 0,-25-25,0 0,0 25,0 0,25-50,0 0,25 50,0 0,-25-25,0 0,25-25,0 0,-25 25,0 0,0-50,0 0,0 50,0 0,-25 0,0 0,0 0,0 0,0 25,0 0,0 25,0 0,-25-25,0 0,0 50,0 0,25 25,0 0,-25 0,0 0,0 0,0 0,25 25,0 0,-25 0,0 0,0 0,0 0,25 25,0 0,-25-25,0 0,0 25,0 0,0-25,0 0,0 25,0 0,0-25,0 0,0 0,0 0,0 25,0 0,0 0,0 0,0 0,0 0,0 25,0 0,0-25,0 0,0 25,0 0,0 0,0 0,0 0,0 0,0 0,0 0,0 0,0 0,-25 0,0 0,0 25,0 0,25-25,0 0,-25 25,0 0,25-25,0 0,-25 25,0 0,25 25,0 0,-25 25,0 0,0 0,0 0,0 25,0 0,-25 0,0 0,0 25,0 0,0-25,0 0,0-25,0 0,0 0,0 0,25-25,0 0,0-25,0 0,25-25,0 0,25-25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105650 35350,'50'-50,"-25"50,0 0,-25-25,0 0,25 25,0 0,0 25,0 0,0 25,0 0,25 0,0 0,-25 0,0 0,25 25,0 0,0 0,0 0,-25 0,0 0,25 0,0 0,-25 0,0 0,25 0,0 0,0 0,0 0,-25-25,0 0,0-25,0 0,25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58200 44350,'50'0,"-25"25,0 0,0 0,0 0,50 50,0 0,-75-50,0 0,50 50,0 0,-50-50,0 0,50 0,0 0,-25 0,0 0,0 0,0 0,0 0,0 0,25-25,0 0,-25 0,0 0,25 0,0 0,-25 0,0 0,25 0,0 0,0-25,0 0,0 0,0 0,0 0,0 0,0 0,0 0,25 0,0 0,-25 0,0 0,25 25,0 0,0-25,0 0,0 0,0 0,0 25,0 0,-25-25,0 0,25 25,0 0,-25 0,0 0,0 0,0 0,-25 0,0 0,25 0,0 0,-25 25,0 0,25-25,0 0,-25 25,0 0,25-25,0 0,-25 25,0 0,25 0,0 0,0 0,0 0,0 0,0 0,-25 0,0 0,25 25,0 0,-25-25,0 0,25 0,0 0,-25 0,0 0,0-25,0 0,25 0,0 0,-25 0,0 0,25 0,0 0,-25-25,0 0,25-25,0 0,0 25,0 0,0 0,0 0,0-25,0 0,-25 25,0 0,25 0,0 0,-25 25,0 0,0-25,0 0,0 25,0 0,0 0,0 0,0 0,0 0,0 0,0 0,0 0,0 0,25 0,0 0,-25 0,0 0,25 25,0 0,-25-25,0 0,25 0,0 0,0 25,0 0,0-25,0 0,0 0,0 0,0 0,0 0,25 0,0 0,-25 0,0 0,25 0,0 0,-25 0,0 0,25 0,0 0,-25 0,0 0,25 25,0 0,-25-25,0 0,25 25,0 0,-25-25,0 0,0 25,0 0,-25-25,0 0,25 0,0 0,-25 25,0 0,25-25,0 0,-25 0,0 0,25 0,0 0,0 0,0 0,25 0,0 0,0 0,0 0,-50 0,0 0,25-25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92350 56750,'0'50,"0"0,0 0,25 25,0 0,0 0,0 0,0-25,0 0,0 0,0 0,0 0,0 0,25 0,0 0,0 0,0 0,-25 0,0 0,25-25,0 0,-25 0,0 0,25 25,0 0,-25-25,0 0,25-25,0 0,-25 25,0 0,25-25,0 0,0 0,0 0,0-25,0 0,25 0,0 0,0-50,0 0,0 25,0 0,25 0,0 0,-25 0,0 0,0 0,0 0,-25 50,0 0,0-25,0 0,-25 25,0 0,0 0,0 0,25 0,0 0,-25 0,0 0,0 0,0 0,0 0,0 0,25 25,0 0,-25 0,0 0,0 25,0 0,0-25,0 0,0 0,0 0,0 0,0 0,25 0,0 0,-25 0,0 0,0 0,0 0,25-25,0 0,-25 25,0 0,0-25,0 0,25 25,0 0,-25-25,0 0,25 0,0 0,-25 25,0 0,25-25,0 0,-25 0,0 0,25 0,0 0,0 0,0 0,0 0,0 0,0-25,0 0,0 25,0 0,25-25,0 0,-25 25,0 0,0-25,0 0,0 0,0 0,0 25,0 0,0 0,0 0,0-25,0 0,0 25,0 0,0-25,0 0,-25 0,0 0,25 25,0 0,0-25,0 0,0 25,0 0,-25-25,0 0,25 25,0 0,0 0,0 0,0-25,0 0,0 25,0 0,0 0,0 0,0 0,0 0,0 0,0 0,25 0,0 0,-25 0,0 0,-25 25,0 0,25-25,0 0,-25 0,0 0,0 25,0 0,0-25,0 0,0 0,0 0,0 25,0 0,0-25,0 0,0 25,0 0,25-25,0 0,0 0,0 0,-25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105600 32700,'0'50,"-25"-50,0 0,25 25,0 0,0 25,0 0,0 25,0 0,25 0,0 0,25 25,0 0,-25 0,0 0,25-25,0 0,-25 0,0 0,25-25,0 0,0 0,0 0,0-25,0 0,0-25,0 0,25-25,0 0,-25-50,0 0,25-50,0 0,-25 0,0 0,0-50,0 0,0-25,0 0,-50 25,0 0,0-25,0 0,0 25,0 0,-25 25,0 0,-25 25,0 0,0 50,0 0,0 50,0 0,-25 0,0 0,0 50,0 0,0 75,0 0,-25 25,0 0,25 25,0 0,0 25,0 0,25-100,0 0,0 50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1100 14100,'50'0,"-25"0,0 0,0 0,0 0,25 0,0 0,0 50,0 0,-25-25,0 0,0 25,0 0,0-25,0 0,0 25,0 0,25-25,0 0,-25 0,0 0,25 0,0 0,-25 0,0 0,25 0,0 0,-25-25,0 0,25 0,0 0,0 0,0 0,0 0,0 0,25 0,0 0,-25-25,0 0,25 0,0 0,-25 0,0 0,25-25,0 0,0 25,0 0,0-50,0 0,0 25,0 0,25 0,0 0,-25 0,0 0,0 25,0 0,-25 0,0 0,0 25,0 0,0 0,0 0,-25 0,0 0,0 50,0 0,-25-25,0 0,25 0,0 0,0 25,0 0,0-25,0 0,0 0,0 0,25 25,0 0,0-25,0 0,0 0,0 0,25 0,0 0,-25 0,0 0,25 0,0 0,0 0,0 0,-25-25,0 0,25 0,0 0,0 0,0 0,25-25,0 0,-25 0,0 0,25 0,0 0,0 0,0 0,0 25,0 0,0-25,0 0,-25 25,0 0,0 0,0 0,0 0,0 0,0 0,0 0,-25 25,0 0,0 0,0 0,0 0,0 0,0 0,0 0,0 0,0 0,25-25,0 0,25 0,0 0,0 25,0 0,0-25,0 0,0 0,0 0,25-25,0 0,-25 0,0 0,0 25,0 0,0-50,0 0,-25 25,0 0,25 0,0 0,0 0,0 0,0 0,0 0,25 0,0 0,-25 0,0 0,0 0,0 0,0 25,0 0,0-25,0 0,0 0,0 0,-25 25,0 0,25-25,0 0,-25 25,0 0,25-25,0 0,0 25,0 0,-25 0,0 0,25 0,0 0,0 25,0 0,0 0,0 0,-25 0,0 0,0 25,0 0,25-25,0 0,-25 25,0 0,25-25,0 0,0 25,0 0,0-25,0 0,25 25,0 0,0 0,0 0,25-25,0 0,-25 0,0 0,0 25,0 0,0-25,0 0,-25 0,0 0,25 25,0 0,-75-25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1900 54750,'-50'0,"25"0,0 0,0 0,0 0,50 25,0 0,-25 0,0 0,25 0,0 0,0-25,0 0,0 25,0 0,0 0,0 0,0 0,0 0,0 0,0 0,0 0,0 0,25 0,0 0,0 0,0 0,-25 0,0 0,25 0,0 0,0-25,0 0,0 0,0 0,-25 25,0 0,25-25,0 0,-25 0,0 0,25 0,0 0,-25 0,0 0,0 0,0 0,25-25,0 0,-25 25,0 0,25-25,0 0,-25 0,0 0,0 0,0 0,25 25,0 0,-25-25,0 0,0 0,0 0,25 25,0 0,-25 0,0 0,25 0,0 0,0 0,0 0,0 0,0 0,25 0,0 0,0 0,0 0,0 0,0 0,0 0,0 0,-25 25,0 0,25 0,0 0,0-25,0 0,-25 25,0 0,0-25,0 0,0 0,0 0,0 0,0 0,0 0,0 0,0 0,0 0,-25 0,0 0,0 0,0 0,25 0,0 0,-25 0,0 0,25 0,0 0,25 0,0 0,0-25,0 0,0-25,0 0,0 0,0 0,25 25,0 0,-25-25,0 0,0 25,0 0,0 0,0 0,0 25,0 0,0-25,0 0,-25 25,0 0,25 0,0 0,0 0,0 0,-25 0,0 0,0 25,0 0,25 0,0 0,-25-25,0 0,0 25,0 0,25 0,0 0,-25 0,0 0,0 0,0 0,0 0,0 0,0 0,0 0,0-25,0 0,25 25,0 0,0-25,0 0,-25 0,0 0,25 25,0 0,0-25,0 0,0 0,0 0,25 0,0 0,-25 0,0 0,0 0,0 0,0 0,0 0,25-25,0 0,-25 25,0 0,0-25,0 0,0 25,0 0,0 0,0 0,-25 0,0 0,25 0,0 0,0 0,0 0,0 0,0 0,-25 0,0 0,25 25,0 0,-25-25,0 0,25 0,0 0,0 0,0 0,25 0,0 0,-25 0,0 0,25 0,0 0,0 0,0 0,0 0,0 0,0 0,0 0,0 25,0 0,0 0,0 0,0-25,0 0,-25 0,0 0,50 25,0 0,0-25,0 0,0 0,0 0,0 0,0 0,-25 0,0 0,0 0,0 0,-25 0,0 0,0 0,0 0,-50 0,0 0,25 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1700 59350,'50'0,"-25"0,0 0,0-25,0 0,0 25,0 0,0-25,0 0,0 25,0 0,25-25,0 0,0 25,0 0,0 0,0 0,0 0,0 0,25 0,0 0,-25 25,0 0,25 0,0 0,-25 25,0 0,0-25,0 0,0 0,0 0,0 0,0 0,0 0,0 0,0-25,0 0,-25 25,0 0,25-25,0 0,-25 25,0 0,25-25,0 0,-25 0,0 0,25 0,0 0,0 0,0 0,0 0,0 0,0 0,0 0,0 0,0 0,0 0,0 0,25-25,0 0,0 25,0 0,0 0,0 0,0-25,0 0,0 25,0 0,0 0,0 0,0 25,0 0,0-25,0 0,0 25,0 0,-25-25,0 0,25 0,0 0,0 0,0 0,0 0,0 0,25 0,0 0,0 25,0 0,0-25,0 0,-25 0,0 0,25 25,0 0,0-25,0 0,-25 0,0 0,25 0,0 0,-25-25,0 0,0 0,0 0,25 0,0 0,-25 0,0 0,25 0,0 0,-25 25,0 0,25 0,0 0,-25 0,0 0,0 0,0 0,-25 0,0 0,0 0,0 0,0 50,0 0,-25-25,0 0,-25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1550 62950,'0'-50,"0"25,0 0,25 50,0 0,-25 0,0 0,25 0,0 0,0 0,0 0,0 0,0 0,0 0,0 0,25 0,0 0,-25 25,0 0,25-25,0 0,0-25,0 0,0 25,0 0,25 0,0 0,-25-25,0 0,25 25,0 0,-25-25,0 0,25 0,0 0,-25 0,0 0,0 0,0 0,0-25,0 0,0 0,0 0,0 0,0 0,0 0,0 0,0 0,0 0,0 0,0 0,0 0,0 0,25-25,0 0,0 25,0 0,0 0,0 0,25 25,0 0,-25-25,0 0,0 25,0 0,-25 0,0 0,25 0,0 0,-25 0,0 0,0 0,0 0,0 0,0 0,0 0,0 0,0 25,0 0,-25 0,0 0,25-25,0 0,-25 25,0 0,0 0,0 0,0-25,0 0,0 0,0 0,0 25,0 0,25-25,0 0,-25 0,0 0,0 0,0 0,0 25,0 0,0-25,0 0,25 25,0 0,0-25,0 0,-25 25,0 0,25-25,0 0,0 0,0 0,0 0,0 0,0 0,0 0,0 0,0 0,-25 0,0 0,50 0,0 0,-25 0,0 0,0-25,0 0,25 0,0 0,0 0,0 0,0 0,0 0,-25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7700 63100,'50'0,"-25"25,0 0,0-25,0 0,0 25,0 0,0-25,0 0,0 25,0 0,0 0,0 0,25-25,0 0,-25 25,0 0,0-25,0 0,25 0,0 0,-25 25,0 0,25-25,0 0,0 25,0 0,0-25,0 0,0 25,0 0,0-25,0 0,25 0,0 0,-25 0,0 0,25-50,0 0,-50 25,0 0,25-25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17400 49850,'-50'0,"25"0,0 0,0-25,0 0,0 25,0 0,0-25,0 0,0 25,0 0,0-25,0 0,0-25,0 0,0 25,0 0,0-25,0 0,-25 0,0 0,25 0,0 0,-25 25,0 0,25 0,0 0,-50-25,0 0,0 0,0 0,-50 0,0 0,0 0,0 0,-50-25,0 0,-25 25,0 0,25 25,0 0,0 0,0 0,0 25,0 0,-25 0,0 0,-25 0,0 0,0 0,0 0,50 0,0 0,-50 0,0 0,0 0,0 0,0 0,0 0,-25 0,0 0,50 0,0 0,0-25,0 0,-25 0,0 0,-25 0,0 0,50 25,0 0,0-25,0 0,25 25,0 0,0 0,0 0,0 0,0 0,-25 25,0 0,50 25,0 0,0-25,0 0,25 25,0 0,0 25,0 0,0-25,0 0,0 0,0 0,0 25,0 0,0-25,0 0,25-25,0 0,0 25,0 0,25-25,0 0,0 25,0 0,0-25,0 0,25 25,0 0,-25 0,0 0,25 0,0 0,-25 0,0 0,25 0,0 0,0 0,0 0,-25-25,0 0,0 25,0 0,0-25,0 0,0 0,0 0,25 25,0 0,0-25,0 0,0 25,0 0,0 0,0 0,25 0,0 0,0 0,0 0,0 25,0 0,0 25,0 0,0-25,0 0,-25 25,0 0,25-25,0 0,-25 0,0 0,25 25,0 0,-25-25,0 0,25 25,0 0,0-25,0 0,0 25,0 0,0 0,0 0,0 0,0 0,0 0,0 0,25 25,0 0,-25-25,0 0,0 50,0 0,0-25,0 0,0 25,0 0,-25 25,0 0,25-25,0 0,-25 25,0 0,0-50,0 0,25 0,0 0,0 0,0 0,25-25,0 0,25-25,0 0,25 0,0 0,0 0,0 0,0 0,0 0,25 25,0 0,-25 0,0 0,0 0,0 0,0 0,0 0,0 0,0 0,25-25,0 0,-25 0,0 0,25 0,0 0,0 0,0 0,0 0,0 0,0 0,0 0,25-25,0 0,-25 25,0 0,25-25,0 0,0 0,0 0,0 25,0 0,0-50,0 0,0 25,0 0,-25-25,0 0,25 0,0 0,25 0,0 0,-25-25,0 0,50 0,0 0,0 0,0 0,-25 0,0 0,0 0,0 0,25 0,0 0,-25 0,0 0,25 0,0 0,25 0,0 0,0 0,0 0,25 0,0 0,-25-25,0 0,0-25,0 0,0-25,0 0,50 0,0 0,0 0,0 0,-25 0,0 0,0-25,0 0,-25 25,0 0,25-25,0 0,25 25,0 0,-25 0,0 0,25 25,0 0,-75-25,0 0,50 0,0 0,25 0,0 0,-25-25,0 0,-50 0,0 0,25-25,0 0,-50 25,0 0,0-25,0 0,25 0,0 0,0 0,0 0,-25 0,0 0,0 0,0 0,-50 0,0 0,0-25,0 0,0 0,0 0,-25-25,0 0,-25 0,0 0,0-25,0 0,-25-25,0 0,25 0,0 0,-25 0,0 0,0 25,0 0,0 25,0 0,25 0,0 0,-25 25,0 0,0 25,0 0,-25 0,0 0,0 25,0 0,0 25,0 0,0 0,0 0,0 0,0 0,25 25,0 0,-25 25,0 0,0-25,0 0,0 50,0 0,0 0,0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16350 49400,'0'-50,"0"25,0 0,25 0,0 0,-25 0,0 0,25 0,0 0,0 0,0 0,0 25,0 0,-25-25,0 0,25 25,0 0,25-25,0 0,0 0,0 0,-25-25,0 0,25-25,0 0,25 0,0 0,0 0,0 0,0-25,0 0,0-25,0 0,0-25,0 0,-25 25,0 0,50-50,0 0,-25 0,0 0,-25 0,0 0,25-25,0 0,0 0,0 0,0 0,0 0,0-25,0 0,0 0,0 0,25 0,0 0,-25 0,0 0,25 0,0 0,-25 0,0 0,0-25,0 0,0 25,0 0,0-50,0 0,0-50,0 0,-25 25,0 0,25-50,0 0,-25 0,0 0,0 0,0 0,-25 0,0 0,0-25,0 0,0 0,0 0,0-25,0 0,0 25,0 0,-25 0,0 0,25-25,0 0,0 0,0 0,25 0,0 0,0-25,0 0,0 25,0 0,0-25,0 0,0 50,0 0,0 0,0 0,25 0,0 0,-25 25,0 0,0 0,0 0,-25 0,0 0,0 25,0 0,0 25,0 0,0-25,0 0,0 0,0 0,25 0,0 0,-25 0,0 0,0-25,0 0,0 25,0 0,25 0,0 0,-25 0,0 0,0 75,0 0,0-25,0 0,0 0,0 0,-25 0,0 0,0 0,0 0,0 25,0 0,0 0,0 0,0 0,0 0,0 0,0 0,-25 50,0 0,25 0,0 0,0 0,0 0,0 0,0 0,0 50,0 0,25 0,0 0,0 0,0 0,-25 25,0 0,25-25,0 0,0 25,0 0,-25 0,0 0,25 0,0 0,25 0,0 0,-25 0,0 0,25 0,0 0,25 25,0 0,-25-25,0 0,25 25,0 0,-25 0,0 0,25 25,0 0,-25 0,0 0,50 25,0 0,-25-25,0 0,0 25,0 0,0-25,0 0,0 25,0 0,-25 0,0 0,-25 25,0 0,0 0,0 0,-25 0,0 0,0 0,0 0,0 0,0 0,25 25,0 0,0 0,0 0,-25-25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24100 5600,'-50'-50,"75"75,0 0,-25 0,0 0,25-25,0 0,25 25,0 0,-25-25,0 0,25 0,0 0,0 0,0 0,-25 25,0 0,25-25,0 0,0 25,0 0,25-25,0 0,-25 0,0 0,0 0,0 0,0 0,0 0,0 0,0 0,0-25,0 0,0 25,0 0,0 0,0 0,0 0,0 0,-25 0,0 0,0 0,0 0,-25 25,0 0,25 25,0 0,-50 0,0 0,-50 25,0 0,25 25,0 0,-25 25,0 0,0 0,0 0,50 25,0 0,-25-50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39300 56900,'-50'0,"75"0,0 0,0 25,0 0,0-25,0 0,25 0,0 0,-25 0,0 0,50 0,0 0,-25-25,0 0,25 25,0 0,0-25,0 0,25 0,0 0,25 0,0 0,0 0,0 0,25 0,0 0,0 0,0 0,-25 25,0 0,0-25,0 0,0 25,0 0,-25-25,0 0,0 25,0 0,0 0,0 0,0 0,0 0,0 0,0 0,0 0,0 0,0 0,0 0,0-25,0 0,-25 0,0 0,0 25,0 0,-25-25,0 0,-25 25,0 0,0-25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5T07:53:4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17750 26100,'-100'0,"75"0,0 0,0 25,0 0,0 25,0 0,25-25,0 0,25-25,0 0,0 0,0 0,25 0,0 0,0 0,0 0,0 0,0 0,0 0,0 0,0 50,0 0,0 0,0 0,0 0,0 0,25 0,0 0,-25 0,0 0,-25-25,0 0,25 0,0 0,0 0,0 0,25 0,0 0,-25-25,0 0,25 0,0 0,-25 0,0 0,25 0,0 0,-25-25,0 0,25-25,0 0,0 0,0 0,-25-25,0 0,0 0,0 0,0 0,0 0,25 25,0 0,-25 0,0 0,0 25,0 0,0 25,0 0,0 0,0 0,25 0,0 0,-25 50,0 0,25-25,0 0,0 25,0 0,0-25,0 0,0 0,0 0,25 0,0 0,-25 0,0 0,25 0,0 0,-25 0,0 0,0 0,0 0,0-25,0 0,0 0,0 0,0 0,0 0,-25 0,0 0,25-25,0 0,-25 0,0 0,25 0,0 0,0 25,0 0,0-25,0 0,25 0,0 0,-25 25,0 0,25 0,0 0,0 0,0 0,-25 0,0 0,0 25,0 0,25 0,0 0,-50 0,0 0,25-25,0 0,-25 25,0 0,25-25,0 0,25 0,0 0,-25 0,0 0,25 0,0 0,0-25,0 0,0 25,0 0,0 0,0 0,0-25,0 0,-25 25,0 0,0-25,0 0,0 25,0 0,0-25,0 0,0 25,0 0,25 0,0 0,0 0,0 0,25 0,0 0,-25 0,0 0,25 0,0 0,-25 0,0 0,0 0,0 0,-25 0,0 0,0 0,0 0,0 0,0 0,25 0,0 0,0 0,0 0,0-25,0 0,25 25,0 0,0-25,0 0,-25 25,0 0,0 0,0 0,0-25,0 0,-25 25,0 0,50 0,0 0,-25 0,0 0,25 25,0 0,25 0,0 0,25 50,0 0,-50 0,0 0,0-25,0 0,-25 0,0 0,0 0,0 0,-25-50,0 0,25 0,0 0,-75 0,0 0,25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41650 57350,'-50'0,"25"25,0 0,25 0,0 0,0 0,0 0,-25 25,0 0,25-25,0 0,0 25,0 0,-25 0,0 0,25 0,0 0,0 25,0 0,0 0,0 0,-25 25,0 0,25-25,0 0,0-25,0 0,-25 25,0 0,0-50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42500 58250,'50'-50,"0"50,0 0,0-25,0 0,25 25,0 0,0-25,0 0,0 0,0 0,-25 0,0 0,25 0,0 0,-25 0,0 0,0-25,0 0,0 25,0 0,-25 0,0 0,-25-25,0 0,0 25,0 0,0 0,0 0,-25 25,0 0,0 0,0 0,0 0,0 0,0 0,0 0,25 25,0 0,-25 0,0 0,25 50,0 0,-25-25,0 0,0 0,0 0,-25 25,0 0,25 25,0 0,-25-25,0 0,0 0,0 0,25 0,0 0,0-25,0 0,0 0,0 0,25-25,0 0,0 0,0 0,0-50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43250 58700,'0'50,"0"-25,0 0,0 25,0 0,0-25,0 0,0 50,0 0,0-25,0 0,0 25,0 0,25-25,0 0,-25 0,0 0,25 0,0 0,-25-25,0 0,25 0,0 0,0-25,0 0,-25-25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43900 58550,'50'0,"-25"0,0 0,0 0,0 0,-25 50,0 0,0-25,0 0,0 25,0 0,0 0,0 0,0 0,0 0,25 0,0 0,-25 0,0 0,0 0,0 0,0 0,0 0,0 0,0 0,-25 0,0 0,25-25,0 0,-25 25,0 0,0-25,0 0,25 25,0 0,-25-25,0 0,25 0,0 0,-25-25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43550 59350,'0'-50,"25"50,0 0,0 0,0 0,0-25,0 0,0 25,0 0,0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42550 60450,'50'0,"-25"0,0 0,25-25,0 0,0 0,0 0,25 0,0 0,-25 0,0 0,25 0,0 0,0 25,0 0,0-25,0 0,0 0,0 0,-25 25,0 0,25-25,0 0,-25 25,0 0,0-25,0 0,0 25,0 0,25-25,0 0,-50 0,0 0,25 25,0 0,0-25,0 0,-25 25,0 0,0 0,0 0,-25-25,0 0,0 50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44600 57850,'-50'-50,"50"25,0 0,25 0,0 0,25 0,0 0,0-25,0 0,0 25,0 0,25-25,0 0,-25 0,0 0,25 0,0 0,-50 25,0 0,25-25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45400 56900,'0'50,"-25"-25,0 0,0 25,0 0,25 0,0 0,-25 25,0 0,0 0,0 0,25 0,0 0,-25 0,0 0,0 25,0 0,0 0,0 0,0 0,0 0,0-25,0 0,25 0,0 0,0-50,0 0,-25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45450 58050,'-50'50,"25"-25,0 0,25 25,0 0,-25 25,0 0,25-25,0 0,0 25,0 0,0-25,0 0,0 0,0 0,0 0,0 0,0 0,0 0,0-25,0 0,0 0,0 0,25-25,0 0,-25-25,0 0,0-25,0 0,0 25,0 0,25-25,0 0,-25 0,0 0,0 0,0 0,0-25,0 0,0 50,0 0,25-25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45850 57600,'50'0,"-50"25,0 0,25 0,0 0,-25 25,0 0,0-25,0 0,0 25,0 0,25 0,0 0,-25-25,0 0,0 25,0 0,0 0,0 0,0 25,0 0,0-25,0 0,0 0,0 0,0 0,0 0,0-25,0 0,0 0,0 0,0 0,0 0,0 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5T07:53:4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35350 28900,'-50'-50,"25"0,0 0,0 50,0 0,0-25,0 0,-25 0,0 0,0 0,0 0,-50-25,0 0,-25 0,0 0,0 0,0 0,0 0,0 0,25 0,0 0,-25 25,0 0,25-25,0 0,-25 25,0 0,-25 25,0 0,0 0,0 0,0 0,0 0,25 25,0 0,0 25,0 0,0-25,0 0,0 25,0 0,-25 0,0 0,0 0,0 0,0 0,0 0,0 25,0 0,25 0,0 0,25 0,0 0,25 0,0 0,25 0,0 0,-25 50,0 0,25 0,0 0,0 25,0 0,25 0,0 0,-25 0,0 0,25-25,0 0,0 0,0 0,25 0,0 0,0-25,0 0,0 0,0 0,25 0,0 0,25 25,0 0,0-25,0 0,25 50,0 0,-25-50,0 0,25 25,0 0,0-25,0 0,0 25,0 0,50-25,0 0,0 0,0 0,25 25,0 0,0 0,0 0,-25-25,0 0,25 0,0 0,-50-50,0 0,75 25,0 0,0-50,0 0,25 0,0 0,0-25,0 0,-50 0,0 0,0-25,0 0,-25-25,0 0,50 0,0 0,25-25,0 0,-25 0,0 0,0 0,0 0,-50 0,0 0,25 0,0 0,0 0,0 0,0-25,0 0,0 0,0 0,-25 0,0 0,0 0,0 0,-25-50,0 0,-50 0,0 0,25-25,0 0,-50 0,0 0,0 25,0 0,0 25,0 0,-25-25,0 0,0 0,0 0,-50-25,0 0,0-50,0 0,-50 25,0 0,-25 50,0 0,-50-25,0 0,-50 50,0 0,50 0,0 0,0 0,0 0,-25 50,0 0,-25 25,0 0,-25 50,0 0,50 0,0 0,25 50,0 0,0 50,0 0,-25 25,0 0,-75 0,0 0,75 25,0 0,0 25,0 0,0 75,0 0,-25 0,0 0,-25-25,0 0,150-125,0 0,-25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44100 58850,'-100'0,"125"0,0 0,25-25,0 0,0 0,0 0,-25-25,0 0,25 0,0 0,0 0,0 0,0 0,0 0,25 0,0 0,0-25,0 0,-25 25,0 0,25 0,0 0,-25 0,0 0,0 0,0 0,0 0,0 0,-25-25,0 0,0 25,0 0,-25 0,0 0,0 0,0 0,0 25,0 0,-25-25,0 0,0 25,0 0,0 0,0 0,0 0,0 0,0 0,0 0,25 50,0 0,0 0,0 0,0 25,0 0,0 0,0 0,0 50,0 0,0 0,0 0,25-25,0 0,-25 25,0 0,25 0,0 0,-25-25,0 0,25 25,0 0,0 0,0 0,-25 0,0 0,25 0,0 0,0 0,0 0,0 0,0 0,-25-25,0 0,0 0,0 0,0-25,0 0,0-25,0 0,0 25,0 0,-50-50,0 0,0 25,0 0,0-25,0 0,-25 25,0 0,0-25,0 0,0 0,0 0,0-25,0 0,25 0,0 0,0 0,0 0,25 0,0 0,0 0,0 0,25-25,0 0,0 25,0 0,25-25,0 0,25 0,0 0,25-25,0 0,0 25,0 0,25-25,0 0,-25 0,0 0,25 0,0 0,-25 0,0 0,-50 50,0 0,25-25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46100 55950,'50'0,"-25"0,0 0,0 25,0 0,0-25,0 0,0 0,0 0,-25 25,0 0,25-25,0 0,0 0,0 0,25 0,0 0,-25 25,0 0,0-25,0 0,-25 25,0 0,0 25,0 0,0-25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46400 56750,'-50'100,"25"-50,0 0,-25 0,0 0,25 0,0 0,25-25,0 0,0 0,0 0,25-25,0 0,0 0,0 0,0 0,0 0,0-25,0 0,0 0,0 0,0 25,0 0,0 0,0 0,0 0,0 0,-25 25,0 0,0 25,0 0,-25-25,0 0,25 25,0 0,-25 25,0 0,0-25,0 0,0 0,0 0,25 0,0 0,0 0,0 0,0-25,0 0,25-25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47250 57400,'0'50,"-25"-25,0 0,25 0,0 0,-25 25,0 0,-25 0,0 0,0 25,0 0,0-25,0 0,0 25,0 0,0-25,0 0,0 0,0 0,25 0,0 0,0 0,0 0,0-25,0 0,0 25,0 0,25-25,0 0,0 0,0 0,0 0,0 0,0 0,0 0,25-25,0 0,25 0,0 0,-25 0,0 0,25-25,0 0,0 0,0 0,0-25,0 0,25 25,0 0,0 0,0 0,0 0,0 0,0 0,0 0,-25 0,0 0,0 0,0 0,-25 0,0 0,0 0,0 0,0 0,0 0,-25 0,0 0,-25 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47050 58350,'0'50,"0"-25,0 0,0 0,0 0,0 25,0 0,0-25,0 0,25 0,0 0,-25 25,0 0,0 0,0 0,0 0,0 0,0 0,0 0,0-25,0 0,0 25,0 0,0-25,0 0,0 25,0 0,0-25,0 0,25 0,0 0,0 0,0 0,25 0,0 0,-25-25,0 0,25 25,0 0,-25-25,0 0,25 0,0 0,-25-25,0 0,25 25,0 0,-25-25,0 0,25-25,0 0,-50 25,0 0,25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47950 58550,'-50'0,"50"25,0 0,0 0,0 0,0 25,0 0,0 0,0 0,0 25,0 0,-25 25,0 0,0-25,0 0,-25 25,0 0,0 0,0 0,-50 0,0 0,-25-25,0 0,0 25,0 0,0-25,0 0,50-50,0 0,-25 25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50700 59950,'0'-50,"0"25,0 0,0 0,0 0,25 50,0 0,0 0,0 0,-25 0,0 0,25 0,0 0,0 25,0 0,25 0,0 0,-25 0,0 0,25-25,0 0,-25 0,0 0,50 0,0 0,-25 0,0 0,0 0,0 0,25-25,0 0,-25 0,0 0,25 0,0 0,0 0,0 0,0-25,0 0,0 0,0 0,0 0,0 0,0 0,0 0,-25 0,0 0,25 0,0 0,0 25,0 0,25-25,0 0,-25 0,0 0,25 25,0 0,-25 0,0 0,25-25,0 0,-25 25,0 0,25 0,0 0,0 0,0 0,0 0,0 0,-25 0,0 0,0 0,0 0,0 0,0 0,-25 0,0 0,25 25,0 0,-25 0,0 0,25-25,0 0,0 25,0 0,-25-25,0 0,25 0,0 0,-25 25,0 0,25-25,0 0,-25 0,0 0,25 0,0 0,0-25,0 0,0 25,0 0,0-25,0 0,-25 25,0 0,25-25,0 0,0 25,0 0,0-25,0 0,25 25,0 0,25-25,0 0,-25 0,0 0,0 25,0 0,-25 0,0 0,0 0,0 0,0 0,0 0,-25 0,0 0,25 0,0 0,-25 0,0 0,0 0,0 0,0 0,0 0,0 25,0 0,0-25,0 0,25 0,0 0,-25 25,0 0,25 0,0 0,-25-25,0 0,25 25,0 0,0-25,0 0,0 25,0 0,0-25,0 0,25 0,0 0,0 0,0 0,0 0,0 0,-50 0,0 0,25-25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66000 55950,'0'-50,"0"25,0 0,0 0,0 0,25 25,0 0,0 25,0 0,0-25,0 0,-25 25,0 0,25 0,0 0,-25 25,0 0,0 0,0 0,0 0,0 0,0-25,0 0,0 25,0 0,0-25,0 0,0 25,0 0,-25 0,0 0,0 0,0 0,0-25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65750 57050,'-50'0,"100"0,0 0,-25 0,0 0,25 0,0 0,0 0,0 0,-25 0,0 0,25 0,0 0,0 0,0 0,0 0,0 0,0 25,0 0,-50 0,0 0,25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65650 58550,'0'50,"25"-50,0 0,0 0,0 0,25 0,0 0,0-25,0 0,25 0,0 0,-25-25,0 0,0 25,0 0,-25 0,0 0,25 0,0 0,-50-25,0 0,25 50,0 0,-25-25,0 0,-25 0,0 0,-25 25,0 0,25 0,0 0,-25 0,0 0,25 0,0 0,0 0,0 0,0 0,0 0,50 25,0 0,0 0,0 0,0 25,0 0,0-25,0 0,-25 25,0 0,0 25,0 0,25 0,0 0,-25-25,0 0,0 25,0 0,25-25,0 0,-25 0,0 0,0 0,0 0,0 0,0 0,0-25,0 0,-25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5T07:53:4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12700 34050,'-50'0,"25"0,0 0,75 0,0 0,-25 0,0 0,50 0,0 0,0 25,0 0,0 0,0 0,0 0,0 0,0 0,0 0,-25-25,0 0,25 25,0 0,0-25,0 0,-25 25,0 0,50 0,0 0,-25-25,0 0,0 25,0 0,50 0,0 0,0 0,0 0,50 25,0 0,-50-25,0 0,25 0,0 0,-25-25,0 0,-25 0,0 0,0 0,0 0,0-25,0 0,0 0,0 0,25-25,0 0,0 0,0 0,0 25,0 0,0-25,0 0,0 25,0 0,-25 0,0 0,0-25,0 0,0 25,0 0,0-25,0 0,25 25,0 0,0-25,0 0,-25 0,0 0,25 0,0 0,-25 25,0 0,-25-25,0 0,25 0,0 0,-50 25,0 0,0-25,0 0,0-25,0 0,-25 25,0 0,0 0,0 0,-25-25,0 0,0 0,0 0,0-25,0 0,0 0,0 0,0 0,0 0,-25 25,0 0,-25-25,0 0,25 0,0 0,0 0,0 0,0 0,0 0,-25 0,0 0,0 0,0 0,0-50,0 0,-25 25,0 0,25 0,0 0,-25 25,0 0,-25-25,0 0,0 50,0 0,0-25,0 0,0 25,0 0,0 0,0 0,0 25,0 0,-25-25,0 0,0 25,0 0,-25 25,0 0,-50 0,0 0,25 0,0 0,-25 0,0 0,50 25,0 0,0 0,0 0,-25 0,0 0,-25 25,0 0,0 0,0 0,50 0,0 0,25 25,0 0,25-25,0 0,0 25,0 0,0 0,0 0,0 25,0 0,-25 0,0 0,25-25,0 0,0 0,0 0,25 0,0 0,0 0,0 0,25 0,0 0,25 0,0 0,0 25,0 0,0 25,0 0,0 25,0 0,0-25,0 0,0 0,0 0,0 0,0 0,0 0,0 0,25-25,0 0,-25 0,0 0,25 25,0 0,0-25,0 0,0 0,0 0,0 25,0 0,25-25,0 0,0 25,0 0,0-25,0 0,25 25,0 0,25 0,0 0,0-25,0 0,0 25,0 0,25-25,0 0,0 0,0 0,0-25,0 0,0 25,0 0,0-25,0 0,-25 0,0 0,25-25,0 0,-25 25,0 0,0-25,0 0,25 0,0 0,25 0,0 0,25 0,0 0,0 0,0 0,0-25,0 0,-25 25,0 0,25-25,0 0,0 0,0 0,25-25,0 0,50-25,0 0,-125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65000 59650,'50'0,"0"-25,0 0,0 0,0 0,0 25,0 0,0-25,0 0,25 0,0 0,-25 25,0 0,0 0,0 0,25-25,0 0,0 25,0 0,0 0,0 0,0 0,0 0,0 0,0 0,0 0,0 0,25 0,0 0,-25 0,0 0,-25 0,0 0,25 0,0 0,-25 0,0 0,0 25,0 0,0-25,0 0,0 0,0 0,-25 0,0 0,0 0,0 0,0-25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68500 57700,'50'0,"-25"25,0 0,-25 0,0 0,25 25,0 0,-25-25,0 0,0 25,0 0,25 0,0 0,-25 25,0 0,0-25,0 0,0 0,0 0,-25 25,0 0,-25-25,0 0,25 0,0 0,-25 0,0 0,0 0,0 0,25-25,0 0,25 0,0 0,0 0,0 0,25-50,0 0,0 0,0 0,25-25,0 0,-25 25,0 0,25 0,0 0,-25-25,0 0,0 50,0 0,0-25,0 0,0 0,0 0,0 25,0 0,0 0,0 0,0 0,0 0,25 25,0 0,-25 0,0 0,0 0,0 0,25 0,0 0,0 0,0 0,0 0,0 0,0-25,0 0,0 0,0 0,0 0,0 0,-25-25,0 0,0-25,0 0,0 25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70450 57500,'0'50,"25"-50,0 0,-25 25,0 0,0 0,0 0,25 25,0 0,-25-25,0 0,0 25,0 0,0 0,0 0,0 0,0 0,0 0,0 0,-25 0,0 0,0 0,0 0,-25 25,0 0,0-50,0 0,25 25,0 0,0-25,0 0,-25 25,0 0,25-25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70550 58550,'50'0,"-25"0,0 0,0 0,0 0,0 0,0 0,25 0,0 0,-25 0,0 0,25 25,0 0,0-25,0 0,0 25,0 0,25-25,0 0,-25 25,0 0,25-25,0 0,0 0,0 0,-25-25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78550 56600,'0'-50,"0"25,0 0,25 50,0 0,-25 50,0 0,0-50,0 0,25 100,0 0,-25-100,0 0,25 50,0 0,-25 25,0 0,25-25,0 0,-25 0,0 0,25 0,0 0,-25 0,0 0,0-25,0 0,0 0,0 0,0 0,0 0,0-25,0 0,0 0,0 0,-25-25,0 0,0 0,0 0,0-25,0 0,-25 0,0 0,0-25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77950 57850,'-50'0,"25"-50,0 0,25 25,0 0,0 0,0 0,0 0,0 0,0 0,0 0,25 25,0 0,0 0,0 0,0 0,0 0,25 25,0 0,0-25,0 0,0 25,0 0,25-25,0 0,0 0,0 0,-25 0,0 0,25 0,0 0,25 0,0 0,0 0,0 0,-25 0,0 0,0 0,0 0,-25 0,0 0,-25 0,0 0,0 25,0 0,0 0,0 0,0 0,0 0,-25 25,0 0,0-25,0 0,0 0,0 0,-50 0,0 0,0 0,0 0,0 25,0 0,-50 0,0 0,0 0,0 0,-25 0,0 0,25 25,0 0,25-25,0 0,-25-25,0 0,50 25,0 0,-25-50,0 0,25 0,0 0,25 0,0 0,-25 0,0 0,25 0,0 0,75-25,0 0,0-25,0 0,25 25,0 0,0 0,0 0,0 0,0 0,-25 25,0 0,25-25,0 0,0 0,0 0,0 25,0 0,0 0,0 0,0-25,0 0,0 25,0 0,0 0,0 0,-25 0,0 0,0 0,0 0,0 0,0 0,0 0,0 0,-25 0,0 0,25 25,0 0,-25-25,0 0,-25 25,0 0,25 0,0 0,-25 0,0 0,25 0,0 0,-25 25,0 0,0-25,0 0,0 25,0 0,-25-25,0 0,0 50,0 0,-25-25,0 0,25 25,0 0,0 25,0 0,0-25,0 0,0 0,0 0,0 0,0 0,0-25,0 0,25 0,0 0,-25-50,0 0,25 25,0 0,-25-25,0 0,-25 0,0 0,0 0,0 0,0 0,0 0,-25-25,0 0,0-25,0 0,-25 0,0 0,25 25,0 0,25 0,0 0,0-25,0 0,25 25,0 0,0 0,0 0,25-25,0 0,0 25,0 0,0 0,0 0,0 0,0 0,25 0,0 0,0 25,0 0,25-25,0 0,-25 25,0 0,25 0,0 0,0 0,0 0,0 0,0 0,0 0,0 0,25 0,0 0,-25 0,0 0,0 25,0 0,0-25,0 0,0 25,0 0,-25-25,0 0,0 25,0 0,-50 25,0 0,-25 0,0 0,0-25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78200 60300,'-50'0,"50"-25,0 0,50 25,0 0,-25 0,0 0,25 0,0 0,0 0,0 0,25 0,0 0,-25 0,0 0,0 0,0 0,25 0,0 0,-25-25,0 0,25 0,0 0,0 25,0 0,-25 0,0 0,25-25,0 0,-25 25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81250 56850,'0'-50,"-25"-25,0 0,25 25,0 0,0 25,0 0,25 25,0 0,0 0,0 0,0 0,0 0,0 0,0 0,-25 25,0 0,25-25,0 0,0 25,0 0,25 0,0 0,0 0,0 0,0 0,0 0,0-25,0 0,0 25,0 0,0-25,0 0,25 0,0 0,-25 0,0 0,0 0,0 0,0-25,0 0,-25 0,0 0,0 0,0 0,-25 0,0 0,25 25,0 0,-25-25,0 0,-50 25,0 0,0 25,0 0,-25 25,0 0,0 0,0 0,-75 25,0 0,0 0,0 0,-25 25,0 0,25-25,0 0,25 0,0 0,0-25,0 0,25 0,0 0,50-25,0 0,25-25,0 0,50 0,0 0,50-25,0 0,50-25,0 0,0 0,0 0,50-25,0 0,0 25,0 0,0 0,0 0,0 0,0 0,-50 50,0 0,-25-25,0 0,-25 25,0 0,0 0,0 0,-25 0,0 0,0 0,0 0,-25 0,0 0,25 0,0 0,-25 0,0 0,0 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81050 58350,'0'50,"0"-25,0 0,0 0,0 0,0 25,0 0,0-25,0 0,0 25,0 0,0-25,0 0,0 25,0 0,0 25,0 0,0-25,0 0,0 0,0 0,0 0,0 0,0 0,0 0,0-25,0 0,0 25,0 0,25-50,0 0,-25-50,0 0,25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81450 58150,'50'-100,"-25"75,0 0,0 0,0 0,25 0,0 0,-25 0,0 0,0 25,0 0,0 0,0 0,0 0,0 0,0 0,0 0,0 0,0 0,0 25,0 0,-25 0,0 0,0 25,0 0,25 0,0 0,-25 25,0 0,0-25,0 0,0 25,0 0,0-25,0 0,0 25,0 0,25 0,0 0,-25 0,0 0,0 25,0 0,0-25,0 0,0 0,0 0,0 0,0 0,0-25,0 0,0 0,0 0,0-25,0 0,-25 0,0 0,0 0,0 0,-25-25,0 0,0 0,0 0,0 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5T07:53:4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12800 41250,'50'0,"0"0,0 0,0 0,0 0,25 25,0 0,0-25,0 0,0 25,0 0,0 0,0 0,0-25,0 0,-25 0,0 0,25 0,0 0,0 25,0 0,0-25,0 0,0 25,0 0,25-25,0 0,0 0,0 0,25 0,0 0,0-25,0 0,0 0,0 0,0 0,0 0,-25 0,0 0,25 25,0 0,-25-25,0 0,25 25,0 0,25 0,0 0,25 0,0 0,0 0,0 0,-25 0,0 0,0 0,0 0,-50 25,0 0,0-25,0 0,25 0,0 0,-25 0,0 0,25 0,0 0,0 0,0 0,0 0,0 0,-25 0,0 0,0 0,0 0,0 0,0 0,-25 0,0 0,0 0,0 0,0-25,0 0,0 25,0 0,25 0,0 0,0-25,0 0,-25 25,0 0,25 0,0 0,0 0,0 0,0 0,0 0,-25 25,0 0,0-25,0 0,25 25,0 0,-50-25,0 0,25 25,0 0,0-25,0 0,-25 0,0 0,25 0,0 0,25 0,0 0,-25 0,0 0,25 25,0 0,0-25,0 0,-25 25,0 0,0 0,0 0,0-25,0 0,-25 0,0 0,0 0,0 0,-25 0,0 0,25 0,0 0,0 0,0 0,-25 0,0 0,25 0,0 0,0-25,0 0,0 25,0 0,25-25,0 0,-25 25,0 0,25 0,0 0,0-25,0 0,0 25,0 0,-25 0,0 0,0-25,0 0,0 25,0 0,0 0,0 0,-25 0,0 0,25-25,0 0,-25 25,0 0,25-25,0 0,-25 25,0 0,0 0,0 0,25-25,0 0,-25 25,0 0,0 0,0 0,0 0,0 0,0 0,0 0,0 0,0 0,25 0,0 0,0 0,0 0,0 0,0 0,25 25,0 0,-25 0,0 0,-25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81650 58550,'50'0,"-25"0,0 0,0 0,0 0,0 25,0 0,-25 0,0 0,0 0,0 0,0 0,0 0,0 25,0 0,-25 0,0 0,-25 0,0 0,25-25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81450 59400,'0'50,"25"-50,0 0,25 0,0 0,0-25,0 0,25-25,0 0,-25 25,0 0,25-25,0 0,0 25,0 0,-25-25,0 0,-25 25,0 0,25 0,0 0,-25-25,0 0,0 25,0 0,0 0,0 0,0 25,0 0,0 0,0 0,-25-25,0 0,0 50,0 0,0 0,0 0,0 25,0 0,0 0,0 0,0 25,0 0,0-25,0 0,25 0,0 0,-25-25,0 0,0 0,0 0,25 0,0 0,0-25,0 0,25 0,0 0,0-50,0 0,0-25,0 0,25-25,0 0,-25 25,0 0,0-25,0 0,-25 0,0 0,25 25,0 0,-50 0,0 0,25 0,0 0,0 25,0 0,-25 25,0 0,0 0,0 0,0 50,0 0,0 25,0 0,25 0,0 0,-25 25,0 0,0 25,0 0,0-25,0 0,25 25,0 0,-25 0,0 0,0 25,0 0,0 25,0 0,0 25,0 0,0-75,0 0,-25-25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82300 61000,'50'0,"25"0,0 0,0 0,0 0,-50 0,0 0,50 0,0 0,25 0,0 0,0 0,0 0,0 0,0 0,0 0,0 0,0-25,0 0,-50 0,0 0,25-25,0 0,0 0,0 0,0 0,0 0,-25-25,0 0,25 0,0 0,-25 0,0 0,-25-25,0 0,25 0,0 0,-25-50,0 0,0 25,0 0,0-25,0 0,0 0,0 0,-25 0,0 0,0-25,0 0,0 0,0 0,-25-25,0 0,-25 0,0 0,0 0,0 0,0-25,0 0,-25 25,0 0,0 25,0 0,0 25,0 0,0 25,0 0,-25 25,0 0,-25 25,0 0,0 25,0 0,0 25,0 0,0 0,0 0,-25 0,0 0,0 25,0 0,-50 50,0 0,-25 0,0 0,0 50,0 0,0 0,0 0,25 0,0 0,-25 0,0 0,25 0,0 0,25 0,0 0,25-25,0 0,25 25,0 0,25-25,0 0,0 25,0 0,0-25,0 0,25 0,0 0,25 0,0 0,25-25,0 0,0 25,0 0,0 0,0 0,0 0,0 0,0 25,0 0,0 0,0 0,25 25,0 0,-25 0,0 0,0-25,0 0,25 25,0 0,0-25,0 0,0 25,0 0,0-25,0 0,0 25,0 0,25-25,0 0,0-25,0 0,0 0,0 0,25 0,0 0,0 0,0 0,0-25,0 0,0 0,0 0,0 0,0 0,25-25,0 0,-25 25,0 0,25-25,0 0,0 0,0 0,-25 0,0 0,25 25,0 0,0-25,0 0,25 0,0 0,0 0,0 0,25 0,0 0,0 0,0 0,-25-25,0 0,25 25,0 0,-25-25,0 0,0 25,0 0,-25-25,0 0,25 25,0 0,0-25,0 0,0 0,0 0,0 0,0 0,0 25,0 0,0-25,0 0,0 0,0 0,-25-25,0 0,0 25,0 0,25-25,0 0,-25 0,0 0,-25 0,0 0,25-25,0 0,-25 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83350 60750,'50'50,"-25"-50,0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72500 48700,'0'-50,"0"75,0 0,0 0,0 0,0 0,0 0,0 0,0 0,-25 25,0 0,25-25,0 0,-25 25,0 0,25 25,0 0,-25-25,0 0,25 25,0 0,0 0,0 0,0 25,0 0,0-25,0 0,0 0,0 0,-25 0,0 0,25 0,0 0,0-25,0 0,0 0,0 0,0-25,0 0,0 0,0 0,-25-50,0 0,25 0,0 0,0-50,0 0,-25 0,0 0,25 0,0 0,0 25,0 0,0-25,0 0,0 0,0 0,0-25,0 0,0 25,0 0,25 25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72450 48800,'50'-100,"-50"75,0 0,0 0,0 0,25 0,0 0,-25 0,0 0,0 75,0 0,-25 0,0 0,25 0,0 0,-25 25,0 0,25 25,0 0,-25 0,0 0,25 25,0 0,-25 0,0 0,0-25,0 0,25 0,0 0,-25-25,0 0,25-25,0 0,0 0,0 0,0-25,0 0,0-50,0 0,0-25,0 0,0 0,0 0,0-50,0 0,0 25,0 0,25-25,0 0,0-25,0 0,0 25,0 0,0 0,0 0,0 0,0 0,-25 0,0 0,25 25,0 0,0 25,0 0,-25 25,0 0,0 0,0 0,0 0,0 0,0 50,0 0,0 25,0 0,0 0,0 0,-25 25,0 0,0 0,0 0,25 50,0 0,-25-25,0 0,25 25,0 0,0-25,0 0,-25 0,0 0,25-25,0 0,0-25,0 0,0-25,0 0,0 0,0 0,0-50,0 0,0-25,0 0,0 0,0 0,0-25,0 0,0-25,0 0,0-25,0 0,0 0,0 0,0 25,0 0,-25 0,0 0,25 0,0 0,0 75,0 0,0 0,0 0,0 0,0 0,0 50,0 0,0 0,0 0,0 50,0 0,0 0,0 0,0 0,0 0,0 25,0 0,0-25,0 0,0 25,0 0,0 0,0 0,0 0,0 0,0 0,0 0,0 0,0 0,0-25,0 0,0-25,0 0,0-25,0 0,25-25,0 0,0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73550 49500,'0'-50,"50"50,0 0,-25 0,0 0,25 0,0 0,0 0,0 0,0 0,0 0,0 0,0 0,25 0,0 0,0 0,0 0,0 0,0 0,0-25,0 0,0 25,0 0,0 0,0 0,0 0,0 0,-25-25,0 0,25 25,0 0,-25 0,0 0,-25 0,0 0,25 0,0 0,-25 0,0 0,0 0,0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75500 48850,'0'-50,"0"25,0 0,25 25,0 0,0 0,0 0,0 0,0 0,0 0,0 0,25 0,0 0,-25 25,0 0,0 0,0 0,0 0,0 0,25 0,0 0,-25 0,0 0,0 0,0 0,-25 0,0 0,25 25,0 0,0-25,0 0,-25 0,0 0,0 0,0 0,-25 25,0 0,-25 0,0 0,0 0,0 0,25-25,0 0,-25 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75250 48550,'0'-50,"25"50,0 0,0 25,0 0,0 0,0 0,25-25,0 0,-25 25,0 0,25 0,0 0,0 0,0 0,-25-25,0 0,25 25,0 0,-25-25,0 0,0 25,0 0,0-25,0 0,-25 25,0 0,25 0,0 0,0 0,0 0,0 0,0 0,0 0,0 0,-25 0,0 0,25-25,0 0,-25 25,0 0,25-25,0 0,-25 25,0 0,0 0,0 0,-25-25,0 0,0 25,0 0,25 0,0 0,-25 0,0 0,0 25,0 0,-25-25,0 0,25 25,0 0,-25 0,0 0,-25 25,0 0,-25 0,0 0,25-25,0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54900 63350,'-50'0,"50"-25,0 0,-25 25,0 0,25-25,0 0,0 0,0 0,-25-25,0 0,0 25,0 0,25 0,0 0,-25 0,0 0,0 25,0 0,0-25,0 0,-25 25,0 0,0 25,0 0,25 0,0 0,-25 25,0 0,0 25,0 0,0-25,0 0,0 25,0 0,50-25,0 0,-25 0,0 0,25 0,0 0,0 0,0 0,25 0,0 0,0 0,0 0,25 0,0 0,0 0,0 0,0 0,0 0,0-25,0 0,0 25,0 0,0 0,0 0,0-25,0 0,-25 25,0 0,0-25,0 0,-25 0,0 0,25 0,0 0,-25 0,0 0,-25 0,0 0,0 0,0 0,-50 0,0 0,25 0,0 0,-25 25,0 0,0-25,0 0,0 0,0 0,0 0,0 0,25 0,0 0,0-25,0 0,25 0,0 0,0 0,0 0,25-25,0 0,0-25,0 0,50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47950 37650,'-50'-50,"25"50,0 0,25-25,0 0,0 50,0 0,25 25,0 0,0-25,0 0,0 25,0 0,25-25,0 0,-25 25,0 0,-25-25,0 0,25 0,0 0,-25 25,0 0,50 25,0 0,-50-50,0 0,25-25,0 0,0 0,0 0,25 0,0 0,-25 25,0 0,0-25,0 0,0 0,0 0,25-75,0 0,0 0,0 0,0 0,0 0,25 25,0 0,-25-25,0 0,25 50,0 0,-50 0,0 0,0 25,0 0,0-25,0 0,0 25,0 0,0 0,0 0,0 0,0 0,0 0,0 0,0 25,0 0,0-25,0 0,0 25,0 0,0-25,0 0,0 25,0 0,0 0,0 0,25 0,0 0,0 0,0 0,-25 0,0 0,25 0,0 0,-25-25,0 0,0 25,0 0,0-25,0 0,0 0,0 0,0 0,0 0,0 0,0 0,0-25,0 0,0 25,0 0,-25-25,0 0,25 25,0 0,0-25,0 0,0 25,0 0,0 0,0 0,0 0,0 0,0 0,0 0,0 0,0 0,0 0,0 0,25 25,0 0,-25 0,0 0,0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55850 62950,'-50'0,"25"25,0 0,0 25,0 0,25 25,0 0,0 0,0 0,-25 50,0 0,25 0,0 0,-25 0,0 0,25 0,0 0,-25 0,0 0,0 0,0 0,25-50,0 0,-25 0,0 0,25-25,0 0,0-25,0 0,0 0,0 0,0-50,0 0,0-50,0 0,0 25,0 0,25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55950 62800,'0'-50,"25"50,0 0,0 0,0 0,0 0,0 0,25 25,0 0,0 0,0 0,25 25,0 0,-50-25,0 0,25 25,0 0,-25 0,0 0,-25 0,0 0,0 0,0 0,0 0,0 0,0 25,0 0,-25-25,0 0,-25 0,0 0,25 0,0 0,-50-25,0 0,25 25,0 0,-25-25,0 0,0 0,0 0,25 25,0 0,-25-25,0 0,50 0,0 0,0-25,0 0,25 25,0 0,50 0,0 0,-25-25,0 0,25 0,0 0,0 25,0 0,0-25,0 0,-25 0,0 0,25 25,0 0,0 0,0 0,-25-25,0 0,0 25,0 0,25 0,0 0,-25 0,0 0,0-25,0 0,0 25,0 0,0 0,0 0,0 0,0 0,0 0,0 0,0 0,0 0,25 0,0 0,-25-25,0 0,0 25,0 0,0-25,0 0,0 0,0 0,0 0,0 0,0 0,0 0,0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59800 64300,'100'-50,"-25"50,0 0,25 0,0 0,25 0,0 0,0-25,0 0,-25 25,0 0,0 0,0 0,-50 0,0 0,50 0,0 0,-25 0,0 0,25 0,0 0,25 0,0 0,0 0,0 0,-25 0,0 0,0 0,0 0,-25 0,0 0,0 0,0 0,-25 0,0 0,-25 0,0 0,0 0,0 0,-25 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62600 63500,'-50'0,"25"0,0 0,0 25,0 0,75 0,0 0,0-25,0 0,25 25,0 0,-25 0,0 0,25 0,0 0,-25 0,0 0,-25 0,0 0,0 0,0 0,0 0,0 0,-25 0,0 0,25 0,0 0,-25 0,0 0,0 0,0 0,-50 25,0 0,25 0,0 0,-25 0,0 0,-25 25,0 0,25 0,0 0,0 0,0 0,25-25,0 0,25 0,0 0,0-25,0 0,0 0,0 0,25-25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64750 63750,'100'0,"-25"0,0 0,0-25,0 0,25 25,0 0,0-25,0 0,-25 25,0 0,25-25,0 0,-25 0,0 0,25 25,0 0,-25-25,0 0,-25 25,0 0,-25-25,0 0,0 25,0 0,-50 0,0 0,-25 25,0 0,0 25,0 0,-25-25,0 0,25 25,0 0,0-25,0 0,0 0,0 0,0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65650 64100,'0'50,"25"-25,0 0,-25 25,0 0,25 0,0 0,0 0,0 0,0 25,0 0,0 0,0 0,-25 25,0 0,25-25,0 0,-25 0,0 0,0-25,0 0,-25 25,0 0,-25-25,0 0,-25 0,0 0,-50 0,0 0,25 0,0 0,-25-25,0 0,0 0,0 0,50-25,0 0,0-25,0 0,50-25,0 0,25-25,0 0,0 0,0 0,50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67600 62600,'-50'0,"50"25,0 0,0 25,0 0,-25 25,0 0,25 0,0 0,0 50,0 0,0 0,0 0,0 25,0 0,0 25,0 0,-25-25,0 0,25 25,0 0,-25-50,0 0,25 0,0 0,0-25,0 0,0 0,0 0,0-50,0 0,25 0,0 0,0-25,0 0,25-25,0 0,0-50,0 0,-25 0,0 0,0-25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68550 64050,'-50'0,"25"0,0 0,0 25,0 0,0 0,0 0,-25 0,0 0,0 25,0 0,-25-25,0 0,25 25,0 0,0-25,0 0,25 0,0 0,0 0,0 0,25 0,0 0,25 0,0 0,0-25,0 0,25 25,0 0,25 0,0 0,-25 0,0 0,0 0,0 0,25 25,0 0,0 0,0 0,-25 0,0 0,-25-25,0 0,25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67650 48250,'0'-50,"0"25,0 0,0 0,0 0,0 0,0 0,0 0,0 0,-25 25,0 0,0-25,0 0,0 25,0 0,-25 0,0 0,-25 25,0 0,25 0,0 0,-25 25,0 0,25 0,0 0,0 0,0 0,0 25,0 0,25 0,0 0,25 0,0 0,0 0,0 0,0 0,0 0,25 0,0 0,25-25,0 0,-25 0,0 0,25 0,0 0,0-25,0 0,-25-25,0 0,0 0,0 0,0 0,0 0,0 0,0 0,0 0,0 0,0 0,0 0,25-25,0 0,-25-25,0 0,25 0,0 0,0 0,0 0,0-25,0 0,-25 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68850 47350,'-50'0,"50"50,0 0,0-25,0 0,-25 25,0 0,25-25,0 0,0 0,0 0,0 0,0 0,0 0,0 0,0 0,0 0,-25-25,0 0,25 25,0 0,0 0,0 0,0 0,0 0,0 0,0 0,0 0,0 0,0 0,0 0,-25 25,0 0,25-25,0 0,-25 25,0 0,0 0,0 0,0 25,0 0,25 25,0 0,-25-25,0 0,25 0,0 0,0 0,0 0,0-50,0 0,-25 0,0 0,25 0,0 0,25-25,0 0,0 0,0 0,0 0,0 0,25 0,0 0,-25 0,0 0,25 0,0 0,0 0,0 0,-25 0,0 0,0 0,0 0,0-25,0 0,0 25,0 0,0 0,0 0,0 0,0 0,0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8350 44400,'0'-50,"0"25,0 0,-25 0,0 0,0 0,0 0,25 0,0 0,-25 25,0 0,50 0,0 0,-25 25,0 0,25 0,0 0,0 0,0 0,0 0,0 0,-25 0,0 0,25 25,0 0,0-50,0 0,-25 25,0 0,25 0,0 0,0 0,0 0,0 0,0 0,0-25,0 0,-25 25,0 0,50 0,0 0,0 25,0 0,0-25,0 0,-25-25,0 0,25 25,0 0,0-25,0 0,-25 0,0 0,25 0,0 0,-25 0,0 0,25-25,0 0,-25 25,0 0,0-25,0 0,0 0,0 0,25-25,0 0,-25 25,0 0,25 0,0 0,-25 0,0 0,0 25,0 0,0 0,0 0,0 0,0 0,0 0,0 0,0 0,0 0,0 0,0 0,0 0,0 0,0 0,0 0,-25 25,0 0,25-25,0 0,0 0,0 0,0 0,0 0,0 25,0 0,25-25,0 0,0 0,0 0,0 0,0 0,-25 0,0 0,0 25,0 0,25-25,0 0,0 0,0 0,-25 0,0 0,-25 25,0 0,50-25,0 0,-25 0,0 0,0 25,0 0,0-25,0 0,0 0,0 0,0 0,0 0,0 0,0 0,0 0,0 0,0 0,0 0,0 0,0 0,-25-25,0 0,25 25,0 0,0 0,0 0,0 0,0 0,0-25,0 0,0 25,0 0,0 0,0 0,0 0,0 0,0 0,0 0,0 0,0 0,0 0,0 0,0 25,0 0,0-25,0 0,0 0,0 0,0 0,0 0,0 25,0 0,25-25,0 0,-25 0,0 0,0 25,0 0,0-25,0 0,0 0,0 0,0 25,0 0,25-25,0 0,0 0,0 0,25 0,0 0,-25 0,0 0,0 0,0 0,0 0,0 0,0 0,0 0,-25 0,0 0,0 0,0 0,0 0,0 0,0 25,0 0,0-25,0 0,25 0,0 0,0 0,0 0,-25 0,0 0,-25 25,0 0,50-25,0 0,-25 25,0 0,25 0,0 0,-25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69900 47550,'0'-50,"25"50,0 0,0 0,0 0,-25 50,0 0,0 0,0 0,25 0,0 0,-25 25,0 0,0-25,0 0,0 25,0 0,0 0,0 0,0 0,0 0,-25 0,0 0,25 25,0 0,0-25,0 0,0 25,0 0,0-25,0 0,-25 0,0 0,25-25,0 0,0 0,0 0,0-25,0 0,-25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70450 48300,'0'-50,"25"50,0 0,0 0,0 0,0 0,0 0,-25 25,0 0,0 0,0 0,-50 0,0 0,0-25,0 0,25 25,0 0,-25 0,0 0,25 0,0 0,0 0,0 0,25 0,0 0,0 0,0 0,25 0,0 0,0 0,0 0,25 0,0 0,-25 0,0 0,25-25,0 0,-25 25,0 0,25 0,0 0,-25 0,0 0,0 0,0 0,0 0,0 0,0 0,0 0,-25 0,0 0,25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74500 48700,'0'-50,"50"50,0 0,0 0,0 0,50-25,0 0,0 0,0 0,25 0,0 0,0 0,0 0,-75 25,0 0,50-25,0 0,0-25,0 0,-25 25,0 0,-50 0,0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74950 47850,'-50'0,"50"25,0 0,0 25,0 0,0 25,0 0,0 0,0 0,0 50,0 0,0 0,0 0,-25 0,0 0,25 0,0 0,0 0,0 0,0-50,0 0,0-25,0 0,0-25,0 0,25 0,0 0,0-25,0 0,25-50,0 0,0 0,0 0,-25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75800 47700,'0'-50,"0"0,0 0,0 25,0 0,0 50,0 0,0 25,0 0,0 25,0 0,0 0,0 0,0 25,0 0,0 0,0 0,0 0,0 0,0 25,0 0,0 0,0 0,0 0,0 0,0-50,0 0,0 0,0 0,-25 0,0 0,0-50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74150 49600,'100'-50,"-50"25,0 0,25 0,0 0,0 0,0 0,25 0,0 0,0 25,0 0,0 0,0 0,0-25,0 0,0 25,0 0,-25 0,0 0,-25 0,0 0,0 0,0 0,-25 0,0 0,0 25,0 0,0-25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75050 49750,'-100'50,"50"-25,0 0,0 25,0 0,-25 0,0 0,25 0,0 0,-25 25,0 0,25 0,0 0,0-25,0 0,-25 25,0 0,50-25,0 0,-25-25,0 0,50 0,0 0,-25-25,0 0,50 0,0 0,25-25,0 0,50-25,0 0,-25 0,0 0,0-25,0 0,25 25,0 0,0 0,0 0,25 0,0 0,-25 0,0 0,-25 25,0 0,0 0,0 0,-25 0,0 0,-25 25,0 0,0 0,0 0,-25 50,0 0,-25-25,0 0,0 25,0 0,25-25,0 0,0 25,0 0,-25 0,0 0,25-25,0 0,0 0,0 0,25 0,0 0,0-25,0 0,25 0,0 0,0-25,0 0,-25-25,0 0,25 0,0 0,-25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76500 48550,'0'50,"0"-25,0 0,0 25,0 0,0 50,0 0,0-50,0 0,0 50,0 0,-25 0,0 0,25-25,0 0,0 25,0 0,0-25,0 0,0 0,0 0,0-25,0 0,0 0,0 0,0-25,0 0,0-75,0 0,0 25,0 0,0-50,0 0,0-25,0 0,25 0,0 0,-25 0,0 0,25-25,0 0,0 0,0 0,0 25,0 0,25-25,0 0,0 50,0 0,0 0,0 0,0 25,0 0,25 0,0 0,-25 25,0 0,0 25,0 0,0 0,0 0,-25 0,0 0,0 0,0 0,-25 25,0 0,0 0,0 0,0 25,0 0,0 0,0 0,0 0,0 0,0 25,0 0,0 25,0 0,0 0,0 0,-25 0,0 0,25 25,0 0,-25 0,0 0,25 0,0 0,0 0,0 0,0 25,0 0,0-25,0 0,0 25,0 0,0-50,0 0,0 0,0 0,0-25,0 0,-25-50,0 0,25 0,0 0,-25-25,0 0,-25 0,0 0,0-50,0 0,0-25,0 0,25 25,0 0,-25-25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76800 49500,'50'-100,"0"75,0 0,0 0,0 0,0 25,0 0,-25 0,0 0,25 0,0 0,-25 0,0 0,25 25,0 0,-50 25,0 0,0 0,0 0,0 25,0 0,-50-25,0 0,0 0,0 0,0-25,0 0,0 25,0 0,-25 0,0 0,50-25,0 0,0-25,0 0,0 25,0 0,25 0,0 0,50-25,0 0,-25-25,0 0,25 25,0 0,0-25,0 0,25-25,0 0,0 0,0 0,0 0,0 0,-25 25,0 0,0-25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78900 47850,'0'-50,"0"75,0 0,0 0,0 0,0 50,0 0,0-25,0 0,-25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27400 44300,'-50'0,"25"0,0 0,0 0,0 0,25 25,0 0,0 0,0 0,25 0,0 0,-25 0,0 0,25 0,0 0,0 0,0 0,-25 0,0 0,50 25,0 0,-25-25,0 0,25 25,0 0,0-25,0 0,0 0,0 0,25-25,0 0,25 0,0 0,0 0,0 0,0-25,0 0,25-25,0 0,-25 0,0 0,-25-25,0 0,25 25,0 0,25 0,0 0,-25 0,0 0,25 25,0 0,0-25,0 0,0 50,0 0,-25-25,0 0,0 25,0 0,-50 0,0 0,-25 0,0 0,75 0,0 0,-50 50,0 0,0-25,0 0,0 25,0 0,0 0,0 0,25 0,0 0,-25 0,0 0,25-25,0 0,0 0,0 0,0-25,0 0,25 25,0 0,-25-25,0 0,25 0,0 0,0 0,0 0,0 0,0 0,-25 0,0 0,0-25,0 0,25 25,0 0,0 0,0 0,0-25,0 0,0 25,0 0,25 0,0 0,0 0,0 0,-25-25,0 0,25 0,0 0,-25 25,0 0,25-50,0 0,0 25,0 0,25 0,0 0,25 0,0 0,0 0,0 0,-25 25,0 0,-25-25,0 0,0 25,0 0,25 0,0 0,0-25,0 0,0 25,0 0,-25 0,0 0,0 0,0 0,-25 25,0 0,0 0,0 0,-25 25,0 0,0-25,0 0,0 50,0 0,-25-25,0 0,25 0,0 0,0 0,0 0,0 0,0 0,0-25,0 0,0 0,0 0,25 0,0 0,-25-25,0 0,25 0,0 0,-25 0,0 0,25 0,0 0,-25-25,0 0,25 0,0 0,0 0,0 0,0 0,0 0,25-25,0 0,0 25,0 0,0 0,0 0,-25 25,0 0,25-25,0 0,-25 0,0 0,0 25,0 0,-25 0,0 0,25-25,0 0,25 25,0 0,0 0,0 0,-25 0,0 0,25 25,0 0,-25-25,0 0,-25 0,0 0,25 0,0 0,-25 0,0 0,0 0,0 0,25 0,0 0,0-25,0 0,0 0,0 0,25 25,0 0,0-25,0 0,-25 25,0 0,0 0,0 0,-25 0,0 0,0 0,0 0,-25 0,0 0,25 25,0 0,-25 0,0 0,0 25,0 0,0 0,0 0,-25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78700 49250,'-50'50,"50"-25,0 0,0 0,0 0,0 25,0 0,0-25,0 0,0 50,0 0,0 0,0 0,-25-25,0 0,25 25,0 0,0 0,0 0,0 0,0 0,0-25,0 0,0 0,0 0,0-25,0 0,25-75,0 0,0-25,0 0,0-25,0 0,0 50,0 0,0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79950 47900,'50'-50,"-25"50,0 0,0-25,0 0,0 0,0 0,25 0,0 0,0 25,0 0,-25 0,0 0,25 0,0 0,0 0,0 0,-25 25,0 0,0 0,0 0,0 25,0 0,-25-25,0 0,25 25,0 0,-25 0,0 0,0 25,0 0,25 0,0 0,-25 0,0 0,0 25,0 0,25 25,0 0,-25 0,0 0,25-25,0 0,-25 25,0 0,25 0,0 0,-25 0,0 0,0-25,0 0,0 0,0 0,0 0,0 0,0-25,0 0,-25 0,0 0,0-25,0 0,0 0,0 0,0 0,0 0,-25-50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79200 49650,'50'0,"-25"0,0 0,-25 50,0 0,0-25,0 0,0 25,0 0,0 0,0 0,25 0,0 0,-25 0,0 0,25-25,0 0,25 0,0 0,0 0,0 0,25-25,0 0,-25 0,0 0,0-25,0 0,25 0,0 0,-25-25,0 0,-25-25,0 0,25 0,0 0,-50-25,0 0,0 25,0 0,0-25,0 0,-25 0,0 0,-25 25,0 0,0 0,0 0,-25 25,0 0,25 50,0 0,0-25,0 0,25 25,0 0,0 25,0 0,0 25,0 0,0 0,0 0,0 0,0 0,25 25,0 0,0 0,0 0,25-25,0 0,0 0,0 0,-25 0,0 0,25-25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79600 49800,'-50'0,"25"0,0 0,50 0,0 0,25 0,0 0,0 0,0 0,25-25,0 0,-25 0,0 0,25 25,0 0,0-25,0 0,-25 0,0 0,-25 0,0 0,0 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71750 51150,'0'50,"25"-50,0 0,0 0,0 0,0 25,0 0,25-25,0 0,0 0,0 0,0 0,0 0,0-25,0 0,0 25,0 0,0 0,0 0,0-25,0 0,-25 25,0 0,0 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71450 51650,'-50'0,"25"0,0 0,50 0,0 0,25 0,0 0,0 25,0 0,25-25,0 0,0 0,0 0,0-25,0 0,0 25,0 0,0-25,0 0,0 25,0 0,-25-25,0 0,-25 25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70200 50550,'0'-50,"0"25,0 0,25 25,0 0,0 0,0 0,25-25,0 0,-25 25,0 0,25 0,0 0,-25 0,0 0,25 0,0 0,0 0,0 0,-25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69600 51200,'0'-50,"25"25,0 0,25 25,0 0,0 0,0 0,25-25,0 0,-25 25,0 0,25 0,0 0,-25 0,0 0,0 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106750 56550,'50'0,"-25"0,0 0,0 0,0 0,0 0,0 0,0 0,0 0,0 0,0 0,0 0,0 0,0 0,0 0,25 0,0 0,0 0,0 0,25 0,0 0,0 0,0 0,0 0,0 0,0 0,0 0,0 0,0 0,0 0,0 0,0 25,0 0,0-25,0 0,0 0,0 0,0 0,0 0,25 0,0 0,0 0,0 0,0 0,0 0,0-25,0 0,0 0,0 0,0 25,0 0,0-25,0 0,0 25,0 0,0-25,0 0,0 25,0 0,0-25,0 0,25 0,0 0,0 0,0 0,-25 0,0 0,0 25,0 0,-25-25,0 0,0 25,0 0,-25 0,0 0,25 0,0 0,-25 0,0 0,0 0,0 0,25 0,0 0,0 0,0 0,0 0,0 0,0 0,0 0,0 0,0 0,25 0,0 0,-25 0,0 0,0 0,0 0,0 0,0 0,0 25,0 0,0-25,0 0,-25 0,0 0,0 0,0 0,25 0,0 0,-25 25,0 0,0-25,0 0,-25 25,0 0,0-25,0 0,0 25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86750 60550,'-50'0,"25"-25,0 0,50 25,0 0,0 0,0 0,25 0,0 0,25 0,0 0,-25 0,0 0,50 0,0 0,25 0,0 0,50-25,0 0,0 25,0 0,0-25,0 0,0 25,0 0,-25-25,0 0,0 25,0 0,25-25,0 0,0 25,0 0,-25-25,0 0,25 25,0 0,-25 0,0 0,-25 0,0 0,25-25,0 0,0 25,0 0,25 0,0 0,-25 0,0 0,25 0,0 0,-50 0,0 0,25 0,0 0,-25-25,0 0,50 0,0 0,-25 25,0 0,25-25,0 0,0 25,0 0,-50-25,0 0,0 0,0 0,0 25,0 0,25 0,0 0,-25-25,0 0,25 25,0 0,-25-25,0 0,-25 25,0 0,25 0,0 0,-50 0,0 0,0 0,0 0,-25 0,0 0,-25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8300 51600,'-50'0,"50"-25,0 0,-25 25,0 0,25-50,0 0,0 25,0 0,25 25,0 0,-25-25,0 0,25 25,0 0,0 0,0 0,0 0,0 0,0 25,0 0,25 0,0 0,-25 25,0 0,25-25,0 0,25 25,0 0,-25 0,0 0,0-25,0 0,0 25,0 0,0-50,0 0,25 25,0 0,-25-25,0 0,25 0,0 0,-25 0,0 0,0 0,0 0,25-25,0 0,-25 25,0 0,0-25,0 0,25 0,0 0,0-25,0 0,25 25,0 0,0-25,0 0,-25 0,0 0,25 25,0 0,-25-25,0 0,25 25,0 0,-25 0,0 0,0-25,0 0,0 50,0 0,-25-25,0 0,0 25,0 0,0 0,0 0,0 25,0 0,0-25,0 0,0 25,0 0,-25 0,0 0,25 0,0 0,0 0,0 0,0 0,0 0,0 0,0 0,25 0,0 0,-25 0,0 0,0 0,0 0,0 0,0 0,0-25,0 0,0 25,0 0,0-25,0 0,0 25,0 0,0-25,0 0,0 0,0 0,0 0,0 0,0 0,0 0,0 0,0 0,0 0,0 0,0 0,0 0,25-25,0 0,0 25,0 0,25 0,0 0,-25 0,0 0,50-25,0 0,-25 0,0 0,0 0,0 0,-50 0,0 0,25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86300 63950,'50'50,"-25"-50,0 0,25 25,0 0,-25-25,0 0,25 0,0 0,0 0,0 0,0 0,0 0,0 25,0 0,25-25,0 0,-25 0,0 0,0 25,0 0,25-25,0 0,-25 25,0 0,0-25,0 0,25 0,0 0,-25 25,0 0,0-25,0 0,0 0,0 0,-25 0,0 0,0 0,0 0,0 0,0 0,0 0,0 0,25 0,0 0,-25-25,0 0,0 25,0 0,0-25,0 0,0 25,0 0,25-25,0 0,-25-25,0 0,0 25,0 0,0-25,0 0,25 0,0 0,-25-25,0 0,0 25,0 0,0 0,0 0,-25 0,0 0,0 0,0 0,25 0,0 0,-25-25,0 0,25 0,0 0,-25 0,0 0,25 0,0 0,-25 0,0 0,0 0,0 0,25 25,0 0,-25-25,0 0,0 25,0 0,0 0,0 0,0-25,0 0,0 25,0 0,-25 0,0 0,25-25,0 0,-25 25,0 0,0-25,0 0,0 0,0 0,-25 0,0 0,25 25,0 0,-25-25,0 0,0 50,0 0,0-25,0 0,-25 25,0 0,0 0,0 0,25 25,0 0,-25-25,0 0,0 25,0 0,0 0,0 0,0 0,0 0,0 0,0 0,0 25,0 0,0 0,0 0,25 0,0 0,-25 25,0 0,-25 0,0 0,25 0,0 0,25 0,0 0,-25 0,0 0,0 25,0 0,25-50,0 0,0 0,0 0,25 25,0 0,0-25,0 0,-25 25,0 0,25 25,0 0,0 0,0 0,0 25,0 0,25-25,0 0,-25 25,0 0,25-25,0 0,0 0,0 0,0 0,0 0,0 0,0 0,25 25,0 0,25-25,0 0,0 25,0 0,50 0,0 0,-25 0,0 0,25 0,0 0,0 0,0 0,25 0,0 0,0-25,0 0,50 0,0 0,0-25,0 0,-25-25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112450 60250,'0'50,"50"-25,0 0,0 0,0 0,0 0,0 0,25 0,0 0,-25-25,0 0,25 0,0 0,0 0,0 0,0 0,0 0,25 0,0 0,-25 0,0 0,0-25,0 0,0 25,0 0,0-25,0 0,-25-25,0 0,50 0,0 0,-25 0,0 0,25-25,0 0,0 0,0 0,-25-25,0 0,50 0,0 0,-25 0,0 0,0 0,0 0,-25 0,0 0,0 0,0 0,0 0,0 0,-50 0,0 0,0 0,0 0,-25 25,0 0,0-25,0 0,-50 0,0 0,0 25,0 0,-50-25,0 0,25 25,0 0,-50 25,0 0,25-25,0 0,-25 25,0 0,25 25,0 0,-25 0,0 0,0 25,0 0,-25 0,0 0,0 0,0 0,0 0,0 0,0 0,0 0,50 25,0 0,0 0,0 0,25 25,0 0,0 0,0 0,0 0,0 0,0 25,0 0,25 25,0 0,0 25,0 0,25-25,0 0,0 25,0 0,25 0,0 0,0 0,0 0,50-25,0 0,0 0,0 0,25-25,0 0,0 0,0 0,0 0,0 0,25 0,0 0,-25-25,0 0,50 25,0 0,0-50,0 0,0 25,0 0,25-25,0 0,-25-25,0 0,0 0,0 0,-100 0,0 0,50 25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9T0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97500 63750,'-50'-50,"50"25,0 0,25 25,0 0,0 0,0 0,0 0,0 0,25 0,0 0,0 25,0 0,0-25,0 0,50 25,0 0,-25-25,0 0,25 0,0 0,25 0,0 0,0 0,0 0,0 0,0 0,0 0,0 0,25 0,0 0,-25 25,0 0,25-25,0 0,25 25,0 0,0-25,0 0,25 0,0 0,-50-25,0 0,0 0,0 0,0 0,0 0,25 0,0 0,0 25,0 0,0-25,0 0,-25 25,0 0,25 0,0 0,-50-25,0 0,25 25,0 0,25 0,0 0,0 0,0 0,-75 0,0 0,0-25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68300 51000,'50'0,"-25"0,0 0,25 0,0 0,75 0,0 0,-75 0,0 0,25 25,0 0,25 25,0 0,-25 0,0 0,-25 0,0 0,50 25,0 0,-25 0,0 0,25 0,0 0,-25-25,0 0,25 0,0 0,25-25,0 0,25-25,0 0,25 0,0 0,0 0,0 0,25-50,0 0,-25 25,0 0,-25 25,0 0,25-25,0 0,0 25,0 0,25 0,0 0,-25 0,0 0,25 0,0 0,-25-25,0 0,50 0,0 0,25-25,0 0,-50 0,0 0,50-25,0 0,-75 25,0 0,0 25,0 0,0 0,0 0,0 25,0 0,-50 0,0 0,25 0,0 0,-25 0,0 0,-25 0,0 0,25 0,0 0,25-25,0 0,-25-25,0 0,0 0,0 0,-25 0,0 0,-25 0,0 0,0 0,0 0,-25 25,0 0,0 0,0 0,-25 0,0 0,25 0,0 0,0 0,0 0,25-25,0 0,-25-25,0 0,25 0,0 0,-25-50,0 0,25 25,0 0,-25-25,0 0,-25-25,0 0,0 0,0 0,0 0,0 0,-25-25,0 0,0 50,0 0,-25 0,0 0,0 25,0 0,-25 0,0 0,0 25,0 0,0 0,0 0,-25-25,0 0,-25 25,0 0,25 25,0 0,-50-25,0 0,-25 25,0 0,0 0,0 0,-25-25,0 0,25 0,0 0,-25 0,0 0,50 0,0 0,-25 25,0 0,-25 0,0 0,-50 25,0 0,0 25,0 0,25 0,0 0,-25 0,0 0,0 0,0 0,-25 0,0 0,25 0,0 0,25-25,0 0,25 0,0 0,-50 25,0 0,25 0,0 0,-25-25,0 0,25 25,0 0,-25 0,0 0,0 50,0 0,-50-25,0 0,25 25,0 0,50 0,0 0,25 0,0 0,-25 0,0 0,25 0,0 0,0 0,0 0,0 25,0 0,75-25,0 0,-25 25,0 0,25-25,0 0,50 0,0 0,25-25,0 0,-50 75,0 0,0 25,0 0,50-75,0 0,-50 175,0 0,75-75,0 0,0 0,0 0,0 0,0 0,0 25,0 0,25-50,0 0,0 0,0 0,0-25,0 0,0 0,0 0,25 0,0 0,25-25,0 0,25 0,0 0,25 0,0 0,0-25,0 0,50-25,0 0,50 0,0 0,25-25,0 0,-25 0,0 0,-25-25,0 0,-50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6900 52100,'-50'-50,"25"25,0 0,0 0,0 0,25 0,0 0,25 0,0 0,25 25,0 0,25 0,0 0,25 0,0 0,25 0,0 0,-25 25,0 0,0 0,0 0,-25 0,0 0,25 0,0 0,-25-25,0 0,0 0,0 0,25 0,0 0,25-25,0 0,25-25,0 0,0 0,0 0,0 25,0 0,-25-25,0 0,0 0,0 0,-50-50,0 0,25 0,0 0,-25-50,0 0,-25-25,0 0,25-25,0 0,-25 0,0 0,0 0,0 0,-25 25,0 0,0 25,0 0,-25 0,0 0,0 25,0 0,-50 0,0 0,-25 25,0 0,0 0,0 0,-25 0,0 0,0 25,0 0,0 0,0 0,0 25,0 0,-25-25,0 0,0 0,0 0,-25 25,0 0,0 0,0 0,50 0,0 0,-25 25,0 0,25 0,0 0,0 0,0 0,-25 25,0 0,25 0,0 0,0 50,0 0,-25 0,0 0,-25 0,0 0,50 25,0 0,-25 25,0 0,50 25,0 0,-25 25,0 0,25 0,0 0,0 50,0 0,0 25,0 0,25-25,0 0,25 0,0 0,0 0,0 0,0 0,0 0,25 0,0 0,0-25,0 0,0-50,0 0,0 0,0 0,25-50,0 0,0 0,0 0,25-25,0 0,0-50,0 0,25 0,0 0,-25 0,0 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6750 56700,'-50'0,"75"25,0 0,50-25,0 0,25 25,0 0,0-25,0 0,0 0,0 0,25 25,0 0,-25-25,0 0,25 0,0 0,-25 0,0 0,25 25,0 0,0-25,0 0,50 0,0 0,25 0,0 0,-50 25,0 0,25-25,0 0,-25 25,0 0,0 0,0 0,25 0,0 0,25 0,0 0,-25 0,0 0,0 0,0 0,-25 0,0 0,25-25,0 0,0 25,0 0,0-25,0 0,0 0,0 0,-25 0,0 0,0 0,0 0,-25-25,0 0,0 0,0 0,0 0,0 0,25-50,0 0,0 0,0 0,0-25,0 0,-25-50,0 0,0 0,0 0,0 0,0 0,0 0,0 0,-25 25,0 0,25 25,0 0,-50 25,0 0,25 25,0 0,-50-25,0 0,0 25,0 0,0-25,0 0,-25 0,0 0,-25-25,0 0,0 25,0 0,-25-25,0 0,-25 25,0 0,-25 0,0 0,-25 25,0 0,0 0,0 0,-25 25,0 0,0-25,0 0,0 25,0 0,-25 0,0 0,-25-25,0 0,0 25,0 0,-25-50,0 0,25 25,0 0,0-50,0 0,50 0,0 0,-25 25,0 0,0-25,0 0,-25 50,0 0,0-25,0 0,0 50,0 0,25-25,0 0,0 0,0 0,0 25,0 0,-25 0,0 0,25 0,0 0,0 0,0 0,25 25,0 0,0-25,0 0,25 25,0 0,-25 0,0 0,0 0,0 0,25 25,0 0,-25-25,0 0,-25 25,0 0,50 0,0 0,0-25,0 0,0 25,0 0,25 0,0 0,-25 25,0 0,0 0,0 0,25 0,0 0,-25 50,0 0,0 0,0 0,-25 25,0 0,0 0,0 0,25-25,0 0,0 0,0 0,25-25,0 0,0 0,0 0,25-25,0 0,0-25,0 0,0 25,0 0,0-25,0 0,25 25,0 0,0 0,0 0,0 25,0 0,25 0,0 0,0 50,0 0,50 0,0 0,25 0,0 0,0 25,0 0,50 0,0 0,50 0,0 0,-75-75,0 0,50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65600 10850,'-250'-50,"150"0,0 0,-25 25,0 0,-150 0,0 0,125 25,0 0,100 0,0 0,-50 0,0 0,0 0,0 0,-25-25,0 0,0 25,0 0,25 0,0 0,-25 0,0 0,0 0,0 0,25 25,0 0,0 25,0 0,0 0,0 0,0 25,0 0,0-25,0 0,0 0,0 0,-25 25,0 0,0 0,0 0,25 0,0 0,-25-25,0 0,50 0,0 0,0 0,0 0,0 0,0 0,25-25,0 0,0 0,0 0,0-25,0 0,25 25,0 0,-25 0,0 0,0 25,0 0,25-25,0 0,-25 25,0 0,0-25,0 0,25 25,0 0,-25 0,0 0,25 0,0 0,-25-25,0 0,0 50,0 0,25-25,0 0,-25 0,0 0,25 50,0 0,-25-25,0 0,25 0,0 0,-25 25,0 0,25 0,0 0,0 25,0 0,0-25,0 0,25 0,0 0,0 0,0 0,-25-25,0 0,25 0,0 0,0 0,0 0,0 0,0 0,0 0,0 0,0 0,0 0,25 0,0 0,-25-25,0 0,25 25,0 0,0-25,0 0,25 0,0 0,0 0,0 0,0 25,0 0,0-25,0 0,0 0,0 0,0 0,0 0,25 0,0 0,-25 25,0 0,25-25,0 0,-25 0,0 0,0 0,0 0,25-25,0 0,0 25,0 0,0 0,0 0,0-25,0 0,0 0,0 0,25 25,0 0,25 0,0 0,0-25,0 0,0 0,0 0,0 25,0 0,0-25,0 0,0-25,0 0,0 25,0 0,-25-25,0 0,0 0,0 0,25 25,0 0,25 0,0 0,-25 0,0 0,0 0,0 0,0 0,0 0,-25 0,0 0,25-25,0 0,-25 25,0 0,25-25,0 0,0 0,0 0,25 0,0 0,0 0,0 0,-25 0,0 0,0 0,0 0,0 0,0 0,0 25,0 0,25-25,0 0,25 25,0 0,0 0,0 0,0-25,0 0,-25 25,0 0,-25 0,0 0,50-25,0 0,-25 25,0 0,50 0,0 0,0 0,0 0,0 0,0 0,-25 0,0 0,50 0,0 0,25 0,0 0,25-25,0 0,-25 0,0 0,-25 0,0 0,50-25,0 0,-25 0,0 0,25-25,0 0,-75 0,0 0,50 0,0 0,0 0,0 0,25 0,0 0,-50 25,0 0,50-25,0 0,0 25,0 0,25-25,0 0,-75 25,0 0,25 0,0 0,25-25,0 0,-25 50,0 0,-50-25,0 0,25 0,0 0,25 0,0 0,-25 0,0 0,50 0,0 0,-50 0,0 0,0 0,0 0,75 0,0 0,-50 0,0 0,0 0,0 0,0 0,0 0,25 25,0 0,-50 0,0 0,0 0,0 0,0 0,0 0,0 0,0 0,25-25,0 0,-50 25,0 0,-25-25,0 0,25 0,0 0,-25-25,0 0,0 0,0 0,25 0,0 0,-50-25,0 0,0 0,0 0,-25 0,0 0,-25-25,0 0,0 25,0 0,0-25,0 0,-25 25,0 0,0-25,0 0,-25 25,0 0,0-25,0 0,-25 0,0 0,-25 0,0 0,0-50,0 0,-50 25,0 0,-25-25,0 0,0 0,0 0,-50 0,0 0,0 25,0 0,0 0,0 0,-25 0,0 0,-25 0,0 0,-50 25,0 0,-25 0,0 0,25 0,0 0,-25 25,0 0,-50 0,0 0,0 25,0 0,25-25,0 0,-25 25,0 0,-25-25,0 0,0 25,0 0,25-25,0 0,-25 0,0 0,-25 0,0 0,50 0,0 0,-50 25,0 0,-25 0,0 0,50 0,0 0,-25 25,0 0,-25 0,0 0,25 25,0 0,-25 0,0 0,0-25,0 0,50 25,0 0,-25 0,0 0,0 0,0 0,0 25,0 0,0 0,0 0,-25 0,0 0,50 25,0 0,-25-25,0 0,-25 25,0 0,50 0,0 0,0 0,0 0,-25-25,0 0,50 0,0 0,25-25,0 0,-25 0,0 0,25 0,0 0,25-25,0 0,25 0,0 0,25 0,0 0,-50 25,0 0,25 0,0 0,50 0,0 0,-25 25,0 0,0 50,0 0,0 0,0 0,0 0,0 0,25 0,0 0,50-25,0 0,0 25,0 0,0-25,0 0,25 0,0 0,25 0,0 0,0 0,0 0,50 0,0 0,-25 0,0 0,50-25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94300 22250,'50'0,"-25"0,0 0,50-25,0 0,125-25,0 0,0 0,0 0,-100 25,0 0,0 0,0 0,-25 0,0 0,-25 25,0 0,-25 0,0 0,0 0,0 0,-25 25,0 0,0 0,0 0,-25 0,0 0,-25-25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94550 23250,'-50'50,"25"-25,0 0,50-25,0 0,0 0,0 0,25 0,0 0,-25 0,0 0,25-25,0 0,0 25,0 0,0-25,0 0,25 25,0 0,-25-25,0 0,25 25,0 0,0-25,0 0,-25 25,0 0,25 0,0 0,-50 0,0 0,0 0,0 0,0 0,0 0,0 0,0 0,0 0,0 0,0 25,0 0,0-25,0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97850 20650,'100'0,"-50"0,0 0,25 25,0 0,0-25,0 0,25 0,0 0,-25 0,0 0,-25 0,0 0,50 0,0 0,0-25,0 0,-25 25,0 0,-25 0,0 0,0 0,0 0,-25-25,0 0,0 25,0 0,0 0,0 0,-50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74650 23900,'-50'0,"75"25,0 0,0-25,0 0,0 50,0 0,0-50,0 0,25 25,0 0,-50 0,0 0,25-25,0 0,25 25,0 0,-25 0,0 0,25-25,0 0,-25 0,0 0,0 25,0 0,0 0,0 0,0-25,0 0,0 0,0 0,0 0,0 0,25-25,0 0,0 0,0 0,-25 0,0 0,75 0,0 0,-50-25,0 0,25 25,0 0,-50 25,0 0,25 0,0 0,-25 0,0 0,0-25,0 0,25 25,0 0,0-25,0 0,0 25,0 0,0-25,0 0,-25 0,0 0,0 25,0 0,0 0,0 0,0-25,0 0,0 25,0 0,0 0,0 0,0 0,0 0,0 0,0 0,-25 25,0 0,25-25,0 0,0 0,0 0,0 50,0 0,0-50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98800 20700,'0'50,"-25"-50,0 0,25 25,0 0,-25 0,0 0,25 25,0 0,0 0,0 0,-25 25,0 0,25-25,0 0,0 25,0 0,25 0,0 0,-25 0,0 0,25 0,0 0,-25 25,0 0,25 25,0 0,-25 25,0 0,0 25,0 0,0-25,0 0,-25 0,0 0,0-50,0 0,25 0,0 0,0-50,0 0,0 0,0 0,0-25,0 0,25-25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101050 21450,'0'-50,"0"25,0 0,25 25,0 0,0 0,0 0,0 25,0 0,-25 50,0 0,0 25,0 0,0 25,0 0,-25 25,0 0,25-25,0 0,0 50,0 0,50-25,0 0,0-50,0 0,25 0,0 0,0-25,0 0,25-50,0 0,0-25,0 0,-25 0,0 0,25-50,0 0,-25-50,0 0,25-25,0 0,-25-25,0 0,25-25,0 0,-25-25,0 0,-25 0,0 0,0 25,0 0,-25-25,0 0,-25 75,0 0,-25 25,0 0,-75 50,0 0,-25 25,0 0,-25 25,0 0,-25 25,0 0,25 25,0 0,0 0,0 0,25 0,0 0,25 25,0 0,25 0,0 0,25-25,0 0,50 25,0 0,-25-25,0 0,25 25,0 0,25 0,0 0,25 0,0 0,-25-25,0 0,25 0,0 0,-25-25,0 0,25-25,0 0,-25 25,0 0,0-25,0 0,0 0,0 0,25 0,0 0,-25-25,0 0,25 25,0 0,0 0,0 0,0-25,0 0,0 25,0 0,25 0,0 0,0 0,0 0,0-25,0 0,-25 25,0 0,25 0,0 0,-25 0,0 0,0 0,0 0,0 0,0 0,0 0,0 0,-25 0,0 0,25 0,0 0,-25 0,0 0,-25-25,0 0,0 0,0 0,0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102250 21200,'0'-50,"-25"50,0 0,50 0,0 0,-25 25,0 0,25 0,0 0,-25 0,0 0,25 0,0 0,-25 25,0 0,0 0,0 0,25 25,0 0,-25 0,0 0,0 0,0 0,0 25,0 0,0 0,0 0,0-25,0 0,0 50,0 0,0-50,0 0,-25 25,0 0,25 0,0 0,0-50,0 0,0 25,0 0,0-50,0 0,0 25,0 0,25-50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105050 20900,'0'50,"0"0,0 0,0-25,0 0,0 50,0 0,0 0,0 0,0 25,0 0,25 0,0 0,-25 25,0 0,0-50,0 0,0 75,0 0,25 0,0 0,0-25,0 0,25-25,0 0,0-25,0 0,25-25,0 0,0-25,0 0,0 0,0 0,25-75,0 0,25-50,0 0,0-50,0 0,0-50,0 0,-25 0,0 0,-25 0,0 0,-50-25,0 0,25 25,0 0,-50 0,0 0,-25 75,0 0,-25 25,0 0,-50 25,0 0,0 50,0 0,-50 25,0 0,0 0,0 0,0 50,0 0,25 25,0 0,0 0,0 0,50 25,0 0,25-25,0 0,0 25,0 0,50-25,0 0,0-25,0 0,25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45:4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106250 21850,'-50'0,"50"25,0 0,0 0,0 0,0 25,0 0,25 0,0 0,0-25,0 0,25 25,0 0,0 0,0 0,25 0,0 0,-25 25,0 0,25 0,0 0,-25 0,0 0,25 0,0 0,0 0,0 0,0-25,0 0,-25 25,0 0,0-50,0 0,-25 0,0 0,0-25,0 0,0 0,0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7350 17750,'0'50,"25"-25,0 0,0-25,0 0,0 0,0 0,0 25,0 0,0-25,0 0,0 0,0 0,0 0,0 0,0 0,0 0,0 0,0 0,25 0,0 0,0 0,0 0,0 0,0 0,0 0,0 0,25-25,0 0,-25 25,0 0,0-25,0 0,25 0,0 0,-25 25,0 0,25-25,0 0,-25 25,0 0,25-25,0 0,-25 25,0 0,0-25,0 0,0 25,0 0,0 0,0 0,-25-25,0 0,25 25,0 0,-25 0,0 0,0 0,0 0,0 0,0 0,0 0,0 0,0 0,0 0,0 0,0 0,0 0,0 0,0 0,0 0,0 0,0 0,0 0,0 0,25 0,0 0,-25 0,0 0,25 0,0 0,-25 0,0 0,25 0,0 0,0 0,0 0,0 0,0 0,-25 0,0 0,25 0,0 0,0 25,0 0,-25-25,0 0,25 25,0 0,-25-25,0 0,0 25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6850 18050,'-50'-50,"50"25,0 0,25 25,0 0,0 0,0 0,0 0,0 0,0 0,0 0,0 0,0 0,0 25,0 0,25-25,0 0,0 0,0 0,0 0,0 0,25 0,0 0,0-25,0 0,-25 25,0 0,25-25,0 0,0 0,0 0,0 0,0 0,0 0,0 0,0 0,0 0,25 0,0 0,-25 25,0 0,0-25,0 0,0 25,0 0,-25-25,0 0,25 25,0 0,-25 0,0 0,25 0,0 0,-25 25,0 0,0-25,0 0,-25 25,0 0,25-25,0 0,-25 25,0 0,0-25,0 0,0 0,0 0,0 0,0 0,0 25,0 0,0-25,0 0,0 0,0 0,25 0,0 0,-25 0,0 0,25 0,0 0,-25 0,0 0,25 0,0 0,-25 0,0 0,0 0,0 0,25 0,0 0,-25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7000 17800,'50'0,"-25"0,0 0,0-25,0 0,25 25,0 0,-25 0,0 0,0 0,0 0,25 0,0 0,-25 0,0 0,0 25,0 0,25-25,0 0,-25 0,0 0,25 0,0 0,0 0,0 0,-25 0,0 0,25 0,0 0,0 25,0 0,25-25,0 0,-25 25,0 0,25 0,0 0,25 0,0 0,-25-25,0 0,0 0,0 0,25 25,0 0,-25-25,0 0,0 0,0 0,0 0,0 0,-25-25,0 0,25 25,0 0,0-25,0 0,0 25,0 0,0-25,0 0,0 0,0 0,0 0,0 0,25 25,0 0,-25-25,0 0,-50 25,0 0,25-25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29250 10250,'0'-50,"0"25,0 0,0 0,0 0,0 0,0 0,-25 0,0 0,25 50,0 0,0 25,0 0,0 0,0 0,0 0,0 0,0-25,0 0,0 25,0 0,0 0,0 0,0 0,0 0,0 0,0 0,0 0,0 0,0 25,0 0,0 0,0 0,0-25,0 0,0 50,0 0,0-25,0 0,0 25,0 0,0-25,0 0,0 0,0 0,25 0,0 0,0 0,0 0,-25 0,0 0,25-25,0 0,-25 25,0 0,25-25,0 0,0 25,0 0,0 0,0 0,0 25,0 0,0-25,0 0,0 0,0 0,25 0,0 0,-25-25,0 0,-25 0,0 0,25-50,0 0,0 25,0 0,25-25,0 0,0 0,0 0,50-25,0 0,-25-50,0 0,25 0,0 0,-25 0,0 0,0 0,0 0,0-25,0 0,0 0,0 0,0 0,0 0,-25 0,0 0,-25-50,0 0,25 0,0 0,-50 0,0 0,0-25,0 0,0 0,0 0,0 25,0 0,-50 25,0 0,0 0,0 0,0 25,0 0,-25 25,0 0,0 0,0 0,0 25,0 0,0 50,0 0,0-25,0 0,0 25,0 0,0 25,0 0,0 25,0 0,0 25,0 0,0 0,0 0,25 0,0 0,0 0,0 0,25-25,0 0,25 25,0 0,0-25,0 0,0 25,0 0,0-50,0 0,0 25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30200 11950,'100'100,"-50"-75,0 0,0 25,0 0,0 0,0 0,0-25,0 0,0 0,0 0,-25 25,0 0,25-25,0 0,-25 0,0 0,0 0,0 0,25 25,0 0,-25-25,0 0,0 25,0 0,25-25,0 0,-25 25,0 0,25 0,0 0,0 25,0 0,0-25,0 0,0 25,0 0,0 0,0 0,0 0,0 0,0 0,0 0,0-25,0 0,-25-25,0 0,-25 0,0 0,25-25,0 0,-25-50,0 0,-25 0,0 0,0-25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39650 43850,'-50'0,"25"0,0 0,0 0,0 0,50 25,0 0,-25 0,0 0,25 0,0 0,-25 0,0 0,0 0,0 0,0 0,0 0,0 0,0 0,25 0,0 0,-25 0,0 0,50 0,0 0,-25 25,0 0,25-25,0 0,-25 25,0 0,25 0,0 0,-25-25,0 0,0 0,0 0,0 0,0 0,0-25,0 0,25 0,0 0,-25 0,0 0,25-25,0 0,25-25,0 0,0 0,0 0,-25 0,0 0,25 0,0 0,0 25,0 0,0 0,0 0,0-25,0 0,-25 25,0 0,25 0,0 0,-50 0,0 0,25 25,0 0,-25 0,0 0,0 0,0 0,0 0,0 0,0 25,0 0,0 0,0 0,25 0,0 0,-25 0,0 0,25 0,0 0,-25 0,0 0,25 25,0 0,-25-25,0 0,25 0,0 0,-25 0,0 0,25-25,0 0,0 0,0 0,0 25,0 0,0-25,0 0,25 0,0 0,-25-25,0 0,0 0,0 0,0 25,0 0,0-25,0 0,-25 25,0 0,25 0,0 0,-25 0,0 0,0 0,0 0,0-25,0 0,0 25,0 0,0 0,0 0,0 0,0 0,0 0,0 0,0-25,0 0,0 0,0 0,25 25,0 0,-25 0,0 0,0 0,0 0,0 0,0 0,0 0,0 0,0 0,0 0,0 0,0 0,0 0,0 0,0 0,0 0,0 0,0 0,0 0,0 0,25 0,0 0,0 0,0 0,0 0,0 0,25 0,0 0,0 25,0 0,-50-25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13400 29200,'-50'-100,"0"75,0 0,50 0,0 0,-25-25,0 0,25 25,0 0,0 0,0 0,-25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32450 8950,'0'-50,"25"75,0 0,25 25,0 0,0 25,0 0,0 0,0 0,25 0,0 0,-25 25,0 0,0 0,0 0,25 0,0 0,-25 25,0 0,0-25,0 0,25-25,0 0,-50-25,0 0,25-25,0 0,-25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33700 9100,'0'-50,"-25"25,0 0,0 25,0 0,0 50,0 0,0 25,0 0,-25 0,0 0,0 25,0 0,-25 0,0 0,0 25,0 0,0-25,0 0,25-25,0 0,-25 0,0 0,25-25,0 0,0-25,0 0,25-25,0 0,0 0,0 0,25-25,0 0,0-25,0 0,-25 0,0 0,25 0,0 0,0 0,0 0,0 25,0 0,0-25,0 0,25 25,0 0,25 25,0 0,-25 0,0 0,25 0,0 0,25-25,0 0,0 25,0 0,25-25,0 0,0 25,0 0,0-25,0 0,0 0,0 0,0 25,0 0,0-25,0 0,0 25,0 0,0 0,0 0,-25-25,0 0,-25 25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35050 12150,'50'0,"-25"0,0 0,0-25,0 0,0 0,0 0,0 25,0 0,0 0,0 0,0 0,0 0,0 0,0 0,0 25,0 0,-25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34700 13100,'-50'50,"75"-50,0 0,0 0,0 0,0 0,0 0,25 0,0 0,0 0,0 0,0-25,0 0,0 25,0 0,0 0,0 0,0-25,0 0,0 25,0 0,0 0,0 0,0 0,0 0,0-25,0 0,0 0,0 0,-25 0,0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37650 10850,'0'50,"0"-25,0 0,0 0,0 0,25 0,0 0,0-25,0 0,25 25,0 0,0 0,0 0,25-25,0 0,0 25,0 0,50-25,0 0,0-25,0 0,0 25,0 0,-25-25,0 0,25 0,0 0,-50 0,0 0,-25 25,0 0,-25 0,0 0,0 0,0 0,-25 25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39100 11150,'-50'0,"25"25,0 0,0-25,0 0,25 25,0 0,0 25,0 0,0-25,0 0,0 25,0 0,25 0,0 0,25 50,0 0,-25-25,0 0,25 50,0 0,-25 0,0 0,0 0,0 0,0 0,0 0,0 25,0 0,0-25,0 0,0-25,0 0,-25 25,0 0,-25-50,0 0,0 0,0 0,-50 0,0 0,25-25,0 0,-50 0,0 0,0-25,0 0,-25 0,0 0,25-25,0 0,0-25,0 0,25-50,0 0,50-25,0 0,0 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41450 10550,'0'50,"25"0,0 0,0 25,0 0,0 25,0 0,0 50,0 0,0 0,0 0,25 25,0 0,0-25,0 0,0 25,0 0,0-25,0 0,0-25,0 0,25-25,0 0,-25-50,0 0,0-25,0 0,25-25,0 0,-25-25,0 0,50-100,0 0,-25-25,0 0,-25-25,0 0,25 0,0 0,-50-25,0 0,0 25,0 0,-25 0,0 0,0 0,0 0,-25 25,0 0,-25 25,0 0,0 25,0 0,0 25,0 0,0 25,0 0,-25 25,0 0,25 25,0 0,0 0,0 0,0 25,0 0,0 25,0 0,0 25,0 0,25 25,0 0,-25 0,0 0,50-50,0 0,-25-25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42750 11300,'0'50,"25"-25,0 0,0 0,0 0,0 25,0 0,0-25,0 0,0 25,0 0,0 0,0 0,25 0,0 0,0 0,0 0,-25 0,0 0,25 0,0 0,0 0,0 0,0 0,0 0,0 25,0 0,0-25,0 0,-25 25,0 0,25-25,0 0,-25 0,0 0,0 0,0 0,0 0,0 0,-25-25,0 0,25-25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45350 11800,'0'-50,"25"50,0 0,25-25,0 0,0 25,0 0,25 0,0 0,0 0,0 0,-25 0,0 0,25 0,0 0,25 25,0 0,-50-25,0 0,0 0,0 0,0 25,0 0,-25-25,0 0,0 0,0 0,0 0,0 0,-25-25,0 0,0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45950 10900,'0'50,"0"-25,0 0,0 0,0 0,25 50,0 0,0 25,0 0,0 25,0 0,0 25,0 0,-25 0,0 0,25 0,0 0,0 0,0 0,0-50,0 0,0-25,0 0,0-50,0 0,0-25,0 0,0-25,0 0,0 0,0 0,0-25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13150 28650,'-50'0,"25"0,0 0,25 25,0 0,0 0,0 0,25-25,0 0,0 25,0 0,0 0,0 0,0-25,0 0,25 25,0 0,-25-25,0 0,25 25,0 0,0-25,0 0,0 0,0 0,0 0,0 0,25 25,0 0,-25-25,0 0,25 0,0 0,-25 25,0 0,25-25,0 0,-25 0,0 0,50 0,0 0,0-25,0 0,0 0,0 0,0 0,0 0,0-25,0 0,0 25,0 0,0 0,0 0,-25 0,0 0,0 25,0 0,0 0,0 0,-25-25,0 0,25 25,0 0,-25 0,0 0,25 0,0 0,-25 25,0 0,25 0,0 0,-25 25,0 0,25 0,0 0,-25 0,0 0,25-25,0 0,-25-25,0 0,25 0,0 0,0 0,0 0,-25 0,0 0,25 0,0 0,0 0,0 0,0 0,0 0,0-25,0 0,25 0,0 0,25 0,0 0,0-25,0 0,25 0,0 0,25-25,0 0,-25 0,0 0,25-25,0 0,-25 25,0 0,25 25,0 0,25 0,0 0,-25 0,0 0,-50 50,0 0,25 0,0 0,-50 0,0 0,25 0,0 0,-25 25,0 0,50 0,0 0,-25 0,0 0,0 0,0 0,0 25,0 0,0 0,0 0,-25 0,0 0,0 0,0 0,0 25,0 0,0-25,0 0,0 0,0 0,25 0,0 0,-25 0,0 0,25-25,0 0,-25 0,0 0,25-25,0 0,0 0,0 0,-25 0,0 0,25 0,0 0,25 0,0 0,0 0,0 0,25-25,0 0,-25 25,0 0,0-25,0 0,-25 0,0 0,25-25,0 0,0 25,0 0,25 0,0 0,-25 0,0 0,0 25,0 0,-25-25,0 0,0 25,0 0,0 0,0 0,-25 0,0 0,25 25,0 0,25-25,0 0,-25 25,0 0,0-25,0 0,0 0,0 0,-25 0,0 0,0 25,0 0,-25-25,0 0,25 0,0 0,0 0,0 0,25 0,0 0,25 0,0 0,-25 0,0 0,25 0,0 0,-25-25,0 0,0 25,0 0,-25-25,0 0,25 0,0 0,25 0,0 0,0 25,0 0,0 0,0 0,0 0,0 0,-25 0,0 0,-25 0,0 0,25 0,0 0,-25 25,0 0,25 0,0 0,0-25,0 0,0 25,0 0,-25 0,0 0,25-25,0 0,-25 0,0 0,25 0,0 0,-50 0,0 0,50 0,0 0,0 0,0 0,0 0,0 0,25 0,0 0,-25 25,0 0,25-25,0 0,-25 0,0 0,-25 0,0 0,0 0,0 0,-25 0,0 0,25 0,0 0,0-25,0 0,25 0,0 0,-25 25,0 0,0-25,0 0,0 25,0 0,-25-25,0 0,0 25,0 0,-25-25,0 0,-25 25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48000 9550,'50'0,"-25"75,0 0,-25 0,0 0,0 50,0 0,25-25,0 0,-25 50,0 0,25-25,0 0,0 25,0 0,0 0,0 0,0 0,0 0,-25 25,0 0,25-25,0 0,0 0,0 0,0-25,0 0,0 0,0 0,0-50,0 0,25-50,0 0,-25-25,0 0,0-50,0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49800 10950,'50'0,"-75"25,0 0,-25 50,0 0,-25-25,0 0,-25 50,0 0,0 0,0 0,0-25,0 0,0 25,0 0,50-50,0 0,0 0,0 0,0-25,0 0,100-25,0 0,0-25,0 0,25 0,0 0,0 0,0 0,25 25,0 0,0 0,0 0,25 0,0 0,0 25,0 0,0 0,0 0,-25-25,0 0,-25 0,0 0,0 0,0 0,-50 0,0 0,-25-25,0 0,25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44700 7300,'0'50,"0"-25,0 0,0 25,0 0,0 25,0 0,0 50,0 0,-25 50,0 0,25 0,0 0,0 0,0 0,0 25,0 0,-25-100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51400 10200,'0'50,"0"25,0 0,0 25,0 0,25 0,0 0,-25 25,0 0,50 0,0 0,-25 0,0 0,25 0,0 0,25 0,0 0,0 0,0 0,0 0,0 0,0-50,0 0,0 25,0 0,0-75,0 0,0 0,0 0,-25-50,0 0,25-75,0 0,25-75,0 0,0-50,0 0,-25-50,0 0,-25 0,0 0,-50-25,0 0,0 0,0 0,-50 50,0 0,0 50,0 0,0 50,0 0,-25 50,0 0,0 50,0 0,0 50,0 0,0 0,0 0,-25 75,0 0,25 25,0 0,0 0,0 0,0 50,0 0,25 25,0 0,25 0,0 0,0 0,0 0,25-50,0 0,25-100,0 0,0 25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52850 10600,'50'50,"-50"-25,0 0,50 25,0 0,-25 0,0 0,25 0,0 0,-25 0,0 0,25 25,0 0,-25-50,0 0,25 25,0 0,25 25,0 0,0 0,0 0,0-25,0 0,0 25,0 0,0-25,0 0,0 0,0 0,0 25,0 0,-25-25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50850 7500,'0'-50,"-25"75,0 0,25 75,0 0,-25 50,0 0,-25 0,0 0,50-75,0 0,-25 50,0 0,25-50,0 0,-25-25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82050 2700,'-50'-50,"50"25,0 0,-25 25,0 0,25 75,0 0,-25 0,0 0,0 50,0 0,0 0,0 0,0 0,0 0,25 0,0 0,0 0,0 0,0 0,0 0,25-25,0 0,25 0,0 0,0-25,0 0,25-50,0 0,0-25,0 0,25-75,0 0,0-50,0 0,-25-50,0 0,0 0,0 0,-25 0,0 0,-25 0,0 0,-25 25,0 0,0 25,0 0,-25 0,0 0,-25 50,0 0,25 0,0 0,-25 25,0 0,0 50,0 0,-25 0,0 0,0 50,0 0,0 25,0 0,25 25,0 0,0-25,0 0,25 0,0 0,0 0,0 0,25-25,0 0,50-25,0 0,-25 0,0 0,50 25,0 0,-50-25,0 0,25 0,0 0,-25-25,0 0,0 25,0 0,0 0,0 0,-25 0,0 0,0 0,0 0,25 25,0 0,0 0,0 0,0 25,0 0,0-25,0 0,0 25,0 0,0-25,0 0,0 0,0 0,0 0,0 0,25-25,0 0,0 25,0 0,-25 0,0 0,25 0,0 0,0 0,0 0,0 0,0 0,-25-25,0 0,0-25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84000 1700,'0'-50,"0"75,0 0,0 25,0 0,0 0,0 0,0 0,0 0,0 25,0 0,0 0,0 0,0-25,0 0,0 0,0 0,0-25,0 0,0 25,0 0,25-50,0 0,0-25,0 0,0-25,0 0,25-25,0 0,-25-25,0 0,0 0,0 0,25 25,0 0,-50 0,0 0,25 0,0 0,0 50,0 0,-25 0,0 0,0 0,0 0,25 25,0 0,-25 25,0 0,0 25,0 0,0 0,0 0,0 0,0 0,0 25,0 0,25-25,0 0,-25 0,0 0,0 25,0 0,0-50,0 0,25 0,0 0,-25 0,0 0,0 0,0 0,0 0,0 0,25-25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85900 3300,'0'-50,"25"50,0 0,25 0,0 0,25 25,0 0,-25-25,0 0,25 0,0 0,-25 0,0 0,0 0,0 0,0-25,0 0,0 25,0 0,-25 0,0 0,0 0,0 0,-25 25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85700 4400,'-50'50,"100"-50,0 0,0-25,0 0,50 0,0 0,-25 25,0 0,25-25,0 0,-25 0,0 0,0 25,0 0,0 0,0 0,0 0,0 0,25-25,0 0,-25 25,0 0,-25-25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28950 25300,'-50'0,"25"-25,0 0,0 25,0 0,0-25,0 0,0 25,0 0,-25-25,0 0,50 0,0 0,-50 0,0 0,0 0,0 0,0 0,0 0,0 0,0 0,0 0,0 0,-25 0,0 0,25 0,0 0,-25 0,0 0,25 0,0 0,-25 0,0 0,25 25,0 0,-25-25,0 0,25 25,0 0,-25-25,0 0,0 25,0 0,25-25,0 0,-50 25,0 0,25-25,0 0,-25 25,0 0,25 0,0 0,0 0,0 0,-25 0,0 0,25 0,0 0,0 25,0 0,25 0,0 0,0 0,0 0,0 0,0 0,25 0,0 0,-25 25,0 0,0 0,0 0,25 0,0 0,-25 0,0 0,25 0,0 0,0 25,0 0,0-25,0 0,0 0,0 0,0 0,0 0,25 0,0 0,-25 25,0 0,25-25,0 0,0 25,0 0,0 0,0 0,0 0,0 0,0 0,0 0,0 25,0 0,-25-25,0 0,25 0,0 0,0 0,0 0,0-25,0 0,0 25,0 0,0-25,0 0,25 0,0 0,25 0,0 0,-25 25,0 0,0 0,0 0,25 0,0 0,0 0,0 0,0-25,0 0,0 0,0 0,0 0,0 0,25 0,0 0,-25 0,0 0,25-25,0 0,0 0,0 0,0-25,0 0,0 25,0 0,25-25,0 0,-25 25,0 0,25-25,0 0,-25 0,0 0,0 0,0 0,-25 0,0 0,25 0,0 0,0 0,0 0,-25 0,0 0,25 0,0 0,0 0,0 0,0 0,0 0,0-25,0 0,25 0,0 0,-25 25,0 0,-25-50,0 0,25 25,0 0,-25 0,0 0,0-25,0 0,0 0,0 0,25 0,0 0,-25 0,0 0,25-25,0 0,-25 0,0 0,0 0,0 0,0 25,0 0,-25-25,0 0,0 25,0 0,0-25,0 0,0 25,0 0,-25-25,0 0,0 25,0 0,0-50,0 0,0 25,0 0,0 0,0 0,0-25,0 0,-25 25,0 0,0 0,0 0,0-25,0 0,-25 25,0 0,25-25,0 0,-25 25,0 0,-25 0,0 0,25 0,0 0,0 25,0 0,-25 0,0 0,0 0,0 0,-25 25,0 0,25 0,0 0,-50 0,0 0,25 0,0 0,0 0,0 0,0 25,0 0,25-25,0 0,-25 25,0 0,0-25,0 0,0 25,0 0,-25 50,0 0,0 0,0 0,-25 50,0 0,25 0,0 0,0 25,0 0,50-25,0 0,0 0,0 0,25 25,0 0,25-25,0 0,0 0,0 0,0 25,0 0,25-25,0 0,0-50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88950 2600,'0'-50,"0"75,0 0,0 50,0 0,0 0,0 0,-25 25,0 0,25 25,0 0,0-25,0 0,0 25,0 0,25-25,0 0,0 0,0 0,25-50,0 0,-25 0,0 0,25-25,0 0,0-25,0 0,25 0,0 0,0-50,0 0,0-50,0 0,0 25,0 0,0-25,0 0,-25 0,0 0,-25-50,0 0,0 0,0 0,-25 0,0 0,0-25,0 0,-50 50,0 0,0 25,0 0,-25 25,0 0,0 25,0 0,0 25,0 0,25 25,0 0,0 0,0 0,25 0,0 0,-25 25,0 0,25 0,0 0,25 25,0 0,-25 0,0 0,0-25,0 0,25 25,0 0,-25 0,0 0,25 0,0 0,0-25,0 0,0 25,0 0,25-25,0 0,0 0,0 0,-25 25,0 0,50-25,0 0,-25 0,0 0,0 25,0 0,25 0,0 0,0 0,0 0,25 25,0 0,0 0,0 0,0 0,0 0,0 0,0 0,0 0,0 0,0-25,0 0,-25 0,0 0,25-25,0 0,-25 0,0 0,-25-25,0 0,0 25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82300 8250,'-50'-50,"50"25,0 0,-25 0,0 0,-25 0,0 0,25-25,0 0,-25 25,0 0,0 0,0 0,25 25,0 0,-50 0,0 0,25 0,0 0,0 50,0 0,0 0,0 0,0 25,0 0,25 25,0 0,-25 0,0 0,25 50,0 0,25 50,0 0,0-25,0 0,25 0,0 0,0-50,0 0,50-25,0 0,-25-50,0 0,25-25,0 0,25-25,0 0,0-75,0 0,0-50,0 0,0-50,0 0,-50 0,0 0,0 0,0 0,-25 0,0 0,-25 25,0 0,0 0,0 0,-25 50,0 0,0 0,0 0,-25 50,0 0,25 50,0 0,-25-25,0 0,0 50,0 0,0 25,0 0,-25 50,0 0,0 0,0 0,0 25,0 0,50-75,0 0,0-25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82100 8950,'0'50,"0"-25,0 0,0 0,0 0,0 50,0 0,0-25,0 0,25 25,0 0,0-25,0 0,25 25,0 0,-25-25,0 0,25 0,0 0,25 25,0 0,-25-25,0 0,0 25,0 0,0-25,0 0,-25-25,0 0,25 25,0 0,-25-50,0 0,0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83200 7000,'0'50,"0"25,0 0,0 0,0 0,0 0,0 0,0 25,0 0,0-25,0 0,0-25,0 0,0 0,0 0,25-25,0 0,-25 0,0 0,0-50,0 0,25-25,0 0,0-50,0 0,25 0,0 0,0 0,0 0,0 0,0 0,0 25,0 0,-25 0,0 0,25 50,0 0,-50 0,0 0,25 25,0 0,-25 50,0 0,0 25,0 0,0 0,0 0,0 0,0 0,0 0,0 0,0 0,0 0,0-25,0 0,0 0,0 0,0-25,0 0,25 0,0 0,-25 0,0 0,25-25,0 0,-25 25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84400 7600,'50'0,"-25"-25,0 0,25 25,0 0,0-25,0 0,25 25,0 0,-25 0,0 0,-25 0,0 0,25 0,0 0,-25-25,0 0,0 25,0 0,0-25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85050 6700,'0'-50,"0"100,0 0,0 25,0 0,0 25,0 0,0 25,0 0,0-25,0 0,0 25,0 0,0-50,0 0,0 0,0 0,0-25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86050 6600,'0'50,"25"50,0 0,-25 0,0 0,25 50,0 0,-25 0,0 0,0 0,0 0,25-25,0 0,-25-25,0 0,25-50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88050 8250,'50'0,"-25"0,0 0,25 0,0 0,25 0,0 0,-25 0,0 0,-25 0,0 0,0 25,0 0,-25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87450 9550,'50'0,"0"-25,0 0,25 0,0 0,25 25,0 0,0-25,0 0,0 25,0 0,0 0,0 0,-25 0,0 0,0 0,0 0,-25 0,0 0,0 25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90000 7850,'0'-50,"0"100,0 0,0 25,0 0,25 25,0 0,-25 0,0 0,25 25,0 0,-25 0,0 0,25 0,0 0,0 25,0 0,25-50,0 0,25-25,0 0,-25-50,0 0,25-25,0 0,0-25,0 0,25-100,0 0,-25 0,0 0,0-50,0 0,0 0,0 0,-25 0,0 0,-50 0,0 0,25-25,0 0,-25 0,0 0,-25 75,0 0,0 25,0 0,-25 25,0 0,-25 50,0 0,0 25,0 0,-50 25,0 0,25 50,0 0,0-25,0 0,0 25,0 0,50 0,0 0,0 25,0 0,25-75,0 0,0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32900 28600,'-50'0,"25"0,0 0,50 0,0 0,25 0,0 0,-25 0,0 0,25 0,0 0,0 0,0 0,-25 0,0 0,25 0,0 0,-25 0,0 0,25 0,0 0,-25 0,0 0,25 25,0 0,-25-25,0 0,25 25,0 0,0 0,0 0,25-25,0 0,0 25,0 0,25-25,0 0,-25 0,0 0,25 0,0 0,0 0,0 0,-25 0,0 0,25 25,0 0,-25-25,0 0,0 0,0 0,0 25,0 0,0-25,0 0,0 0,0 0,0 0,0 0,25 0,0 0,0 0,0 0,0 0,0 0,0 0,0 0,0 0,0 0,0 0,0 0,-25 0,0 0,25-25,0 0,-25 25,0 0,0 0,0 0,25 0,0 0,-25-25,0 0,25 25,0 0,-25-25,0 0,0 25,0 0,25 0,0 0,-50 0,0 0,25 0,0 0,0 0,0 0,-25 0,0 0,25 0,0 0,0 0,0 0,-25 0,0 0,0 0,0 0,0 0,0 0,25 0,0 0,-25 0,0 0,0 0,0 0,25 0,0 0,0 0,0 0,0 0,0 0,0 0,0 0,0 0,0 0,0 0,0 0,25-25,0 0,-25 25,0 0,0-25,0 0,25 0,0 0,-25 25,0 0,-50-25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90800 7950,'50'0,"-50"25,0 0,0 25,0 0,25-25,0 0,0 50,0 0,0-25,0 0,25 25,0 0,-25 0,0 0,25 25,0 0,25 0,0 0,-25 0,0 0,0 0,0 0,25 0,0 0,-25-50,0 0,25 0,0 0,-25-25,0 0,-25 0,0 0,0-25,0 0,-25-25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92250 5200,'50'0,"-25"25,0 0,0 0,0 0,25 25,0 0,0 0,0 0,0 50,0 0,0-25,0 0,0 50,0 0,0-25,0 0,25 0,0 0,-25 25,0 0,0-50,0 0,-25 0,0 0,0-50,0 0,0 0,0 0,0-25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93650 5550,'0'-50,"-25"50,0 0,0 0,0 0,0 0,0 0,0 50,0 0,-25 50,0 0,0 0,0 0,-25 25,0 0,25-25,0 0,0 0,0 0,0 0,0 0,0-25,0 0,0 0,0 0,25-50,0 0,-25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91750 6350,'50'0,"-25"0,0 0,25 0,0 0,25 0,0 0,50 0,0 0,25-25,0 0,0 25,0 0,-25 0,0 0,25 0,0 0,-50 0,0 0,-25 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31200 19800,'0'-50,"0"25,0 0,-25 25,0 0,25-25,0 0,0 100,0 0,0 25,0 0,0 0,0 0,0 25,0 0,25 0,0 0,0-25,0 0,0 0,0 0,25 0,0 0,0 0,0 0,-25-50,0 0,25 25,0 0,0-25,0 0,0-25,0 0,-25-25,0 0,25 0,0 0,0-50,0 0,0-25,0 0,0-25,0 0,0-50,0 0,0-25,0 0,-25-25,0 0,0 25,0 0,-25 0,0 0,-25 0,0 0,0 50,0 0,-25 0,0 0,-25 50,0 0,25 25,0 0,-25 0,0 0,0 50,0 0,25 0,0 0,-25 25,0 0,25 25,0 0,0 25,0 0,0 25,0 0,0-25,0 0,25 25,0 0,25-25,0 0,-25 0,0 0,25-50,0 0,0 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31600 20000,'0'50,"25"-25,0 0,0 0,0 0,-25 25,0 0,25-25,0 0,0 25,0 0,0-25,0 0,0 25,0 0,0 0,0 0,25 25,0 0,0-25,0 0,0 0,0 0,0 0,0 0,0 0,0 0,0 0,0 0,0 0,0 0,0 0,0 0,0 0,0 0,-25-25,0 0,0 0,0 0,0 0,0 0,-25 0,0 0,25-25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33300 16750,'-50'-50,"75"50,0 0,0 25,0 0,0 0,0 0,25 25,0 0,-25-25,0 0,25 25,0 0,-25 0,0 0,0 0,0 0,25-25,0 0,-25 25,0 0,25 0,0 0,-25 0,0 0,0 0,0 0,0-25,0 0,-25 0,0 0,25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34850 16750,'-50'-50,"25"25,0 0,0 50,0 0,0 25,0 0,0 0,0 0,0 25,0 0,0-25,0 0,0 25,0 0,0-25,0 0,-25 25,0 0,0 0,0 0,25 0,0 0,-25-25,0 0,25 0,0 0,0-25,0 0,0-25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33150 17500,'-50'0,"50"-25,0 0,0 0,0 0,25 25,0 0,0-25,0 0,0 25,0 0,0 0,0 0,25 0,0 0,-25 0,0 0,25-25,0 0,25 25,0 0,0-25,0 0,0 0,0 0,0 25,0 0,0-25,0 0,0 0,0 0,-25 25,0 0,0 0,0 0,-25 0,0 0,0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35300 19750,'50'0,"0"0,0 0,-25 0,0 0,25-25,0 0,0 25,0 0,0 0,0 0,0 0,0 0,0-25,0 0,0 0,0 0,0 25,0 0,0-25,0 0,0 0,0 0,0 0,0 0,0 0,0 0,-25 25,0 0,-25-25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21400 33550,'0'-50,"-25"50,0 0,50 0,0 0,0 0,0 0,25 0,0 0,-25 25,0 0,25 0,0 0,-25 0,0 0,0 25,0 0,0-25,0 0,25 0,0 0,0 25,0 0,0-25,0 0,-25 0,0 0,25 0,0 0,0 0,0 0,0 0,0 0,0-25,0 0,25 0,0 0,-50 0,0 0,25 0,0 0,25 0,0 0,-25-25,0 0,0 0,0 0,25 0,0 0,0-25,0 0,0 25,0 0,25 25,0 0,-25-25,0 0,0 0,0 0,0 25,0 0,0-25,0 0,0 25,0 0,-25 0,0 0,0 0,0 0,0 0,0 0,0 0,0 0,0 25,0 0,0 0,0 0,-25 0,0 0,0 25,0 0,25-25,0 0,-25 0,0 0,25 0,0 0,0-25,0 0,0 0,0 0,25 0,0 0,0 0,0 0,0-25,0 0,0 25,0 0,-25-25,0 0,25 25,0 0,0-25,0 0,0 25,0 0,0-50,0 0,-25 25,0 0,25 0,0 0,0-25,0 0,-25 25,0 0,25 0,0 0,0 0,0 0,-25 0,0 0,25 25,0 0,0 0,0 0,0-25,0 0,0 25,0 0,0 0,0 0,0 0,0 0,-25 25,0 0,25-25,0 0,-25 25,0 0,25-25,0 0,-25 0,0 0,25 0,0 0,-25 0,0 0,25 0,0 0,0 25,0 0,0-25,0 0,-25 25,0 0,25-25,0 0,0 25,0 0,0-25,0 0,-25 0,0 0,25 0,0 0,-25 0,0 0,25 0,0 0,-25 0,0 0,0 0,0 0,0 0,0 0,0 0,0 0,0 0,0 0,0 0,0 0,0 0,0 0,0 0,0 0,25-25,0 0,0 25,0 0,0-25,0 0,0 25,0 0,0 0,0 0,-25 0,0 0,0 0,0 0,0 0,0 0,25 0,0 0,-25 0,0 0,-25 0,0 0,25 25,0 0,0-25,0 0,-25 25,0 0,25 0,0 0,-25 25,0 0,25-25,0 0,0 25,0 0,0-25,0 0,25 0,0 0,-25 0,0 0,0-25,0 0,25 0,0 0,-25 0,0 0,0 0,0 0,25 0,0 0,-25 0,0 0,25-25,0 0,-25 25,0 0,0 0,0 0,0 0,0 0,-25 0,0 0,25 0,0 0,0 0,0 0,-25 0,0 0,0 25,0 0,25-25,0 0,0 25,0 0,-25-25,0 0,25 0,0 0,0 25,0 0,0-25,0 0,25 0,0 0,0 0,0 0,0 0,0 0,0 0,0 0,0 0,0 0,0-25,0 0,25 0,0 0,-25 0,0 0,0 25,0 0,-25-25,0 0,25 25,0 0,-50 0,0 0,25 0,0 0,-25 0,0 0,0 0,0 0,0 0,0 0,0 0,0 0,0 25,0 0,0 0,0 0,0 0,0 0,0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35650 20500,'0'50,"25"-50,0 0,0 0,0 0,0 0,0 0,0 0,0 0,0 0,0 0,25 0,0 0,-25 0,0 0,25-25,0 0,-25 25,0 0,25-25,0 0,0 25,0 0,-25-25,0 0,25 25,0 0,-25-25,0 0,0 25,0 0,25-25,0 0,-25 25,0 0,0 0,0 0,0 0,0 0,0-25,0 0,0 25,0 0,0 0,0 0,0-25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39250 18200,'0'-50,"0"25,0 0,-25 25,0 0,25 50,0 0,0 25,0 0,0 0,0 0,0 50,0 0,25-25,0 0,0 50,0 0,0-25,0 0,25 0,0 0,0 0,0 0,0-50,0 0,0-25,0 0,25 0,0 0,-25-50,0 0,0 0,0 0,0 0,0 0,0-50,0 0,25 0,0 0,0-50,0 0,-25-25,0 0,25 0,0 0,-50 0,0 0,-25 25,0 0,0 0,0 0,0-25,0 0,-50 25,0 0,-25 25,0 0,0-25,0 0,0 25,0 0,25 25,0 0,-25 0,0 0,25 0,0 0,0 25,0 0,0 25,0 0,0 0,0 0,25 25,0 0,0 25,0 0,0 0,0 0,25 0,0 0,0 0,0 0,0 0,0 0,0-25,0 0,25 25,0 0,-25 0,0 0,25 0,0 0,0-25,0 0,0 25,0 0,25-25,0 0,-25 0,0 0,0 25,0 0,25-25,0 0,-25 25,0 0,25-25,0 0,0 25,0 0,0 0,0 0,25-25,0 0,0 25,0 0,0 0,0 0,-25-25,0 0,25 25,0 0,-25-25,0 0,0 25,0 0,0-25,0 0,0 0,0 0,-25 0,0 0,0 0,0 0,0-25,0 0,0 0,0 0,0 0,0 0,-25-25,0 0,-25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41700 17550,'0'-50,"25"50,0 0,25-25,0 0,-25 25,0 0,25-25,0 0,0 25,0 0,25-25,0 0,-25 25,0 0,0-25,0 0,25 25,0 0,-25-25,0 0,0 25,0 0,0-25,0 0,-25 25,0 0,0 0,0 0,-25-25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42600 17400,'-50'0,"50"25,0 0,0 25,0 0,0 0,0 0,0 25,0 0,25 25,0 0,0 0,0 0,0 25,0 0,0 25,0 0,0 25,0 0,25 0,0 0,-50 0,0 0,50-50,0 0,-25-50,0 0,0-25,0 0,25-50,0 0,-25 0,0 0,0-25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43950 16000,'0'-50,"-25"100,0 0,25 0,0 0,0 0,0 0,0 25,0 0,-25 25,0 0,25-25,0 0,0-25,0 0,0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46100 18200,'50'0,"-25"0,0 0,25 0,0 0,-25-25,0 0,50 25,0 0,-25-25,0 0,25 25,0 0,-25-25,0 0,0 25,0 0,0-25,0 0,-25 25,0 0,-25-25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46400 17450,'-50'0,"50"-25,0 0,-25 25,0 0,50 50,0 0,0 25,0 0,0 50,0 0,25 0,0 0,-25 25,0 0,0 0,0 0,0-25,0 0,25-25,0 0,-25-25,0 0,0-50,0 0,0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48250 17300,'0'-50,"0"125,0 0,0 0,0 0,0 25,0 0,25 0,0 0,0 0,0 0,25 0,0 0,-25-25,0 0,0-25,0 0,0-25,0 0,25 25,0 0,0 0,0 0,25-50,0 0,0 0,0 0,-25 0,0 0,-25-25,0 0,75-50,0 0,-25-25,0 0,0-25,0 0,-25-50,0 0,0 0,0 0,-50-25,0 0,0 0,0 0,-50 25,0 0,-50 50,0 0,0 50,0 0,-25 50,0 0,25 25,0 0,0 25,0 0,25 50,0 0,0 25,0 0,25 25,0 0,25-25,0 0,0 0,0 0,0-25,0 0,25 0,0 0,25-25,0 0,0 0,0 0,25-50,0 0,0 25,0 0,0-25,0 0,-25 0,0 0,25 0,0 0,-25 0,0 0,25 0,0 0,-25 0,0 0,0 25,0 0,25 0,0 0,0 0,0 0,0 0,0 0,0 0,0 0,25 25,0 0,-25 0,0 0,25 0,0 0,-25 0,0 0,25-25,0 0,-25 25,0 0,0-25,0 0,0 25,0 0,-25-25,0 0,0-25,0 0,0 25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50850 15200,'0'-100,"-25"50,0 0,25 25,0 0,0 75,0 0,-25 25,0 0,25 50,0 0,0-25,0 0,0 50,0 0,0-50,0 0,0 0,0 0,25-25,0 0,0-50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52550 16600,'-50'0,"50"-25,0 0,0 0,0 0,-25 25,0 0,25-25,0 0,25 25,0 0,0 0,0 0,0 0,0 0,0 0,0 0,25 0,0 0,0 0,0 0,0-25,0 0,0 25,0 0,25-25,0 0,-25 25,0 0,0 0,0 0,0 0,0 0,-25 0,0 0,0 0,0 0,-50 0,0 0,25-25,0 0,-50 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43150 33700,'50'0,"-25"25,0 0,-25 0,0 0,25 0,0 0,0 0,0 0,0 0,0 0,0 0,0 0,0 0,0 0,0 0,0 0,25 0,0 0,0-25,0 0,0 25,0 0,0-25,0 0,25 0,0 0,-25 0,0 0,0 0,0 0,25-25,0 0,-25 25,0 0,25-25,0 0,0 25,0 0,0 0,0 0,0 0,0 0,25 0,0 0,0 0,0 0,-25 0,0 0,0-25,0 0,-25 25,0 0,0 0,0 0,0 0,0 0,0 0,0 0,-25 0,0 0,0 0,0 0,25 0,0 0,-25 25,0 0,0 0,0 0,25 0,0 0,0-25,0 0,-25 25,0 0,25 0,0 0,0-25,0 0,-25 25,0 0,50 0,0 0,-25-25,0 0,25 25,0 0,25-25,0 0,-25 0,0 0,25 0,0 0,0-25,0 0,0-25,0 0,0 25,0 0,-25-25,0 0,25 25,0 0,0 0,0 0,0 25,0 0,0-25,0 0,0 25,0 0,0 0,0 0,-25 0,0 0,0 25,0 0,-25 0,0 0,0-25,0 0,25 25,0 0,-25 0,0 0,0 0,0 0,0-25,0 0,0 25,0 0,25-25,0 0,0 0,0 0,0 0,0 0,25 0,0 0,-25 0,0 0,0 0,0 0,25 0,0 0,-25 0,0 0,0 0,0 0,0 0,0 0,0-25,0 0,0 0,0 0,25 0,0 0,-25 25,0 0,25-25,0 0,-25 25,0 0,25-25,0 0,0 25,0 0,-25 0,0 0,25 0,0 0,-25 25,0 0,25-25,0 0,0 0,0 0,0 25,0 0,0-25,0 0,25 25,0 0,0-25,0 0,0 0,0 0,0 0,0 0,-25 0,0 0,25 0,0 0,-50 0,0 0,25 0,0 0,-25-25,0 0,0 25,0 0,25 0,0 0,-25-25,0 0,25 25,0 0,-25 0,0 0,25-25,0 0,0 25,0 0,-25 0,0 0,0-25,0 0,-25 25,0 0,25 0,0 0,-25 0,0 0,25 0,0 0,0 0,0 0,-25 0,0 0,25 0,0 0,25 0,0 0,-25 0,0 0,25 0,0 0,-25 25,0 0,25-25,0 0,0 0,0 0,0 25,0 0,0 0,0 0,-25 0,0 0,-25-25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51900 16800,'-50'0,"25"0,0 0,75 0,0 0,0 0,0 0,50-25,0 0,-25 0,0 0,50-25,0 0,-25 0,0 0,0 25,0 0,0-25,0 0,25 25,0 0,-25 0,0 0,-25 0,0 0,0 0,0 0,-50 25,0 0,0 0,0 0,-25-25,0 0,-25 25,0 0,-25 0,0 0,0 25,0 0,25-25,0 0,0 25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53350 16300,'-50'0,"50"25,0 0,-25-25,0 0,25 25,0 0,0 25,0 0,0 25,0 0,0 0,0 0,25 50,0 0,0 25,0 0,0 0,0 0,0 0,0 0,0-25,0 0,0-25,0 0,0-25,0 0,0 0,0 0,-25-50,0 0,0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44400 41800,'-50'0,"50"-25,0 0,0 0,0 0,-25 25,0 0,25-25,0 0,0 0,0 0,-25 0,0 0,25 75,0 0,0 25,0 0,25 0,0 0,-25 50,0 0,0 0,0 0,25 0,0 0,-25 25,0 0,25-25,0 0,0 0,0 0,0 0,0 0,0-50,0 0,25-25,0 0,-50-25,0 0,25-25,0 0,0 0,0 0,25 0,0 0,0-75,0 0,0 0,0 0,25-75,0 0,-25 0,0 0,25-75,0 0,0 0,0 0,-25 50,0 0,-25-25,0 0,0 50,0 0,-25 25,0 0,0 25,0 0,-25 25,0 0,-25 50,0 0,-25 25,0 0,-25 0,0 0,0 50,0 0,0 25,0 0,25 0,0 0,0 25,0 0,25-25,0 0,25 0,0 0,0 0,0 0,25 0,0 0,0-25,0 0,0-25,0 0,25 0,0 0,25-25,0 0,-25 25,0 0,25-25,0 0,-25 0,0 0,0 25,0 0,0-25,0 0,-25 25,0 0,25 0,0 0,0 25,0 0,25 0,0 0,-25 0,0 0,25 0,0 0,25 25,0 0,-25-25,0 0,0 25,0 0,0 0,0 0,0-25,0 0,0 25,0 0,0-25,0 0,-25 25,0 0,25-25,0 0,-50-25,0 0,25 0,0 0,0-25,0 0,-25-50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46300 39750,'50'0,"-50"25,0 0,25 0,0 0,0 0,0 0,25 25,0 0,-25 25,0 0,25 25,0 0,0-25,0 0,-25 50,0 0,50-25,0 0,-25 25,0 0,0-25,0 0,25 25,0 0,-25-25,0 0,0-25,0 0,-25-25,0 0,0-25,0 0,0-25,0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47750 40650,'0'-100,"-25"50,0 0,25 0,0 0,-25 0,0 0,-25 50,0 0,0 75,0 0,0 0,0 0,-25 25,0 0,0 0,0 0,0 0,0 0,0-25,0 0,25 25,0 0,-25-50,0 0,50-25,0 0,-25 0,0 0,25-25,0 0,0-25,0 0,25 0,0 0,-25-25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46200 41050,'50'-100,"-50"75,0 0,25 25,0 0,0-25,0 0,25 25,0 0,-25 0,0 0,25 0,0 0,0 0,0 0,0 0,0 0,25 0,0 0,-25 0,0 0,25 0,0 0,-25 25,0 0,25 0,0 0,0 25,0 0,-50-50,0 0,25 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48950 42400,'100'0,"-75"0,0 0,0 0,0 0,0 0,0 0,25 0,0 0,0-25,0 0,25 25,0 0,-25 0,0 0,25 0,0 0,-25 0,0 0,0 0,0 0,0 0,0 0,0 0,0 0,-25 0,0 0,0 25,0 0,-25 25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48950 43600,'100'0,"-25"-25,0 0,0 0,0 0,25-25,0 0,0 50,0 0,-25-25,0 0,0 25,0 0,0 0,0 0,-25 25,0 0,0-25,0 0,25 25,0 0,-25-25,0 0,0 25,0 0,0-25,0 0,0 0,0 0,-25-25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51200 41350,'50'0,"-25"0,0 0,50 0,0 0,0 0,0 0,25 25,0 0,0-25,0 0,0 0,0 0,-25 0,0 0,0 0,0 0,0 0,0 0,-25 0,0 0,0 0,0 0,-25 0,0 0,0 0,0 0,-25-25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52350 41450,'0'50,"0"0,0 0,0 0,0 0,25 0,0 0,0 25,0 0,0 25,0 0,0 0,0 0,0 25,0 0,0 25,0 0,0 0,0 0,-25 0,0 0,0-25,0 0,0 0,0 0,0-25,0 0,-25-25,0 0,-25 0,0 0,0-25,0 0,0-25,0 0,0 0,0 0,-25-25,0 0,25 0,0 0,0-50,0 0,0 0,0 0,25-25,0 0,0 0,0 0,0-25,0 0,0 25,0 0,25 0,0 0,0 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18350 56200,'-50'0,"75"0,0 0,25 0,0 0,0 0,0 0,-25 25,0 0,25 0,0 0,-25 25,0 0,-25-25,0 0,25-25,0 0,0 50,0 0,-25-25,0 0,25 0,0 0,25 25,0 0,-25 0,0 0,25 0,0 0,0-25,0 0,0 0,0 0,0 25,0 0,-25-50,0 0,0 0,0 0,25 0,0 0,-25 25,0 0,25-25,0 0,0 0,0 0,-25 0,0 0,25-25,0 0,-25-25,0 0,25 25,0 0,-25 25,0 0,0-50,0 0,0 25,0 0,0 0,0 0,0 0,0 0,25 0,0 0,-25 0,0 0,0 25,0 0,0-25,0 0,0 25,0 0,0 0,0 0,0-25,0 0,0 25,0 0,0 0,0 0,0 25,0 0,0-25,0 0,25 25,0 0,-25-25,0 0,25 25,0 0,-25 0,0 0,0-25,0 0,0 0,0 0,50 25,0 0,0-25,0 0,-50 25,0 0,25-25,0 0,25 0,0 0,-50 25,0 0,50-25,0 0,-50 0,0 0,0 0,0 0,0 25,0 0,0-25,0 0,0 0,0 0,50 0,0 0,-50 0,0 0,25 0,0 0,-25 0,0 0,0-25,0 0,0 25,0 0,0 0,0 0,0 0,0 0,0-25,0 0,0 25,0 0,0 0,0 0,0-25,0 0,0 25,0 0,0 0,0 0,25 0,0 0,-25 0,0 0,25-25,0 0,-25 25,0 0,25 0,0 0,0 0,0 0,-25-25,0 0,25 25,0 0,0 0,0 0,-25 0,0 0,0 0,0 0,25 0,0 0,-25 0,0 0,0 0,0 0,25 0,0 0,-25 0,0 0,0 0,0 0,25 0,0 0,-25 0,0 0,0 0,0 0,25 25,0 0,-25-25,0 0,0 0,0 0,25 0,0 0,-25 25,0 0,25-25,0 0,25 25,0 0,-50-25,0 0,50 25,0 0,0 0,0 0,-25 0,0 0,25 0,0 0,-50 0,0 0,0-25,0 0,25 25,0 0,0-25,0 0,-25 0,0 0,25 0,0 0,25 0,0 0,-50 0,0 0,0 0,0 0,25 0,0 0,25-25,0 0,-25-25,0 0,-25 50,0 0,0-25,0 0,25 0,0 0,-25 0,0 0,0 0,0 0,25 0,0 0,0 25,0 0,0-25,0 0,0 25,0 0,0 0,0 0,0 0,0 0,-25 0,0 0,0 0,0 0,0 0,0 0,0 0,0 0,0 0,0 0,0 0,0 0,25 0,0 0,0 25,0 0,0-25,0 0,0 25,0 0,-25-25,0 0,0 0,0 0,0 25,0 0,0-25,0 0,0 0,0 0,0 0,0 0,0 25,0 0,25-25,0 0,-25 0,0 0,25 0,0 0,-25 0,0 0,25 0,0 0,-25 0,0 0,0 0,0 0,25 0,0 0,-25 0,0 0,50 0,0 0,-50 0,0 0,0-25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54400 41800,'0'100,"0"-75,0 0,25 50,0 0,0 0,0 0,0 0,0 0,25 50,0 0,0 0,0 0,-25 25,0 0,25-25,0 0,-25-25,0 0,25-25,0 0,-25-25,0 0,25-25,0 0,-25-25,0 0,25 0,0 0,0-100,0 0,0-25,0 0,25-50,0 0,0-50,0 0,-25 50,0 0,-25-25,0 0,0 25,0 0,-25 25,0 0,0 25,0 0,-25 75,0 0,-50 0,0 0,0 50,0 0,0 25,0 0,-25 75,0 0,0 0,0 0,25 50,0 0,-25-25,0 0,50-25,0 0,0 0,0 0,25-50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55350 42300,'50'0,"-25"0,0 0,0 0,0 0,0 0,0 0,-25 25,0 0,25 0,0 0,-25 25,0 0,25 0,0 0,0 0,0 0,0 25,0 0,0-25,0 0,0 0,0 0,25 0,0 0,0 0,0 0,25 25,0 0,-25 0,0 0,25 0,0 0,-25 0,0 0,0 0,0 0,0-50,0 0,-25 0,0 0,0-50,0 0,-25-25,0 0,0 25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57000 40250,'0'50,"0"0,0 0,0 0,0 0,0 0,0 0,-25 0,0 0,0 50,0 0,0 0,0 0,0 0,0 0,0 0,0 0,0-50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57350 43000,'50'0,"-25"0,0 0,25 0,0 0,50 0,0 0,-25 0,0 0,25 0,0 0,-25 0,0 0,25 0,0 0,-25 0,0 0,0 0,0 0,0 0,0 0,-25 0,0 0,-25 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58350 42200,'0'50,"0"0,0 0,0-25,0 0,0 50,0 0,0 25,0 0,0 0,0 0,-25 25,0 0,25 0,0 0,0-25,0 0,0-25,0 0,25 0,0 0,25-50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60850 40600,'0'100,"0"-50,0 0,0 50,0 0,0 0,0 0,0 50,0 0,0 0,0 0,0 0,0 0,0 25,0 0,0 0,0 0,25-50,0 0,-25 0,0 0,0-25,0 0,25-25,0 0,0-25,0 0,0 0,0 0,0-50,0 0,0-25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62150 42000,'-50'0,"0"0,0 0,25 25,0 0,-25 0,0 0,-25 25,0 0,25 0,0 0,-25 0,0 0,0 25,0 0,0-25,0 0,25 0,0 0,25-25,0 0,0 0,0 0,50-25,0 0,25 0,0 0,-25 0,0 0,25 0,0 0,0 25,0 0,0 0,0 0,0 0,0 0,0 25,0 0,25-25,0 0,-25 25,0 0,25-25,0 0,-25 25,0 0,-25-50,0 0,0 0,0 0,0 0,0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62800 40400,'0'50,"-25"-25,0 0,0 50,0 0,-25 0,0 0,25 0,0 0,-25 25,0 0,25-25,0 0,25 0,0 0,-25-25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63750 41700,'0'50,"0"0,0 0,-25 0,0 0,25 0,0 0,0 25,0 0,25 25,0 0,-25 0,0 0,25 0,0 0,0 0,0 0,0 0,0 0,25-25,0 0,0 0,0 0,0-25,0 0,0-25,0 0,25 0,0 0,-25-25,0 0,25-50,0 0,0-25,0 0,0 0,0 0,0-25,0 0,-25-25,0 0,0-25,0 0,0 0,0 0,-25-50,0 0,-25 25,0 0,0 0,0 0,0 25,0 0,-25 50,0 0,-25 50,0 0,-50 25,0 0,25 25,0 0,-50 50,0 0,0 25,0 0,0 25,0 0,75-75,0 0,-25 50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64550 41800,'100'0,"-50"25,0 0,-25 0,0 0,25 25,0 0,-25-25,0 0,0 50,0 0,0-25,0 0,25 50,0 0,-25-25,0 0,25 0,0 0,-25 0,0 0,25 0,0 0,0-25,0 0,-25 0,0 0,0-25,0 0,0-25,0 0,-25 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35700 56800,'0'50,"25"-50,0 0,0 25,0 0,0 0,0 0,-25 0,0 0,50 0,0 0,-25 25,0 0,0 0,0 0,0 25,0 0,0 0,0 0,0-50,0 0,0 0,0 0,25 25,0 0,0 0,0 0,0-25,0 0,0 0,0 0,0-25,0 0,25 0,0 0,-50 0,0 0,25 0,0 0,25-50,0 0,-25 25,0 0,0 0,0 0,25-50,0 0,25 25,0 0,-25 0,0 0,25 0,0 0,-50 25,0 0,0 0,0 0,50 0,0 0,-25 0,0 0,-25 25,0 0,50-25,0 0,0 25,0 0,0 0,0 0,0 0,0 0,-50 0,0 0,-25 25,0 0,75 0,0 0,-25 0,0 0,25 0,0 0,-75 0,0 0,25 0,0 0,25 0,0 0,-25-25,0 0,75 50,0 0,-25 0,0 0,25-25,0 0,0 0,0 0,-25 0,0 0,0 0,0 0,0-25,0 0,25 0,0 0,0 0,0 0,25-25,0 0,-75 0,0 0,0 0,0 0,75-25,0 0,0 25,0 0,-25-25,0 0,-75 25,0 0,25 0,0 0,50 0,0 0,25-25,0 0,0 50,0 0,-25-25,0 0,25 25,0 0,-25-25,0 0,0 25,0 0,-25 0,0 0,25 0,0 0,50 0,0 0,-125 0,0 0,50 0,0 0,50 25,0 0,-25 0,0 0,0 0,0 0,-25 0,0 0,0 0,0 0,0 0,0 0,0-25,0 0,0 25,0 0,25-25,0 0,-25 25,0 0,25-25,0 0,-25 25,0 0,-25-25,0 0,25 25,0 0,-25-25,0 0,25 0,0 0,-25 0,0 0,25 0,0 0,25 0,0 0,-75 0,0 0,0 0,0 0,75 0,0 0,-25 0,0 0,0 0,0 0,0 25,0 0,-25 0,0 0,-25 0,0 0,50 0,0 0,0 0,0 0,25 25,0 0,25-25,0 0,25-25,0 0,25-25,0 0,50-50,0 0,-125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44850 48650,'-50'0,"50"25,0 0,-25 25,0 0,25 50,0 0,0-25,0 0,0 75,0 0,0 50,0 0,25-25,0 0,0 0,0 0,25-50,0 0,25 0,0 0,-25-75,0 0,25-25,0 0,0-25,0 0,0-50,0 0,25-25,0 0,-25-50,0 0,25-50,0 0,-25 25,0 0,-25-25,0 0,-25 0,0 0,0 0,0 0,-25 25,0 0,-25 25,0 0,0 25,0 0,-25 25,0 0,-25 25,0 0,-25 25,0 0,25 25,0 0,-25 0,0 0,0 50,0 0,25 25,0 0,0 0,0 0,25 0,0 0,25 0,0 0,0-50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45500 49000,'100'50,"-50"-25,0 0,-25 0,0 0,0 0,0 0,0 25,0 0,0 0,0 0,0 0,0 0,0 25,0 0,0 25,0 0,25-25,0 0,-25 25,0 0,25-25,0 0,0 25,0 0,-25-50,0 0,25 25,0 0,0 0,0 0,-25-25,0 0,0-25,0 0,0 0,0 0,0-25,0 0,0 0,0 0,-25-50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46600 46800,'50'50,"-50"-25,0 0,0 0,0 0,25 0,0 0,0 50,0 0,25 0,0 0,0 25,0 0,25 25,0 0,0 0,0 0,25-25,0 0,-25 0,0 0,0-50,0 0,-25 25,0 0,0-25,0 0,0-25,0 0,-25-25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48200 47050,'-50'-50,"25"50,0 0,0 0,0 0,-25 50,0 0,-25 25,0 0,25 25,0 0,-25 0,0 0,-25-25,0 0,25 25,0 0,0 0,0 0,0-25,0 0,0 0,0 0,0-25,0 0,25-25,0 0,0-25,0 0,25 0,0 0,0-25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46250 48150,'0'-100,"0"75,0 0,25 25,0 0,0-25,0 0,25 25,0 0,0 0,0 0,0 0,0 0,50 0,0 0,0 0,0 0,25 0,0 0,-25 0,0 0,25 0,0 0,-25 0,0 0,25-25,0 0,-25 25,0 0,-25-25,0 0,-25 25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49750 49550,'50'0,"-25"0,0 0,0 0,0 0,25 0,0 0,-25 0,0 0,25 0,0 0,-25 0,0 0,25 0,0 0,-25 0,0 0,0 25,0 0,25-25,0 0,-25 0,0 0,0 0,0 0,0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49600 50400,'-50'50,"25"-25,0 0,75-25,0 0,0 0,0 0,50 0,0 0,-25 0,0 0,0 0,0 0,0-25,0 0,-25 25,0 0,25 0,0 0,-50 0,0 0,25 0,0 0,0 0,0 0,-25 0,0 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53400 48550,'0'50,"-25"25,0 0,0 0,0 0,0 25,0 0,0 0,0 0,25 25,0 0,-25 0,0 0,25 0,0 0,0 0,0 0,0-25,0 0,0-25,0 0,0-50,0 0,25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52350 48100,'0'-50,"-25"50,0 0,0 0,0 0,75 25,0 0,25-25,0 0,0 25,0 0,25 0,0 0,0 0,0 0,75 0,0 0,-25 0,0 0,25 0,0 0,0 0,0 0,-50 25,0 0,-25-25,0 0,-25 25,0 0,-25 0,0 0,-50 0,0 0,0 50,0 0,-50 25,0 0,-50 25,0 0,-25 25,0 0,-50-25,0 0,25 25,0 0,0-50,0 0,25 0,0 0,25-50,0 0,50-50,0 0,0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53200 48300,'0'-50,"0"25,0 0,0 75,0 0,0 0,0 0,0 0,0 0,0 25,0 0,0 25,0 0,25 25,0 0,-25-25,0 0,0 0,0 0,0 25,0 0,0-25,0 0,0 25,0 0,0 0,0 0,-25-25,0 0,0 25,0 0,25 0,0 0,0-25,0 0,-25 0,0 0,25-50,0 0,0-25,0 0,25-25,0 0,0-25,0 0,-25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15600 38800,'0'50,"25"-50,0 0,25 0,0 0,0 0,0 0,-25 0,0 0,0 25,0 0,0 0,0 0,-25 0,0 0,0 25,0 0,25 0,0 0,-25 0,0 0,25-25,0 0,0 0,0 0,25 25,0 0,0-50,0 0,0 25,0 0,0 0,0 0,-25 0,0 0,25 0,0 0,0 0,0 0,0-25,0 0,0 0,0 0,0 0,0 0,0-25,0 0,0 0,0 0,25 0,0 0,-25 25,0 0,0-25,0 0,0 25,0 0,0 0,0 0,0 25,0 0,-25-25,0 0,0 25,0 0,0 0,0 0,0-25,0 0,25 0,0 0,-25 0,0 0,25 0,0 0,0 0,0 0,0 0,0 0,0 0,0 0,0 0,0 0,-25 0,0 0,25 0,0 0,0 0,0 0,0 0,0 0,-25 0,0 0,25 25,0 0,0-25,0 0,-25 25,0 0,25 0,0 0,-25 0,0 0,0 0,0 0,25 25,0 0,-25-25,0 0,25 0,0 0,0 0,0 0,-25 0,0 0,25-25,0 0,0 25,0 0,0-25,0 0,0 0,0 0,0 0,0 0,0-50,0 0,-25 25,0 0,25 0,0 0,0 0,0 0,0-25,0 0,25 25,0 0,0-25,0 0,25 0,0 0,-25 25,0 0,0 25,0 0,0-25,0 0,-25 25,0 0,0 0,0 0,0 0,0 0,0 25,0 0,-25 0,0 0,25-25,0 0,-25 25,0 0,0-25,0 0,25 25,0 0,0 0,0 0,-25-25,0 0,0 25,0 0,0-25,0 0,25 0,0 0,-25 0,0 0,0 0,0 0,25 0,0 0,-25 0,0 0,25 0,0 0,-25 0,0 0,0 25,0 0,25-25,0 0,-25 0,0 0,25 0,0 0,0 0,0 0,-25 0,0 0,0 0,0 0,25 25,0 0,-25-25,0 0,25 0,0 0,-25 0,0 0,25 25,0 0,-25-25,0 0,25 0,0 0,-25 0,0 0,25 0,0 0,0 0,0 0,0 0,0 0,0 0,0 0,-25 0,0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57000 47750,'0'-50,"-25"50,0 0,25-25,0 0,-25 25,0 0,0 0,0 0,0 0,0 0,0 25,0 0,-25 25,0 0,25 25,0 0,-25-25,0 0,25 50,0 0,25 0,0 0,-25 0,0 0,25 50,0 0,0 25,0 0,0 0,0 0,0 25,0 0,25 0,0 0,-25-50,0 0,50-25,0 0,0-25,0 0,-25-50,0 0,25-25,0 0,0-25,0 0,0 0,0 0,0-50,0 0,-25-25,0 0,0 25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57600 49350,'0'-50,"0"25,0 0,0 50,0 0,0 50,0 0,0 25,0 0,25 0,0 0,0 0,0 0,-25 0,0 0,50 0,0 0,-25-25,0 0,0 0,0 0,25-25,0 0,0-25,0 0,-25 0,0 0,25-25,0 0,-25 0,0 0,25-50,0 0,0-50,0 0,0-25,0 0,0 0,0 0,0-50,0 0,-25 25,0 0,-25-25,0 0,0 25,0 0,0 25,0 0,-50 50,0 0,0 25,0 0,-25 25,0 0,0 25,0 0,-25 0,0 0,25 25,0 0,0 25,0 0,0 25,0 0,25 0,0 0,0 0,0 0,25-25,0 0,25 0,0 0,0 25,0 0,0-50,0 0,0 25,0 0,50-25,0 0,-25 0,0 0,25-25,0 0,-25 25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57900 49550,'50'50,"-25"-50,0 0,-25 25,0 0,25 0,0 0,-25 0,0 0,25-25,0 0,0 25,0 0,0 0,0 0,0 25,0 0,0-25,0 0,25 0,0 0,0 0,0 0,-25 25,0 0,25-25,0 0,0 25,0 0,-25 0,0 0,25-25,0 0,-25 25,0 0,25 0,0 0,-25-25,0 0,0 0,0 0,-25 25,0 0,25-25,0 0,-25 0,0 0,25-25,0 0,-25 25,0 0,25-25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59650 49500,'100'0,"-50"-25,0 0,25 25,0 0,0-25,0 0,0 0,0 0,25 25,0 0,-25-25,0 0,0 25,0 0,-25 0,0 0,-25 0,0 0,0 25,0 0,-25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60550 48450,'50'50,"-50"0,0 0,0 25,0 0,25 25,0 0,-25 50,0 0,-25 0,0 0,0 0,0 0,0 0,0 0,25-25,0 0,0 0,0 0,0-25,0 0,25-50,0 0,-25-25,0 0,25-25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62100 48700,'0'100,"0"-50,0 0,0 50,0 0,0 0,0 0,25 0,0 0,0 0,0 0,0 25,0 0,0-25,0 0,25 0,0 0,0-25,0 0,0-25,0 0,25-25,0 0,-25-25,0 0,25-25,0 0,-25-25,0 0,0-25,0 0,25-25,0 0,-50 0,0 0,25-25,0 0,-25-25,0 0,-25-25,0 0,0 25,0 0,-25-25,0 0,-25 50,0 0,0 25,0 0,-25 50,0 0,0 25,0 0,-25 25,0 0,0 50,0 0,25 25,0 0,0 25,0 0,0-25,0 0,25 0,0 0,0-25,0 0,25-25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62650 49150,'50'0,"-25"0,0 0,0 25,0 0,0 0,0 0,25 25,0 0,-25-25,0 0,0 25,0 0,25 0,0 0,0 25,0 0,0 0,0 0,0-25,0 0,0 25,0 0,0 0,0 0,0 0,0 0,0-25,0 0,-25-25,0 0,25 0,0 0,-25-25,0 0,0 0,0 0,0-25,0 0,0-25,0 0,0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63850 46950,'0'-100,"0"75,0 0,0 50,0 0,25 25,0 0,-25 25,0 0,0-50,0 0,0 0,0 0,25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64950 47000,'50'0,"0"25,0 0,-25 0,0 0,25 25,0 0,0 25,0 0,-25 25,0 0,0 0,0 0,25 25,0 0,-25 25,0 0,-25 0,0 0,0 0,0 0,0 25,0 0,-50 0,0 0,-25 25,0 0,-25-50,0 0,50-50,0 0,-25-25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48100 55750,'50'0,"0"0,0 0,0 0,0 0,25 0,0 0,-25 0,0 0,25 25,0 0,0-25,0 0,25 0,0 0,-25 0,0 0,-25 0,0 0,-25 0,0 0,0 25,0 0,-25 0,0 0,0 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35350 36000,'50'0,"-25"-25,0 0,0 25,0 0,0 0,0 0,0 0,0 0,0 25,0 0,25 0,0 0,-25-25,0 0,0 25,0 0,0-25,0 0,0 25,0 0,0 0,0 0,0 0,0 0,-25 25,0 0,0 25,0 0,-25-25,0 0,-25 25,0 0,25 0,0 0,-25-25,0 0,0 0,0 0,25 0,0 0,0-25,0 0,50-25,0 0,0 0,0 0,0 0,0 0,0 0,0 0,0 0,0 0,0 0,0 0,25 0,0 0,-25 0,0 0,25 0,0 0,25 0,0 0,-25 0,0 0,-25 0,0 0,0 0,0 0,-25 25,0 0,0 0,0 0,-50 25,0 0,-25 0,0 0,0 25,0 0,-25-25,0 0,0 25,0 0,0-25,0 0,-25 25,0 0,25-50,0 0,25 25,0 0,50-50,0 0,0 25,0 0,75-25,0 0,25-25,0 0,25 0,0 0,0-25,0 0,0-25,0 0,0 25,0 0,0-25,0 0,0 25,0 0,25 0,0 0,-50 25,0 0,0 25,0 0,-25-25,0 0,-25 25,0 0,0 0,0 0,-25 25,0 0,0 0,0 0,-25 25,0 0,0 0,0 0,25 0,0 0,0-25,0 0,-25 25,0 0,25-25,0 0,0 0,0 0,0 0,0 0,-25-25,0 0,-25 0,0 0,25-25,0 0,-50 0,0 0,25 0,0 0,0-25,0 0,0 0,0 0,25 0,0 0,-25 25,0 0,25 0,0 0,25 50,0 0,25 0,0 0,-25 25,0 0,25-25,0 0,-25 25,0 0,25 0,0 0,-25 0,0 0,0 50,0 0,25-25,0 0,-25 25,0 0,25 0,0 0,0 0,0 0,0 0,0 0,-25-25,0 0,0-50,0 0,0 25,0 0,0-25,0 0,-50 0,0 0,25-25,0 0,-25 0,0 0,-25 0,0 0,25-25,0 0,-50-25,0 0,25-50,0 0,0 0,0 0,-25-50,0 0,0 0,0 0,25 0,0 0,25 50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48200 57450,'-50'0,"75"0,0 0,25-25,0 0,0 0,0 0,0 25,0 0,25 0,0 0,25-25,0 0,-25 25,0 0,50 0,0 0,0 25,0 0,0 0,0 0,0-25,0 0,-25 0,0 0,-25-25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51150 56150,'0'-50,"0"0,0 0,0 25,0 0,0 0,0 0,0 75,0 0,0 25,0 0,0 25,0 0,25 0,0 0,-25 25,0 0,25 0,0 0,-25 0,0 0,25-25,0 0,-25 0,0 0,0-50,0 0,0-25,0 0,-25-100,0 0,-25 25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50800 55050,'0'-50,"25"25,0 0,0 25,0 0,25 0,0 0,0 0,0 0,0 0,0 0,50 25,0 0,0-25,0 0,0 25,0 0,-25 0,0 0,25 25,0 0,-25 25,0 0,-25 0,0 0,0 25,0 0,0 0,0 0,-50 0,0 0,25 25,0 0,-50 25,0 0,-25 0,0 0,-25 25,0 0,-25-25,0 0,25 0,0 0,0-25,0 0,25-50,0 0,0-50,0 0,25 0,0 0,25-75,0 0,0-25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52750 56350,'50'-50,"-25"25,0 0,0 25,0 0,0 0,0 0,0-25,0 0,0 50,0 0,25 50,0 0,-25 0,0 0,25 50,0 0,-25-25,0 0,25 25,0 0,-25 0,0 0,0-25,0 0,25-50,0 0,-25 0,0 0,25-25,0 0,0-25,0 0,-25-50,0 0,25-50,0 0,25-50,0 0,-25-50,0 0,0 0,0 0,-25 0,0 0,-25 0,0 0,0 0,0 0,-25 25,0 0,0 50,0 0,0 75,0 0,-25 0,0 0,0 50,0 0,0 0,0 0,0 50,0 0,-25 25,0 0,0 50,0 0,0 0,0 0,25 0,0 0,0 0,0 0,0 0,0 0,25 0,0 0,25-50,0 0,0-50,0 0,-25 25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53500 56700,'50'0,"-25"0,0 0,0 25,0 0,0 0,0 0,0 0,0 0,0 25,0 0,0-25,0 0,25 25,0 0,0 0,0 0,0 0,0 0,0 0,0 0,0 0,0 0,25 0,0 0,-25 25,0 0,0-25,0 0,0 0,0 0,-25-25,0 0,0-25,0 0,0 25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55300 56700,'50'0,"-25"0,0 0,0-25,0 0,25 25,0 0,0-25,0 0,0 25,0 0,25 0,0 0,25 0,0 0,-25-25,0 0,50 25,0 0,-50 0,0 0,25 0,0 0,-25-25,0 0,-25 25,0 0,-25 0,0 0,0 0,0 0,-50-25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56350 55700,'0'-50,"25"75,0 0,-25 25,0 0,0 0,0 0,25 50,0 0,-25-25,0 0,0 50,0 0,0-25,0 0,0 0,0 0,0 0,0 0,0-25,0 0,0 25,0 0,25-50,0 0,0 0,0 0,0-25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58850 55200,'0'50,"-25"0,0 0,25 0,0 0,0 25,0 0,0 25,0 0,0 0,0 0,0 25,0 0,0 25,0 0,0-25,0 0,0-25,0 0,25-25,0 0,-25-50,0 0,0 0,0 0,0-75,0 0,0-50,0 0,-25 50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58150 54750,'50'0,"0"0,0 0,25 25,0 0,0 0,0 0,0 0,0 0,25 0,0 0,-25 25,0 0,0 0,0 0,0 25,0 0,0 0,0 0,-25 25,0 0,-25-25,0 0,-25 25,0 0,0 0,0 0,-25 0,0 0,-25 0,0 0,-25 0,0 0,0 0,0 0,25 0,0 0,0-25,0 0,0-25,0 0,25-25,0 0,0 0,0 0,0-25,0 0,25-50,0 0,25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60400 55600,'50'-50,"-25"50,0 0,0 0,0 0,0 50,0 0,-25 25,0 0,25 25,0 0,-25 0,0 0,25 25,0 0,0 0,0 0,0 0,0 0,25 0,0 0,0-25,0 0,0-50,0 0,-25-25,0 0,50-25,0 0,-25-25,0 0,0-75,0 0,25-25,0 0,0-50,0 0,-25 25,0 0,-25-25,0 0,-25 0,0 0,0 0,0 0,-50 0,0 0,-25 25,0 0,0 25,0 0,0 50,0 0,-25 50,0 0,25 25,0 0,-25 50,0 0,25 0,0 0,0 50,0 0,25 0,0 0,0 0,0 0,50 0,0 0,0-25,0 0,0-25,0 0,25 0,0 0,25 0,0 0,25-50,0 0,-25 25,0 0,25 0,0 0,-50-25,0 0,25 25,0 0,-25-25,0 0,-25 25,0 0,25 0,0 0,0-25,0 0,-25 25,0 0,25 25,0 0,0-25,0 0,0 0,0 0,0 25,0 0,0 0,0 0,25-25,0 0,0 50,0 0,0-25,0 0,0 0,0 0,25 25,0 0,0 0,0 0,-25 0,0 0,25-25,0 0,0 25,0 0,-25-50,0 0,-25 0,0 0,0 0,0 0,0-25,0 0,-25-25,0 0,25-25,0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45400 37100,'-50'0,"25"0,0 0,0 0,0 0,25 25,0 0,0 0,0 0,25 25,0 0,0-25,0 0,0 0,0 0,0 0,0 0,0 0,0 0,0 0,0 0,25 0,0 0,0 0,0 0,0 0,0 0,25 0,0 0,-25-25,0 0,25 25,0 0,-25-25,0 0,0 0,0 0,0 0,0 0,0 0,0 0,0 25,0 0,0-25,0 0,0 0,0 0,25 0,0 0,-25-25,0 0,25 0,0 0,0 0,0 0,0 0,0 0,-25 25,0 0,0-25,0 0,0 25,0 0,-25 0,0 0,25 25,0 0,-25-25,0 0,0 0,0 0,25 25,0 0,0-25,0 0,0-25,0 0,-25 0,0 0,50 0,0 0,-25 25,0 0,0 0,0 0,0 0,0 0,25 0,0 0,-25 0,0 0,-25 25,0 0,25 0,0 0,-25 0,0 0,0-25,0 0,0 25,0 0,-25 0,0 0,25-25,0 0,0 25,0 0,0-25,0 0,25 25,0 0,-25-25,0 0,0 0,0 0,0 25,0 0,0-25,0 0,25 0,0 0,-25 0,0 0,25 25,0 0,-25-25,0 0,25 0,0 0,25 0,0 0,0 0,0 0,0-25,0 0,25 25,0 0,25-25,0 0,25 25,0 0,-75 0,0 0,0-25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36850 35650,'100'-50,"-50"25,0 0,0 0,0 0,25 0,0 0,-25 25,0 0,-25 0,0 0,0 0,0 0,0 25,0 0,-25 25,0 0,25 0,0 0,-25 0,0 0,-25 25,0 0,25 0,0 0,-25 0,0 0,0 25,0 0,25-25,0 0,-25-25,0 0,0-25,0 0,25 0,0 0,-25 0,0 0,25 0,0 0,-25-25,0 0,0 0,0 0,0 25,0 0,0-25,0 0,0 0,0 0,50 25,0 0,0 0,0 0,0 0,0 0,25 25,0 0,-25 0,0 0,0 0,0 0,0 25,0 0,0-25,0 0,0 25,0 0,-25 0,0 0,0 0,0 0,0 0,0 0,0 0,0 0,0-50,0 0,0 0,0 0,0 0,0 0,0-100,0 0,-25-25,0 0,25-25,0 0,0 25,0 0,0 0,0 0,0 0,0 0,25 25,0 0,0 25,0 0,0 0,0 0,25 0,0 0,-25 25,0 0,0 0,0 0,0 25,0 0,0 0,0 0,0 0,0 0,0 0,0 0,0 25,0 0,0 25,0 0,0 0,0 0,0 25,0 0,0 0,0 0,25 0,0 0,-25 0,0 0,25 25,0 0,0-25,0 0,-25 0,0 0,0 25,0 0,0-25,0 0,-25-25,0 0,25 0,0 0,-25 0,0 0,-25-25,0 0,0-25,0 0,0 25,0 0,0-25,0 0,-25-25,0 0,-25-25,0 0,25 0,0 0,0-25,0 0,0 25,0 0,25 0,0 0,0 25,0 0,0 25,0 0,25-25,0 0,0 0,0 0,0 50,0 0,25 0,0 0,-25 0,0 0,0 0,0 0,25 0,0 0,-25 25,0 0,0 0,0 0,-25 25,0 0,-25 0,0 0,0 0,0 0,-25-25,0 0,0 0,0 0,0 0,0 0,0-50,0 0,0 0,0 0,25 0,0 0,0 0,0 0,0-50,0 0,25 0,0 0,0 25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62400 53800,'0'-50,"0"25,0 0,0 0,0 0,0 75,0 0,0 0,0 0,0 25,0 0,-25 25,0 0,25-50,0 0,-25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82050 19300,'0'-50,"0"25,0 0,0 75,0 0,0 50,0 0,-25 25,0 0,0 0,0 0,25 0,0 0,0 0,0 0,0 0,0 0,0 0,0 0,25 0,0 0,0-25,0 0,0 0,0 0,-25-25,0 0,25-50,0 0,-25 0,0 0,0-50,0 0,0-25,0 0,-25-25,0 0,0 0,0 0,0 25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81400 19700,'-50'0,"25"-50,0 0,25 25,0 0,-25 0,0 0,25 0,0 0,25 25,0 0,0 0,0 0,0 0,0 0,0 0,0 0,0 0,0 0,25 0,0 0,0-25,0 0,0 25,0 0,-25-25,0 0,25 25,0 0,-25-25,0 0,0 0,0 0,0 25,0 0,0 0,0 0,0 0,0 0,-25 25,0 0,0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82400 19150,'-50'0,"25"0,0 0,0 0,0 0,0 0,0 0,0 50,0 0,0 25,0 0,0 25,0 0,25 25,0 0,-25-75,0 0,25 100,0 0,0 0,0 0,0 50,0 0,0-25,0 0,25-25,0 0,0 0,0 0,25-25,0 0,0-75,0 0,25-25,0 0,-25-25,0 0,50-25,0 0,-25-100,0 0,50-25,0 0,-50-25,0 0,25 0,0 0,-50 0,0 0,-25 0,0 0,-25-25,0 0,0 0,0 0,-50 50,0 0,0 25,0 0,-25 75,0 0,0 0,0 0,0 50,0 0,0 0,0 0,0 50,0 0,0 25,0 0,0-25,0 0,25 25,0 0,25-25,0 0,0-25,0 0,25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82800 20150,'0'50,"0"-25,0 0,25 0,0 0,-25 25,0 0,25 0,0 0,0 25,0 0,-25 0,0 0,25 0,0 0,0 0,0 0,25 0,0 0,-25 0,0 0,0-25,0 0,25 25,0 0,0-25,0 0,0 25,0 0,0 0,0 0,-25-25,0 0,0 0,0 0,0-25,0 0,0 0,0 0,-25-75,0 0,0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84000 17550,'-50'0,"50"50,0 0,0-25,0 0,0 25,0 0,50 0,0 0,-25 0,0 0,25-25,0 0,-25 25,0 0,25 0,0 0,0 0,0 0,-25 25,0 0,25 0,0 0,-25-25,0 0,0 0,0 0,0 0,0 0,0 25,0 0,-25-25,0 0,0 25,0 0,25-25,0 0,-25 0,0 0,0-25,0 0,25 0,0 0,0-25,0 0,-25-25,0 0,25-25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85050 18000,'-50'0,"25"0,0 0,25 25,0 0,-25-25,0 0,25 25,0 0,0 0,0 0,0 0,0 0,0-50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85050 17950,'-50'50,"25"0,0 0,0 25,0 0,0 0,0 0,-25 0,0 0,25 25,0 0,-25-25,0 0,0 0,0 0,0 0,0 0,25 0,0 0,-25-50,0 0,25 25,0 0,0-50,0 0,0 0,0 0,0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83500 18700,'0'-50,"25"50,0 0,0 0,0 0,25 0,0 0,25-25,0 0,25 25,0 0,0-25,0 0,0 25,0 0,-25 0,0 0,25-25,0 0,-25 25,0 0,-25 0,0 0,0 0,0 0,0 0,0 0,-25 0,0 0,0 0,0 0,-25 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85950 20400,'50'-50,"0"50,0 0,0 0,0 0,0-25,0 0,25 25,0 0,0-25,0 0,-25 25,0 0,0 0,0 0,-25-25,0 0,0 25,0 0,0 0,0 0,-25 25,0 0,0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37900 38700,'100'0,"-75"0,0 0,25 0,0 0,0 0,0 0,-25 0,0 0,25 0,0 0,-25 0,0 0,0 25,0 0,0-25,0 0,-25 25,0 0,25 0,0 0,0 25,0 0,0-25,0 0,0 0,0 0,0 25,0 0,0-25,0 0,0 0,0 0,0 25,0 0,0-25,0 0,25 0,0 0,-25 0,0 0,0 0,0 0,0 0,0 0,-25 0,0 0,25-25,0 0,0 0,0 0,-25 25,0 0,0-50,0 0,0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85750 21250,'50'0,"-25"0,0 0,25 0,0 0,0 0,0 0,25 0,0 0,0-25,0 0,-25 25,0 0,25-25,0 0,-25 25,0 0,0 0,0 0,0-25,0 0,25 0,0 0,-25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90000 19300,'-50'0,"50"25,0 0,0 25,0 0,0 25,0 0,0 25,0 0,0 25,0 0,0 0,0 0,0 0,0 0,0 0,0 0,0 0,0 0,0-25,0 0,0-25,0 0,0-25,0 0,25-25,0 0,-50-25,0 0,0-50,0 0,0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89400 18850,'50'0,"-25"0,0 0,50 0,0 0,25 0,0 0,0 25,0 0,-50 0,0 0,25-25,0 0,50 25,0 0,-25 0,0 0,25 25,0 0,-25-25,0 0,-25 25,0 0,-25 25,0 0,0 0,0 0,-25 25,0 0,-25-50,0 0,0 25,0 0,0 50,0 0,-50 25,0 0,0-25,0 0,-50 0,0 0,0 25,0 0,-25 0,0 0,0 0,0 0,50-100,0 0,-25 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82550 27350,'0'-50,"0"75,0 0,0 0,0 0,0 50,0 0,0-25,0 0,0 100,0 0,0-75,0 0,25 100,0 0,-25 25,0 0,25-25,0 0,0 0,0 0,25-75,0 0,0 0,0 0,0-50,0 0,25-25,0 0,25-25,0 0,0-100,0 0,0-25,0 0,25 0,0 0,-25-50,0 0,-25-50,0 0,-25 0,0 0,-50 0,0 0,0-25,0 0,0 50,0 0,-50 25,0 0,-25 75,0 0,0 25,0 0,0 75,0 0,-50 25,0 0,0 75,0 0,0 25,0 0,25 25,0 0,25-50,0 0,50 0,0 0,0 0,0 0,25-50,0 0,0 25,0 0,25-25,0 0,0-25,0 0,25 0,0 0,0-25,0 0,-25 0,0 0,25 0,0 0,-25 25,0 0,25 0,0 0,-25 0,0 0,0 25,0 0,0 0,0 0,0 0,0 0,0 0,0 0,0 25,0 0,25 0,0 0,-25 25,0 0,25 0,0 0,0 0,0 0,25 25,0 0,0 0,0 0,-25-25,0 0,25 25,0 0,-25-50,0 0,0-25,0 0,0-25,0 0,-25-25,0 0,0 0,0 0,0 0,0 0,-25-75,0 0,0 25,0 0,25-25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84900 24600,'-50'0,"50"-25,0 0,0 50,0 0,0 25,0 0,25 0,0 0,-25 25,0 0,25 25,0 0,0 0,0 0,25 0,0 0,-25 0,0 0,25 25,0 0,0 0,0 0,0-25,0 0,0 0,0 0,0-50,0 0,0 0,0 0,-25-50,0 0,0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86450 25250,'-50'-50,"25"25,0 0,0 0,0 0,0 25,0 0,0 0,0 0,-25 0,0 0,25 25,0 0,-25 25,0 0,-25 0,0 0,0 25,0 0,-25 0,0 0,25 25,0 0,0 0,0 0,0-25,0 0,0-25,0 0,25 0,0 0,0-25,0 0,0-25,0 0,0 0,0 0,0-25,0 0,0-25,0 0,0-25,0 0,25 25,0 0,25-50,0 0,0 50,0 0,0 0,0 0,0 25,0 0,25 0,0 0,25 0,0 0,25 0,0 0,0 25,0 0,25-25,0 0,0 25,0 0,0 0,0 0,50-25,0 0,-25 0,0 0,0 25,0 0,-25 0,0 0,-25-25,0 0,-25 25,0 0,0 0,0 0,-25 25,0 0,0 0,0 0,-25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86950 28100,'0'-50,"25"50,0 0,0-25,0 0,0 0,0 0,0 25,0 0,25 0,0 0,25 0,0 0,-25-25,0 0,0 25,0 0,0 0,0 0,0 0,0 0,-25 0,0 0,0 25,0 0,0-25,0 0,-25 25,0 0,0 0,0 0,-25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86900 28850,'0'50,"-25"-50,0 0,75 25,0 0,0-25,0 0,25 0,0 0,0 0,0 0,0 0,0 0,0 0,0 0,25-25,0 0,-25 0,0 0,-25 25,0 0,25-25,0 0,-50 25,0 0,25-25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90100 26500,'50'0,"0"0,0 0,25 25,0 0,0 0,0 0,25-25,0 0,0 25,0 0,-50-25,0 0,50 0,0 0,-25 0,0 0,0 0,0 0,-25 0,0 0,0 0,0 0,-25 0,0 0,0-25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91150 26650,'-50'0,"50"25,0 0,0 25,0 0,0 25,0 0,0 0,0 0,0 50,0 0,0 0,0 0,0 75,0 0,0-25,0 0,-25 25,0 0,25-25,0 0,-25-50,0 0,25 0,0 0,0 0,0 0,0-75,0 0,25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39300 35500,'0'-50,"0"25,0 0,25 50,0 0,0 50,0 0,25 0,0 0,-25 0,0 0,25 25,0 0,-25-25,0 0,0 0,0 0,-25-25,0 0,25-25,0 0,-25 0,0 0,0-50,0 0,0-50,0 0,0 0,0 0,0 0,0 0,-25 0,0 0,25 25,0 0,0 25,0 0,0 0,0 0,0 0,0 0,0 0,0 0,25 0,0 0,0 0,0 0,25 25,0 0,0-25,0 0,0 0,0 0,25 0,0 0,0-25,0 0,25 25,0 0,0 0,0 0,0 0,0 0,0 0,0 0,0 0,0 0,-50 0,0 0,25 0,0 0,0 25,0 0,-25-25,0 0,-25 25,0 0,0 0,0 0,0 0,0 0,0 0,0 0,-25 25,0 0,0 0,0 0,-25 25,0 0,-25 25,0 0,0-25,0 0,0 50,0 0,-25-50,0 0,0 50,0 0,-25-25,0 0,25-25,0 0,0 25,0 0,25-25,0 0,0-25,0 0,0 25,0 0,25-25,0 0,0-25,0 0,0 0,0 0,75 0,0 0,0-25,0 0,0 0,0 0,0 0,0 0,25 0,0 0,-25 0,0 0,25-25,0 0,-25 25,0 0,-25 0,0 0,0 25,0 0,-25-25,0 0,0 0,0 0,-25 25,0 0,0-25,0 0,-25 0,0 0,-25 25,0 0,-25-25,0 0,25 25,0 0,0-25,0 0,25 25,0 0,25 0,0 0,0 0,0 0,0 0,0 0,25 25,0 0,25 0,0 0,0 0,0 0,-25 0,0 0,25-25,0 0,0 0,0 0,0-25,0 0,0-25,0 0,-25 25,0 0,50-25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93350 27150,'-50'0,"50"50,0 0,-25 25,0 0,25 75,0 0,0-25,0 0,-25 50,0 0,25 0,0 0,25-25,0 0,0-25,0 0,25-25,0 0,25-50,0 0,0-25,0 0,0 0,0 0,25-50,0 0,0-50,0 0,0 0,0 0,0-25,0 0,-25-50,0 0,-25 25,0 0,-25-25,0 0,0-25,0 0,-25 0,0 0,0-25,0 0,-50 50,0 0,0 0,0 0,-25 25,0 0,-25 75,0 0,25 25,0 0,0 25,0 0,0 25,0 0,25 50,0 0,25-50,0 0,-25 25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94200 27650,'0'50,"25"0,0 0,0 0,0 0,-25 25,0 0,50-25,0 0,-25 25,0 0,0 0,0 0,25 0,0 0,-25 0,0 0,25-25,0 0,0 25,0 0,0-25,0 0,-25 0,0 0,25 0,0 0,0 0,0 0,-25 0,0 0,0-25,0 0,0-25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95700 25650,'0'-150,"0"125,0 0,0 0,0 0,0 0,0 0,25 25,0 0,-25 25,0 0,0 25,0 0,0 25,0 0,0 0,0 0,0 25,0 0,-25-75,0 0,25 50,0 0,0-25,0 0,-25-25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97100 28000,'50'-50,"0"50,0 0,0 0,0 0,25-25,0 0,0 25,0 0,25 0,0 0,-25 0,0 0,-25 0,0 0,25 0,0 0,0 0,0 0,-25 0,0 0,-25 0,0 0,0-25,0 0,-25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98100 27050,'0'50,"25"-25,0 0,-25 25,0 0,25 25,0 0,-25 25,0 0,0 0,0 0,25 0,0 0,-25 50,0 0,25-25,0 0,0-25,0 0,25-25,0 0,-25-25,0 0,0-25,0 0,0-25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99650 26550,'0'-50,"0"25,0 0,50 25,0 0,25 0,0 0,25 0,0 0,0 0,0 0,25 0,0 0,25 0,0 0,-25 0,0 0,-25 0,0 0,-25 0,0 0,0 0,0 0,-50 0,0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100700 26650,'0'100,"0"-75,0 0,25 50,0 0,-25 25,0 0,0 25,0 0,0 0,0 0,0 50,0 0,0-25,0 0,0 25,0 0,0-25,0 0,0-25,0 0,0-25,0 0,0-25,0 0,0-25,0 0,25-50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102000 25100,'0'100,"0"-75,0 0,0 50,0 0,0-25,0 0,0 0,0 0,-25 25,0 0,25-25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103600 26500,'-50'50,"50"0,0 0,-25 0,0 0,25 0,0 0,-25 50,0 0,0 0,0 0,0 50,0 0,0 0,0 0,25 25,0 0,-25-100,0 0,25 100,0 0,0-25,0 0,0-25,0 0,25-25,0 0,50-25,0 0,0-25,0 0,25-25,0 0,0-25,0 0,0-25,0 0,25-75,0 0,25-25,0 0,0 0,0 0,-25-25,0 0,-25-50,0 0,-25 0,0 0,-25-25,0 0,-25 0,0 0,-25 0,0 0,0 25,0 0,-50 50,0 0,-25 50,0 0,-25 50,0 0,-25 25,0 0,25 25,0 0,0 25,0 0,0 25,0 0,0 25,0 0,50 25,0 0,0 0,0 0,0-25,0 0,50-25,0 0,-25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104300 27100,'50'100,"-25"-75,0 0,0 25,0 0,-25 0,0 0,25 0,0 0,25 0,0 0,-25 25,0 0,25 0,0 0,0 0,0 0,0 25,0 0,0 0,0 0,25-25,0 0,-25 0,0 0,25 0,0 0,-25-25,0 0,0 25,0 0,0-25,0 0,0 25,0 0,0 0,0 0,0-25,0 0,-25 0,0 0,0-25,0 0,0-75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41200 35200,'0'50,"0"-25,0 0,0 25,0 0,0-25,0 0,0 25,0 0,0 0,0 0,0 25,0 0,0-25,0 0,0 25,0 0,-25-25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02T17:59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89850 19050,'0'-50,"0"25,0 0,0 0,0 0,-25 25,0 0,50 0,0 0,-25 25,0 0,0 25,0 0,0-25,0 0,0 50,0 0,0-25,0 0,25 0,0 0,-25 0,0 0,0-25,0 0,0 25,0 0,0-25,0 0,0 0,0 0,0 0,0 0,0 0,0 0,0 0,0 0,0 0,0 0,0 0,0 0,0 0,0 0,0 0,0 0,0-50,0 0,-25 0,0 0,25-25,0 0,0 0,0 0,0-25,0 0,-25 25,0 0,25-25,0 0,0 25,0 0,0 0,0 0,-25 25,0 0,25 0,0 0,0 50,0 0,0 0,0 0,0 0,0 0,0 0,0 0,0 0,0 0,0 0,0 0,0 0,0 0,0 25,0 0,0-25,0 0,0 0,0 0,0 25,0 0,0-25,0 0,0 25,0 0,0-25,0 0,0 25,0 0,25-25,0 0,-25 25,0 0,0-25,0 0,25 0,0 0,-25 0,0 0,0 25,0 0,0-25,0 0,0 25,0 0,0 0,0 0,25-25,0 0,-25 0,0 0,0 0,0 0,0 0,0 0,0 0,0 0,0 0,0 0,0 0,0 0,0 25,0 0,0 0,0 0,0 0,0 0,0-25,0 0,0 0,0 0,0 0,0 0,0 0,0 0,0 0,0 0,0 0,0 0,0 0,0 0,0 0,0 0,0 0,0 0,0 0,0 0,0 0,0 0,0 0,0 0,0 0,0 0,0 0,0 0,0 0,0 0,0 0,0 0,0 0,0 0,0 0,0 0,25-25,0 0,0 0,0 0,0 0,0 0,0 0,0 0,0-25,0 0,0 25,0 0,0 0,0 0,0 0,0 0,0-25,0 0,0 25,0 0,0-25,0 0,25-25,0 0,0-25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40350 37700,'-50'50,"100"-50,0 0,0-50,0 0,0 0,0 0,25 0,0 0,0 0,0 0,25-25,0 0,-25 25,0 0,0-25,0 0,0 0,0 0,-25 25,0 0,0 0,0 0,-25 25,0 0,0 25,0 0,-25-25,0 0,-25 75,0 0,0 0,0 0,-50 25,0 0,25 0,0 0,-25 0,0 0,-25 0,0 0,25 25,0 0,-25 0,0 0,0-25,0 0,50 0,0 0,0-25,0 0,25 25,0 0,25-25,0 0,0-25,0 0,25-25,0 0,0 0,0 0,25 0,0 0,0-25,0 0,0 0,0 0,0 0,0 0,-25 0,0 0,0 0,0 0,25 25,0 0,-25 0,0 0,0 0,0 0,0 0,0 0,0 50,0 0,0 0,0 0,-25 25,0 0,0 0,0 0,0 0,0 0,25 0,0 0,-25 0,0 0,0-25,0 0,25-50,0 0,-25-50,0 0,25-25,0 0,-25-25,0 0,0 0,0 0,25 0,0 0,-25 0,0 0,25 25,0 0,0 0,0 0,0 0,0 0,0 0,0 0,0 50,0 0,0-25,0 0,0 50,0 0,0-25,0 0,0 25,0 0,0 0,0 0,-25 25,0 0,25 0,0 0,-25 0,0 0,25 25,0 0,-25 0,0 0,25 25,0 0,0 0,0 0,-25 25,0 0,25-25,0 0,0 25,0 0,0 0,0 0,-25-25,0 0,25-25,0 0,-25-25,0 0,0 0,0 0,-25-25,0 0,0-25,0 0,-25 0,0 0,0 0,0 0,-25 0,0 0,0 0,0 0,0-25,0 0,0 0,0 0,25 0,0 0,25 25,0 0,25 0,0 0,0 0,0 0,0 0,0 0,25 0,0 0,0 25,0 0,25-25,0 0,25 25,0 0,-25 0,0 0,0 0,0 0,0 0,0 0,-25 0,0 0,25 0,0 0,-25 0,0 0,0 25,0 0,-25 0,0 0,0 0,0 0,25 0,0 0,-25 0,0 0,-25 25,0 0,0 0,0 0,-50 0,0 0,0 25,0 0,-50-25,0 0,-25 25,0 0,0 0,0 0,0 0,0 0,25-50,0 0,0 25,0 0,50-25,0 0,25-25,0 0,25 0,0 0,0 25,0 0,50-50,0 0,0 25,0 0,25-50,0 0,0 25,0 0,25 0,0 0,0 0,0 0,25 0,0 0,0 0,0 0,25 0,0 0,-25 0,0 0,25 25,0 0,-25 0,0 0,0 0,0 0,0 0,0 0,-25 0,0 0,75 0,0 0,25 0,0 0,75 0,0 0,25-25,0 0,-125-25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26550 50450,'50'0,"-25"0,0 0,0-25,0 0,125-25,0 0,-50 0,0 0,25 0,0 0,50-25,0 0,25 0,0 0,0 25,0 0,-25 0,0 0,0 25,0 0,0-50,0 0,25 25,0 0,25 0,0 0,-25 25,0 0,0-25,0 0,-50 0,0 0,25 0,0 0,0 0,0 0,-25 25,0 0,-25 0,0 0,0 25,0 0,-25-25,0 0,-50 0,0 0,25-25,0 0,-25 25,0 0,0 25,0 0,-50-25,0 0,25-50,0 0,-50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33050 47600,'-50'-50,"75"50,0 0,25 0,0 0,0 0,0 0,25 0,0 0,-25 0,0 0,25 25,0 0,0-25,0 0,0 25,0 0,0 0,0 0,25 0,0 0,0 25,0 0,-25 0,0 0,25 0,0 0,-50 25,0 0,0 0,0 0,-50 50,0 0,0-25,0 0,-25 25,0 0,-25-50,0 0,0 25,0 0,0-25,0 0,0-25,0 0,25 0,0 0,-25-50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36000 45850,'50'0,"-50"25,0 0,25 25,0 0,-25 25,0 0,25 0,0 0,0 50,0 0,0 25,0 0,0 25,0 0,25-25,0 0,0 0,0 0,25 25,0 0,-25 0,0 0,25 0,0 0,-25-25,0 0,0-25,0 0,-25-125,0 0,0 25,0 0,-50-100,0 0,-25-75,0 0,-25-75,0 0,25 125,0 0,-25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35900 46450,'0'-150,"0"100,0 0,0 25,0 0,25 25,0 0,0 0,0 0,25 0,0 0,0 0,0 0,50-25,0 0,-25 25,0 0,25 0,0 0,0 0,0 0,0 0,0 0,0 0,0 0,-25 25,0 0,0 25,0 0,25 25,0 0,-25 0,0 0,0 25,0 0,-25 25,0 0,-25 25,0 0,-25-50,0 0,0 25,0 0,-75 0,0 0,0 0,0 0,0 0,0 0,0-25,0 0,0 0,0 0,0 0,0 0,25-25,0 0,-25 0,0 0,25-50,0 0,25-25,0 0,0 0,0 0,50-25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39000 46500,'100'-50,"-50"25,0 0,25 0,0 0,0-25,0 0,0 0,0 0,0 25,0 0,0-25,0 0,-25 25,0 0,0-25,0 0,0 0,0 0,-50-25,0 0,25 25,0 0,-25 25,0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25850 31000,'-50'0,"75"0,0 0,0 0,0 0,0 0,0 0,0 0,0 0,25 0,0 0,0 0,0 0,0 0,0 0,0 0,0 0,0 0,0 0,0 25,0 0,0 0,0 0,-25 0,0 0,0 0,0 0,0-25,0 0,0 25,0 0,25-25,0 0,-25 0,0 0,0 25,0 0,0-25,0 0,0 0,0 0,-25 25,0 0,25-25,0 0,0 0,0 0,0-25,0 0,0-25,0 0,25 0,0 0,0 0,0 0,0 0,0 0,25 0,0 0,-25 25,0 0,0 0,0 0,0 25,0 0,-25 0,0 0,25-25,0 0,-25 25,0 0,0 0,0 0,0 25,0 0,0 0,0 0,0-25,0 0,0 25,0 0,0 0,0 0,0 0,0 0,0-25,0 0,25 25,0 0,0-25,0 0,-25 25,0 0,0-25,0 0,25 25,0 0,-25-25,0 0,0 25,0 0,25-25,0 0,-25 0,0 0,0 0,0 0,0 25,0 0,25-25,0 0,-25 0,0 0,0 0,0 0,0 0,0 0,0 0,0 0,25 0,0 0,-25 0,0 0,0 0,0 0,0 0,0 0,25-25,0 0,0 0,0 0,-25 0,0 0,25 0,0 0,0 25,0 0,-25-25,0 0,25 25,0 0,-25 0,0 0,25 0,0 0,-25 0,0 0,0 0,0 0,0 0,0 0,0 0,0 0,25 0,0 0,0 0,0 0,-25 0,0 0,25 25,0 0,0-25,0 0,0 0,0 0,25 0,0 0,0-25,0 0,25 0,0 0,25 25,0 0,-50-25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39450 44600,'-50'0,"50"25,0 0,0 25,0 0,25 0,0 0,0 50,0 0,0 25,0 0,-25 25,0 0,0 0,0 0,25-25,0 0,0 0,0 0,0 0,0 0,0-25,0 0,0-25,0 0,25 0,0 0,-25-25,0 0,0 0,0 0,25-25,0 0,0 0,0 0,0 0,0 0,0-25,0 0,25 0,0 0,0-50,0 0,0 0,0 0,25 0,0 0,-25-50,0 0,25 25,0 0,0 25,0 0,-25 0,0 0,-25 50,0 0,0-25,0 0,0 50,0 0,-25 25,0 0,0 25,0 0,-25 50,0 0,0-25,0 0,0 50,0 0,0-25,0 0,0 0,0 0,-25 0,0 0,-25 0,0 0,25 0,0 0,-25-25,0 0,-25-50,0 0,0-25,0 0,-25-25,0 0,-25 0,0 0,-50 0,0 0,0-75,0 0,25-25,0 0,0 0,0 0,25 0,0 0,25 50,0 0,25 0,0 0,25 50,0 0,50-25,0 0,25 25,0 0,25 25,0 0,50 0,0 0,0 0,0 0,25-25,0 0,-25 0,0 0,50-25,0 0,0 0,0 0,0-25,0 0,0 0,0 0,-25 0,0 0,-25 0,0 0,-25 0,0 0,0 25,0 0,-25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43650 44750,'0'-50,"0"25,0 0,-25 75,0 0,25 50,0 0,0 25,0 0,0 50,0 0,25-25,0 0,25 50,0 0,25 0,0 0,0 0,0 0,25-25,0 0,0-25,0 0,25-25,0 0,0-75,0 0,0-25,0 0,-25-25,0 0,0-25,0 0,-25-75,0 0,-25-75,0 0,0-50,0 0,-25-25,0 0,0 0,0 0,-50 25,0 0,-50 0,0 0,0 25,0 0,-50 25,0 0,-25 25,0 0,25 50,0 0,25 25,0 0,0 75,0 0,50-25,0 0,0 50,0 0,25 75,0 0,0 25,0 0,25 75,0 0,0 0,0 0,0 0,0 0,50-50,0 0,0 0,0 0,0-25,0 0,25-25,0 0,-25-25,0 0,25 0,0 0,-25 0,0 0,25 0,0 0,-25-25,0 0,0 25,0 0,0-25,0 0,-25 0,0 0,25-25,0 0,0 0,0 0,0 0,0 0,0 0,0 0,-25-25,0 0,0 0,0 0,25 0,0 0,-25 0,0 0,25 0,0 0,0 25,0 0,-25-25,0 0,25 0,0 0,-25 25,0 0,0-25,0 0,0-25,0 0,0 0,0 0,-25-25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46850 45300,'50'0,"-25"0,0 0,0 25,0 0,0-25,0 0,0 0,0 0,25 0,0 0,0 0,0 0,-25 0,0 0,25 0,0 0,0 0,0 0,25 0,0 0,-25 0,0 0,0 0,0 0,-25-25,0 0,25 25,0 0,-25 0,0 0,0-25,0 0,0 25,0 0,-25-25,0 0,0 0,0 0,25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48750 43050,'0'-50,"50"25,0 0,0 0,0 0,0 0,0 0,25 25,0 0,-25-25,0 0,25 25,0 0,-50 0,0 0,25 0,0 0,-25 25,0 0,0 0,0 0,0 25,0 0,0 50,0 0,-25 0,0 0,0 25,0 0,-25 25,0 0,0-25,0 0,25 0,0 0,0 0,0 0,0-25,0 0,25-25,0 0,0-25,0 0,0-25,0 0,0-25,0 0,25 0,0 0,0 0,0 0,-25-75,0 0,25 0,0 0,25-25,0 0,-25-25,0 0,0 25,0 0,0 25,0 0,-25 25,0 0,-25 25,0 0,25 25,0 0,-25 25,0 0,0 25,0 0,0 25,0 0,0 0,0 0,25 0,0 0,0-25,0 0,25 25,0 0,-25-25,0 0,0 0,0 0,0-25,0 0,-25 25,0 0,-25-25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50800 45850,'-100'150,"75"-75,0 0,0-50,0 0,0 0,0 0,25 0,0 0,0-50,0 0,50 0,0 0,-25 0,0 0,25-25,0 0,0 0,0 0,-25-25,0 0,0 25,0 0,25-25,0 0,-50 25,0 0,0-25,0 0,0 25,0 0,-25 25,0 0,-25 0,0 0,0 0,0 0,25 25,0 0,0 25,0 0,0 0,0 0,25 25,0 0,0 0,0 0,0 0,0 0,0 0,0 0,50 25,0 0,-25 25,0 0,25-25,0 0,-25 25,0 0,25 0,0 0,-25 0,0 0,-25 0,0 0,25-25,0 0,-25 25,0 0,0-50,0 0,0 0,0 0,-25-25,0 0,0 0,0 0,0-25,0 0,0-25,0 0,25-25,0 0,0-50,0 0,0-75,0 0,25-50,0 0,25-50,0 0,-25 125,0 0,25-25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52650 40950,'0'-100,"-50"100,0 0,25 0,0 0,0 25,0 0,0 0,0 0,-25 50,0 0,25 0,0 0,0 50,0 0,25-25,0 0,-25 50,0 0,25-25,0 0,0 25,0 0,0-25,0 0,0-25,0 0,25 0,0 0,0 0,0 0,0-50,0 0,0 25,0 0,25-25,0 0,0-25,0 0,0 0,0 0,0 0,0 0,0-25,0 0,0 0,0 0,0 0,0 0,25 0,0 0,-25 0,0 0,25 0,0 0,-25-25,0 0,0 25,0 0,0-25,0 0,-25 25,0 0,0 0,0 0,0 0,0 0,-25 25,0 0,25 25,0 0,0 25,0 0,-25 0,0 0,25 25,0 0,-25-25,0 0,25 25,0 0,-25 0,0 0,25 0,0 0,-25 0,0 0,0 0,0 0,0 0,0 0,0 0,0 0,-50 0,0 0,0 0,0 0,-50-25,0 0,0 25,0 0,-25-25,0 0,25 0,0 0,0-50,0 0,0-25,0 0,25 0,0 0,50-50,0 0,0-25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52700 44600,'0'-50,"25"50,0 0,0 0,0 0,25 25,0 0,-25 50,0 0,0 0,0 0,-25 25,0 0,25 0,0 0,25 0,0 0,0 0,0 0,0 0,0 0,50 0,0 0,25 0,0 0,0-25,0 0,25 25,0 0,25-25,0 0,0 25,0 0,50-25,0 0,50-50,0 0,-125 0,0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44400 46800,'0'-50,"0"25,0 0,0 0,0 0,0 50,0 0,0 25,0 0,0 50,0 0,0-25,0 0,0 25,0 0,0-25,0 0,0 0,0 0,0 0,0 0,0 0,0 0,0-25,0 0,0-25,0 0,0 0,0 0,0-50,0 0,0-50,0 0,0-25,0 0,0 0,0 0,-25 25,0 0,25 0,0 0,0 0,0 0,-25 25,0 0,25 0,0 0,0 25,0 0,0-25,0 0,-25 25,0 0,25 0,0 0,0 0,0 0,0 0,0 0,-25 25,0 0,25 25,0 0,0 75,0 0,0 50,0 0,0 0,0 0,0-25,0 0,0 25,0 0,0-25,0 0,0-25,0 0,25 0,0 0,-25-25,0 0,0-50,0 0,0 0,0 0,0-75,0 0,0-25,0 0,0-50,0 0,0 0,0 0,25 0,0 0,-25 0,0 0,0 0,0 0,0 25,0 0,0 25,0 0,0 0,0 0,0 25,0 0,0 0,0 0,0 0,0 0,0 25,0 0,0 0,0 0,0 0,0 0,0 50,0 0,0 25,0 0,0 50,0 0,0 50,0 0,0-25,0 0,0 0,0 0,0 0,0 0,0-25,0 0,25-25,0 0,-25 0,0 0,0-25,0 0,0-25,0 0,0-75,0 0,0-25,0 0,0 0,0 0,0-50,0 0,0 0,0 0,0 0,0 0,0 0,0 0,0 25,0 0,0 25,0 0,0 25,0 0,0 25,0 0,0 75,0 0,0 0,0 0,0 25,0 0,0 25,0 0,0 25,0 0,25 25,0 0,-25 0,0 0,0 0,0 0,0-25,0 0,0-25,0 0,0-25,0 0,0-25,0 0,0-25,0 0,0-50,0 0,0 0,0 0,0-25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47200 46900,'50'0,"-25"0,0 0,0 0,0 0,25 0,0 0,-25-25,0 0,0 0,0 0,25 0,0 0,-25-25,0 0,0 0,0 0,0 0,0 0,0 0,0 0,0-25,0 0,0 0,0 0,0-25,0 0,0 50,0 0,0 0,0 0,-25 25,0 0,0 0,0 0,0 50,0 0,-50 50,0 0,25 0,0 0,-25 0,0 0,25-25,0 0,0 25,0 0,25-25,0 0,0 25,0 0,0-25,0 0,0 25,0 0,0 0,0 0,0-25,0 0,0 0,0 0,0-25,0 0,25-25,0 0,-25 25,0 0,25-25,0 0,0 0,0 0,0 0,0 0,0 0,0 0,0 0,0 0,0-25,0 0,0 25,0 0,-25 25,0 0,0 0,0 0,-25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47600 48000,'-50'50,"100"-50,0 0,0-25,0 0,25 0,0 0,-25 0,0 0,0 0,0 0,-25-25,0 0,25 0,0 0,0 0,0 0,-25 25,0 0,-25-25,0 0,25 25,0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40250 24100,'50'0,"-25"0,0 0,0 0,0 0,0 0,0 0,-25 25,0 0,0 0,0 0,25 0,0 0,-25 0,0 0,0 0,0 0,25-25,0 0,0 25,0 0,0 0,0 0,25 0,0 0,-25 0,0 0,25-25,0 0,-25 25,0 0,25-25,0 0,-25 0,0 0,25 0,0 0,0-25,0 0,0 0,0 0,25 0,0 0,-25-25,0 0,25 25,0 0,-25 0,0 0,-25 0,0 0,0 0,0 0,25 0,0 0,-25 25,0 0,0 0,0 0,0-25,0 0,25 25,0 0,-25 0,0 0,25 0,0 0,-25 0,0 0,25 0,0 0,0 0,0 0,-25 0,0 0,25 0,0 0,0 25,0 0,-25-25,0 0,25 0,0 0,-25 25,0 0,25 0,0 0,-25-25,0 0,25 25,0 0,0 0,0 0,0 0,0 0,0-25,0 0,0 25,0 0,0-25,0 0,0 0,0 0,0 0,0 0,-25 0,0 0,25 0,0 0,0 0,0 0,-25 25,0 0,25-25,0 0,0 0,0 0,0 0,0 0,0 0,0 0,-25 0,0 0,25 0,0 0,0 25,0 0,-25-25,0 0,25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48300 46600,'0'-50,"-25"50,0 0,25 50,0 0,0 25,0 0,0 0,0 0,0 25,0 0,0-25,0 0,0 25,0 0,0 0,0 0,0-25,0 0,0 0,0 0,0-25,0 0,0-25,0 0,25-25,0 0,0 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48700 46100,'50'0,"-50"25,0 0,0 0,0 0,0-50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48950 45600,'50'0,"-50"-25,0 0,0 50,0 0,0 0,0 0,-25 25,0 0,0 0,0 0,0 25,0 0,-25 25,0 0,25 0,0 0,0-25,0 0,0 0,0 0,0-25,0 0,25-25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49050 45700,'50'0,"-25"25,0 0,-25 0,0 0,25 25,0 0,0 0,0 0,25-25,0 0,-25 25,0 0,25-25,0 0,0 0,0 0,-25 0,0 0,0 0,0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48700 46700,'50'0,"-25"-25,0 0,25 0,0 0,0 0,0 0,-25 0,0 0,25 25,0 0,0-25,0 0,0 25,0 0,-50-25,0 0,25 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48900 47300,'0'50,"0"0,0 0,-25 0,0 0,25 0,0 0,0 0,0 0,0 0,0 0,0-25,0 0,0 0,0 0,0 0,0 0,25-25,0 0,-25-25,0 0,0-25,0 0,25-25,0 0,0 0,0 0,-25 25,0 0,25-25,0 0,0 0,0 0,0 50,0 0,0-25,0 0,0 50,0 0,-25-25,0 0,25 25,0 0,0 0,0 0,0 0,0 0,-25 25,0 0,25 0,0 0,-25 25,0 0,25 0,0 0,-25 0,0 0,25 0,0 0,-25 25,0 0,25 0,0 0,-25-25,0 0,0 0,0 0,25 25,0 0,-25-50,0 0,0 0,0 0,0 0,0 0,0-50,0 0,-25 0,0 0,0-25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49050 47600,'50'0,"-25"0,0 0,0 0,0 0,0 0,0 0,0 0,0 0,0 0,0 0,0 0,0 0,-50 50,0 0,0 0,0 0,0 0,0 0,25-25,0 0,0 0,0 0,0 0,0 0,25-75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49950 47200,'0'-50,"25"100,0 0,-25 0,0 0,0-25,0 0,25 25,0 0,-25 0,0 0,25-25,0 0,0 0,0 0,-25 0,0 0,25-25,0 0,-25-25,0 0,25-25,0 0,0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50650 46450,'0'-50,"0"75,0 0,0 0,0 0,-25 25,0 0,25 25,0 0,0-25,0 0,0 25,0 0,0 0,0 0,0 0,0 0,0 0,0 0,0 25,0 0,25-25,0 0,-25 0,0 0,0-25,0 0,0-25,0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51600 46050,'-50'0,"25"0,0 0,0 50,0 0,0 0,0 0,0 0,0 0,25 0,0 0,0-25,0 0,0 25,0 0,0 0,0 0,25 0,0 0,0-25,0 0,25-25,0 0,0 25,0 0,0-25,0 0,0-25,0 0,25 0,0 0,-25-25,0 0,0 0,0 0,0 0,0 0,0-25,0 0,-25 25,0 0,0-25,0 0,0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79550 52350,'50'0,"-25"-50,0 0,0 50,0 0,0-25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52600 45850,'0'100,"0"-50,0 0,0 0,0 0,0 0,0 0,0 25,0 0,0 0,0 0,0 0,0 0,0 0,0 0,0-25,0 0,0 0,0 0,0-25,0 0,0 0,0 0,-25-25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52100 45650,'0'100,"0"-50,0 0,0 25,0 0,0 25,0 0,0-25,0 0,25 50,0 0,-25 0,0 0,25 0,0 0,0-25,0 0,-25 0,0 0,0-25,0 0,25 0,0 0,-25-50,0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51600 47450,'0'50,"0"0,0 0,0-25,0 0,0 25,0 0,0 0,0 0,0-25,0 0,25 0,0 0,0 0,0 0,0 0,0 0,25 0,0 0,0 0,0 0,0-25,0 0,0 0,0 0,0 0,0 0,0-25,0 0,25 0,0 0,-25-25,0 0,-25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53100 47400,'0'50,"0"-25,0 0,0 50,0 0,0 0,0 0,0 0,0 0,0 0,0 0,0 0,0 0,25-50,0 0,-25 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58450 45350,'0'-50,"-25"75,0 0,0 0,0 0,-25 50,0 0,-25 25,0 0,0 25,0 0,25 25,0 0,-25 0,0 0,0 0,0 0,75-100,0 0,-50 75,0 0,50-75,0 0,-25 25,0 0,25-50,0 0,25-25,0 0,0-50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58350 46400,'0'50,"0"-25,0 0,0 25,0 0,0 25,0 0,0 0,0 0,25 25,0 0,0-25,0 0,0 25,0 0,0 0,0 0,0 0,0 0,0-25,0 0,-25-25,0 0,25 0,0 0,0-50,0 0,-25-50,0 0,25-25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59000 45800,'50'-50,"-50"25,0 0,0 0,0 0,0 50,0 0,25 25,0 0,-25 0,0 0,0 0,0 0,25-25,0 0,-25 25,0 0,25-25,0 0,-25-50,0 0,25-25,0 0,-25 0,0 0,0-50,0 0,0 25,0 0,25-25,0 0,-25 25,0 0,25 25,0 0,-25 25,0 0,25 0,0 0,0 25,0 0,0 0,0 0,0 0,0 0,0 0,0 0,25 0,0 0,-25 0,0 0,0 0,0 0,0 25,0 0,0-25,0 0,0 25,0 0,0 0,0 0,-25 0,0 0,0 25,0 0,0-25,0 0,0 25,0 0,-25 0,0 0,-25 0,0 0,25-25,0 0,0 50,0 0,-25-50,0 0,25 25,0 0,0-25,0 0,25 0,0 0,25-25,0 0,0 0,0 0,25 0,0 0,0-25,0 0,0 0,0 0,0 0,0 0,0 25,0 0,0-25,0 0,-25 25,0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59200 47400,'-50'50,"25"-50,0 0,75 0,0 0,-25 0,0 0,50 0,0 0,25-50,0 0,25 0,0 0,-25 25,0 0,0-25,0 0,0 25,0 0,-25 0,0 0,-25 0,0 0,-25 25,0 0,0-25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59750 46500,'50'0,"-25"25,0 0,-25 25,0 0,25 0,0 0,0 25,0 0,0 0,0 0,0 0,0 0,-25 0,0 0,0 0,0 0,25-25,0 0,-25-25,0 0,0 50,0 0,0-50,0 0,0 25,0 0,0 0,0 0,0-25,0 0,0-50,0 0,0 0,0 0,0-25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59900 47200,'-50'0,"0"25,0 0,25 50,0 0,0-50,0 0,25 25,0 0,-50 25,0 0,0 25,0 0,25-25,0 0,-25 0,0 0,50-25,0 0,-25-25,0 0,25 0,0 0,25-75,0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67900 51300,'50'0,"0"0,0 0,0 0,0 0,25 0,0 0,0 0,0 0,25-25,0 0,-25 25,0 0,0 0,0 0,25 0,0 0,-25 0,0 0,0 0,0 0,0 0,0 0,0 0,0 0,25 0,0 0,0 0,0 0,0 0,0 0,25 0,0 0,25 0,0 0,0 25,0 0,-25-25,0 0,0 0,0 0,0 0,0 0,0 0,0 0,0-25,0 0,50 25,0 0,0-25,0 0,0 25,0 0,0 0,0 0,-25 0,0 0,0 0,0 0,50 0,0 0,0 0,0 0,-25 0,0 0,0-25,0 0,0 0,0 0,-25 25,0 0,25 0,0 0,0 0,0 0,0 0,0 0,0 0,0 0,-25 0,0 0,-25 0,0 0,25 0,0 0,25 0,0 0,0 0,0 0,0 0,0 0,0 0,0 0,0 0,0 0,-25 25,0 0,25 0,0 0,0-25,0 0,0 25,0 0,0-25,0 0,0 0,0 0,-25 0,0 0,0-25,0 0,0 25,0 0,25 0,0 0,-25 0,0 0,0 0,0 0,0 0,0 0,-25 0,0 0,0 0,0 0,25 0,0 0,-25 0,0 0,25-25,0 0,-25 0,0 0,-25-25,0 0,25 25,0 0,-25 25,0 0,0-25,0 0,0 25,0 0,25 0,0 0,0 0,0 0,-100 0,0 0,50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60450 47200,'50'0,"-25"-25,0 0,0 25,0 0,0 25,0 0,0 0,0 0,0 25,0 0,0 0,0 0,0 0,0 0,25 25,0 0,0-25,0 0,-25 25,0 0,25-50,0 0,0 0,0 0,0 0,0 0,0-25,0 0,-25 0,0 0,25-25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61850 45950,'50'-50,"-25"25,0 0,25 0,0 0,50-50,0 0,-50 25,0 0,0-25,0 0,-25 25,0 0,0 0,0 0,-25-25,0 0,0 25,0 0,-25-25,0 0,0 25,0 0,0 0,0 0,0 25,0 0,-25 0,0 0,25 25,0 0,25 50,0 0,0 0,0 0,0 25,0 0,0 25,0 0,0 0,0 0,0 25,0 0,25 25,0 0,25 25,0 0,-25-75,0 0,25 75,0 0,0 0,0 0,0 0,0 0,0-50,0 0,-25-25,0 0,-25-75,0 0,0 50,0 0,0-50,0 0,-25 25,0 0,-25-50,0 0,-25 25,0 0,0-25,0 0,0 0,0 0,0-25,0 0,0-25,0 0,25 0,0 0,0-25,0 0,25 25,0 0,0 0,0 0,25-25,0 0,25 25,0 0,50-25,0 0,0 25,0 0,25-25,0 0,0 0,0 0,25 0,0 0,-25 0,0 0,-25 0,0 0,0 0,0 0,0-25,0 0,-25 25,0 0,-25 0,0 0,-25-25,0 0,0 0,0 0,-25 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63100 44600,'0'-50,"-25"25,0 0,25 0,0 0,-25 0,0 0,25 0,0 0,25 25,0 0,25-25,0 0,0 25,0 0,25 0,0 0,0-25,0 0,-25 25,0 0,25 0,0 0,-25 0,0 0,-25 0,0 0,0 25,0 0,0-25,0 0,0 25,0 0,-25 25,0 0,0 25,0 0,-50 25,0 0,0-25,0 0,0 0,0 0,0 0,0 0,25-25,0 0,0-25,0 0,25 25,0 0,0-25,0 0,0 0,0 0,25 25,0 0,0-25,0 0,25 0,0 0,0-25,0 0,0 0,0 0,0 0,0 0,-25 0,0 0,50-25,0 0,0 0,0 0,0 25,0 0,-50-25,0 0,0 25,0 0,25 0,0 0,-25 0,0 0,-25 25,0 0,0 25,0 0,-75 25,0 0,-25 0,0 0,0 25,0 0,0-25,0 0,0 0,0 0,50 0,0 0,0-25,0 0,50-25,0 0,0 0,0 0,0 0,0 0,50-25,0 0,25 0,0 0,25-50,0 0,50 0,0 0,-25 25,0 0,0-25,0 0,-25 0,0 0,0 25,0 0,-50-25,0 0,0 0,0 0,-25 50,0 0,-25-50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65150 45700,'0'-50,"0"100,0 0,25 0,0 0,0 50,0 0,0-25,0 0,0 0,0 0,0-25,0 0,0 25,0 0,0 75,0 0,-25-75,0 0,25 100,0 0,0 0,0 0,-25 0,0 0,0-25,0 0,25 25,0 0,-25-75,0 0,-25-50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64600 47850,'50'50,"0"0,0 0,-25 0,0 0,25 0,0 0,-25-50,0 0,0 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43800 51750,'50'0,"-50"25,0 0,25 0,0 0,0 50,0 0,-25-25,0 0,25 25,0 0,0 0,0 0,25 0,0 0,-25 0,0 0,25-25,0 0,-25-25,0 0,25-25,0 0,-25-25,0 0,25-50,0 0,0-25,0 0,-25-25,0 0,-25 0,0 0,0 0,0 0,-50 0,0 0,0 25,0 0,0 0,0 0,-25 25,0 0,25 50,0 0,0 0,0 0,0 50,0 0,0 25,0 0,0 75,0 0,0 25,0 0,0 0,0 0,25 25,0 0,25-100,0 0,-25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48750 50000,'0'50,"-25"-25,0 0,0 0,0 0,0 25,0 0,-25 25,0 0,0 0,0 0,-25 25,0 0,25-25,0 0,0 25,0 0,-25-25,0 0,50 0,0 0,0-25,0 0,50-50,0 0,0-50,0 0,25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48750 50400,'50'-50,"-25"50,0 0,-25 50,0 0,0 0,0 0,0 50,0 0,0 0,0 0,0 25,0 0,0 25,0 0,25-25,0 0,-25 25,0 0,25-25,0 0,0-25,0 0,0-25,0 0,0-25,0 0,0-50,0 0,0-25,0 0,0-50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49600 49600,'0'-50,"25"50,0 0,-25 50,0 0,25-25,0 0,0 25,0 0,-25 0,0 0,25 25,0 0,-25-25,0 0,25 0,0 0,-25-25,0 0,25-25,0 0,-25-50,0 0,25 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28T22:47:05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50200 49350,'0'-50,"25"25,0 0,0 25,0 0,0-25,0 0,0 25,0 0,0 0,0 0,-25 25,0 0,25 0,0 0,0 0,0 0,-25 0,0 0,25 0,0 0,-25 25,0 0,0 25,0 0,-25-25,0 0,0 25,0 0,-25 0,0 0,0-25,0 0,0-25,0 0,50 25,0 0,-25-50,0 0,25 25,0 0,50-25,0 0,-25 0,0 0,25 0,0 0,0 0,0 0,0 0,0 0,0 0,0 0,-25-25,0 0,0 25,0 0,-25 25,0 0,-25 25,0 0,-25 50,0 0,25-50,0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0" y="251114"/>
            <a:ext cx="9144000" cy="3387341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8" name="Rectangle 31"/>
          <p:cNvSpPr/>
          <p:nvPr userDrawn="1"/>
        </p:nvSpPr>
        <p:spPr>
          <a:xfrm>
            <a:off x="0" y="3638454"/>
            <a:ext cx="9144000" cy="150504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355341"/>
            <a:ext cx="8352928" cy="864096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2273443"/>
            <a:ext cx="8357726" cy="32403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5BC78A-5E1E-4BDE-9DC6-11902151C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B2FF-0328-4CB6-ABFD-558AD7C6E5F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EB4-F515-4BCE-B434-9D37E12878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278-5EFD-41B0-8AC2-FFA21342549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9530-75FA-4127-BCF6-1A82EEF276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51520" y="375853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0" y="1006078"/>
            <a:ext cx="9144000" cy="3833924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10" name="Rectangle 31"/>
          <p:cNvSpPr/>
          <p:nvPr/>
        </p:nvSpPr>
        <p:spPr>
          <a:xfrm>
            <a:off x="0" y="4768460"/>
            <a:ext cx="9144000" cy="37504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97565"/>
            <a:ext cx="8261796" cy="36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2F4BC4-1F7C-4A48-9EC8-3B02522FFF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7895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00000"/>
        </a:buClr>
        <a:buFont typeface="微软雅黑" pitchFamily="34" charset="-122"/>
        <a:buChar char="●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FF0000"/>
        </a:buClr>
        <a:buFont typeface="微软雅黑 Light" pitchFamily="34" charset="-122"/>
        <a:buChar char="▪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75000"/>
          </a:schemeClr>
        </a:buClr>
        <a:buFont typeface="Arial" charset="0"/>
        <a:buChar char="◦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34.xml"/><Relationship Id="rId7" Type="http://schemas.openxmlformats.org/officeDocument/2006/relationships/customXml" Target="../ink/ink33.xml"/><Relationship Id="rId6" Type="http://schemas.openxmlformats.org/officeDocument/2006/relationships/customXml" Target="../ink/ink32.xml"/><Relationship Id="rId5" Type="http://schemas.openxmlformats.org/officeDocument/2006/relationships/image" Target="../media/image1.png"/><Relationship Id="rId4" Type="http://schemas.openxmlformats.org/officeDocument/2006/relationships/customXml" Target="../ink/ink31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customXml" Target="../ink/ink36.xml"/><Relationship Id="rId3" Type="http://schemas.openxmlformats.org/officeDocument/2006/relationships/image" Target="../media/image1.png"/><Relationship Id="rId2" Type="http://schemas.openxmlformats.org/officeDocument/2006/relationships/customXml" Target="../ink/ink3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45.xml"/><Relationship Id="rId8" Type="http://schemas.openxmlformats.org/officeDocument/2006/relationships/customXml" Target="../ink/ink44.xml"/><Relationship Id="rId7" Type="http://schemas.openxmlformats.org/officeDocument/2006/relationships/customXml" Target="../ink/ink43.xml"/><Relationship Id="rId6" Type="http://schemas.openxmlformats.org/officeDocument/2006/relationships/customXml" Target="../ink/ink42.xml"/><Relationship Id="rId5" Type="http://schemas.openxmlformats.org/officeDocument/2006/relationships/customXml" Target="../ink/ink41.xml"/><Relationship Id="rId4" Type="http://schemas.openxmlformats.org/officeDocument/2006/relationships/customXml" Target="../ink/ink40.xml"/><Relationship Id="rId3" Type="http://schemas.openxmlformats.org/officeDocument/2006/relationships/image" Target="../media/image1.png"/><Relationship Id="rId2" Type="http://schemas.openxmlformats.org/officeDocument/2006/relationships/customXml" Target="../ink/ink39.xml"/><Relationship Id="rId19" Type="http://schemas.openxmlformats.org/officeDocument/2006/relationships/slideLayout" Target="../slideLayouts/slideLayout2.xml"/><Relationship Id="rId18" Type="http://schemas.openxmlformats.org/officeDocument/2006/relationships/customXml" Target="../ink/ink54.xml"/><Relationship Id="rId17" Type="http://schemas.openxmlformats.org/officeDocument/2006/relationships/customXml" Target="../ink/ink53.xml"/><Relationship Id="rId16" Type="http://schemas.openxmlformats.org/officeDocument/2006/relationships/customXml" Target="../ink/ink52.xml"/><Relationship Id="rId15" Type="http://schemas.openxmlformats.org/officeDocument/2006/relationships/customXml" Target="../ink/ink51.xml"/><Relationship Id="rId14" Type="http://schemas.openxmlformats.org/officeDocument/2006/relationships/customXml" Target="../ink/ink50.xml"/><Relationship Id="rId13" Type="http://schemas.openxmlformats.org/officeDocument/2006/relationships/customXml" Target="../ink/ink49.xml"/><Relationship Id="rId12" Type="http://schemas.openxmlformats.org/officeDocument/2006/relationships/customXml" Target="../ink/ink48.xml"/><Relationship Id="rId11" Type="http://schemas.openxmlformats.org/officeDocument/2006/relationships/customXml" Target="../ink/ink47.xml"/><Relationship Id="rId10" Type="http://schemas.openxmlformats.org/officeDocument/2006/relationships/customXml" Target="../ink/ink46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60.xml"/><Relationship Id="rId8" Type="http://schemas.openxmlformats.org/officeDocument/2006/relationships/customXml" Target="../ink/ink59.xml"/><Relationship Id="rId7" Type="http://schemas.openxmlformats.org/officeDocument/2006/relationships/customXml" Target="../ink/ink58.xml"/><Relationship Id="rId6" Type="http://schemas.openxmlformats.org/officeDocument/2006/relationships/customXml" Target="../ink/ink57.xml"/><Relationship Id="rId5" Type="http://schemas.openxmlformats.org/officeDocument/2006/relationships/customXml" Target="../ink/ink56.xml"/><Relationship Id="rId4" Type="http://schemas.openxmlformats.org/officeDocument/2006/relationships/image" Target="../media/image1.png"/><Relationship Id="rId3" Type="http://schemas.openxmlformats.org/officeDocument/2006/relationships/customXml" Target="../ink/ink55.xml"/><Relationship Id="rId2" Type="http://schemas.openxmlformats.org/officeDocument/2006/relationships/image" Target="../media/image29.png"/><Relationship Id="rId16" Type="http://schemas.openxmlformats.org/officeDocument/2006/relationships/slideLayout" Target="../slideLayouts/slideLayout2.xml"/><Relationship Id="rId15" Type="http://schemas.openxmlformats.org/officeDocument/2006/relationships/customXml" Target="../ink/ink66.xml"/><Relationship Id="rId14" Type="http://schemas.openxmlformats.org/officeDocument/2006/relationships/customXml" Target="../ink/ink65.xml"/><Relationship Id="rId13" Type="http://schemas.openxmlformats.org/officeDocument/2006/relationships/customXml" Target="../ink/ink64.xml"/><Relationship Id="rId12" Type="http://schemas.openxmlformats.org/officeDocument/2006/relationships/customXml" Target="../ink/ink63.xml"/><Relationship Id="rId11" Type="http://schemas.openxmlformats.org/officeDocument/2006/relationships/customXml" Target="../ink/ink62.xml"/><Relationship Id="rId10" Type="http://schemas.openxmlformats.org/officeDocument/2006/relationships/customXml" Target="../ink/ink61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62.xml"/><Relationship Id="rId98" Type="http://schemas.openxmlformats.org/officeDocument/2006/relationships/customXml" Target="../ink/ink161.xml"/><Relationship Id="rId97" Type="http://schemas.openxmlformats.org/officeDocument/2006/relationships/customXml" Target="../ink/ink160.xml"/><Relationship Id="rId96" Type="http://schemas.openxmlformats.org/officeDocument/2006/relationships/customXml" Target="../ink/ink159.xml"/><Relationship Id="rId95" Type="http://schemas.openxmlformats.org/officeDocument/2006/relationships/customXml" Target="../ink/ink158.xml"/><Relationship Id="rId94" Type="http://schemas.openxmlformats.org/officeDocument/2006/relationships/customXml" Target="../ink/ink157.xml"/><Relationship Id="rId93" Type="http://schemas.openxmlformats.org/officeDocument/2006/relationships/customXml" Target="../ink/ink156.xml"/><Relationship Id="rId92" Type="http://schemas.openxmlformats.org/officeDocument/2006/relationships/customXml" Target="../ink/ink155.xml"/><Relationship Id="rId91" Type="http://schemas.openxmlformats.org/officeDocument/2006/relationships/customXml" Target="../ink/ink154.xml"/><Relationship Id="rId90" Type="http://schemas.openxmlformats.org/officeDocument/2006/relationships/customXml" Target="../ink/ink153.xml"/><Relationship Id="rId9" Type="http://schemas.openxmlformats.org/officeDocument/2006/relationships/customXml" Target="../ink/ink72.xml"/><Relationship Id="rId89" Type="http://schemas.openxmlformats.org/officeDocument/2006/relationships/customXml" Target="../ink/ink152.xml"/><Relationship Id="rId88" Type="http://schemas.openxmlformats.org/officeDocument/2006/relationships/customXml" Target="../ink/ink151.xml"/><Relationship Id="rId87" Type="http://schemas.openxmlformats.org/officeDocument/2006/relationships/customXml" Target="../ink/ink150.xml"/><Relationship Id="rId86" Type="http://schemas.openxmlformats.org/officeDocument/2006/relationships/customXml" Target="../ink/ink149.xml"/><Relationship Id="rId85" Type="http://schemas.openxmlformats.org/officeDocument/2006/relationships/customXml" Target="../ink/ink148.xml"/><Relationship Id="rId84" Type="http://schemas.openxmlformats.org/officeDocument/2006/relationships/customXml" Target="../ink/ink147.xml"/><Relationship Id="rId83" Type="http://schemas.openxmlformats.org/officeDocument/2006/relationships/customXml" Target="../ink/ink146.xml"/><Relationship Id="rId82" Type="http://schemas.openxmlformats.org/officeDocument/2006/relationships/customXml" Target="../ink/ink145.xml"/><Relationship Id="rId81" Type="http://schemas.openxmlformats.org/officeDocument/2006/relationships/customXml" Target="../ink/ink144.xml"/><Relationship Id="rId80" Type="http://schemas.openxmlformats.org/officeDocument/2006/relationships/customXml" Target="../ink/ink143.xml"/><Relationship Id="rId8" Type="http://schemas.openxmlformats.org/officeDocument/2006/relationships/customXml" Target="../ink/ink71.xml"/><Relationship Id="rId79" Type="http://schemas.openxmlformats.org/officeDocument/2006/relationships/customXml" Target="../ink/ink142.xml"/><Relationship Id="rId78" Type="http://schemas.openxmlformats.org/officeDocument/2006/relationships/customXml" Target="../ink/ink141.xml"/><Relationship Id="rId77" Type="http://schemas.openxmlformats.org/officeDocument/2006/relationships/customXml" Target="../ink/ink140.xml"/><Relationship Id="rId76" Type="http://schemas.openxmlformats.org/officeDocument/2006/relationships/customXml" Target="../ink/ink139.xml"/><Relationship Id="rId75" Type="http://schemas.openxmlformats.org/officeDocument/2006/relationships/customXml" Target="../ink/ink138.xml"/><Relationship Id="rId74" Type="http://schemas.openxmlformats.org/officeDocument/2006/relationships/customXml" Target="../ink/ink137.xml"/><Relationship Id="rId73" Type="http://schemas.openxmlformats.org/officeDocument/2006/relationships/customXml" Target="../ink/ink136.xml"/><Relationship Id="rId72" Type="http://schemas.openxmlformats.org/officeDocument/2006/relationships/customXml" Target="../ink/ink135.xml"/><Relationship Id="rId71" Type="http://schemas.openxmlformats.org/officeDocument/2006/relationships/customXml" Target="../ink/ink134.xml"/><Relationship Id="rId70" Type="http://schemas.openxmlformats.org/officeDocument/2006/relationships/customXml" Target="../ink/ink133.xml"/><Relationship Id="rId7" Type="http://schemas.openxmlformats.org/officeDocument/2006/relationships/customXml" Target="../ink/ink70.xml"/><Relationship Id="rId69" Type="http://schemas.openxmlformats.org/officeDocument/2006/relationships/customXml" Target="../ink/ink132.xml"/><Relationship Id="rId68" Type="http://schemas.openxmlformats.org/officeDocument/2006/relationships/customXml" Target="../ink/ink131.xml"/><Relationship Id="rId67" Type="http://schemas.openxmlformats.org/officeDocument/2006/relationships/customXml" Target="../ink/ink130.xml"/><Relationship Id="rId66" Type="http://schemas.openxmlformats.org/officeDocument/2006/relationships/customXml" Target="../ink/ink129.xml"/><Relationship Id="rId65" Type="http://schemas.openxmlformats.org/officeDocument/2006/relationships/customXml" Target="../ink/ink128.xml"/><Relationship Id="rId64" Type="http://schemas.openxmlformats.org/officeDocument/2006/relationships/customXml" Target="../ink/ink127.xml"/><Relationship Id="rId63" Type="http://schemas.openxmlformats.org/officeDocument/2006/relationships/customXml" Target="../ink/ink126.xml"/><Relationship Id="rId62" Type="http://schemas.openxmlformats.org/officeDocument/2006/relationships/customXml" Target="../ink/ink125.xml"/><Relationship Id="rId61" Type="http://schemas.openxmlformats.org/officeDocument/2006/relationships/customXml" Target="../ink/ink124.xml"/><Relationship Id="rId60" Type="http://schemas.openxmlformats.org/officeDocument/2006/relationships/customXml" Target="../ink/ink123.xml"/><Relationship Id="rId6" Type="http://schemas.openxmlformats.org/officeDocument/2006/relationships/customXml" Target="../ink/ink69.xml"/><Relationship Id="rId59" Type="http://schemas.openxmlformats.org/officeDocument/2006/relationships/customXml" Target="../ink/ink122.xml"/><Relationship Id="rId58" Type="http://schemas.openxmlformats.org/officeDocument/2006/relationships/customXml" Target="../ink/ink121.xml"/><Relationship Id="rId57" Type="http://schemas.openxmlformats.org/officeDocument/2006/relationships/customXml" Target="../ink/ink120.xml"/><Relationship Id="rId56" Type="http://schemas.openxmlformats.org/officeDocument/2006/relationships/customXml" Target="../ink/ink119.xml"/><Relationship Id="rId55" Type="http://schemas.openxmlformats.org/officeDocument/2006/relationships/customXml" Target="../ink/ink118.xml"/><Relationship Id="rId54" Type="http://schemas.openxmlformats.org/officeDocument/2006/relationships/customXml" Target="../ink/ink117.xml"/><Relationship Id="rId53" Type="http://schemas.openxmlformats.org/officeDocument/2006/relationships/customXml" Target="../ink/ink116.xml"/><Relationship Id="rId52" Type="http://schemas.openxmlformats.org/officeDocument/2006/relationships/customXml" Target="../ink/ink115.xml"/><Relationship Id="rId51" Type="http://schemas.openxmlformats.org/officeDocument/2006/relationships/customXml" Target="../ink/ink114.xml"/><Relationship Id="rId50" Type="http://schemas.openxmlformats.org/officeDocument/2006/relationships/customXml" Target="../ink/ink113.xml"/><Relationship Id="rId5" Type="http://schemas.openxmlformats.org/officeDocument/2006/relationships/customXml" Target="../ink/ink68.xml"/><Relationship Id="rId49" Type="http://schemas.openxmlformats.org/officeDocument/2006/relationships/customXml" Target="../ink/ink112.xml"/><Relationship Id="rId48" Type="http://schemas.openxmlformats.org/officeDocument/2006/relationships/customXml" Target="../ink/ink111.xml"/><Relationship Id="rId47" Type="http://schemas.openxmlformats.org/officeDocument/2006/relationships/customXml" Target="../ink/ink110.xml"/><Relationship Id="rId46" Type="http://schemas.openxmlformats.org/officeDocument/2006/relationships/customXml" Target="../ink/ink109.xml"/><Relationship Id="rId45" Type="http://schemas.openxmlformats.org/officeDocument/2006/relationships/customXml" Target="../ink/ink108.xml"/><Relationship Id="rId44" Type="http://schemas.openxmlformats.org/officeDocument/2006/relationships/customXml" Target="../ink/ink107.xml"/><Relationship Id="rId43" Type="http://schemas.openxmlformats.org/officeDocument/2006/relationships/customXml" Target="../ink/ink106.xml"/><Relationship Id="rId42" Type="http://schemas.openxmlformats.org/officeDocument/2006/relationships/customXml" Target="../ink/ink105.xml"/><Relationship Id="rId41" Type="http://schemas.openxmlformats.org/officeDocument/2006/relationships/customXml" Target="../ink/ink104.xml"/><Relationship Id="rId40" Type="http://schemas.openxmlformats.org/officeDocument/2006/relationships/customXml" Target="../ink/ink103.xml"/><Relationship Id="rId4" Type="http://schemas.openxmlformats.org/officeDocument/2006/relationships/image" Target="../media/image1.png"/><Relationship Id="rId39" Type="http://schemas.openxmlformats.org/officeDocument/2006/relationships/customXml" Target="../ink/ink102.xml"/><Relationship Id="rId38" Type="http://schemas.openxmlformats.org/officeDocument/2006/relationships/customXml" Target="../ink/ink101.xml"/><Relationship Id="rId37" Type="http://schemas.openxmlformats.org/officeDocument/2006/relationships/customXml" Target="../ink/ink100.xml"/><Relationship Id="rId36" Type="http://schemas.openxmlformats.org/officeDocument/2006/relationships/customXml" Target="../ink/ink99.xml"/><Relationship Id="rId35" Type="http://schemas.openxmlformats.org/officeDocument/2006/relationships/customXml" Target="../ink/ink98.xml"/><Relationship Id="rId34" Type="http://schemas.openxmlformats.org/officeDocument/2006/relationships/customXml" Target="../ink/ink97.xml"/><Relationship Id="rId33" Type="http://schemas.openxmlformats.org/officeDocument/2006/relationships/customXml" Target="../ink/ink96.xml"/><Relationship Id="rId32" Type="http://schemas.openxmlformats.org/officeDocument/2006/relationships/customXml" Target="../ink/ink95.xml"/><Relationship Id="rId31" Type="http://schemas.openxmlformats.org/officeDocument/2006/relationships/customXml" Target="../ink/ink94.xml"/><Relationship Id="rId30" Type="http://schemas.openxmlformats.org/officeDocument/2006/relationships/customXml" Target="../ink/ink93.xml"/><Relationship Id="rId3" Type="http://schemas.openxmlformats.org/officeDocument/2006/relationships/customXml" Target="../ink/ink67.xml"/><Relationship Id="rId29" Type="http://schemas.openxmlformats.org/officeDocument/2006/relationships/customXml" Target="../ink/ink92.xml"/><Relationship Id="rId28" Type="http://schemas.openxmlformats.org/officeDocument/2006/relationships/customXml" Target="../ink/ink91.xml"/><Relationship Id="rId27" Type="http://schemas.openxmlformats.org/officeDocument/2006/relationships/customXml" Target="../ink/ink90.xml"/><Relationship Id="rId26" Type="http://schemas.openxmlformats.org/officeDocument/2006/relationships/customXml" Target="../ink/ink89.xml"/><Relationship Id="rId25" Type="http://schemas.openxmlformats.org/officeDocument/2006/relationships/customXml" Target="../ink/ink88.xml"/><Relationship Id="rId24" Type="http://schemas.openxmlformats.org/officeDocument/2006/relationships/customXml" Target="../ink/ink87.xml"/><Relationship Id="rId23" Type="http://schemas.openxmlformats.org/officeDocument/2006/relationships/customXml" Target="../ink/ink86.xml"/><Relationship Id="rId22" Type="http://schemas.openxmlformats.org/officeDocument/2006/relationships/customXml" Target="../ink/ink85.xml"/><Relationship Id="rId21" Type="http://schemas.openxmlformats.org/officeDocument/2006/relationships/customXml" Target="../ink/ink84.xml"/><Relationship Id="rId20" Type="http://schemas.openxmlformats.org/officeDocument/2006/relationships/customXml" Target="../ink/ink83.xml"/><Relationship Id="rId2" Type="http://schemas.openxmlformats.org/officeDocument/2006/relationships/image" Target="../media/image31.png"/><Relationship Id="rId19" Type="http://schemas.openxmlformats.org/officeDocument/2006/relationships/customXml" Target="../ink/ink82.xml"/><Relationship Id="rId18" Type="http://schemas.openxmlformats.org/officeDocument/2006/relationships/customXml" Target="../ink/ink81.xml"/><Relationship Id="rId17" Type="http://schemas.openxmlformats.org/officeDocument/2006/relationships/customXml" Target="../ink/ink80.xml"/><Relationship Id="rId16" Type="http://schemas.openxmlformats.org/officeDocument/2006/relationships/customXml" Target="../ink/ink79.xml"/><Relationship Id="rId15" Type="http://schemas.openxmlformats.org/officeDocument/2006/relationships/customXml" Target="../ink/ink78.xml"/><Relationship Id="rId14" Type="http://schemas.openxmlformats.org/officeDocument/2006/relationships/customXml" Target="../ink/ink77.xml"/><Relationship Id="rId13" Type="http://schemas.openxmlformats.org/officeDocument/2006/relationships/customXml" Target="../ink/ink76.xml"/><Relationship Id="rId12" Type="http://schemas.openxmlformats.org/officeDocument/2006/relationships/customXml" Target="../ink/ink75.xml"/><Relationship Id="rId118" Type="http://schemas.openxmlformats.org/officeDocument/2006/relationships/slideLayout" Target="../slideLayouts/slideLayout2.xml"/><Relationship Id="rId117" Type="http://schemas.openxmlformats.org/officeDocument/2006/relationships/customXml" Target="../ink/ink180.xml"/><Relationship Id="rId116" Type="http://schemas.openxmlformats.org/officeDocument/2006/relationships/customXml" Target="../ink/ink179.xml"/><Relationship Id="rId115" Type="http://schemas.openxmlformats.org/officeDocument/2006/relationships/customXml" Target="../ink/ink178.xml"/><Relationship Id="rId114" Type="http://schemas.openxmlformats.org/officeDocument/2006/relationships/customXml" Target="../ink/ink177.xml"/><Relationship Id="rId113" Type="http://schemas.openxmlformats.org/officeDocument/2006/relationships/customXml" Target="../ink/ink176.xml"/><Relationship Id="rId112" Type="http://schemas.openxmlformats.org/officeDocument/2006/relationships/customXml" Target="../ink/ink175.xml"/><Relationship Id="rId111" Type="http://schemas.openxmlformats.org/officeDocument/2006/relationships/customXml" Target="../ink/ink174.xml"/><Relationship Id="rId110" Type="http://schemas.openxmlformats.org/officeDocument/2006/relationships/customXml" Target="../ink/ink173.xml"/><Relationship Id="rId11" Type="http://schemas.openxmlformats.org/officeDocument/2006/relationships/customXml" Target="../ink/ink74.xml"/><Relationship Id="rId109" Type="http://schemas.openxmlformats.org/officeDocument/2006/relationships/customXml" Target="../ink/ink172.xml"/><Relationship Id="rId108" Type="http://schemas.openxmlformats.org/officeDocument/2006/relationships/customXml" Target="../ink/ink171.xml"/><Relationship Id="rId107" Type="http://schemas.openxmlformats.org/officeDocument/2006/relationships/customXml" Target="../ink/ink170.xml"/><Relationship Id="rId106" Type="http://schemas.openxmlformats.org/officeDocument/2006/relationships/customXml" Target="../ink/ink169.xml"/><Relationship Id="rId105" Type="http://schemas.openxmlformats.org/officeDocument/2006/relationships/customXml" Target="../ink/ink168.xml"/><Relationship Id="rId104" Type="http://schemas.openxmlformats.org/officeDocument/2006/relationships/customXml" Target="../ink/ink167.xml"/><Relationship Id="rId103" Type="http://schemas.openxmlformats.org/officeDocument/2006/relationships/customXml" Target="../ink/ink166.xml"/><Relationship Id="rId102" Type="http://schemas.openxmlformats.org/officeDocument/2006/relationships/customXml" Target="../ink/ink165.xml"/><Relationship Id="rId101" Type="http://schemas.openxmlformats.org/officeDocument/2006/relationships/customXml" Target="../ink/ink164.xml"/><Relationship Id="rId100" Type="http://schemas.openxmlformats.org/officeDocument/2006/relationships/customXml" Target="../ink/ink163.xml"/><Relationship Id="rId10" Type="http://schemas.openxmlformats.org/officeDocument/2006/relationships/customXml" Target="../ink/ink73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ink/ink182.xml"/><Relationship Id="rId4" Type="http://schemas.openxmlformats.org/officeDocument/2006/relationships/image" Target="../media/image1.png"/><Relationship Id="rId3" Type="http://schemas.openxmlformats.org/officeDocument/2006/relationships/customXml" Target="../ink/ink18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8.xml"/><Relationship Id="rId8" Type="http://schemas.openxmlformats.org/officeDocument/2006/relationships/customXml" Target="../ink/ink187.xml"/><Relationship Id="rId7" Type="http://schemas.openxmlformats.org/officeDocument/2006/relationships/customXml" Target="../ink/ink186.xml"/><Relationship Id="rId6" Type="http://schemas.openxmlformats.org/officeDocument/2006/relationships/customXml" Target="../ink/ink185.xml"/><Relationship Id="rId58" Type="http://schemas.openxmlformats.org/officeDocument/2006/relationships/slideLayout" Target="../slideLayouts/slideLayout2.xml"/><Relationship Id="rId57" Type="http://schemas.openxmlformats.org/officeDocument/2006/relationships/customXml" Target="../ink/ink236.xml"/><Relationship Id="rId56" Type="http://schemas.openxmlformats.org/officeDocument/2006/relationships/customXml" Target="../ink/ink235.xml"/><Relationship Id="rId55" Type="http://schemas.openxmlformats.org/officeDocument/2006/relationships/customXml" Target="../ink/ink234.xml"/><Relationship Id="rId54" Type="http://schemas.openxmlformats.org/officeDocument/2006/relationships/customXml" Target="../ink/ink233.xml"/><Relationship Id="rId53" Type="http://schemas.openxmlformats.org/officeDocument/2006/relationships/customXml" Target="../ink/ink232.xml"/><Relationship Id="rId52" Type="http://schemas.openxmlformats.org/officeDocument/2006/relationships/customXml" Target="../ink/ink231.xml"/><Relationship Id="rId51" Type="http://schemas.openxmlformats.org/officeDocument/2006/relationships/customXml" Target="../ink/ink230.xml"/><Relationship Id="rId50" Type="http://schemas.openxmlformats.org/officeDocument/2006/relationships/customXml" Target="../ink/ink229.xml"/><Relationship Id="rId5" Type="http://schemas.openxmlformats.org/officeDocument/2006/relationships/customXml" Target="../ink/ink184.xml"/><Relationship Id="rId49" Type="http://schemas.openxmlformats.org/officeDocument/2006/relationships/customXml" Target="../ink/ink228.xml"/><Relationship Id="rId48" Type="http://schemas.openxmlformats.org/officeDocument/2006/relationships/customXml" Target="../ink/ink227.xml"/><Relationship Id="rId47" Type="http://schemas.openxmlformats.org/officeDocument/2006/relationships/customXml" Target="../ink/ink226.xml"/><Relationship Id="rId46" Type="http://schemas.openxmlformats.org/officeDocument/2006/relationships/customXml" Target="../ink/ink225.xml"/><Relationship Id="rId45" Type="http://schemas.openxmlformats.org/officeDocument/2006/relationships/customXml" Target="../ink/ink224.xml"/><Relationship Id="rId44" Type="http://schemas.openxmlformats.org/officeDocument/2006/relationships/customXml" Target="../ink/ink223.xml"/><Relationship Id="rId43" Type="http://schemas.openxmlformats.org/officeDocument/2006/relationships/customXml" Target="../ink/ink222.xml"/><Relationship Id="rId42" Type="http://schemas.openxmlformats.org/officeDocument/2006/relationships/customXml" Target="../ink/ink221.xml"/><Relationship Id="rId41" Type="http://schemas.openxmlformats.org/officeDocument/2006/relationships/customXml" Target="../ink/ink220.xml"/><Relationship Id="rId40" Type="http://schemas.openxmlformats.org/officeDocument/2006/relationships/customXml" Target="../ink/ink219.xml"/><Relationship Id="rId4" Type="http://schemas.openxmlformats.org/officeDocument/2006/relationships/image" Target="../media/image1.png"/><Relationship Id="rId39" Type="http://schemas.openxmlformats.org/officeDocument/2006/relationships/customXml" Target="../ink/ink218.xml"/><Relationship Id="rId38" Type="http://schemas.openxmlformats.org/officeDocument/2006/relationships/customXml" Target="../ink/ink217.xml"/><Relationship Id="rId37" Type="http://schemas.openxmlformats.org/officeDocument/2006/relationships/customXml" Target="../ink/ink216.xml"/><Relationship Id="rId36" Type="http://schemas.openxmlformats.org/officeDocument/2006/relationships/customXml" Target="../ink/ink215.xml"/><Relationship Id="rId35" Type="http://schemas.openxmlformats.org/officeDocument/2006/relationships/customXml" Target="../ink/ink214.xml"/><Relationship Id="rId34" Type="http://schemas.openxmlformats.org/officeDocument/2006/relationships/customXml" Target="../ink/ink213.xml"/><Relationship Id="rId33" Type="http://schemas.openxmlformats.org/officeDocument/2006/relationships/customXml" Target="../ink/ink212.xml"/><Relationship Id="rId32" Type="http://schemas.openxmlformats.org/officeDocument/2006/relationships/customXml" Target="../ink/ink211.xml"/><Relationship Id="rId31" Type="http://schemas.openxmlformats.org/officeDocument/2006/relationships/customXml" Target="../ink/ink210.xml"/><Relationship Id="rId30" Type="http://schemas.openxmlformats.org/officeDocument/2006/relationships/customXml" Target="../ink/ink209.xml"/><Relationship Id="rId3" Type="http://schemas.openxmlformats.org/officeDocument/2006/relationships/customXml" Target="../ink/ink183.xml"/><Relationship Id="rId29" Type="http://schemas.openxmlformats.org/officeDocument/2006/relationships/customXml" Target="../ink/ink208.xml"/><Relationship Id="rId28" Type="http://schemas.openxmlformats.org/officeDocument/2006/relationships/customXml" Target="../ink/ink207.xml"/><Relationship Id="rId27" Type="http://schemas.openxmlformats.org/officeDocument/2006/relationships/customXml" Target="../ink/ink206.xml"/><Relationship Id="rId26" Type="http://schemas.openxmlformats.org/officeDocument/2006/relationships/customXml" Target="../ink/ink205.xml"/><Relationship Id="rId25" Type="http://schemas.openxmlformats.org/officeDocument/2006/relationships/customXml" Target="../ink/ink204.xml"/><Relationship Id="rId24" Type="http://schemas.openxmlformats.org/officeDocument/2006/relationships/customXml" Target="../ink/ink203.xml"/><Relationship Id="rId23" Type="http://schemas.openxmlformats.org/officeDocument/2006/relationships/customXml" Target="../ink/ink202.xml"/><Relationship Id="rId22" Type="http://schemas.openxmlformats.org/officeDocument/2006/relationships/customXml" Target="../ink/ink201.xml"/><Relationship Id="rId21" Type="http://schemas.openxmlformats.org/officeDocument/2006/relationships/customXml" Target="../ink/ink200.xml"/><Relationship Id="rId20" Type="http://schemas.openxmlformats.org/officeDocument/2006/relationships/customXml" Target="../ink/ink199.xml"/><Relationship Id="rId2" Type="http://schemas.openxmlformats.org/officeDocument/2006/relationships/image" Target="../media/image34.png"/><Relationship Id="rId19" Type="http://schemas.openxmlformats.org/officeDocument/2006/relationships/customXml" Target="../ink/ink198.xml"/><Relationship Id="rId18" Type="http://schemas.openxmlformats.org/officeDocument/2006/relationships/customXml" Target="../ink/ink197.xml"/><Relationship Id="rId17" Type="http://schemas.openxmlformats.org/officeDocument/2006/relationships/customXml" Target="../ink/ink196.xml"/><Relationship Id="rId16" Type="http://schemas.openxmlformats.org/officeDocument/2006/relationships/customXml" Target="../ink/ink195.xml"/><Relationship Id="rId15" Type="http://schemas.openxmlformats.org/officeDocument/2006/relationships/customXml" Target="../ink/ink194.xml"/><Relationship Id="rId14" Type="http://schemas.openxmlformats.org/officeDocument/2006/relationships/customXml" Target="../ink/ink193.xml"/><Relationship Id="rId13" Type="http://schemas.openxmlformats.org/officeDocument/2006/relationships/customXml" Target="../ink/ink192.xml"/><Relationship Id="rId12" Type="http://schemas.openxmlformats.org/officeDocument/2006/relationships/customXml" Target="../ink/ink191.xml"/><Relationship Id="rId11" Type="http://schemas.openxmlformats.org/officeDocument/2006/relationships/customXml" Target="../ink/ink190.xml"/><Relationship Id="rId10" Type="http://schemas.openxmlformats.org/officeDocument/2006/relationships/customXml" Target="../ink/ink189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2.xml"/><Relationship Id="rId8" Type="http://schemas.openxmlformats.org/officeDocument/2006/relationships/customXml" Target="../ink/ink241.xml"/><Relationship Id="rId7" Type="http://schemas.openxmlformats.org/officeDocument/2006/relationships/customXml" Target="../ink/ink240.xml"/><Relationship Id="rId6" Type="http://schemas.openxmlformats.org/officeDocument/2006/relationships/customXml" Target="../ink/ink239.xml"/><Relationship Id="rId5" Type="http://schemas.openxmlformats.org/officeDocument/2006/relationships/customXml" Target="../ink/ink238.xml"/><Relationship Id="rId4" Type="http://schemas.openxmlformats.org/officeDocument/2006/relationships/image" Target="../media/image1.png"/><Relationship Id="rId3" Type="http://schemas.openxmlformats.org/officeDocument/2006/relationships/customXml" Target="../ink/ink237.xml"/><Relationship Id="rId2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6.xml"/><Relationship Id="rId8" Type="http://schemas.openxmlformats.org/officeDocument/2006/relationships/customXml" Target="../ink/ink245.xml"/><Relationship Id="rId7" Type="http://schemas.openxmlformats.org/officeDocument/2006/relationships/customXml" Target="../ink/ink244.xml"/><Relationship Id="rId6" Type="http://schemas.openxmlformats.org/officeDocument/2006/relationships/image" Target="../media/image1.png"/><Relationship Id="rId5" Type="http://schemas.openxmlformats.org/officeDocument/2006/relationships/customXml" Target="../ink/ink243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0.xml"/><Relationship Id="rId8" Type="http://schemas.openxmlformats.org/officeDocument/2006/relationships/customXml" Target="../ink/ink249.xml"/><Relationship Id="rId7" Type="http://schemas.openxmlformats.org/officeDocument/2006/relationships/customXml" Target="../ink/ink248.xml"/><Relationship Id="rId6" Type="http://schemas.openxmlformats.org/officeDocument/2006/relationships/image" Target="../media/image1.png"/><Relationship Id="rId5" Type="http://schemas.openxmlformats.org/officeDocument/2006/relationships/customXml" Target="../ink/ink247.xml"/><Relationship Id="rId4" Type="http://schemas.openxmlformats.org/officeDocument/2006/relationships/image" Target="../media/image44.png"/><Relationship Id="rId35" Type="http://schemas.openxmlformats.org/officeDocument/2006/relationships/slideLayout" Target="../slideLayouts/slideLayout2.xml"/><Relationship Id="rId34" Type="http://schemas.openxmlformats.org/officeDocument/2006/relationships/customXml" Target="../ink/ink275.xml"/><Relationship Id="rId33" Type="http://schemas.openxmlformats.org/officeDocument/2006/relationships/customXml" Target="../ink/ink274.xml"/><Relationship Id="rId32" Type="http://schemas.openxmlformats.org/officeDocument/2006/relationships/customXml" Target="../ink/ink273.xml"/><Relationship Id="rId31" Type="http://schemas.openxmlformats.org/officeDocument/2006/relationships/customXml" Target="../ink/ink272.xml"/><Relationship Id="rId30" Type="http://schemas.openxmlformats.org/officeDocument/2006/relationships/customXml" Target="../ink/ink271.xml"/><Relationship Id="rId3" Type="http://schemas.openxmlformats.org/officeDocument/2006/relationships/image" Target="../media/image43.png"/><Relationship Id="rId29" Type="http://schemas.openxmlformats.org/officeDocument/2006/relationships/customXml" Target="../ink/ink270.xml"/><Relationship Id="rId28" Type="http://schemas.openxmlformats.org/officeDocument/2006/relationships/customXml" Target="../ink/ink269.xml"/><Relationship Id="rId27" Type="http://schemas.openxmlformats.org/officeDocument/2006/relationships/customXml" Target="../ink/ink268.xml"/><Relationship Id="rId26" Type="http://schemas.openxmlformats.org/officeDocument/2006/relationships/customXml" Target="../ink/ink267.xml"/><Relationship Id="rId25" Type="http://schemas.openxmlformats.org/officeDocument/2006/relationships/customXml" Target="../ink/ink266.xml"/><Relationship Id="rId24" Type="http://schemas.openxmlformats.org/officeDocument/2006/relationships/customXml" Target="../ink/ink265.xml"/><Relationship Id="rId23" Type="http://schemas.openxmlformats.org/officeDocument/2006/relationships/customXml" Target="../ink/ink264.xml"/><Relationship Id="rId22" Type="http://schemas.openxmlformats.org/officeDocument/2006/relationships/customXml" Target="../ink/ink263.xml"/><Relationship Id="rId21" Type="http://schemas.openxmlformats.org/officeDocument/2006/relationships/customXml" Target="../ink/ink262.xml"/><Relationship Id="rId20" Type="http://schemas.openxmlformats.org/officeDocument/2006/relationships/customXml" Target="../ink/ink261.xml"/><Relationship Id="rId2" Type="http://schemas.openxmlformats.org/officeDocument/2006/relationships/image" Target="../media/image42.png"/><Relationship Id="rId19" Type="http://schemas.openxmlformats.org/officeDocument/2006/relationships/customXml" Target="../ink/ink260.xml"/><Relationship Id="rId18" Type="http://schemas.openxmlformats.org/officeDocument/2006/relationships/customXml" Target="../ink/ink259.xml"/><Relationship Id="rId17" Type="http://schemas.openxmlformats.org/officeDocument/2006/relationships/customXml" Target="../ink/ink258.xml"/><Relationship Id="rId16" Type="http://schemas.openxmlformats.org/officeDocument/2006/relationships/customXml" Target="../ink/ink257.xml"/><Relationship Id="rId15" Type="http://schemas.openxmlformats.org/officeDocument/2006/relationships/customXml" Target="../ink/ink256.xml"/><Relationship Id="rId14" Type="http://schemas.openxmlformats.org/officeDocument/2006/relationships/customXml" Target="../ink/ink255.xml"/><Relationship Id="rId13" Type="http://schemas.openxmlformats.org/officeDocument/2006/relationships/customXml" Target="../ink/ink254.xml"/><Relationship Id="rId12" Type="http://schemas.openxmlformats.org/officeDocument/2006/relationships/customXml" Target="../ink/ink253.xml"/><Relationship Id="rId11" Type="http://schemas.openxmlformats.org/officeDocument/2006/relationships/customXml" Target="../ink/ink252.xml"/><Relationship Id="rId10" Type="http://schemas.openxmlformats.org/officeDocument/2006/relationships/customXml" Target="../ink/ink251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80.xml"/><Relationship Id="rId8" Type="http://schemas.openxmlformats.org/officeDocument/2006/relationships/customXml" Target="../ink/ink279.xml"/><Relationship Id="rId7" Type="http://schemas.openxmlformats.org/officeDocument/2006/relationships/customXml" Target="../ink/ink278.xml"/><Relationship Id="rId6" Type="http://schemas.openxmlformats.org/officeDocument/2006/relationships/customXml" Target="../ink/ink277.xml"/><Relationship Id="rId5" Type="http://schemas.openxmlformats.org/officeDocument/2006/relationships/image" Target="../media/image1.png"/><Relationship Id="rId4" Type="http://schemas.openxmlformats.org/officeDocument/2006/relationships/customXml" Target="../ink/ink276.xml"/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6" Type="http://schemas.openxmlformats.org/officeDocument/2006/relationships/slideLayout" Target="../slideLayouts/slideLayout2.xml"/><Relationship Id="rId15" Type="http://schemas.openxmlformats.org/officeDocument/2006/relationships/customXml" Target="../ink/ink286.xml"/><Relationship Id="rId14" Type="http://schemas.openxmlformats.org/officeDocument/2006/relationships/customXml" Target="../ink/ink285.xml"/><Relationship Id="rId13" Type="http://schemas.openxmlformats.org/officeDocument/2006/relationships/customXml" Target="../ink/ink284.xml"/><Relationship Id="rId12" Type="http://schemas.openxmlformats.org/officeDocument/2006/relationships/customXml" Target="../ink/ink283.xml"/><Relationship Id="rId11" Type="http://schemas.openxmlformats.org/officeDocument/2006/relationships/customXml" Target="../ink/ink282.xml"/><Relationship Id="rId10" Type="http://schemas.openxmlformats.org/officeDocument/2006/relationships/customXml" Target="../ink/ink281.xml"/><Relationship Id="rId1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290.xml"/><Relationship Id="rId7" Type="http://schemas.openxmlformats.org/officeDocument/2006/relationships/customXml" Target="../ink/ink289.xml"/><Relationship Id="rId6" Type="http://schemas.openxmlformats.org/officeDocument/2006/relationships/customXml" Target="../ink/ink288.xml"/><Relationship Id="rId5" Type="http://schemas.openxmlformats.org/officeDocument/2006/relationships/image" Target="../media/image1.png"/><Relationship Id="rId4" Type="http://schemas.openxmlformats.org/officeDocument/2006/relationships/customXml" Target="../ink/ink287.xml"/><Relationship Id="rId3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297.xml"/><Relationship Id="rId8" Type="http://schemas.openxmlformats.org/officeDocument/2006/relationships/customXml" Target="../ink/ink296.xml"/><Relationship Id="rId7" Type="http://schemas.openxmlformats.org/officeDocument/2006/relationships/customXml" Target="../ink/ink295.xml"/><Relationship Id="rId6" Type="http://schemas.openxmlformats.org/officeDocument/2006/relationships/customXml" Target="../ink/ink294.xml"/><Relationship Id="rId5" Type="http://schemas.openxmlformats.org/officeDocument/2006/relationships/customXml" Target="../ink/ink293.xml"/><Relationship Id="rId4" Type="http://schemas.openxmlformats.org/officeDocument/2006/relationships/customXml" Target="../ink/ink292.xml"/><Relationship Id="rId3" Type="http://schemas.openxmlformats.org/officeDocument/2006/relationships/image" Target="../media/image1.png"/><Relationship Id="rId2" Type="http://schemas.openxmlformats.org/officeDocument/2006/relationships/customXml" Target="../ink/ink291.xml"/><Relationship Id="rId13" Type="http://schemas.openxmlformats.org/officeDocument/2006/relationships/slideLayout" Target="../slideLayouts/slideLayout2.xml"/><Relationship Id="rId12" Type="http://schemas.openxmlformats.org/officeDocument/2006/relationships/customXml" Target="../ink/ink300.xml"/><Relationship Id="rId11" Type="http://schemas.openxmlformats.org/officeDocument/2006/relationships/customXml" Target="../ink/ink299.xml"/><Relationship Id="rId10" Type="http://schemas.openxmlformats.org/officeDocument/2006/relationships/customXml" Target="../ink/ink298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97" Type="http://schemas.openxmlformats.org/officeDocument/2006/relationships/slideLayout" Target="../slideLayouts/slideLayout2.xml"/><Relationship Id="rId96" Type="http://schemas.openxmlformats.org/officeDocument/2006/relationships/customXml" Target="../ink/ink382.xml"/><Relationship Id="rId95" Type="http://schemas.openxmlformats.org/officeDocument/2006/relationships/customXml" Target="../ink/ink381.xml"/><Relationship Id="rId94" Type="http://schemas.openxmlformats.org/officeDocument/2006/relationships/customXml" Target="../ink/ink380.xml"/><Relationship Id="rId93" Type="http://schemas.openxmlformats.org/officeDocument/2006/relationships/customXml" Target="../ink/ink379.xml"/><Relationship Id="rId92" Type="http://schemas.openxmlformats.org/officeDocument/2006/relationships/customXml" Target="../ink/ink378.xml"/><Relationship Id="rId91" Type="http://schemas.openxmlformats.org/officeDocument/2006/relationships/customXml" Target="../ink/ink377.xml"/><Relationship Id="rId90" Type="http://schemas.openxmlformats.org/officeDocument/2006/relationships/customXml" Target="../ink/ink376.xml"/><Relationship Id="rId9" Type="http://schemas.openxmlformats.org/officeDocument/2006/relationships/image" Target="../media/image61.png"/><Relationship Id="rId89" Type="http://schemas.openxmlformats.org/officeDocument/2006/relationships/customXml" Target="../ink/ink375.xml"/><Relationship Id="rId88" Type="http://schemas.openxmlformats.org/officeDocument/2006/relationships/customXml" Target="../ink/ink374.xml"/><Relationship Id="rId87" Type="http://schemas.openxmlformats.org/officeDocument/2006/relationships/customXml" Target="../ink/ink373.xml"/><Relationship Id="rId86" Type="http://schemas.openxmlformats.org/officeDocument/2006/relationships/customXml" Target="../ink/ink372.xml"/><Relationship Id="rId85" Type="http://schemas.openxmlformats.org/officeDocument/2006/relationships/customXml" Target="../ink/ink371.xml"/><Relationship Id="rId84" Type="http://schemas.openxmlformats.org/officeDocument/2006/relationships/customXml" Target="../ink/ink370.xml"/><Relationship Id="rId83" Type="http://schemas.openxmlformats.org/officeDocument/2006/relationships/customXml" Target="../ink/ink369.xml"/><Relationship Id="rId82" Type="http://schemas.openxmlformats.org/officeDocument/2006/relationships/customXml" Target="../ink/ink368.xml"/><Relationship Id="rId81" Type="http://schemas.openxmlformats.org/officeDocument/2006/relationships/customXml" Target="../ink/ink367.xml"/><Relationship Id="rId80" Type="http://schemas.openxmlformats.org/officeDocument/2006/relationships/customXml" Target="../ink/ink366.xml"/><Relationship Id="rId8" Type="http://schemas.openxmlformats.org/officeDocument/2006/relationships/image" Target="../media/image60.png"/><Relationship Id="rId79" Type="http://schemas.openxmlformats.org/officeDocument/2006/relationships/customXml" Target="../ink/ink365.xml"/><Relationship Id="rId78" Type="http://schemas.openxmlformats.org/officeDocument/2006/relationships/customXml" Target="../ink/ink364.xml"/><Relationship Id="rId77" Type="http://schemas.openxmlformats.org/officeDocument/2006/relationships/customXml" Target="../ink/ink363.xml"/><Relationship Id="rId76" Type="http://schemas.openxmlformats.org/officeDocument/2006/relationships/customXml" Target="../ink/ink362.xml"/><Relationship Id="rId75" Type="http://schemas.openxmlformats.org/officeDocument/2006/relationships/customXml" Target="../ink/ink361.xml"/><Relationship Id="rId74" Type="http://schemas.openxmlformats.org/officeDocument/2006/relationships/customXml" Target="../ink/ink360.xml"/><Relationship Id="rId73" Type="http://schemas.openxmlformats.org/officeDocument/2006/relationships/customXml" Target="../ink/ink359.xml"/><Relationship Id="rId72" Type="http://schemas.openxmlformats.org/officeDocument/2006/relationships/customXml" Target="../ink/ink358.xml"/><Relationship Id="rId71" Type="http://schemas.openxmlformats.org/officeDocument/2006/relationships/customXml" Target="../ink/ink357.xml"/><Relationship Id="rId70" Type="http://schemas.openxmlformats.org/officeDocument/2006/relationships/customXml" Target="../ink/ink356.xml"/><Relationship Id="rId7" Type="http://schemas.openxmlformats.org/officeDocument/2006/relationships/image" Target="../media/image59.png"/><Relationship Id="rId69" Type="http://schemas.openxmlformats.org/officeDocument/2006/relationships/customXml" Target="../ink/ink355.xml"/><Relationship Id="rId68" Type="http://schemas.openxmlformats.org/officeDocument/2006/relationships/customXml" Target="../ink/ink354.xml"/><Relationship Id="rId67" Type="http://schemas.openxmlformats.org/officeDocument/2006/relationships/customXml" Target="../ink/ink353.xml"/><Relationship Id="rId66" Type="http://schemas.openxmlformats.org/officeDocument/2006/relationships/customXml" Target="../ink/ink352.xml"/><Relationship Id="rId65" Type="http://schemas.openxmlformats.org/officeDocument/2006/relationships/customXml" Target="../ink/ink351.xml"/><Relationship Id="rId64" Type="http://schemas.openxmlformats.org/officeDocument/2006/relationships/customXml" Target="../ink/ink350.xml"/><Relationship Id="rId63" Type="http://schemas.openxmlformats.org/officeDocument/2006/relationships/customXml" Target="../ink/ink349.xml"/><Relationship Id="rId62" Type="http://schemas.openxmlformats.org/officeDocument/2006/relationships/customXml" Target="../ink/ink348.xml"/><Relationship Id="rId61" Type="http://schemas.openxmlformats.org/officeDocument/2006/relationships/customXml" Target="../ink/ink347.xml"/><Relationship Id="rId60" Type="http://schemas.openxmlformats.org/officeDocument/2006/relationships/customXml" Target="../ink/ink346.xml"/><Relationship Id="rId6" Type="http://schemas.openxmlformats.org/officeDocument/2006/relationships/image" Target="../media/image58.png"/><Relationship Id="rId59" Type="http://schemas.openxmlformats.org/officeDocument/2006/relationships/customXml" Target="../ink/ink345.xml"/><Relationship Id="rId58" Type="http://schemas.openxmlformats.org/officeDocument/2006/relationships/customXml" Target="../ink/ink344.xml"/><Relationship Id="rId57" Type="http://schemas.openxmlformats.org/officeDocument/2006/relationships/customXml" Target="../ink/ink343.xml"/><Relationship Id="rId56" Type="http://schemas.openxmlformats.org/officeDocument/2006/relationships/customXml" Target="../ink/ink342.xml"/><Relationship Id="rId55" Type="http://schemas.openxmlformats.org/officeDocument/2006/relationships/customXml" Target="../ink/ink341.xml"/><Relationship Id="rId54" Type="http://schemas.openxmlformats.org/officeDocument/2006/relationships/customXml" Target="../ink/ink340.xml"/><Relationship Id="rId53" Type="http://schemas.openxmlformats.org/officeDocument/2006/relationships/customXml" Target="../ink/ink339.xml"/><Relationship Id="rId52" Type="http://schemas.openxmlformats.org/officeDocument/2006/relationships/customXml" Target="../ink/ink338.xml"/><Relationship Id="rId51" Type="http://schemas.openxmlformats.org/officeDocument/2006/relationships/customXml" Target="../ink/ink337.xml"/><Relationship Id="rId50" Type="http://schemas.openxmlformats.org/officeDocument/2006/relationships/customXml" Target="../ink/ink336.xml"/><Relationship Id="rId5" Type="http://schemas.openxmlformats.org/officeDocument/2006/relationships/image" Target="../media/image57.png"/><Relationship Id="rId49" Type="http://schemas.openxmlformats.org/officeDocument/2006/relationships/customXml" Target="../ink/ink335.xml"/><Relationship Id="rId48" Type="http://schemas.openxmlformats.org/officeDocument/2006/relationships/customXml" Target="../ink/ink334.xml"/><Relationship Id="rId47" Type="http://schemas.openxmlformats.org/officeDocument/2006/relationships/customXml" Target="../ink/ink333.xml"/><Relationship Id="rId46" Type="http://schemas.openxmlformats.org/officeDocument/2006/relationships/customXml" Target="../ink/ink332.xml"/><Relationship Id="rId45" Type="http://schemas.openxmlformats.org/officeDocument/2006/relationships/customXml" Target="../ink/ink331.xml"/><Relationship Id="rId44" Type="http://schemas.openxmlformats.org/officeDocument/2006/relationships/customXml" Target="../ink/ink330.xml"/><Relationship Id="rId43" Type="http://schemas.openxmlformats.org/officeDocument/2006/relationships/customXml" Target="../ink/ink329.xml"/><Relationship Id="rId42" Type="http://schemas.openxmlformats.org/officeDocument/2006/relationships/customXml" Target="../ink/ink328.xml"/><Relationship Id="rId41" Type="http://schemas.openxmlformats.org/officeDocument/2006/relationships/customXml" Target="../ink/ink327.xml"/><Relationship Id="rId40" Type="http://schemas.openxmlformats.org/officeDocument/2006/relationships/customXml" Target="../ink/ink326.xml"/><Relationship Id="rId4" Type="http://schemas.openxmlformats.org/officeDocument/2006/relationships/image" Target="../media/image56.png"/><Relationship Id="rId39" Type="http://schemas.openxmlformats.org/officeDocument/2006/relationships/customXml" Target="../ink/ink325.xml"/><Relationship Id="rId38" Type="http://schemas.openxmlformats.org/officeDocument/2006/relationships/customXml" Target="../ink/ink324.xml"/><Relationship Id="rId37" Type="http://schemas.openxmlformats.org/officeDocument/2006/relationships/customXml" Target="../ink/ink323.xml"/><Relationship Id="rId36" Type="http://schemas.openxmlformats.org/officeDocument/2006/relationships/customXml" Target="../ink/ink322.xml"/><Relationship Id="rId35" Type="http://schemas.openxmlformats.org/officeDocument/2006/relationships/customXml" Target="../ink/ink321.xml"/><Relationship Id="rId34" Type="http://schemas.openxmlformats.org/officeDocument/2006/relationships/customXml" Target="../ink/ink320.xml"/><Relationship Id="rId33" Type="http://schemas.openxmlformats.org/officeDocument/2006/relationships/customXml" Target="../ink/ink319.xml"/><Relationship Id="rId32" Type="http://schemas.openxmlformats.org/officeDocument/2006/relationships/customXml" Target="../ink/ink318.xml"/><Relationship Id="rId31" Type="http://schemas.openxmlformats.org/officeDocument/2006/relationships/customXml" Target="../ink/ink317.xml"/><Relationship Id="rId30" Type="http://schemas.openxmlformats.org/officeDocument/2006/relationships/customXml" Target="../ink/ink316.xml"/><Relationship Id="rId3" Type="http://schemas.openxmlformats.org/officeDocument/2006/relationships/image" Target="../media/image55.png"/><Relationship Id="rId29" Type="http://schemas.openxmlformats.org/officeDocument/2006/relationships/customXml" Target="../ink/ink315.xml"/><Relationship Id="rId28" Type="http://schemas.openxmlformats.org/officeDocument/2006/relationships/customXml" Target="../ink/ink314.xml"/><Relationship Id="rId27" Type="http://schemas.openxmlformats.org/officeDocument/2006/relationships/customXml" Target="../ink/ink313.xml"/><Relationship Id="rId26" Type="http://schemas.openxmlformats.org/officeDocument/2006/relationships/customXml" Target="../ink/ink312.xml"/><Relationship Id="rId25" Type="http://schemas.openxmlformats.org/officeDocument/2006/relationships/customXml" Target="../ink/ink311.xml"/><Relationship Id="rId24" Type="http://schemas.openxmlformats.org/officeDocument/2006/relationships/customXml" Target="../ink/ink310.xml"/><Relationship Id="rId23" Type="http://schemas.openxmlformats.org/officeDocument/2006/relationships/customXml" Target="../ink/ink309.xml"/><Relationship Id="rId22" Type="http://schemas.openxmlformats.org/officeDocument/2006/relationships/customXml" Target="../ink/ink308.xml"/><Relationship Id="rId21" Type="http://schemas.openxmlformats.org/officeDocument/2006/relationships/customXml" Target="../ink/ink307.xml"/><Relationship Id="rId20" Type="http://schemas.openxmlformats.org/officeDocument/2006/relationships/customXml" Target="../ink/ink306.xml"/><Relationship Id="rId2" Type="http://schemas.openxmlformats.org/officeDocument/2006/relationships/image" Target="../media/image54.png"/><Relationship Id="rId19" Type="http://schemas.openxmlformats.org/officeDocument/2006/relationships/customXml" Target="../ink/ink305.xml"/><Relationship Id="rId18" Type="http://schemas.openxmlformats.org/officeDocument/2006/relationships/customXml" Target="../ink/ink304.xml"/><Relationship Id="rId17" Type="http://schemas.openxmlformats.org/officeDocument/2006/relationships/customXml" Target="../ink/ink303.xml"/><Relationship Id="rId16" Type="http://schemas.openxmlformats.org/officeDocument/2006/relationships/customXml" Target="../ink/ink302.xml"/><Relationship Id="rId15" Type="http://schemas.openxmlformats.org/officeDocument/2006/relationships/image" Target="../media/image1.png"/><Relationship Id="rId14" Type="http://schemas.openxmlformats.org/officeDocument/2006/relationships/customXml" Target="../ink/ink301.xml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jpeg"/><Relationship Id="rId10" Type="http://schemas.openxmlformats.org/officeDocument/2006/relationships/image" Target="../media/image62.png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385.xml"/><Relationship Id="rId7" Type="http://schemas.openxmlformats.org/officeDocument/2006/relationships/customXml" Target="../ink/ink384.xml"/><Relationship Id="rId6" Type="http://schemas.openxmlformats.org/officeDocument/2006/relationships/image" Target="../media/image1.png"/><Relationship Id="rId5" Type="http://schemas.openxmlformats.org/officeDocument/2006/relationships/customXml" Target="../ink/ink383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1.png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.png"/><Relationship Id="rId11" Type="http://schemas.openxmlformats.org/officeDocument/2006/relationships/customXml" Target="../ink/ink386.xml"/><Relationship Id="rId10" Type="http://schemas.openxmlformats.org/officeDocument/2006/relationships/image" Target="../media/image76.png"/><Relationship Id="rId1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87.xml"/><Relationship Id="rId8" Type="http://schemas.openxmlformats.org/officeDocument/2006/relationships/image" Target="../media/image81.png"/><Relationship Id="rId7" Type="http://schemas.openxmlformats.org/officeDocument/2006/relationships/image" Target="../media/image80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78.wmf"/><Relationship Id="rId2" Type="http://schemas.openxmlformats.org/officeDocument/2006/relationships/oleObject" Target="../embeddings/oleObject6.bin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2.xml"/><Relationship Id="rId17" Type="http://schemas.openxmlformats.org/officeDocument/2006/relationships/customXml" Target="../ink/ink394.xml"/><Relationship Id="rId16" Type="http://schemas.openxmlformats.org/officeDocument/2006/relationships/customXml" Target="../ink/ink393.xml"/><Relationship Id="rId15" Type="http://schemas.openxmlformats.org/officeDocument/2006/relationships/customXml" Target="../ink/ink392.xml"/><Relationship Id="rId14" Type="http://schemas.openxmlformats.org/officeDocument/2006/relationships/customXml" Target="../ink/ink391.xml"/><Relationship Id="rId13" Type="http://schemas.openxmlformats.org/officeDocument/2006/relationships/customXml" Target="../ink/ink390.xml"/><Relationship Id="rId12" Type="http://schemas.openxmlformats.org/officeDocument/2006/relationships/customXml" Target="../ink/ink389.xml"/><Relationship Id="rId11" Type="http://schemas.openxmlformats.org/officeDocument/2006/relationships/customXml" Target="../ink/ink388.xml"/><Relationship Id="rId10" Type="http://schemas.openxmlformats.org/officeDocument/2006/relationships/image" Target="../media/image1.png"/><Relationship Id="rId1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85.png"/><Relationship Id="rId5" Type="http://schemas.openxmlformats.org/officeDocument/2006/relationships/image" Target="../media/image84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83.wmf"/><Relationship Id="rId2" Type="http://schemas.openxmlformats.org/officeDocument/2006/relationships/oleObject" Target="../embeddings/oleObject9.bin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7.png"/><Relationship Id="rId1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84.xml"/><Relationship Id="rId98" Type="http://schemas.openxmlformats.org/officeDocument/2006/relationships/customXml" Target="../ink/ink483.xml"/><Relationship Id="rId97" Type="http://schemas.openxmlformats.org/officeDocument/2006/relationships/customXml" Target="../ink/ink482.xml"/><Relationship Id="rId96" Type="http://schemas.openxmlformats.org/officeDocument/2006/relationships/customXml" Target="../ink/ink481.xml"/><Relationship Id="rId95" Type="http://schemas.openxmlformats.org/officeDocument/2006/relationships/customXml" Target="../ink/ink480.xml"/><Relationship Id="rId94" Type="http://schemas.openxmlformats.org/officeDocument/2006/relationships/customXml" Target="../ink/ink479.xml"/><Relationship Id="rId93" Type="http://schemas.openxmlformats.org/officeDocument/2006/relationships/customXml" Target="../ink/ink478.xml"/><Relationship Id="rId92" Type="http://schemas.openxmlformats.org/officeDocument/2006/relationships/customXml" Target="../ink/ink477.xml"/><Relationship Id="rId91" Type="http://schemas.openxmlformats.org/officeDocument/2006/relationships/customXml" Target="../ink/ink476.xml"/><Relationship Id="rId90" Type="http://schemas.openxmlformats.org/officeDocument/2006/relationships/customXml" Target="../ink/ink475.xml"/><Relationship Id="rId9" Type="http://schemas.openxmlformats.org/officeDocument/2006/relationships/customXml" Target="../ink/ink395.xml"/><Relationship Id="rId89" Type="http://schemas.openxmlformats.org/officeDocument/2006/relationships/customXml" Target="../ink/ink474.xml"/><Relationship Id="rId88" Type="http://schemas.openxmlformats.org/officeDocument/2006/relationships/customXml" Target="../ink/ink473.xml"/><Relationship Id="rId87" Type="http://schemas.openxmlformats.org/officeDocument/2006/relationships/customXml" Target="../ink/ink472.xml"/><Relationship Id="rId86" Type="http://schemas.openxmlformats.org/officeDocument/2006/relationships/customXml" Target="../ink/ink471.xml"/><Relationship Id="rId85" Type="http://schemas.openxmlformats.org/officeDocument/2006/relationships/customXml" Target="../ink/ink470.xml"/><Relationship Id="rId84" Type="http://schemas.openxmlformats.org/officeDocument/2006/relationships/customXml" Target="../ink/ink469.xml"/><Relationship Id="rId83" Type="http://schemas.openxmlformats.org/officeDocument/2006/relationships/customXml" Target="../ink/ink468.xml"/><Relationship Id="rId82" Type="http://schemas.openxmlformats.org/officeDocument/2006/relationships/customXml" Target="../ink/ink467.xml"/><Relationship Id="rId81" Type="http://schemas.openxmlformats.org/officeDocument/2006/relationships/customXml" Target="../ink/ink466.xml"/><Relationship Id="rId80" Type="http://schemas.openxmlformats.org/officeDocument/2006/relationships/customXml" Target="../ink/ink465.xml"/><Relationship Id="rId8" Type="http://schemas.openxmlformats.org/officeDocument/2006/relationships/image" Target="../media/image95.png"/><Relationship Id="rId79" Type="http://schemas.openxmlformats.org/officeDocument/2006/relationships/customXml" Target="../ink/ink464.xml"/><Relationship Id="rId78" Type="http://schemas.openxmlformats.org/officeDocument/2006/relationships/customXml" Target="../ink/ink463.xml"/><Relationship Id="rId77" Type="http://schemas.openxmlformats.org/officeDocument/2006/relationships/customXml" Target="../ink/ink462.xml"/><Relationship Id="rId76" Type="http://schemas.openxmlformats.org/officeDocument/2006/relationships/customXml" Target="../ink/ink461.xml"/><Relationship Id="rId75" Type="http://schemas.openxmlformats.org/officeDocument/2006/relationships/customXml" Target="../ink/ink460.xml"/><Relationship Id="rId74" Type="http://schemas.openxmlformats.org/officeDocument/2006/relationships/customXml" Target="../ink/ink459.xml"/><Relationship Id="rId73" Type="http://schemas.openxmlformats.org/officeDocument/2006/relationships/customXml" Target="../ink/ink458.xml"/><Relationship Id="rId72" Type="http://schemas.openxmlformats.org/officeDocument/2006/relationships/customXml" Target="../ink/ink457.xml"/><Relationship Id="rId71" Type="http://schemas.openxmlformats.org/officeDocument/2006/relationships/customXml" Target="../ink/ink456.xml"/><Relationship Id="rId70" Type="http://schemas.openxmlformats.org/officeDocument/2006/relationships/customXml" Target="../ink/ink455.xml"/><Relationship Id="rId7" Type="http://schemas.openxmlformats.org/officeDocument/2006/relationships/image" Target="../media/image94.wmf"/><Relationship Id="rId69" Type="http://schemas.openxmlformats.org/officeDocument/2006/relationships/customXml" Target="../ink/ink454.xml"/><Relationship Id="rId68" Type="http://schemas.openxmlformats.org/officeDocument/2006/relationships/customXml" Target="../ink/ink453.xml"/><Relationship Id="rId67" Type="http://schemas.openxmlformats.org/officeDocument/2006/relationships/customXml" Target="../ink/ink452.xml"/><Relationship Id="rId66" Type="http://schemas.openxmlformats.org/officeDocument/2006/relationships/customXml" Target="../ink/ink451.xml"/><Relationship Id="rId65" Type="http://schemas.openxmlformats.org/officeDocument/2006/relationships/customXml" Target="../ink/ink450.xml"/><Relationship Id="rId64" Type="http://schemas.openxmlformats.org/officeDocument/2006/relationships/customXml" Target="../ink/ink449.xml"/><Relationship Id="rId63" Type="http://schemas.openxmlformats.org/officeDocument/2006/relationships/customXml" Target="../ink/ink448.xml"/><Relationship Id="rId62" Type="http://schemas.openxmlformats.org/officeDocument/2006/relationships/customXml" Target="../ink/ink447.xml"/><Relationship Id="rId61" Type="http://schemas.openxmlformats.org/officeDocument/2006/relationships/customXml" Target="../ink/ink446.xml"/><Relationship Id="rId60" Type="http://schemas.openxmlformats.org/officeDocument/2006/relationships/customXml" Target="../ink/ink445.xml"/><Relationship Id="rId6" Type="http://schemas.openxmlformats.org/officeDocument/2006/relationships/oleObject" Target="../embeddings/oleObject16.bin"/><Relationship Id="rId59" Type="http://schemas.openxmlformats.org/officeDocument/2006/relationships/customXml" Target="../ink/ink444.xml"/><Relationship Id="rId58" Type="http://schemas.openxmlformats.org/officeDocument/2006/relationships/customXml" Target="../ink/ink443.xml"/><Relationship Id="rId57" Type="http://schemas.openxmlformats.org/officeDocument/2006/relationships/customXml" Target="../ink/ink442.xml"/><Relationship Id="rId56" Type="http://schemas.openxmlformats.org/officeDocument/2006/relationships/customXml" Target="../ink/ink441.xml"/><Relationship Id="rId55" Type="http://schemas.openxmlformats.org/officeDocument/2006/relationships/customXml" Target="../ink/ink440.xml"/><Relationship Id="rId54" Type="http://schemas.openxmlformats.org/officeDocument/2006/relationships/customXml" Target="../ink/ink439.xml"/><Relationship Id="rId53" Type="http://schemas.openxmlformats.org/officeDocument/2006/relationships/customXml" Target="../ink/ink438.xml"/><Relationship Id="rId52" Type="http://schemas.openxmlformats.org/officeDocument/2006/relationships/customXml" Target="../ink/ink437.xml"/><Relationship Id="rId51" Type="http://schemas.openxmlformats.org/officeDocument/2006/relationships/customXml" Target="../ink/ink436.xml"/><Relationship Id="rId50" Type="http://schemas.openxmlformats.org/officeDocument/2006/relationships/customXml" Target="../ink/ink435.xml"/><Relationship Id="rId5" Type="http://schemas.openxmlformats.org/officeDocument/2006/relationships/image" Target="../media/image93.png"/><Relationship Id="rId49" Type="http://schemas.openxmlformats.org/officeDocument/2006/relationships/customXml" Target="../ink/ink434.xml"/><Relationship Id="rId48" Type="http://schemas.openxmlformats.org/officeDocument/2006/relationships/customXml" Target="../ink/ink433.xml"/><Relationship Id="rId47" Type="http://schemas.openxmlformats.org/officeDocument/2006/relationships/customXml" Target="../ink/ink432.xml"/><Relationship Id="rId46" Type="http://schemas.openxmlformats.org/officeDocument/2006/relationships/customXml" Target="../ink/ink431.xml"/><Relationship Id="rId45" Type="http://schemas.openxmlformats.org/officeDocument/2006/relationships/customXml" Target="../ink/ink430.xml"/><Relationship Id="rId44" Type="http://schemas.openxmlformats.org/officeDocument/2006/relationships/customXml" Target="../ink/ink429.xml"/><Relationship Id="rId43" Type="http://schemas.openxmlformats.org/officeDocument/2006/relationships/customXml" Target="../ink/ink428.xml"/><Relationship Id="rId42" Type="http://schemas.openxmlformats.org/officeDocument/2006/relationships/customXml" Target="../ink/ink427.xml"/><Relationship Id="rId41" Type="http://schemas.openxmlformats.org/officeDocument/2006/relationships/customXml" Target="../ink/ink426.xml"/><Relationship Id="rId40" Type="http://schemas.openxmlformats.org/officeDocument/2006/relationships/customXml" Target="../ink/ink425.xml"/><Relationship Id="rId4" Type="http://schemas.openxmlformats.org/officeDocument/2006/relationships/image" Target="../media/image92.png"/><Relationship Id="rId39" Type="http://schemas.openxmlformats.org/officeDocument/2006/relationships/customXml" Target="../ink/ink424.xml"/><Relationship Id="rId38" Type="http://schemas.openxmlformats.org/officeDocument/2006/relationships/customXml" Target="../ink/ink423.xml"/><Relationship Id="rId37" Type="http://schemas.openxmlformats.org/officeDocument/2006/relationships/customXml" Target="../ink/ink422.xml"/><Relationship Id="rId36" Type="http://schemas.openxmlformats.org/officeDocument/2006/relationships/customXml" Target="../ink/ink421.xml"/><Relationship Id="rId35" Type="http://schemas.openxmlformats.org/officeDocument/2006/relationships/customXml" Target="../ink/ink420.xml"/><Relationship Id="rId34" Type="http://schemas.openxmlformats.org/officeDocument/2006/relationships/customXml" Target="../ink/ink419.xml"/><Relationship Id="rId33" Type="http://schemas.openxmlformats.org/officeDocument/2006/relationships/customXml" Target="../ink/ink418.xml"/><Relationship Id="rId32" Type="http://schemas.openxmlformats.org/officeDocument/2006/relationships/customXml" Target="../ink/ink417.xml"/><Relationship Id="rId31" Type="http://schemas.openxmlformats.org/officeDocument/2006/relationships/customXml" Target="../ink/ink416.xml"/><Relationship Id="rId30" Type="http://schemas.openxmlformats.org/officeDocument/2006/relationships/customXml" Target="../ink/ink415.xml"/><Relationship Id="rId3" Type="http://schemas.openxmlformats.org/officeDocument/2006/relationships/image" Target="../media/image91.png"/><Relationship Id="rId29" Type="http://schemas.openxmlformats.org/officeDocument/2006/relationships/customXml" Target="../ink/ink414.xml"/><Relationship Id="rId28" Type="http://schemas.openxmlformats.org/officeDocument/2006/relationships/customXml" Target="../ink/ink413.xml"/><Relationship Id="rId27" Type="http://schemas.openxmlformats.org/officeDocument/2006/relationships/customXml" Target="../ink/ink412.xml"/><Relationship Id="rId26" Type="http://schemas.openxmlformats.org/officeDocument/2006/relationships/customXml" Target="../ink/ink411.xml"/><Relationship Id="rId25" Type="http://schemas.openxmlformats.org/officeDocument/2006/relationships/customXml" Target="../ink/ink410.xml"/><Relationship Id="rId24" Type="http://schemas.openxmlformats.org/officeDocument/2006/relationships/customXml" Target="../ink/ink409.xml"/><Relationship Id="rId23" Type="http://schemas.openxmlformats.org/officeDocument/2006/relationships/customXml" Target="../ink/ink408.xml"/><Relationship Id="rId22" Type="http://schemas.openxmlformats.org/officeDocument/2006/relationships/customXml" Target="../ink/ink407.xml"/><Relationship Id="rId21" Type="http://schemas.openxmlformats.org/officeDocument/2006/relationships/customXml" Target="../ink/ink406.xml"/><Relationship Id="rId20" Type="http://schemas.openxmlformats.org/officeDocument/2006/relationships/customXml" Target="../ink/ink405.xml"/><Relationship Id="rId2" Type="http://schemas.openxmlformats.org/officeDocument/2006/relationships/image" Target="../media/image90.emf"/><Relationship Id="rId19" Type="http://schemas.openxmlformats.org/officeDocument/2006/relationships/customXml" Target="../ink/ink404.xml"/><Relationship Id="rId18" Type="http://schemas.openxmlformats.org/officeDocument/2006/relationships/customXml" Target="../ink/ink403.xml"/><Relationship Id="rId17" Type="http://schemas.openxmlformats.org/officeDocument/2006/relationships/customXml" Target="../ink/ink402.xml"/><Relationship Id="rId16" Type="http://schemas.openxmlformats.org/officeDocument/2006/relationships/customXml" Target="../ink/ink401.xml"/><Relationship Id="rId15" Type="http://schemas.openxmlformats.org/officeDocument/2006/relationships/customXml" Target="../ink/ink400.xml"/><Relationship Id="rId147" Type="http://schemas.openxmlformats.org/officeDocument/2006/relationships/vmlDrawing" Target="../drawings/vmlDrawing7.vml"/><Relationship Id="rId146" Type="http://schemas.openxmlformats.org/officeDocument/2006/relationships/slideLayout" Target="../slideLayouts/slideLayout2.xml"/><Relationship Id="rId145" Type="http://schemas.openxmlformats.org/officeDocument/2006/relationships/customXml" Target="../ink/ink530.xml"/><Relationship Id="rId144" Type="http://schemas.openxmlformats.org/officeDocument/2006/relationships/customXml" Target="../ink/ink529.xml"/><Relationship Id="rId143" Type="http://schemas.openxmlformats.org/officeDocument/2006/relationships/customXml" Target="../ink/ink528.xml"/><Relationship Id="rId142" Type="http://schemas.openxmlformats.org/officeDocument/2006/relationships/customXml" Target="../ink/ink527.xml"/><Relationship Id="rId141" Type="http://schemas.openxmlformats.org/officeDocument/2006/relationships/customXml" Target="../ink/ink526.xml"/><Relationship Id="rId140" Type="http://schemas.openxmlformats.org/officeDocument/2006/relationships/customXml" Target="../ink/ink525.xml"/><Relationship Id="rId14" Type="http://schemas.openxmlformats.org/officeDocument/2006/relationships/customXml" Target="../ink/ink399.xml"/><Relationship Id="rId139" Type="http://schemas.openxmlformats.org/officeDocument/2006/relationships/customXml" Target="../ink/ink524.xml"/><Relationship Id="rId138" Type="http://schemas.openxmlformats.org/officeDocument/2006/relationships/customXml" Target="../ink/ink523.xml"/><Relationship Id="rId137" Type="http://schemas.openxmlformats.org/officeDocument/2006/relationships/customXml" Target="../ink/ink522.xml"/><Relationship Id="rId136" Type="http://schemas.openxmlformats.org/officeDocument/2006/relationships/customXml" Target="../ink/ink521.xml"/><Relationship Id="rId135" Type="http://schemas.openxmlformats.org/officeDocument/2006/relationships/customXml" Target="../ink/ink520.xml"/><Relationship Id="rId134" Type="http://schemas.openxmlformats.org/officeDocument/2006/relationships/customXml" Target="../ink/ink519.xml"/><Relationship Id="rId133" Type="http://schemas.openxmlformats.org/officeDocument/2006/relationships/customXml" Target="../ink/ink518.xml"/><Relationship Id="rId132" Type="http://schemas.openxmlformats.org/officeDocument/2006/relationships/customXml" Target="../ink/ink517.xml"/><Relationship Id="rId131" Type="http://schemas.openxmlformats.org/officeDocument/2006/relationships/customXml" Target="../ink/ink516.xml"/><Relationship Id="rId130" Type="http://schemas.openxmlformats.org/officeDocument/2006/relationships/customXml" Target="../ink/ink515.xml"/><Relationship Id="rId13" Type="http://schemas.openxmlformats.org/officeDocument/2006/relationships/customXml" Target="../ink/ink398.xml"/><Relationship Id="rId129" Type="http://schemas.openxmlformats.org/officeDocument/2006/relationships/customXml" Target="../ink/ink514.xml"/><Relationship Id="rId128" Type="http://schemas.openxmlformats.org/officeDocument/2006/relationships/customXml" Target="../ink/ink513.xml"/><Relationship Id="rId127" Type="http://schemas.openxmlformats.org/officeDocument/2006/relationships/customXml" Target="../ink/ink512.xml"/><Relationship Id="rId126" Type="http://schemas.openxmlformats.org/officeDocument/2006/relationships/customXml" Target="../ink/ink511.xml"/><Relationship Id="rId125" Type="http://schemas.openxmlformats.org/officeDocument/2006/relationships/customXml" Target="../ink/ink510.xml"/><Relationship Id="rId124" Type="http://schemas.openxmlformats.org/officeDocument/2006/relationships/customXml" Target="../ink/ink509.xml"/><Relationship Id="rId123" Type="http://schemas.openxmlformats.org/officeDocument/2006/relationships/customXml" Target="../ink/ink508.xml"/><Relationship Id="rId122" Type="http://schemas.openxmlformats.org/officeDocument/2006/relationships/customXml" Target="../ink/ink507.xml"/><Relationship Id="rId121" Type="http://schemas.openxmlformats.org/officeDocument/2006/relationships/customXml" Target="../ink/ink506.xml"/><Relationship Id="rId120" Type="http://schemas.openxmlformats.org/officeDocument/2006/relationships/customXml" Target="../ink/ink505.xml"/><Relationship Id="rId12" Type="http://schemas.openxmlformats.org/officeDocument/2006/relationships/customXml" Target="../ink/ink397.xml"/><Relationship Id="rId119" Type="http://schemas.openxmlformats.org/officeDocument/2006/relationships/customXml" Target="../ink/ink504.xml"/><Relationship Id="rId118" Type="http://schemas.openxmlformats.org/officeDocument/2006/relationships/customXml" Target="../ink/ink503.xml"/><Relationship Id="rId117" Type="http://schemas.openxmlformats.org/officeDocument/2006/relationships/customXml" Target="../ink/ink502.xml"/><Relationship Id="rId116" Type="http://schemas.openxmlformats.org/officeDocument/2006/relationships/customXml" Target="../ink/ink501.xml"/><Relationship Id="rId115" Type="http://schemas.openxmlformats.org/officeDocument/2006/relationships/customXml" Target="../ink/ink500.xml"/><Relationship Id="rId114" Type="http://schemas.openxmlformats.org/officeDocument/2006/relationships/customXml" Target="../ink/ink499.xml"/><Relationship Id="rId113" Type="http://schemas.openxmlformats.org/officeDocument/2006/relationships/customXml" Target="../ink/ink498.xml"/><Relationship Id="rId112" Type="http://schemas.openxmlformats.org/officeDocument/2006/relationships/customXml" Target="../ink/ink497.xml"/><Relationship Id="rId111" Type="http://schemas.openxmlformats.org/officeDocument/2006/relationships/customXml" Target="../ink/ink496.xml"/><Relationship Id="rId110" Type="http://schemas.openxmlformats.org/officeDocument/2006/relationships/customXml" Target="../ink/ink495.xml"/><Relationship Id="rId11" Type="http://schemas.openxmlformats.org/officeDocument/2006/relationships/customXml" Target="../ink/ink396.xml"/><Relationship Id="rId109" Type="http://schemas.openxmlformats.org/officeDocument/2006/relationships/customXml" Target="../ink/ink494.xml"/><Relationship Id="rId108" Type="http://schemas.openxmlformats.org/officeDocument/2006/relationships/customXml" Target="../ink/ink493.xml"/><Relationship Id="rId107" Type="http://schemas.openxmlformats.org/officeDocument/2006/relationships/customXml" Target="../ink/ink492.xml"/><Relationship Id="rId106" Type="http://schemas.openxmlformats.org/officeDocument/2006/relationships/customXml" Target="../ink/ink491.xml"/><Relationship Id="rId105" Type="http://schemas.openxmlformats.org/officeDocument/2006/relationships/customXml" Target="../ink/ink490.xml"/><Relationship Id="rId104" Type="http://schemas.openxmlformats.org/officeDocument/2006/relationships/customXml" Target="../ink/ink489.xml"/><Relationship Id="rId103" Type="http://schemas.openxmlformats.org/officeDocument/2006/relationships/customXml" Target="../ink/ink488.xml"/><Relationship Id="rId102" Type="http://schemas.openxmlformats.org/officeDocument/2006/relationships/customXml" Target="../ink/ink487.xml"/><Relationship Id="rId101" Type="http://schemas.openxmlformats.org/officeDocument/2006/relationships/customXml" Target="../ink/ink486.xml"/><Relationship Id="rId100" Type="http://schemas.openxmlformats.org/officeDocument/2006/relationships/customXml" Target="../ink/ink485.xml"/><Relationship Id="rId10" Type="http://schemas.openxmlformats.org/officeDocument/2006/relationships/image" Target="../media/image1.png"/><Relationship Id="rId1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customXml" Target="../ink/ink7.xml"/><Relationship Id="rId7" Type="http://schemas.openxmlformats.org/officeDocument/2006/relationships/customXml" Target="../ink/ink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.png"/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2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customXml" Target="../ink/ink10.xml"/><Relationship Id="rId10" Type="http://schemas.openxmlformats.org/officeDocument/2006/relationships/customXml" Target="../ink/ink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customXml" Target="../ink/ink1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2.xml"/><Relationship Id="rId20" Type="http://schemas.openxmlformats.org/officeDocument/2006/relationships/customXml" Target="../ink/ink26.xml"/><Relationship Id="rId2" Type="http://schemas.openxmlformats.org/officeDocument/2006/relationships/image" Target="../media/image5.png"/><Relationship Id="rId19" Type="http://schemas.openxmlformats.org/officeDocument/2006/relationships/customXml" Target="../ink/ink25.xml"/><Relationship Id="rId18" Type="http://schemas.openxmlformats.org/officeDocument/2006/relationships/customXml" Target="../ink/ink24.xml"/><Relationship Id="rId17" Type="http://schemas.openxmlformats.org/officeDocument/2006/relationships/customXml" Target="../ink/ink23.xml"/><Relationship Id="rId16" Type="http://schemas.openxmlformats.org/officeDocument/2006/relationships/customXml" Target="../ink/ink22.xml"/><Relationship Id="rId15" Type="http://schemas.openxmlformats.org/officeDocument/2006/relationships/customXml" Target="../ink/ink21.xml"/><Relationship Id="rId14" Type="http://schemas.openxmlformats.org/officeDocument/2006/relationships/customXml" Target="../ink/ink20.xml"/><Relationship Id="rId13" Type="http://schemas.openxmlformats.org/officeDocument/2006/relationships/customXml" Target="../ink/ink19.xml"/><Relationship Id="rId12" Type="http://schemas.openxmlformats.org/officeDocument/2006/relationships/customXml" Target="../ink/ink18.xml"/><Relationship Id="rId11" Type="http://schemas.openxmlformats.org/officeDocument/2006/relationships/customXml" Target="../ink/ink17.xml"/><Relationship Id="rId10" Type="http://schemas.openxmlformats.org/officeDocument/2006/relationships/customXml" Target="../ink/ink1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30.xml"/><Relationship Id="rId6" Type="http://schemas.openxmlformats.org/officeDocument/2006/relationships/customXml" Target="../ink/ink29.xml"/><Relationship Id="rId5" Type="http://schemas.openxmlformats.org/officeDocument/2006/relationships/customXml" Target="../ink/ink28.xml"/><Relationship Id="rId4" Type="http://schemas.openxmlformats.org/officeDocument/2006/relationships/image" Target="../media/image1.png"/><Relationship Id="rId3" Type="http://schemas.openxmlformats.org/officeDocument/2006/relationships/customXml" Target="../ink/ink2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1840" y="4731990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55341"/>
            <a:ext cx="8064896" cy="864096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数字逻辑</a:t>
            </a:r>
            <a:endParaRPr lang="zh-CN" altLang="en-US" sz="6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9" y="1059582"/>
            <a:ext cx="3629025" cy="247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49537"/>
            <a:ext cx="3600450" cy="228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643438" y="3003872"/>
            <a:ext cx="36004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49289" y="843558"/>
            <a:ext cx="538162" cy="2150269"/>
            <a:chOff x="409" y="898"/>
            <a:chExt cx="339" cy="1806"/>
          </a:xfrm>
        </p:grpSpPr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430" y="898"/>
              <a:ext cx="31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409" y="2265"/>
              <a:ext cx="31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305669" y="2363451"/>
            <a:ext cx="43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187450" y="1482031"/>
            <a:ext cx="43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276104" y="1049983"/>
            <a:ext cx="43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187872" y="2326963"/>
            <a:ext cx="43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1248" y="3579862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RD':</a:t>
            </a:r>
            <a:r>
              <a:rPr lang="zh-CN" altLang="en-US" b="1" dirty="0"/>
              <a:t>复位端，置</a:t>
            </a:r>
            <a:r>
              <a:rPr lang="en-US" altLang="zh-CN" b="1" dirty="0"/>
              <a:t>0</a:t>
            </a:r>
            <a:r>
              <a:rPr lang="zh-CN" altLang="en-US" b="1" dirty="0"/>
              <a:t>输入端。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68313" y="4065661"/>
            <a:ext cx="4023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Q=0  Q′=1      0</a:t>
            </a:r>
            <a:r>
              <a:rPr lang="zh-CN" altLang="en-US" b="1" dirty="0"/>
              <a:t>状态，</a:t>
            </a:r>
            <a:r>
              <a:rPr lang="zh-CN" altLang="en-US" b="1" dirty="0">
                <a:solidFill>
                  <a:srgbClr val="FF0000"/>
                </a:solidFill>
              </a:rPr>
              <a:t>复位状态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997869" y="1760537"/>
            <a:ext cx="461665" cy="193899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撤掉置位信号？？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494" y="195486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基本</a:t>
            </a:r>
            <a:r>
              <a:rPr lang="en-US" altLang="zh-CN" sz="2800" b="1" dirty="0"/>
              <a:t>SR</a:t>
            </a:r>
            <a:r>
              <a:rPr lang="zh-CN" altLang="en-US" sz="2800" b="1" dirty="0"/>
              <a:t>触发器</a:t>
            </a:r>
            <a:endParaRPr lang="zh-CN" altLang="en-US" sz="2800" b="1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17148" y="2456856"/>
            <a:ext cx="504825" cy="51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  <p:bldP spid="22540" grpId="0"/>
      <p:bldP spid="22541" grpId="0"/>
      <p:bldP spid="22542" grpId="0"/>
      <p:bldP spid="3" grpId="0"/>
      <p:bldP spid="4" grpId="0"/>
      <p:bldP spid="14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41190"/>
            <a:ext cx="3197176" cy="21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25712"/>
            <a:ext cx="3600450" cy="228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860033" y="3068662"/>
            <a:ext cx="3197176" cy="714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187452" y="771525"/>
            <a:ext cx="504825" cy="2538413"/>
            <a:chOff x="748" y="830"/>
            <a:chExt cx="318" cy="2132"/>
          </a:xfrm>
        </p:grpSpPr>
        <p:sp>
          <p:nvSpPr>
            <p:cNvPr id="27669" name="Text Box 9"/>
            <p:cNvSpPr txBox="1">
              <a:spLocks noChangeArrowheads="1"/>
            </p:cNvSpPr>
            <p:nvPr/>
          </p:nvSpPr>
          <p:spPr bwMode="auto">
            <a:xfrm>
              <a:off x="748" y="830"/>
              <a:ext cx="31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7670" name="Text Box 10"/>
            <p:cNvSpPr txBox="1">
              <a:spLocks noChangeArrowheads="1"/>
            </p:cNvSpPr>
            <p:nvPr/>
          </p:nvSpPr>
          <p:spPr bwMode="auto">
            <a:xfrm>
              <a:off x="748" y="2523"/>
              <a:ext cx="31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3059114" y="844153"/>
            <a:ext cx="433388" cy="2321719"/>
            <a:chOff x="1927" y="891"/>
            <a:chExt cx="273" cy="1950"/>
          </a:xfrm>
        </p:grpSpPr>
        <p:sp>
          <p:nvSpPr>
            <p:cNvPr id="27667" name="Text Box 11"/>
            <p:cNvSpPr txBox="1">
              <a:spLocks noChangeArrowheads="1"/>
            </p:cNvSpPr>
            <p:nvPr/>
          </p:nvSpPr>
          <p:spPr bwMode="auto">
            <a:xfrm>
              <a:off x="1927" y="2402"/>
              <a:ext cx="27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7668" name="Text Box 12"/>
            <p:cNvSpPr txBox="1">
              <a:spLocks noChangeArrowheads="1"/>
            </p:cNvSpPr>
            <p:nvPr/>
          </p:nvSpPr>
          <p:spPr bwMode="auto">
            <a:xfrm>
              <a:off x="1928" y="891"/>
              <a:ext cx="27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187453" y="1347789"/>
            <a:ext cx="431800" cy="1314450"/>
            <a:chOff x="748" y="1314"/>
            <a:chExt cx="272" cy="1104"/>
          </a:xfrm>
        </p:grpSpPr>
        <p:sp>
          <p:nvSpPr>
            <p:cNvPr id="27665" name="Text Box 13"/>
            <p:cNvSpPr txBox="1">
              <a:spLocks noChangeArrowheads="1"/>
            </p:cNvSpPr>
            <p:nvPr/>
          </p:nvSpPr>
          <p:spPr bwMode="auto">
            <a:xfrm>
              <a:off x="748" y="1979"/>
              <a:ext cx="27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7666" name="Text Box 14"/>
            <p:cNvSpPr txBox="1">
              <a:spLocks noChangeArrowheads="1"/>
            </p:cNvSpPr>
            <p:nvPr/>
          </p:nvSpPr>
          <p:spPr bwMode="auto">
            <a:xfrm>
              <a:off x="748" y="1314"/>
              <a:ext cx="27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1182587" y="802482"/>
            <a:ext cx="365125" cy="2530078"/>
            <a:chOff x="1226" y="852"/>
            <a:chExt cx="230" cy="2125"/>
          </a:xfrm>
        </p:grpSpPr>
        <p:sp>
          <p:nvSpPr>
            <p:cNvPr id="27663" name="Text Box 17"/>
            <p:cNvSpPr txBox="1">
              <a:spLocks noChangeArrowheads="1"/>
            </p:cNvSpPr>
            <p:nvPr/>
          </p:nvSpPr>
          <p:spPr bwMode="auto">
            <a:xfrm>
              <a:off x="1226" y="852"/>
              <a:ext cx="227" cy="4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7664" name="Text Box 18"/>
            <p:cNvSpPr txBox="1">
              <a:spLocks noChangeArrowheads="1"/>
            </p:cNvSpPr>
            <p:nvPr/>
          </p:nvSpPr>
          <p:spPr bwMode="auto">
            <a:xfrm>
              <a:off x="1229" y="2538"/>
              <a:ext cx="227" cy="4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23572" name="Text Box 20" descr="水滴"/>
          <p:cNvSpPr txBox="1">
            <a:spLocks noChangeArrowheads="1"/>
          </p:cNvSpPr>
          <p:nvPr/>
        </p:nvSpPr>
        <p:spPr bwMode="auto">
          <a:xfrm>
            <a:off x="4036028" y="853084"/>
            <a:ext cx="576262" cy="92333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?</a:t>
            </a:r>
            <a:endParaRPr lang="en-US" altLang="zh-CN" sz="5400" dirty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107504" y="3309938"/>
            <a:ext cx="4241428" cy="557956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当</a:t>
            </a:r>
            <a:r>
              <a:rPr lang="en-US" altLang="zh-CN" dirty="0">
                <a:ea typeface="宋体" charset="-122"/>
              </a:rPr>
              <a:t>S</a:t>
            </a:r>
            <a:r>
              <a:rPr lang="en-US" altLang="zh-CN" baseline="-25000" dirty="0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′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′</a:t>
            </a:r>
            <a:r>
              <a:rPr lang="zh-CN" altLang="en-US" dirty="0" smtClean="0">
                <a:ea typeface="宋体" charset="-122"/>
              </a:rPr>
              <a:t>同时有效后撤掉，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0376" y="3919429"/>
            <a:ext cx="7704137" cy="706485"/>
            <a:chOff x="431" y="3718"/>
            <a:chExt cx="3470" cy="394"/>
          </a:xfrm>
        </p:grpSpPr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476" y="3729"/>
              <a:ext cx="3425" cy="383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62" name="Text Box 34"/>
            <p:cNvSpPr txBox="1">
              <a:spLocks noChangeArrowheads="1"/>
            </p:cNvSpPr>
            <p:nvPr/>
          </p:nvSpPr>
          <p:spPr bwMode="auto">
            <a:xfrm>
              <a:off x="431" y="3718"/>
              <a:ext cx="32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dirty="0">
                  <a:ea typeface="宋体" charset="-122"/>
                </a:rPr>
                <a:t>设计电路时此种情况应避免，应使</a:t>
              </a:r>
              <a:r>
                <a:rPr lang="en-US" altLang="zh-CN" sz="2400" dirty="0" smtClean="0">
                  <a:solidFill>
                    <a:srgbClr val="FF0000"/>
                  </a:solidFill>
                  <a:ea typeface="宋体" charset="-122"/>
                </a:rPr>
                <a:t>S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ea typeface="宋体" charset="-12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ea typeface="宋体" charset="-122"/>
                </a:rPr>
                <a:t>R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ea typeface="宋体" charset="-12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ea typeface="宋体" charset="-122"/>
                </a:rPr>
                <a:t>=0</a:t>
              </a:r>
              <a:r>
                <a:rPr lang="zh-CN" altLang="en-US" sz="2400" dirty="0" smtClean="0">
                  <a:solidFill>
                    <a:srgbClr val="FF0000"/>
                  </a:solidFill>
                  <a:ea typeface="宋体" charset="-122"/>
                </a:rPr>
                <a:t>约束条件</a:t>
              </a:r>
              <a:endParaRPr lang="en-US" altLang="zh-CN" sz="2400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22" name="Group 19"/>
          <p:cNvGrpSpPr/>
          <p:nvPr/>
        </p:nvGrpSpPr>
        <p:grpSpPr bwMode="auto">
          <a:xfrm>
            <a:off x="3127377" y="879993"/>
            <a:ext cx="365125" cy="2430066"/>
            <a:chOff x="1226" y="852"/>
            <a:chExt cx="230" cy="2041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226" y="852"/>
              <a:ext cx="227" cy="4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FF0000"/>
                  </a:solidFill>
                  <a:ea typeface="宋体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29" y="2454"/>
              <a:ext cx="227" cy="4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FF0000"/>
                  </a:solidFill>
                  <a:ea typeface="宋体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348932" y="3310059"/>
            <a:ext cx="4144657" cy="557956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a typeface="宋体" charset="-122"/>
              </a:rPr>
              <a:t>输出</a:t>
            </a:r>
            <a:r>
              <a:rPr lang="zh-CN" altLang="en-US" dirty="0">
                <a:ea typeface="宋体" charset="-122"/>
              </a:rPr>
              <a:t>端</a:t>
            </a:r>
            <a:r>
              <a:rPr lang="en-US" altLang="zh-CN" dirty="0" smtClean="0">
                <a:ea typeface="宋体" charset="-122"/>
              </a:rPr>
              <a:t>Q=Q′=0</a:t>
            </a:r>
            <a:r>
              <a:rPr lang="zh-CN" altLang="en-US" dirty="0" smtClean="0">
                <a:ea typeface="宋体" charset="-122"/>
              </a:rPr>
              <a:t>，不能保持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8494" y="195486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基本</a:t>
            </a:r>
            <a:r>
              <a:rPr lang="en-US" altLang="zh-CN" sz="2800" b="1" dirty="0" smtClean="0"/>
              <a:t>SR</a:t>
            </a:r>
            <a:r>
              <a:rPr lang="zh-CN" altLang="en-US" sz="2800" b="1" dirty="0" smtClean="0"/>
              <a:t>锁存器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nimBg="1"/>
      <p:bldP spid="23578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897565"/>
            <a:ext cx="3024335" cy="36970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二、动作特点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zh-CN" altLang="en-US" b="1" dirty="0"/>
              <a:t>任何</a:t>
            </a:r>
            <a:r>
              <a:rPr lang="zh-CN" altLang="en-US" dirty="0"/>
              <a:t>时刻，输入都能直接</a:t>
            </a:r>
            <a:r>
              <a:rPr lang="zh-CN" altLang="en-US" b="1" dirty="0"/>
              <a:t>改变输出</a:t>
            </a:r>
            <a:r>
              <a:rPr lang="zh-CN" altLang="en-US" dirty="0"/>
              <a:t>的状态。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7" descr="5-2-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828680"/>
            <a:ext cx="5028155" cy="351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827584" y="4172763"/>
          <a:ext cx="4957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0" name="图片 24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72763"/>
                        <a:ext cx="4957762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57200" y="182149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基本</a:t>
            </a:r>
            <a:r>
              <a:rPr lang="en-US" altLang="zh-CN" sz="2800" b="1" dirty="0" smtClean="0"/>
              <a:t>SR</a:t>
            </a:r>
            <a:r>
              <a:rPr lang="zh-CN" altLang="en-US" sz="2800" b="1" dirty="0" smtClean="0"/>
              <a:t>锁存器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920700" y="1059582"/>
            <a:ext cx="216024" cy="3368769"/>
          </a:xfrm>
          <a:prstGeom prst="rect">
            <a:avLst/>
          </a:prstGeom>
          <a:solidFill>
            <a:srgbClr val="4F81BD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复位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8398" y="1059582"/>
            <a:ext cx="216024" cy="3368769"/>
          </a:xfrm>
          <a:prstGeom prst="rect">
            <a:avLst/>
          </a:prstGeom>
          <a:solidFill>
            <a:srgbClr val="4F81BD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保持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5194" y="1059581"/>
            <a:ext cx="216024" cy="3368769"/>
          </a:xfrm>
          <a:prstGeom prst="rect">
            <a:avLst/>
          </a:prstGeom>
          <a:solidFill>
            <a:srgbClr val="4F81BD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置位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21218" y="1059580"/>
            <a:ext cx="216024" cy="3368769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不定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42344" y="1059582"/>
            <a:ext cx="216024" cy="3368769"/>
          </a:xfrm>
          <a:prstGeom prst="rect">
            <a:avLst/>
          </a:prstGeom>
          <a:solidFill>
            <a:srgbClr val="4F81BD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复位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58368" y="1059582"/>
            <a:ext cx="216024" cy="3368769"/>
          </a:xfrm>
          <a:prstGeom prst="rect">
            <a:avLst/>
          </a:prstGeom>
          <a:solidFill>
            <a:srgbClr val="4F81BD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保持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8304" y="1059582"/>
            <a:ext cx="216024" cy="3368769"/>
          </a:xfrm>
          <a:prstGeom prst="rect">
            <a:avLst/>
          </a:prstGeom>
          <a:solidFill>
            <a:srgbClr val="4F81BD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置位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44148" y="1059579"/>
            <a:ext cx="216024" cy="3368769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solidFill>
              <a:srgbClr val="EEEC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不定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1351520" y="2011834"/>
              <a:ext cx="1274290" cy="73368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1351520" y="2011834"/>
                <a:ext cx="1274290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216493" y="2154709"/>
              <a:ext cx="706652" cy="571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2216493" y="2154709"/>
                <a:ext cx="706652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938341" y="2174016"/>
              <a:ext cx="675760" cy="50971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938341" y="2174016"/>
                <a:ext cx="675760" cy="509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" name="墨迹 15"/>
              <p14:cNvContentPartPr/>
              <p14:nvPr/>
            </p14:nvContentPartPr>
            <p14:xfrm>
              <a:off x="988540" y="3178003"/>
              <a:ext cx="1168100" cy="270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5"/>
            </p:blipFill>
            <p:spPr>
              <a:xfrm>
                <a:off x="988540" y="3178003"/>
                <a:ext cx="1168100" cy="270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>
                <a:solidFill>
                  <a:srgbClr val="FF0000"/>
                </a:solidFill>
              </a:rPr>
              <a:t>电平触发</a:t>
            </a:r>
            <a:r>
              <a:rPr lang="zh-CN" altLang="en-US" dirty="0"/>
              <a:t>的</a:t>
            </a:r>
            <a:r>
              <a:rPr lang="zh-CN" altLang="en-US" dirty="0" smtClean="0"/>
              <a:t>触发器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---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电平触发</a:t>
            </a:r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SR</a:t>
            </a: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97565"/>
            <a:ext cx="4248472" cy="117012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b="1" dirty="0"/>
              <a:t>任何</a:t>
            </a:r>
            <a:r>
              <a:rPr lang="zh-CN" altLang="en-US" dirty="0"/>
              <a:t>时刻，输入都能</a:t>
            </a:r>
            <a:r>
              <a:rPr lang="zh-CN" altLang="en-US" b="1" dirty="0"/>
              <a:t>直接改变输出</a:t>
            </a:r>
            <a:r>
              <a:rPr lang="zh-CN" altLang="en-US" dirty="0"/>
              <a:t>的状态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4" r="58864" b="34376"/>
          <a:stretch>
            <a:fillRect/>
          </a:stretch>
        </p:blipFill>
        <p:spPr bwMode="auto">
          <a:xfrm>
            <a:off x="2123728" y="2195685"/>
            <a:ext cx="2068830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75122" y="2195685"/>
            <a:ext cx="348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5122" y="3266657"/>
            <a:ext cx="348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3266657"/>
            <a:ext cx="3486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2195685"/>
            <a:ext cx="3486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4932040" y="853397"/>
            <a:ext cx="4058751" cy="1286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解决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zh-CN" altLang="en-US" b="1" dirty="0" smtClean="0">
                <a:solidFill>
                  <a:srgbClr val="FF0000"/>
                </a:solidFill>
              </a:rPr>
              <a:t>同步控制信号（时钟</a:t>
            </a:r>
            <a:r>
              <a:rPr lang="en-US" altLang="zh-CN" b="1" dirty="0" smtClean="0">
                <a:solidFill>
                  <a:srgbClr val="FF0000"/>
                </a:solidFill>
              </a:rPr>
              <a:t>CLK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1"/>
                </a:solidFill>
              </a:rPr>
              <a:t>使</a:t>
            </a:r>
            <a:r>
              <a:rPr lang="zh-CN" altLang="en-US" b="1" dirty="0" smtClean="0">
                <a:solidFill>
                  <a:srgbClr val="FF0000"/>
                </a:solidFill>
              </a:rPr>
              <a:t>输入</a:t>
            </a:r>
            <a:r>
              <a:rPr lang="zh-CN" altLang="en-US" b="1" dirty="0" smtClean="0">
                <a:solidFill>
                  <a:schemeClr val="tx1"/>
                </a:solidFill>
              </a:rPr>
              <a:t>信号作用</a:t>
            </a:r>
            <a:r>
              <a:rPr lang="zh-CN" altLang="en-US" b="1" dirty="0" smtClean="0">
                <a:solidFill>
                  <a:srgbClr val="FF0000"/>
                </a:solidFill>
              </a:rPr>
              <a:t>受</a:t>
            </a:r>
            <a:r>
              <a:rPr lang="zh-CN" altLang="en-US" b="1" dirty="0" smtClean="0">
                <a:solidFill>
                  <a:schemeClr val="tx1"/>
                </a:solidFill>
              </a:rPr>
              <a:t>到</a:t>
            </a:r>
            <a:r>
              <a:rPr lang="en-US" altLang="zh-CN" b="1" dirty="0" smtClean="0">
                <a:solidFill>
                  <a:schemeClr val="tx1"/>
                </a:solidFill>
              </a:rPr>
              <a:t>CLK</a:t>
            </a:r>
            <a:r>
              <a:rPr lang="zh-CN" altLang="en-US" b="1" dirty="0" smtClean="0">
                <a:solidFill>
                  <a:srgbClr val="FF0000"/>
                </a:solidFill>
              </a:rPr>
              <a:t>控</a:t>
            </a:r>
            <a:r>
              <a:rPr lang="zh-CN" altLang="en-US" b="1" dirty="0" smtClean="0">
                <a:solidFill>
                  <a:schemeClr val="tx1"/>
                </a:solidFill>
              </a:rPr>
              <a:t>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 b="20924"/>
          <a:stretch>
            <a:fillRect/>
          </a:stretch>
        </p:blipFill>
        <p:spPr bwMode="auto">
          <a:xfrm>
            <a:off x="5205902" y="2195685"/>
            <a:ext cx="3554413" cy="18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内容占位符 2"/>
          <p:cNvSpPr txBox="1"/>
          <p:nvPr/>
        </p:nvSpPr>
        <p:spPr>
          <a:xfrm>
            <a:off x="7380312" y="3807480"/>
            <a:ext cx="2160240" cy="55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 smtClean="0">
                <a:solidFill>
                  <a:srgbClr val="FF0000"/>
                </a:solidFill>
              </a:rPr>
              <a:t>基本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RS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锁存器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5609843" y="3827230"/>
            <a:ext cx="2088232" cy="67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 smtClean="0">
                <a:solidFill>
                  <a:srgbClr val="FF0000"/>
                </a:solidFill>
              </a:rPr>
              <a:t>输入控制门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2" t="4345" r="5990" b="79938"/>
          <a:stretch>
            <a:fillRect/>
          </a:stretch>
        </p:blipFill>
        <p:spPr bwMode="auto">
          <a:xfrm>
            <a:off x="4644008" y="3266657"/>
            <a:ext cx="965835" cy="24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082398" y="279256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53959" y="225379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S’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53959" y="343271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87081" y="4332551"/>
            <a:ext cx="48766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只有触发信号</a:t>
            </a:r>
            <a:r>
              <a:rPr lang="en-US" altLang="zh-CN" b="1" dirty="0" smtClean="0">
                <a:solidFill>
                  <a:srgbClr val="FF0000"/>
                </a:solidFill>
              </a:rPr>
              <a:t>CLK</a:t>
            </a:r>
            <a:r>
              <a:rPr lang="zh-CN" altLang="en-US" dirty="0" smtClean="0"/>
              <a:t>变为</a:t>
            </a:r>
            <a:r>
              <a:rPr lang="zh-CN" altLang="en-US" b="1" dirty="0" smtClean="0">
                <a:solidFill>
                  <a:srgbClr val="FF0000"/>
                </a:solidFill>
              </a:rPr>
              <a:t>高电平</a:t>
            </a:r>
            <a:r>
              <a:rPr lang="zh-CN" altLang="en-US" dirty="0" smtClean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才起作用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5802E-6 L 0.10694 -0.0077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7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11476 0.00432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6" grpId="0"/>
      <p:bldP spid="18" grpId="0"/>
      <p:bldP spid="19" grpId="0"/>
      <p:bldP spid="20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>
                <a:solidFill>
                  <a:srgbClr val="FF0000"/>
                </a:solidFill>
              </a:rPr>
              <a:t>电平触发</a:t>
            </a:r>
            <a:r>
              <a:rPr lang="zh-CN" altLang="en-US" dirty="0"/>
              <a:t>的</a:t>
            </a:r>
            <a:r>
              <a:rPr lang="zh-CN" altLang="en-US" dirty="0" smtClean="0"/>
              <a:t>触发器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---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电平触发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SR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672547"/>
          </a:xfrm>
        </p:spPr>
        <p:txBody>
          <a:bodyPr/>
          <a:lstStyle/>
          <a:p>
            <a:r>
              <a:rPr lang="zh-CN" altLang="en-US" dirty="0"/>
              <a:t>一、电路结构与工作原理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13184" y="4767264"/>
            <a:ext cx="2133600" cy="273844"/>
          </a:xfrm>
        </p:spPr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0184" y="4767264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94" descr="5-3-1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67"/>
          <a:stretch>
            <a:fillRect/>
          </a:stretch>
        </p:blipFill>
        <p:spPr bwMode="auto">
          <a:xfrm>
            <a:off x="778446" y="1482512"/>
            <a:ext cx="3557334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78446" y="1682067"/>
            <a:ext cx="1849338" cy="2016224"/>
          </a:xfrm>
          <a:prstGeom prst="rect">
            <a:avLst/>
          </a:prstGeom>
          <a:solidFill>
            <a:schemeClr val="tx2">
              <a:lumMod val="40000"/>
              <a:lumOff val="60000"/>
              <a:alpha val="27059"/>
            </a:scheme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27785" y="1707654"/>
            <a:ext cx="1707996" cy="2016224"/>
          </a:xfrm>
          <a:prstGeom prst="rect">
            <a:avLst/>
          </a:prstGeom>
          <a:solidFill>
            <a:srgbClr val="FFFF00">
              <a:alpha val="27059"/>
            </a:srgb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2699792" y="3675860"/>
            <a:ext cx="2160240" cy="55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基本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RS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锁存器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971600" y="3687696"/>
            <a:ext cx="2088232" cy="67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输入控制门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6"/>
          <a:stretch>
            <a:fillRect/>
          </a:stretch>
        </p:blipFill>
        <p:spPr bwMode="auto">
          <a:xfrm>
            <a:off x="6325520" y="1081087"/>
            <a:ext cx="1965568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8"/>
          <a:stretch>
            <a:fillRect/>
          </a:stretch>
        </p:blipFill>
        <p:spPr bwMode="auto">
          <a:xfrm>
            <a:off x="4419959" y="1707654"/>
            <a:ext cx="1566491" cy="182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97"/>
          <p:cNvSpPr>
            <a:spLocks noChangeArrowheads="1"/>
          </p:cNvSpPr>
          <p:nvPr/>
        </p:nvSpPr>
        <p:spPr bwMode="auto">
          <a:xfrm>
            <a:off x="7524329" y="3370297"/>
            <a:ext cx="1224136" cy="497597"/>
          </a:xfrm>
          <a:prstGeom prst="rect">
            <a:avLst/>
          </a:prstGeom>
          <a:solidFill>
            <a:srgbClr val="00FFFF">
              <a:alpha val="41000"/>
            </a:srgbClr>
          </a:soli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98"/>
          <p:cNvSpPr>
            <a:spLocks noChangeArrowheads="1"/>
          </p:cNvSpPr>
          <p:nvPr/>
        </p:nvSpPr>
        <p:spPr bwMode="auto">
          <a:xfrm>
            <a:off x="7524328" y="2740451"/>
            <a:ext cx="1224136" cy="559071"/>
          </a:xfrm>
          <a:prstGeom prst="rect">
            <a:avLst/>
          </a:prstGeom>
          <a:solidFill>
            <a:srgbClr val="FFCC00">
              <a:alpha val="41000"/>
            </a:srgbClr>
          </a:soli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99"/>
          <p:cNvSpPr>
            <a:spLocks noChangeArrowheads="1"/>
          </p:cNvSpPr>
          <p:nvPr/>
        </p:nvSpPr>
        <p:spPr bwMode="auto">
          <a:xfrm>
            <a:off x="7524328" y="2139702"/>
            <a:ext cx="1224136" cy="547699"/>
          </a:xfrm>
          <a:prstGeom prst="rect">
            <a:avLst/>
          </a:prstGeom>
          <a:solidFill>
            <a:srgbClr val="FF00FF">
              <a:alpha val="41000"/>
            </a:srgbClr>
          </a:soli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6058" y="11315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功能</a:t>
            </a:r>
            <a:endParaRPr lang="zh-CN" altLang="en-US" sz="14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8291088" y="1081087"/>
            <a:ext cx="457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296058" y="1491630"/>
            <a:ext cx="457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91089" y="1491630"/>
            <a:ext cx="457376" cy="6114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保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持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91089" y="2078768"/>
            <a:ext cx="457376" cy="6114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保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持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1414" y="2740451"/>
            <a:ext cx="457376" cy="6114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置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6058" y="3338933"/>
            <a:ext cx="457376" cy="6114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置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67316" y="3922228"/>
            <a:ext cx="457376" cy="611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不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定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35738" y="18109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S’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335738" y="2989817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8" grpId="0"/>
      <p:bldP spid="28" grpId="0" animBg="1"/>
      <p:bldP spid="29" grpId="0"/>
      <p:bldP spid="30" grpId="0"/>
      <p:bldP spid="31" grpId="0"/>
      <p:bldP spid="32" grpId="0" animBg="1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>
                <a:solidFill>
                  <a:srgbClr val="FF0000"/>
                </a:solidFill>
              </a:rPr>
              <a:t>电平触发</a:t>
            </a:r>
            <a:r>
              <a:rPr lang="zh-CN" altLang="en-US" dirty="0"/>
              <a:t>的</a:t>
            </a:r>
            <a:r>
              <a:rPr lang="zh-CN" altLang="en-US" dirty="0" smtClean="0"/>
              <a:t>触发器</a:t>
            </a:r>
            <a:r>
              <a:rPr lang="en-US" altLang="zh-CN" dirty="0" smtClean="0"/>
              <a:t>---</a:t>
            </a:r>
            <a:r>
              <a:rPr lang="zh-CN" altLang="en-US" sz="2000" dirty="0" smtClean="0"/>
              <a:t>电平触发</a:t>
            </a:r>
            <a:r>
              <a:rPr lang="en-US" altLang="zh-CN" sz="2000" dirty="0" smtClean="0"/>
              <a:t>SR</a:t>
            </a:r>
            <a:r>
              <a:rPr lang="zh-CN" altLang="en-US" sz="2000" dirty="0"/>
              <a:t>触发器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25" y="1131069"/>
            <a:ext cx="3967046" cy="3271546"/>
          </a:xfrm>
        </p:spPr>
        <p:txBody>
          <a:bodyPr>
            <a:normAutofit/>
          </a:bodyPr>
          <a:lstStyle/>
          <a:p>
            <a:r>
              <a:rPr lang="zh-CN" altLang="en-US" dirty="0"/>
              <a:t>二、动作特点</a:t>
            </a:r>
            <a:endParaRPr lang="zh-CN" altLang="en-US" dirty="0"/>
          </a:p>
          <a:p>
            <a:pPr marL="454025" lvl="1"/>
            <a:r>
              <a:rPr lang="en-US" altLang="zh-CN" b="1" dirty="0"/>
              <a:t>CLK=0</a:t>
            </a:r>
            <a:r>
              <a:rPr lang="en-US" altLang="zh-CN" dirty="0"/>
              <a:t>,</a:t>
            </a:r>
            <a:r>
              <a:rPr lang="zh-CN" altLang="en-US" dirty="0" smtClean="0"/>
              <a:t>状态保持</a:t>
            </a:r>
            <a:endParaRPr lang="en-US" altLang="zh-CN" dirty="0"/>
          </a:p>
          <a:p>
            <a:pPr marL="454025" lvl="1"/>
            <a:r>
              <a:rPr lang="en-US" altLang="zh-CN" b="1" dirty="0" smtClean="0"/>
              <a:t>CLK=1</a:t>
            </a:r>
            <a:r>
              <a:rPr lang="zh-CN" altLang="en-US" dirty="0"/>
              <a:t>的全部时间里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的变化都将引起输出状态的变化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8" descr="5-3-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50" y="1344442"/>
            <a:ext cx="4751983" cy="30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970945" y="1522816"/>
            <a:ext cx="422579" cy="2520280"/>
          </a:xfrm>
          <a:prstGeom prst="rect">
            <a:avLst/>
          </a:prstGeom>
          <a:solidFill>
            <a:srgbClr val="FF99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78263" y="1546058"/>
            <a:ext cx="422580" cy="2497038"/>
          </a:xfrm>
          <a:prstGeom prst="rect">
            <a:avLst/>
          </a:prstGeom>
          <a:solidFill>
            <a:srgbClr val="FF99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23617" y="4135431"/>
            <a:ext cx="5426851" cy="534368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6000" rIns="0" bIns="36000">
            <a:spAutoFit/>
          </a:bodyPr>
          <a:lstStyle/>
          <a:p>
            <a:pPr marL="168275" lvl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CLK=1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期间，</a:t>
            </a: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Q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Q’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可能随</a:t>
            </a: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S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R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itchFamily="34" charset="-122"/>
                <a:ea typeface="微软雅黑 Light" pitchFamily="34" charset="-122"/>
              </a:rPr>
              <a:t>变化多次反转</a:t>
            </a:r>
            <a:endParaRPr lang="zh-CN" alt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墨迹 10"/>
              <p14:cNvContentPartPr/>
              <p14:nvPr/>
            </p14:nvContentPartPr>
            <p14:xfrm>
              <a:off x="3695442" y="2899976"/>
              <a:ext cx="272235" cy="69507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3695442" y="2899976"/>
                <a:ext cx="272235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墨迹 11"/>
              <p14:cNvContentPartPr/>
              <p14:nvPr/>
            </p14:nvContentPartPr>
            <p14:xfrm>
              <a:off x="633283" y="3409692"/>
              <a:ext cx="484617" cy="8302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633283" y="3409692"/>
                <a:ext cx="484617" cy="83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墨迹 12"/>
              <p14:cNvContentPartPr/>
              <p14:nvPr/>
            </p14:nvContentPartPr>
            <p14:xfrm>
              <a:off x="2104510" y="3405831"/>
              <a:ext cx="1666231" cy="8109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2104510" y="3405831"/>
                <a:ext cx="1666231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4" name="墨迹 13"/>
              <p14:cNvContentPartPr/>
              <p14:nvPr/>
            </p14:nvContentPartPr>
            <p14:xfrm>
              <a:off x="633283" y="3946439"/>
              <a:ext cx="612046" cy="6950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633283" y="3946439"/>
                <a:ext cx="612046" cy="6950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>
                <a:solidFill>
                  <a:srgbClr val="FF0000"/>
                </a:solidFill>
              </a:rPr>
              <a:t>电平触发</a:t>
            </a:r>
            <a:r>
              <a:rPr lang="zh-CN" altLang="en-US" dirty="0"/>
              <a:t>的</a:t>
            </a:r>
            <a:r>
              <a:rPr lang="zh-CN" altLang="en-US" dirty="0" smtClean="0"/>
              <a:t>触发器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---</a:t>
            </a: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带</a:t>
            </a:r>
            <a:r>
              <a:rPr lang="zh-CN" altLang="en-US" sz="2000" dirty="0" smtClean="0">
                <a:solidFill>
                  <a:srgbClr val="FF0000"/>
                </a:solidFill>
              </a:rPr>
              <a:t>异步</a:t>
            </a: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控制电平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触发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SR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97565"/>
            <a:ext cx="5892930" cy="37441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b="1" dirty="0" smtClean="0">
                <a:solidFill>
                  <a:srgbClr val="C00000"/>
                </a:solidFill>
              </a:rPr>
              <a:t>带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异步</a:t>
            </a:r>
            <a:r>
              <a:rPr lang="zh-CN" altLang="en-US" sz="3400" b="1" dirty="0" smtClean="0">
                <a:solidFill>
                  <a:srgbClr val="C00000"/>
                </a:solidFill>
              </a:rPr>
              <a:t>复位、置位的电平触发</a:t>
            </a:r>
            <a:r>
              <a:rPr lang="en-US" altLang="zh-CN" sz="3400" b="1" dirty="0" smtClean="0">
                <a:solidFill>
                  <a:srgbClr val="C00000"/>
                </a:solidFill>
              </a:rPr>
              <a:t>RS</a:t>
            </a:r>
            <a:r>
              <a:rPr lang="zh-CN" altLang="en-US" sz="3400" b="1" dirty="0" smtClean="0">
                <a:solidFill>
                  <a:srgbClr val="C00000"/>
                </a:solidFill>
              </a:rPr>
              <a:t>触发器</a:t>
            </a:r>
            <a:endParaRPr lang="en-US" altLang="zh-CN" sz="3400" b="1" dirty="0" smtClean="0">
              <a:solidFill>
                <a:srgbClr val="C0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在某些应用场合，有时需要在时钟</a:t>
            </a:r>
            <a:r>
              <a:rPr lang="en-US" altLang="zh-CN" b="1" dirty="0">
                <a:solidFill>
                  <a:schemeClr val="tx1"/>
                </a:solidFill>
              </a:rPr>
              <a:t>CLK</a:t>
            </a:r>
            <a:r>
              <a:rPr lang="zh-CN" altLang="en-US" b="1" dirty="0">
                <a:solidFill>
                  <a:schemeClr val="tx1"/>
                </a:solidFill>
              </a:rPr>
              <a:t>到来之前，先将触发器预置成指定状态，故实际的同步</a:t>
            </a:r>
            <a:r>
              <a:rPr lang="en-US" altLang="zh-CN" b="1" dirty="0">
                <a:solidFill>
                  <a:schemeClr val="tx1"/>
                </a:solidFill>
              </a:rPr>
              <a:t>SR</a:t>
            </a:r>
            <a:r>
              <a:rPr lang="zh-CN" altLang="en-US" b="1" dirty="0">
                <a:solidFill>
                  <a:schemeClr val="tx1"/>
                </a:solidFill>
              </a:rPr>
              <a:t>触发器设置了</a:t>
            </a:r>
            <a:r>
              <a:rPr lang="zh-CN" altLang="en-US" b="1" dirty="0">
                <a:solidFill>
                  <a:srgbClr val="FF0000"/>
                </a:solidFill>
              </a:rPr>
              <a:t>异步置位端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’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异步复位端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’ 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当</a:t>
            </a:r>
            <a:r>
              <a:rPr lang="en-US" altLang="zh-CN" b="1" dirty="0">
                <a:solidFill>
                  <a:schemeClr val="tx1"/>
                </a:solidFill>
              </a:rPr>
              <a:t>CLK</a:t>
            </a:r>
            <a:r>
              <a:rPr lang="zh-CN" altLang="en-US" b="1" dirty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情况</a:t>
            </a:r>
            <a:r>
              <a:rPr lang="zh-CN" altLang="en-US" b="1" dirty="0" smtClean="0">
                <a:solidFill>
                  <a:schemeClr val="tx1"/>
                </a:solidFill>
              </a:rPr>
              <a:t>下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>
              <a:lnSpc>
                <a:spcPct val="17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S</a:t>
            </a:r>
            <a:r>
              <a:rPr lang="en-US" altLang="zh-CN" sz="2500" b="1" baseline="-25000" dirty="0" smtClean="0">
                <a:solidFill>
                  <a:schemeClr val="tx1"/>
                </a:solidFill>
              </a:rPr>
              <a:t>D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’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 </a:t>
            </a:r>
            <a:r>
              <a:rPr lang="en-US" altLang="zh-CN" b="1" dirty="0" smtClean="0">
                <a:solidFill>
                  <a:schemeClr val="tx1"/>
                </a:solidFill>
              </a:rPr>
              <a:t>R</a:t>
            </a:r>
            <a:r>
              <a:rPr lang="en-US" altLang="zh-CN" sz="2500" b="1" baseline="-25000" dirty="0" smtClean="0">
                <a:solidFill>
                  <a:schemeClr val="tx1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’ 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Q</a:t>
            </a:r>
            <a:r>
              <a:rPr lang="zh-CN" altLang="en-US" b="1" dirty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；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>
              <a:lnSpc>
                <a:spcPct val="17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S</a:t>
            </a:r>
            <a:r>
              <a:rPr lang="en-US" altLang="zh-CN" sz="2500" b="1" baseline="-25000" dirty="0" smtClean="0">
                <a:solidFill>
                  <a:schemeClr val="tx1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’ 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 </a:t>
            </a:r>
            <a:r>
              <a:rPr lang="en-US" altLang="zh-CN" b="1" dirty="0" smtClean="0">
                <a:solidFill>
                  <a:schemeClr val="tx1"/>
                </a:solidFill>
              </a:rPr>
              <a:t>R</a:t>
            </a:r>
            <a:r>
              <a:rPr lang="en-US" altLang="zh-CN" sz="2500" b="1" baseline="-25000" dirty="0" smtClean="0">
                <a:solidFill>
                  <a:schemeClr val="tx1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’ 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Q</a:t>
            </a:r>
            <a:r>
              <a:rPr lang="zh-CN" altLang="en-US" b="1" dirty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不用</a:t>
            </a:r>
            <a:r>
              <a:rPr lang="zh-CN" altLang="en-US" b="1" dirty="0">
                <a:solidFill>
                  <a:schemeClr val="tx1"/>
                </a:solidFill>
              </a:rPr>
              <a:t>设置初态时， </a:t>
            </a:r>
            <a:r>
              <a:rPr lang="en-US" altLang="zh-CN" b="1" dirty="0" smtClean="0">
                <a:solidFill>
                  <a:schemeClr val="tx1"/>
                </a:solidFill>
              </a:rPr>
              <a:t>S</a:t>
            </a:r>
            <a:r>
              <a:rPr lang="en-US" altLang="zh-CN" sz="2500" b="1" baseline="-25000" dirty="0" smtClean="0">
                <a:solidFill>
                  <a:schemeClr val="tx1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’ 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 smtClean="0">
                <a:solidFill>
                  <a:schemeClr val="tx1"/>
                </a:solidFill>
              </a:rPr>
              <a:t>R</a:t>
            </a:r>
            <a:r>
              <a:rPr lang="en-US" altLang="zh-CN" sz="2500" b="1" baseline="-25000" dirty="0" smtClean="0">
                <a:solidFill>
                  <a:schemeClr val="tx1"/>
                </a:solidFill>
              </a:rPr>
              <a:t>D</a:t>
            </a:r>
            <a:r>
              <a:rPr lang="en-US" altLang="zh-CN" b="1" dirty="0">
                <a:solidFill>
                  <a:schemeClr val="tx1"/>
                </a:solidFill>
              </a:rPr>
              <a:t> ’ 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95" descr="5-3-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2"/>
          <a:stretch>
            <a:fillRect/>
          </a:stretch>
        </p:blipFill>
        <p:spPr bwMode="auto">
          <a:xfrm>
            <a:off x="6072442" y="1007715"/>
            <a:ext cx="2772857" cy="238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78301" y="100450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5265" y="2499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5679" y="1136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3041" y="20345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8378" y="2499742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8378" y="1004507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2072" y="2219201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32072" y="1136856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8" name="Picture 95" descr="5-3-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9" t="18880" b="36468"/>
          <a:stretch>
            <a:fillRect/>
          </a:stretch>
        </p:blipFill>
        <p:spPr bwMode="auto">
          <a:xfrm>
            <a:off x="6606550" y="3576711"/>
            <a:ext cx="1947464" cy="10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21847" y="18309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110" y="2034535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6428" y="1199457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5" name="墨迹 14"/>
              <p14:cNvContentPartPr/>
              <p14:nvPr/>
            </p14:nvContentPartPr>
            <p14:xfrm>
              <a:off x="5761337" y="1834206"/>
              <a:ext cx="218174" cy="4633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5761337" y="1834206"/>
                <a:ext cx="218174" cy="46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6" name="墨迹 15"/>
              <p14:cNvContentPartPr/>
              <p14:nvPr/>
            </p14:nvContentPartPr>
            <p14:xfrm>
              <a:off x="1017501" y="2222285"/>
              <a:ext cx="17377" cy="3282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1017501" y="2222285"/>
                <a:ext cx="17377" cy="32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2" name="墨迹 21"/>
              <p14:cNvContentPartPr/>
              <p14:nvPr/>
            </p14:nvContentPartPr>
            <p14:xfrm>
              <a:off x="1007847" y="2143125"/>
              <a:ext cx="2396053" cy="10039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1007847" y="2143125"/>
                <a:ext cx="2396053" cy="100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3" name="墨迹 22"/>
              <p14:cNvContentPartPr/>
              <p14:nvPr/>
            </p14:nvContentPartPr>
            <p14:xfrm>
              <a:off x="1876682" y="1884405"/>
              <a:ext cx="413179" cy="35911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1876682" y="1884405"/>
                <a:ext cx="413179" cy="359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4" name="墨迹 23"/>
              <p14:cNvContentPartPr/>
              <p14:nvPr/>
            </p14:nvContentPartPr>
            <p14:xfrm>
              <a:off x="2533135" y="2206839"/>
              <a:ext cx="735613" cy="25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2533135" y="2206839"/>
                <a:ext cx="735613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5" name="墨迹 24"/>
              <p14:cNvContentPartPr/>
              <p14:nvPr/>
            </p14:nvContentPartPr>
            <p14:xfrm>
              <a:off x="1648854" y="2583334"/>
              <a:ext cx="1330282" cy="6178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1648854" y="2583334"/>
                <a:ext cx="1330282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6" name="墨迹 25"/>
              <p14:cNvContentPartPr/>
              <p14:nvPr/>
            </p14:nvContentPartPr>
            <p14:xfrm>
              <a:off x="3332462" y="2602641"/>
              <a:ext cx="1409443" cy="5792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3332462" y="2602641"/>
                <a:ext cx="1409443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7" name="墨迹 26"/>
              <p14:cNvContentPartPr/>
              <p14:nvPr/>
            </p14:nvContentPartPr>
            <p14:xfrm>
              <a:off x="1413304" y="4340310"/>
              <a:ext cx="893934" cy="772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1413304" y="4340310"/>
                <a:ext cx="893934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8" name="墨迹 27"/>
              <p14:cNvContentPartPr/>
              <p14:nvPr/>
            </p14:nvContentPartPr>
            <p14:xfrm>
              <a:off x="2757101" y="4386648"/>
              <a:ext cx="1492465" cy="8881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2757101" y="4386648"/>
                <a:ext cx="1492465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9" name="墨迹 28"/>
              <p14:cNvContentPartPr/>
              <p14:nvPr/>
            </p14:nvContentPartPr>
            <p14:xfrm>
              <a:off x="1204783" y="2996513"/>
              <a:ext cx="727890" cy="11584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1204783" y="2996513"/>
                <a:ext cx="72789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0" name="墨迹 29"/>
              <p14:cNvContentPartPr/>
              <p14:nvPr/>
            </p14:nvContentPartPr>
            <p14:xfrm>
              <a:off x="2679871" y="2776408"/>
              <a:ext cx="173767" cy="293473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2679871" y="2776408"/>
                <a:ext cx="173767" cy="293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1" name="墨迹 30"/>
              <p14:cNvContentPartPr/>
              <p14:nvPr/>
            </p14:nvContentPartPr>
            <p14:xfrm>
              <a:off x="2832400" y="2737793"/>
              <a:ext cx="167975" cy="301196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2832400" y="2737793"/>
                <a:ext cx="167975" cy="301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2" name="墨迹 31"/>
              <p14:cNvContentPartPr/>
              <p14:nvPr/>
            </p14:nvContentPartPr>
            <p14:xfrm>
              <a:off x="2927006" y="2988790"/>
              <a:ext cx="111984" cy="7723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2927006" y="2988790"/>
                <a:ext cx="111984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3" name="墨迹 32"/>
              <p14:cNvContentPartPr/>
              <p14:nvPr/>
            </p14:nvContentPartPr>
            <p14:xfrm>
              <a:off x="3035128" y="2695317"/>
              <a:ext cx="220104" cy="131291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3035128" y="2695317"/>
                <a:ext cx="220104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4" name="墨迹 33"/>
              <p14:cNvContentPartPr/>
              <p14:nvPr/>
            </p14:nvContentPartPr>
            <p14:xfrm>
              <a:off x="3179934" y="2718486"/>
              <a:ext cx="1931" cy="69507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3179934" y="2718486"/>
                <a:ext cx="193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5" name="墨迹 34"/>
              <p14:cNvContentPartPr/>
              <p14:nvPr/>
            </p14:nvContentPartPr>
            <p14:xfrm>
              <a:off x="3081466" y="2818884"/>
              <a:ext cx="332088" cy="250997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3081466" y="2818884"/>
                <a:ext cx="332088" cy="25099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4" grpId="1" animBg="1"/>
      <p:bldP spid="17" grpId="0" animBg="1"/>
      <p:bldP spid="17" grpId="1" animBg="1"/>
      <p:bldP spid="19" grpId="0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>
                <a:solidFill>
                  <a:srgbClr val="FF0000"/>
                </a:solidFill>
              </a:rPr>
              <a:t>电平触发</a:t>
            </a:r>
            <a:r>
              <a:rPr lang="zh-CN" altLang="en-US" dirty="0"/>
              <a:t>的</a:t>
            </a:r>
            <a:r>
              <a:rPr lang="zh-CN" altLang="en-US" dirty="0" smtClean="0"/>
              <a:t>触发器</a:t>
            </a:r>
            <a:r>
              <a:rPr lang="en-US" altLang="zh-CN" dirty="0" smtClean="0"/>
              <a:t>---</a:t>
            </a:r>
            <a:r>
              <a:rPr lang="zh-CN" altLang="en-US" sz="2000" dirty="0" smtClean="0"/>
              <a:t>电平触发</a:t>
            </a:r>
            <a:r>
              <a:rPr lang="en-US" altLang="zh-CN" sz="2000" dirty="0" smtClean="0"/>
              <a:t>D</a:t>
            </a:r>
            <a:r>
              <a:rPr lang="zh-CN" altLang="en-US" sz="2000" dirty="0"/>
              <a:t>触发器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0694"/>
            <a:ext cx="8261796" cy="73808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电平触发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触发器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90" descr="5-3-4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6" y="1439554"/>
            <a:ext cx="3348832" cy="18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1557339"/>
            <a:ext cx="576064" cy="1662484"/>
          </a:xfrm>
          <a:prstGeom prst="rect">
            <a:avLst/>
          </a:prstGeom>
          <a:solidFill>
            <a:srgbClr val="99CCFF">
              <a:alpha val="1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49670"/>
            <a:ext cx="2753851" cy="36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746546" y="2654398"/>
            <a:ext cx="2715209" cy="57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31486" y="1347614"/>
            <a:ext cx="2730270" cy="6480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1" y="3355057"/>
            <a:ext cx="25241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20" y="1825922"/>
            <a:ext cx="2092413" cy="200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746546" y="3334781"/>
            <a:ext cx="2715209" cy="5331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20272" y="2721471"/>
            <a:ext cx="1800200" cy="28232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3067024"/>
            <a:ext cx="1800200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20271" y="3468059"/>
            <a:ext cx="1800201" cy="2665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31486" y="1995686"/>
            <a:ext cx="2730270" cy="648072"/>
          </a:xfrm>
          <a:prstGeom prst="rect">
            <a:avLst/>
          </a:prstGeom>
          <a:solidFill>
            <a:srgbClr val="33CCC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31486" y="3867894"/>
            <a:ext cx="2730270" cy="648072"/>
          </a:xfrm>
          <a:prstGeom prst="rect">
            <a:avLst/>
          </a:prstGeom>
          <a:solidFill>
            <a:srgbClr val="33CCC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2225" y="76598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84063" y="765004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96436" y="2663745"/>
            <a:ext cx="648071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保持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04447" y="3041763"/>
            <a:ext cx="432049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传输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78801" y="4210309"/>
            <a:ext cx="223225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透明的</a:t>
            </a:r>
            <a:r>
              <a:rPr lang="en-US" altLang="zh-CN" sz="1600" dirty="0" smtClean="0">
                <a:solidFill>
                  <a:srgbClr val="FF0000"/>
                </a:solidFill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</a:rPr>
              <a:t>型锁存器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2" grpId="0" animBg="1"/>
      <p:bldP spid="19" grpId="0" animBg="1"/>
      <p:bldP spid="20" grpId="0" animBg="1"/>
      <p:bldP spid="21" grpId="0" animBg="1"/>
      <p:bldP spid="18" grpId="0" animBg="1"/>
      <p:bldP spid="22" grpId="0" animBg="1"/>
      <p:bldP spid="9" grpId="0"/>
      <p:bldP spid="23" grpId="0"/>
      <p:bldP spid="10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95410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5.3.2</a:t>
            </a:r>
            <a:r>
              <a:rPr lang="zh-CN" altLang="en-US" dirty="0"/>
              <a:t>：根据给定的电平触发的</a:t>
            </a:r>
            <a:r>
              <a:rPr lang="en-US" altLang="zh-CN" dirty="0"/>
              <a:t>D</a:t>
            </a:r>
            <a:r>
              <a:rPr lang="zh-CN" altLang="en-US" dirty="0"/>
              <a:t>触发器的</a:t>
            </a:r>
            <a:r>
              <a:rPr lang="en-US" altLang="zh-CN" dirty="0"/>
              <a:t>CLK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的电压波形，画出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Q'</a:t>
            </a:r>
            <a:r>
              <a:rPr lang="zh-CN" altLang="en-US" dirty="0"/>
              <a:t>的波形，假设触发器初始状态为</a:t>
            </a:r>
            <a:r>
              <a:rPr lang="en-US" altLang="zh-CN" dirty="0"/>
              <a:t>Q=0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3718"/>
            <a:ext cx="2294781" cy="21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21384"/>
            <a:ext cx="3103746" cy="272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077271" y="3450307"/>
            <a:ext cx="21480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76056" y="4083918"/>
            <a:ext cx="2160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92081" y="3435846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92081" y="4069457"/>
            <a:ext cx="28803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1327" y="3450307"/>
            <a:ext cx="50284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80111" y="4083918"/>
            <a:ext cx="50568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85383" y="3450307"/>
            <a:ext cx="28681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84167" y="4083918"/>
            <a:ext cx="28843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50792" y="3455044"/>
            <a:ext cx="21440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49576" y="4088655"/>
            <a:ext cx="215613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72191" y="3455044"/>
            <a:ext cx="44808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0975" y="4088655"/>
            <a:ext cx="45061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76056" y="2211710"/>
            <a:ext cx="505271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84167" y="2211710"/>
            <a:ext cx="505271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3" name="墨迹 22"/>
              <p14:cNvContentPartPr/>
              <p14:nvPr/>
            </p14:nvContentPartPr>
            <p14:xfrm>
              <a:off x="2050449" y="3718611"/>
              <a:ext cx="559915" cy="17762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2050449" y="3718611"/>
                <a:ext cx="559915" cy="177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4" name="墨迹 23"/>
              <p14:cNvContentPartPr/>
              <p14:nvPr/>
            </p14:nvContentPartPr>
            <p14:xfrm>
              <a:off x="2548581" y="3672273"/>
              <a:ext cx="158321" cy="1699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2548581" y="3672273"/>
                <a:ext cx="158321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5" name="墨迹 24"/>
              <p14:cNvContentPartPr/>
              <p14:nvPr/>
            </p14:nvContentPartPr>
            <p14:xfrm>
              <a:off x="2780270" y="3540983"/>
              <a:ext cx="92675" cy="278027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2780270" y="3540983"/>
                <a:ext cx="92675" cy="278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6" name="墨迹 25"/>
              <p14:cNvContentPartPr/>
              <p14:nvPr/>
            </p14:nvContentPartPr>
            <p14:xfrm>
              <a:off x="2772547" y="3560290"/>
              <a:ext cx="185351" cy="25872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2772547" y="3560290"/>
                <a:ext cx="185351" cy="258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7" name="墨迹 26"/>
              <p14:cNvContentPartPr/>
              <p14:nvPr/>
            </p14:nvContentPartPr>
            <p14:xfrm>
              <a:off x="3011959" y="3508160"/>
              <a:ext cx="100398" cy="8302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3011959" y="3508160"/>
                <a:ext cx="100398" cy="83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8" name="墨迹 27"/>
              <p14:cNvContentPartPr/>
              <p14:nvPr/>
            </p14:nvContentPartPr>
            <p14:xfrm>
              <a:off x="3019682" y="3444445"/>
              <a:ext cx="239412" cy="35911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3019682" y="3444445"/>
                <a:ext cx="239412" cy="359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9" name="墨迹 28"/>
              <p14:cNvContentPartPr/>
              <p14:nvPr/>
            </p14:nvContentPartPr>
            <p14:xfrm>
              <a:off x="3367216" y="3374939"/>
              <a:ext cx="239412" cy="339811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3367216" y="3374939"/>
                <a:ext cx="239412" cy="3398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0" name="墨迹 29"/>
              <p14:cNvContentPartPr/>
              <p14:nvPr/>
            </p14:nvContentPartPr>
            <p14:xfrm>
              <a:off x="3618212" y="3484991"/>
              <a:ext cx="106191" cy="17377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3618212" y="3484991"/>
                <a:ext cx="106191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1" name="墨迹 30"/>
              <p14:cNvContentPartPr/>
              <p14:nvPr/>
            </p14:nvContentPartPr>
            <p14:xfrm>
              <a:off x="3764949" y="3305432"/>
              <a:ext cx="185351" cy="185351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3764949" y="3305432"/>
                <a:ext cx="185351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2" name="墨迹 31"/>
              <p14:cNvContentPartPr/>
              <p14:nvPr/>
            </p14:nvContentPartPr>
            <p14:xfrm>
              <a:off x="3903962" y="3479199"/>
              <a:ext cx="54061" cy="189213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3903962" y="3479199"/>
                <a:ext cx="54061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3" name="墨迹 32"/>
              <p14:cNvContentPartPr/>
              <p14:nvPr/>
            </p14:nvContentPartPr>
            <p14:xfrm>
              <a:off x="4027530" y="3154834"/>
              <a:ext cx="154459" cy="48268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4027530" y="3154834"/>
                <a:ext cx="154459" cy="482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4" name="墨迹 33"/>
              <p14:cNvContentPartPr/>
              <p14:nvPr/>
            </p14:nvContentPartPr>
            <p14:xfrm>
              <a:off x="4070006" y="3440584"/>
              <a:ext cx="293473" cy="210451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4070006" y="3440584"/>
                <a:ext cx="293473" cy="21045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21-22</a:t>
            </a:r>
            <a:r>
              <a:rPr lang="zh-CN" altLang="en-US"/>
              <a:t>学时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19-20</a:t>
            </a:r>
            <a:r>
              <a:rPr lang="zh-CN" altLang="en-US"/>
              <a:t>学时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5.4 </a:t>
            </a:r>
            <a:r>
              <a:rPr lang="zh-CN" altLang="en-US" dirty="0" smtClean="0">
                <a:solidFill>
                  <a:srgbClr val="FF0000"/>
                </a:solidFill>
              </a:rPr>
              <a:t>脉冲</a:t>
            </a:r>
            <a:r>
              <a:rPr lang="zh-CN" altLang="en-US" dirty="0">
                <a:solidFill>
                  <a:srgbClr val="FF0000"/>
                </a:solidFill>
              </a:rPr>
              <a:t>触发</a:t>
            </a:r>
            <a:r>
              <a:rPr lang="zh-CN" altLang="en-US" dirty="0"/>
              <a:t>的触发器（主从触发器）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97565"/>
            <a:ext cx="8568952" cy="119210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设计目的</a:t>
            </a:r>
            <a:r>
              <a:rPr lang="zh-CN" altLang="en-US" dirty="0"/>
              <a:t>：为提高触发器的可靠性，希望</a:t>
            </a:r>
            <a:r>
              <a:rPr lang="zh-CN" altLang="en-US" b="1" dirty="0">
                <a:solidFill>
                  <a:srgbClr val="FF0000"/>
                </a:solidFill>
              </a:rPr>
              <a:t>每个</a:t>
            </a:r>
            <a:r>
              <a:rPr lang="en-US" altLang="zh-CN" b="1" dirty="0">
                <a:solidFill>
                  <a:srgbClr val="FF0000"/>
                </a:solidFill>
              </a:rPr>
              <a:t>CLK</a:t>
            </a:r>
            <a:r>
              <a:rPr lang="zh-CN" altLang="en-US" b="1" dirty="0">
                <a:solidFill>
                  <a:srgbClr val="FF0000"/>
                </a:solidFill>
              </a:rPr>
              <a:t>周期</a:t>
            </a:r>
            <a:r>
              <a:rPr lang="zh-CN" altLang="en-US" dirty="0"/>
              <a:t>里输出端的状态</a:t>
            </a:r>
            <a:r>
              <a:rPr lang="zh-CN" altLang="en-US" b="1" dirty="0">
                <a:solidFill>
                  <a:srgbClr val="FF0000"/>
                </a:solidFill>
              </a:rPr>
              <a:t>只能改变一次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主从</a:t>
            </a:r>
            <a:r>
              <a:rPr lang="en-US" altLang="zh-CN" dirty="0"/>
              <a:t>SR</a:t>
            </a:r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1"/>
          <a:stretch>
            <a:fillRect/>
          </a:stretch>
        </p:blipFill>
        <p:spPr bwMode="auto">
          <a:xfrm>
            <a:off x="890760" y="1837061"/>
            <a:ext cx="6084987" cy="253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36096" y="3457499"/>
            <a:ext cx="2257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 dirty="0">
                <a:ea typeface="宋体" charset="-122"/>
              </a:rPr>
              <a:t>CLK</a:t>
            </a:r>
            <a:r>
              <a:rPr lang="zh-CN" altLang="en-US" sz="2000" dirty="0">
                <a:ea typeface="宋体" charset="-122"/>
              </a:rPr>
              <a:t>回到低电平后输出状态才改变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92949" y="1584846"/>
            <a:ext cx="1655763" cy="504825"/>
          </a:xfrm>
          <a:prstGeom prst="wedgeRoundRectCallout">
            <a:avLst>
              <a:gd name="adj1" fmla="val -83559"/>
              <a:gd name="adj2" fmla="val 125156"/>
              <a:gd name="adj3" fmla="val 16667"/>
            </a:avLst>
          </a:prstGeom>
          <a:noFill/>
          <a:ln w="1905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ea typeface="宋体" charset="-122"/>
              </a:rPr>
              <a:t>延迟输出</a:t>
            </a:r>
            <a:endParaRPr lang="zh-CN" altLang="en-US" sz="2000">
              <a:ea typeface="宋体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59832" y="1939306"/>
            <a:ext cx="1421507" cy="1494161"/>
          </a:xfrm>
          <a:prstGeom prst="rect">
            <a:avLst/>
          </a:prstGeom>
          <a:solidFill>
            <a:srgbClr val="FF99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47664" y="1939306"/>
            <a:ext cx="1421507" cy="151216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1" y="3886759"/>
            <a:ext cx="963613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3413554" y="3583459"/>
              <a:ext cx="15446" cy="200797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3413554" y="3583459"/>
                <a:ext cx="15446" cy="200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2" name="墨迹 11"/>
              <p14:cNvContentPartPr/>
              <p14:nvPr/>
            </p14:nvContentPartPr>
            <p14:xfrm>
              <a:off x="3645243" y="3517814"/>
              <a:ext cx="73368" cy="13708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3645243" y="3517814"/>
                <a:ext cx="73368" cy="137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3672273" y="3654896"/>
              <a:ext cx="69507" cy="55992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3672273" y="3654896"/>
                <a:ext cx="69507" cy="55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3726334" y="3595043"/>
              <a:ext cx="5792" cy="12549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3726334" y="3595043"/>
                <a:ext cx="5792" cy="125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墨迹 14"/>
              <p14:cNvContentPartPr/>
              <p14:nvPr/>
            </p14:nvContentPartPr>
            <p14:xfrm>
              <a:off x="3761087" y="3560290"/>
              <a:ext cx="3862" cy="772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3761087" y="3560290"/>
                <a:ext cx="3862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墨迹 15"/>
              <p14:cNvContentPartPr/>
              <p14:nvPr/>
            </p14:nvContentPartPr>
            <p14:xfrm>
              <a:off x="3749503" y="3517814"/>
              <a:ext cx="34753" cy="9846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3749503" y="3517814"/>
                <a:ext cx="34753" cy="98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墨迹 16"/>
              <p14:cNvContentPartPr/>
              <p14:nvPr/>
            </p14:nvContentPartPr>
            <p14:xfrm>
              <a:off x="3788118" y="3529398"/>
              <a:ext cx="52130" cy="521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3788118" y="3529398"/>
                <a:ext cx="52130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墨迹 17"/>
              <p14:cNvContentPartPr/>
              <p14:nvPr/>
            </p14:nvContentPartPr>
            <p14:xfrm>
              <a:off x="3761087" y="3583459"/>
              <a:ext cx="52131" cy="2316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3761087" y="3583459"/>
                <a:ext cx="5213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墨迹 18"/>
              <p14:cNvContentPartPr/>
              <p14:nvPr/>
            </p14:nvContentPartPr>
            <p14:xfrm>
              <a:off x="3772672" y="3625935"/>
              <a:ext cx="61784" cy="10039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3772672" y="3625935"/>
                <a:ext cx="61784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0" name="墨迹 19"/>
              <p14:cNvContentPartPr/>
              <p14:nvPr/>
            </p14:nvContentPartPr>
            <p14:xfrm>
              <a:off x="3788118" y="3676134"/>
              <a:ext cx="27030" cy="3475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3788118" y="3676134"/>
                <a:ext cx="27030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1" name="墨迹 20"/>
              <p14:cNvContentPartPr/>
              <p14:nvPr/>
            </p14:nvContentPartPr>
            <p14:xfrm>
              <a:off x="3857625" y="3641381"/>
              <a:ext cx="28961" cy="46338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3857625" y="3641381"/>
                <a:ext cx="28961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2" name="墨迹 21"/>
              <p14:cNvContentPartPr/>
              <p14:nvPr/>
            </p14:nvContentPartPr>
            <p14:xfrm>
              <a:off x="3907824" y="3583459"/>
              <a:ext cx="3861" cy="133221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3907824" y="3583459"/>
                <a:ext cx="3861" cy="133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3" name="墨迹 22"/>
              <p14:cNvContentPartPr/>
              <p14:nvPr/>
            </p14:nvContentPartPr>
            <p14:xfrm>
              <a:off x="3965746" y="3556429"/>
              <a:ext cx="90745" cy="656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3965746" y="3556429"/>
                <a:ext cx="9074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4" name="墨迹 23"/>
              <p14:cNvContentPartPr/>
              <p14:nvPr/>
            </p14:nvContentPartPr>
            <p14:xfrm>
              <a:off x="4060353" y="3540983"/>
              <a:ext cx="1930" cy="100398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4060353" y="3540983"/>
                <a:ext cx="1930" cy="100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5" name="墨迹 24"/>
              <p14:cNvContentPartPr/>
              <p14:nvPr/>
            </p14:nvContentPartPr>
            <p14:xfrm>
              <a:off x="4023668" y="3525537"/>
              <a:ext cx="15446" cy="175697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4023668" y="3525537"/>
                <a:ext cx="15446" cy="175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6" name="墨迹 25"/>
              <p14:cNvContentPartPr/>
              <p14:nvPr/>
            </p14:nvContentPartPr>
            <p14:xfrm>
              <a:off x="3985054" y="3664550"/>
              <a:ext cx="79160" cy="5406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3985054" y="3664550"/>
                <a:ext cx="79160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7" name="墨迹 26"/>
              <p14:cNvContentPartPr/>
              <p14:nvPr/>
            </p14:nvContentPartPr>
            <p14:xfrm>
              <a:off x="4100898" y="3660689"/>
              <a:ext cx="3861" cy="7336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4100898" y="3660689"/>
                <a:ext cx="3861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8" name="墨迹 27"/>
              <p14:cNvContentPartPr/>
              <p14:nvPr/>
            </p14:nvContentPartPr>
            <p14:xfrm>
              <a:off x="4432986" y="3498506"/>
              <a:ext cx="81091" cy="17376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4432986" y="3498506"/>
                <a:ext cx="81091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9" name="墨迹 28"/>
              <p14:cNvContentPartPr/>
              <p14:nvPr/>
            </p14:nvContentPartPr>
            <p14:xfrm>
              <a:off x="4506354" y="3583459"/>
              <a:ext cx="32823" cy="13901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4506354" y="3583459"/>
                <a:ext cx="32823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0" name="墨迹 29"/>
              <p14:cNvContentPartPr/>
              <p14:nvPr/>
            </p14:nvContentPartPr>
            <p14:xfrm>
              <a:off x="4556554" y="3479199"/>
              <a:ext cx="106190" cy="88814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4556554" y="3479199"/>
                <a:ext cx="106190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1" name="墨迹 30"/>
              <p14:cNvContentPartPr/>
              <p14:nvPr/>
            </p14:nvContentPartPr>
            <p14:xfrm>
              <a:off x="4564277" y="3624005"/>
              <a:ext cx="129359" cy="4054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4564277" y="3624005"/>
                <a:ext cx="129359" cy="40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2" name="墨迹 31"/>
              <p14:cNvContentPartPr/>
              <p14:nvPr/>
            </p14:nvContentPartPr>
            <p14:xfrm>
              <a:off x="4614476" y="3591182"/>
              <a:ext cx="27030" cy="123568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4614476" y="3591182"/>
                <a:ext cx="27030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3" name="墨迹 32"/>
              <p14:cNvContentPartPr/>
              <p14:nvPr/>
            </p14:nvContentPartPr>
            <p14:xfrm>
              <a:off x="4575861" y="3645243"/>
              <a:ext cx="50199" cy="926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4575861" y="3645243"/>
                <a:ext cx="50199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4" name="墨迹 33"/>
              <p14:cNvContentPartPr/>
              <p14:nvPr/>
            </p14:nvContentPartPr>
            <p14:xfrm>
              <a:off x="4668537" y="3641381"/>
              <a:ext cx="88814" cy="73369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4668537" y="3641381"/>
                <a:ext cx="88814" cy="73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5" name="墨迹 34"/>
              <p14:cNvContentPartPr/>
              <p14:nvPr/>
            </p14:nvContentPartPr>
            <p14:xfrm>
              <a:off x="4761212" y="3436722"/>
              <a:ext cx="139014" cy="289612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4761212" y="3436722"/>
                <a:ext cx="139014" cy="289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6" name="墨迹 35"/>
              <p14:cNvContentPartPr/>
              <p14:nvPr/>
            </p14:nvContentPartPr>
            <p14:xfrm>
              <a:off x="4865472" y="3417415"/>
              <a:ext cx="200798" cy="212382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"/>
            </p:blipFill>
            <p:spPr>
              <a:xfrm>
                <a:off x="4865472" y="3417415"/>
                <a:ext cx="200798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7" name="墨迹 36"/>
              <p14:cNvContentPartPr/>
              <p14:nvPr/>
            </p14:nvContentPartPr>
            <p14:xfrm>
              <a:off x="5031516" y="3525537"/>
              <a:ext cx="38615" cy="258719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5031516" y="3525537"/>
                <a:ext cx="38615" cy="258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8" name="墨迹 37"/>
              <p14:cNvContentPartPr/>
              <p14:nvPr/>
            </p14:nvContentPartPr>
            <p14:xfrm>
              <a:off x="4989040" y="3695442"/>
              <a:ext cx="28961" cy="30892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4989040" y="3695442"/>
                <a:ext cx="28961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9" name="墨迹 38"/>
              <p14:cNvContentPartPr/>
              <p14:nvPr/>
            </p14:nvContentPartPr>
            <p14:xfrm>
              <a:off x="3361423" y="3923270"/>
              <a:ext cx="94607" cy="158321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3361423" y="3923270"/>
                <a:ext cx="94607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0" name="墨迹 39"/>
              <p14:cNvContentPartPr/>
              <p14:nvPr/>
            </p14:nvContentPartPr>
            <p14:xfrm>
              <a:off x="3691581" y="3861486"/>
              <a:ext cx="73368" cy="11584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3691581" y="3861486"/>
                <a:ext cx="73368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1" name="墨迹 40"/>
              <p14:cNvContentPartPr/>
              <p14:nvPr/>
            </p14:nvContentPartPr>
            <p14:xfrm>
              <a:off x="3764949" y="3888516"/>
              <a:ext cx="36684" cy="185352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3764949" y="3888516"/>
                <a:ext cx="36684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2" name="墨迹 41"/>
              <p14:cNvContentPartPr/>
              <p14:nvPr/>
            </p14:nvContentPartPr>
            <p14:xfrm>
              <a:off x="3830594" y="3826733"/>
              <a:ext cx="25100" cy="57922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3830594" y="3826733"/>
                <a:ext cx="25100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3" name="墨迹 42"/>
              <p14:cNvContentPartPr/>
              <p14:nvPr/>
            </p14:nvContentPartPr>
            <p14:xfrm>
              <a:off x="3873070" y="3799702"/>
              <a:ext cx="50200" cy="127429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3873070" y="3799702"/>
                <a:ext cx="50200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4" name="墨迹 43"/>
              <p14:cNvContentPartPr/>
              <p14:nvPr/>
            </p14:nvContentPartPr>
            <p14:xfrm>
              <a:off x="3819009" y="3907824"/>
              <a:ext cx="119707" cy="16218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3819009" y="3907824"/>
                <a:ext cx="119707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5" name="墨迹 44"/>
              <p14:cNvContentPartPr/>
              <p14:nvPr/>
            </p14:nvContentPartPr>
            <p14:xfrm>
              <a:off x="3861486" y="3985054"/>
              <a:ext cx="46338" cy="88814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3861486" y="3985054"/>
                <a:ext cx="46338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6" name="墨迹 45"/>
              <p14:cNvContentPartPr/>
              <p14:nvPr/>
            </p14:nvContentPartPr>
            <p14:xfrm>
              <a:off x="3919408" y="3946439"/>
              <a:ext cx="108122" cy="1042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"/>
            </p:blipFill>
            <p:spPr>
              <a:xfrm>
                <a:off x="3919408" y="3946439"/>
                <a:ext cx="108122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7" name="墨迹 46"/>
              <p14:cNvContentPartPr/>
              <p14:nvPr/>
            </p14:nvContentPartPr>
            <p14:xfrm>
              <a:off x="4027530" y="3807425"/>
              <a:ext cx="125498" cy="24327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4027530" y="3807425"/>
                <a:ext cx="125498" cy="243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8" name="墨迹 47"/>
              <p14:cNvContentPartPr/>
              <p14:nvPr/>
            </p14:nvContentPartPr>
            <p14:xfrm>
              <a:off x="4127929" y="3761087"/>
              <a:ext cx="135152" cy="20465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4"/>
            </p:blipFill>
            <p:spPr>
              <a:xfrm>
                <a:off x="4127929" y="3761087"/>
                <a:ext cx="135152" cy="204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9" name="墨迹 48"/>
              <p14:cNvContentPartPr/>
              <p14:nvPr/>
            </p14:nvContentPartPr>
            <p14:xfrm>
              <a:off x="4210951" y="3884655"/>
              <a:ext cx="44407" cy="216243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4210951" y="3884655"/>
                <a:ext cx="44407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0" name="墨迹 49"/>
              <p14:cNvContentPartPr/>
              <p14:nvPr/>
            </p14:nvContentPartPr>
            <p14:xfrm>
              <a:off x="4174266" y="3985054"/>
              <a:ext cx="81091" cy="28961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"/>
            </p:blipFill>
            <p:spPr>
              <a:xfrm>
                <a:off x="4174266" y="3985054"/>
                <a:ext cx="81091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1" name="墨迹 50"/>
              <p14:cNvContentPartPr/>
              <p14:nvPr/>
            </p14:nvContentPartPr>
            <p14:xfrm>
              <a:off x="4514077" y="3822871"/>
              <a:ext cx="135152" cy="150598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"/>
            </p:blipFill>
            <p:spPr>
              <a:xfrm>
                <a:off x="4514077" y="3822871"/>
                <a:ext cx="135152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2" name="墨迹 51"/>
              <p14:cNvContentPartPr/>
              <p14:nvPr/>
            </p14:nvContentPartPr>
            <p14:xfrm>
              <a:off x="4529523" y="3961884"/>
              <a:ext cx="123568" cy="7723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"/>
            </p:blipFill>
            <p:spPr>
              <a:xfrm>
                <a:off x="4529523" y="3961884"/>
                <a:ext cx="123568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3" name="墨迹 52"/>
              <p14:cNvContentPartPr/>
              <p14:nvPr/>
            </p14:nvContentPartPr>
            <p14:xfrm>
              <a:off x="4610615" y="3915547"/>
              <a:ext cx="27030" cy="16990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4610615" y="3915547"/>
                <a:ext cx="27030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4" name="墨迹 53"/>
              <p14:cNvContentPartPr/>
              <p14:nvPr/>
            </p14:nvContentPartPr>
            <p14:xfrm>
              <a:off x="4637645" y="3776533"/>
              <a:ext cx="81091" cy="127429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"/>
            </p:blipFill>
            <p:spPr>
              <a:xfrm>
                <a:off x="4637645" y="3776533"/>
                <a:ext cx="81091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5" name="墨迹 54"/>
              <p14:cNvContentPartPr/>
              <p14:nvPr/>
            </p14:nvContentPartPr>
            <p14:xfrm>
              <a:off x="4711013" y="3791979"/>
              <a:ext cx="81091" cy="71438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4711013" y="3791979"/>
                <a:ext cx="81091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6" name="墨迹 55"/>
              <p14:cNvContentPartPr/>
              <p14:nvPr/>
            </p14:nvContentPartPr>
            <p14:xfrm>
              <a:off x="4656952" y="3871140"/>
              <a:ext cx="104260" cy="28961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4656952" y="3871140"/>
                <a:ext cx="104260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7" name="墨迹 56"/>
              <p14:cNvContentPartPr/>
              <p14:nvPr/>
            </p14:nvContentPartPr>
            <p14:xfrm>
              <a:off x="4691706" y="3919408"/>
              <a:ext cx="81091" cy="131291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4691706" y="3919408"/>
                <a:ext cx="81091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8" name="墨迹 57"/>
              <p14:cNvContentPartPr/>
              <p14:nvPr/>
            </p14:nvContentPartPr>
            <p14:xfrm>
              <a:off x="4711013" y="3923270"/>
              <a:ext cx="144806" cy="96537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4711013" y="3923270"/>
                <a:ext cx="144806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9" name="墨迹 58"/>
              <p14:cNvContentPartPr/>
              <p14:nvPr/>
            </p14:nvContentPartPr>
            <p14:xfrm>
              <a:off x="4877057" y="3869209"/>
              <a:ext cx="17376" cy="183421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"/>
            </p:blipFill>
            <p:spPr>
              <a:xfrm>
                <a:off x="4877057" y="3869209"/>
                <a:ext cx="17376" cy="183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0" name="墨迹 59"/>
              <p14:cNvContentPartPr/>
              <p14:nvPr/>
            </p14:nvContentPartPr>
            <p14:xfrm>
              <a:off x="4938841" y="3826733"/>
              <a:ext cx="127429" cy="12742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4938841" y="3826733"/>
                <a:ext cx="127429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1" name="墨迹 60"/>
              <p14:cNvContentPartPr/>
              <p14:nvPr/>
            </p14:nvContentPartPr>
            <p14:xfrm>
              <a:off x="4973594" y="3803564"/>
              <a:ext cx="57923" cy="239412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4973594" y="3803564"/>
                <a:ext cx="57923" cy="239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2" name="墨迹 61"/>
              <p14:cNvContentPartPr/>
              <p14:nvPr/>
            </p14:nvContentPartPr>
            <p14:xfrm>
              <a:off x="4950425" y="3961884"/>
              <a:ext cx="158321" cy="137083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"/>
            </p:blipFill>
            <p:spPr>
              <a:xfrm>
                <a:off x="4950425" y="3961884"/>
                <a:ext cx="158321" cy="137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3" name="墨迹 62"/>
              <p14:cNvContentPartPr/>
              <p14:nvPr/>
            </p14:nvContentPartPr>
            <p14:xfrm>
              <a:off x="3432861" y="4228327"/>
              <a:ext cx="15446" cy="196936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3432861" y="4228327"/>
                <a:ext cx="15446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4" name="墨迹 63"/>
              <p14:cNvContentPartPr/>
              <p14:nvPr/>
            </p14:nvContentPartPr>
            <p14:xfrm>
              <a:off x="3768810" y="4151097"/>
              <a:ext cx="104260" cy="150598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3768810" y="4151097"/>
                <a:ext cx="104260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5" name="墨迹 64"/>
              <p14:cNvContentPartPr/>
              <p14:nvPr/>
            </p14:nvContentPartPr>
            <p14:xfrm>
              <a:off x="3780395" y="4311349"/>
              <a:ext cx="131290" cy="791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4"/>
            </p:blipFill>
            <p:spPr>
              <a:xfrm>
                <a:off x="3780395" y="4311349"/>
                <a:ext cx="131290" cy="79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6" name="墨迹 65"/>
              <p14:cNvContentPartPr/>
              <p14:nvPr/>
            </p14:nvContentPartPr>
            <p14:xfrm>
              <a:off x="3876932" y="4239912"/>
              <a:ext cx="19307" cy="231689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4"/>
            </p:blipFill>
            <p:spPr>
              <a:xfrm>
                <a:off x="3876932" y="4239912"/>
                <a:ext cx="19307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7" name="墨迹 66"/>
              <p14:cNvContentPartPr/>
              <p14:nvPr/>
            </p14:nvContentPartPr>
            <p14:xfrm>
              <a:off x="3938716" y="4100898"/>
              <a:ext cx="189213" cy="13901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3938716" y="4100898"/>
                <a:ext cx="189213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8" name="墨迹 67"/>
              <p14:cNvContentPartPr/>
              <p14:nvPr/>
            </p14:nvContentPartPr>
            <p14:xfrm>
              <a:off x="3969608" y="4212881"/>
              <a:ext cx="81091" cy="772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4"/>
            </p:blipFill>
            <p:spPr>
              <a:xfrm>
                <a:off x="3969608" y="4212881"/>
                <a:ext cx="81091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9" name="墨迹 68"/>
              <p14:cNvContentPartPr/>
              <p14:nvPr/>
            </p14:nvContentPartPr>
            <p14:xfrm>
              <a:off x="3969608" y="4236050"/>
              <a:ext cx="281888" cy="231689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4"/>
            </p:blipFill>
            <p:spPr>
              <a:xfrm>
                <a:off x="3969608" y="4236050"/>
                <a:ext cx="281888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0" name="墨迹 69"/>
              <p14:cNvContentPartPr/>
              <p14:nvPr/>
            </p14:nvContentPartPr>
            <p14:xfrm>
              <a:off x="4290111" y="4174266"/>
              <a:ext cx="119706" cy="11198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4"/>
            </p:blipFill>
            <p:spPr>
              <a:xfrm>
                <a:off x="4290111" y="4174266"/>
                <a:ext cx="119706" cy="111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1" name="墨迹 70"/>
              <p14:cNvContentPartPr/>
              <p14:nvPr/>
            </p14:nvContentPartPr>
            <p14:xfrm>
              <a:off x="4332587" y="4124067"/>
              <a:ext cx="54061" cy="332088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4"/>
            </p:blipFill>
            <p:spPr>
              <a:xfrm>
                <a:off x="4332587" y="4124067"/>
                <a:ext cx="54061" cy="332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2" name="墨迹 71"/>
              <p14:cNvContentPartPr/>
              <p14:nvPr/>
            </p14:nvContentPartPr>
            <p14:xfrm>
              <a:off x="4317141" y="4344172"/>
              <a:ext cx="166044" cy="13129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4"/>
            </p:blipFill>
            <p:spPr>
              <a:xfrm>
                <a:off x="4317141" y="4344172"/>
                <a:ext cx="166044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3" name="墨迹 72"/>
              <p14:cNvContentPartPr/>
              <p14:nvPr/>
            </p14:nvContentPartPr>
            <p14:xfrm>
              <a:off x="4685913" y="4143375"/>
              <a:ext cx="9654" cy="3861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4"/>
            </p:blipFill>
            <p:spPr>
              <a:xfrm>
                <a:off x="4685913" y="4143375"/>
                <a:ext cx="9654" cy="3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4" name="墨迹 73"/>
              <p14:cNvContentPartPr/>
              <p14:nvPr/>
            </p14:nvContentPartPr>
            <p14:xfrm>
              <a:off x="4649229" y="4131790"/>
              <a:ext cx="61784" cy="18149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"/>
            </p:blipFill>
            <p:spPr>
              <a:xfrm>
                <a:off x="4649229" y="4131790"/>
                <a:ext cx="61784" cy="18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5" name="墨迹 74"/>
              <p14:cNvContentPartPr/>
              <p14:nvPr/>
            </p14:nvContentPartPr>
            <p14:xfrm>
              <a:off x="4695567" y="4209020"/>
              <a:ext cx="34753" cy="22010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4"/>
            </p:blipFill>
            <p:spPr>
              <a:xfrm>
                <a:off x="4695567" y="4209020"/>
                <a:ext cx="34753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6" name="墨迹 75"/>
              <p14:cNvContentPartPr/>
              <p14:nvPr/>
            </p14:nvContentPartPr>
            <p14:xfrm>
              <a:off x="4761212" y="4108621"/>
              <a:ext cx="108122" cy="196936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"/>
            </p:blipFill>
            <p:spPr>
              <a:xfrm>
                <a:off x="4761212" y="4108621"/>
                <a:ext cx="108122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7" name="墨迹 76"/>
              <p14:cNvContentPartPr/>
              <p14:nvPr/>
            </p14:nvContentPartPr>
            <p14:xfrm>
              <a:off x="4834581" y="4205158"/>
              <a:ext cx="73368" cy="355257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"/>
            </p:blipFill>
            <p:spPr>
              <a:xfrm>
                <a:off x="4834581" y="4205158"/>
                <a:ext cx="73368" cy="3552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8" name="墨迹 77"/>
              <p14:cNvContentPartPr/>
              <p14:nvPr/>
            </p14:nvContentPartPr>
            <p14:xfrm>
              <a:off x="4778589" y="4309418"/>
              <a:ext cx="67576" cy="108122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"/>
            </p:blipFill>
            <p:spPr>
              <a:xfrm>
                <a:off x="4778589" y="4309418"/>
                <a:ext cx="67576" cy="108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9" name="墨迹 78"/>
              <p14:cNvContentPartPr/>
              <p14:nvPr/>
            </p14:nvContentPartPr>
            <p14:xfrm>
              <a:off x="4884780" y="4278527"/>
              <a:ext cx="75299" cy="83021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4"/>
            </p:blipFill>
            <p:spPr>
              <a:xfrm>
                <a:off x="4884780" y="4278527"/>
                <a:ext cx="75299" cy="83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80" name="墨迹 79"/>
              <p14:cNvContentPartPr/>
              <p14:nvPr/>
            </p14:nvContentPartPr>
            <p14:xfrm>
              <a:off x="4927256" y="4073868"/>
              <a:ext cx="285750" cy="289611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"/>
            </p:blipFill>
            <p:spPr>
              <a:xfrm>
                <a:off x="4927256" y="4073868"/>
                <a:ext cx="285750" cy="28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81" name="墨迹 80"/>
              <p14:cNvContentPartPr/>
              <p14:nvPr/>
            </p14:nvContentPartPr>
            <p14:xfrm>
              <a:off x="5174391" y="4166543"/>
              <a:ext cx="61784" cy="422833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4"/>
            </p:blipFill>
            <p:spPr>
              <a:xfrm>
                <a:off x="5174391" y="4166543"/>
                <a:ext cx="61784" cy="4228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2" name="墨迹 81"/>
              <p14:cNvContentPartPr/>
              <p14:nvPr/>
            </p14:nvContentPartPr>
            <p14:xfrm>
              <a:off x="5104884" y="4336449"/>
              <a:ext cx="28962" cy="21238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4"/>
            </p:blipFill>
            <p:spPr>
              <a:xfrm>
                <a:off x="5104884" y="4336449"/>
                <a:ext cx="28962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3" name="墨迹 82"/>
              <p14:cNvContentPartPr/>
              <p14:nvPr/>
            </p14:nvContentPartPr>
            <p14:xfrm>
              <a:off x="6097287" y="4224466"/>
              <a:ext cx="34753" cy="243273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4"/>
            </p:blipFill>
            <p:spPr>
              <a:xfrm>
                <a:off x="6097287" y="4224466"/>
                <a:ext cx="34753" cy="243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4" name="墨迹 83"/>
              <p14:cNvContentPartPr/>
              <p14:nvPr/>
            </p14:nvContentPartPr>
            <p14:xfrm>
              <a:off x="6197685" y="4348033"/>
              <a:ext cx="407387" cy="1158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4"/>
            </p:blipFill>
            <p:spPr>
              <a:xfrm>
                <a:off x="6197685" y="4348033"/>
                <a:ext cx="407387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5" name="墨迹 84"/>
              <p14:cNvContentPartPr/>
              <p14:nvPr/>
            </p14:nvContentPartPr>
            <p14:xfrm>
              <a:off x="6556804" y="4278527"/>
              <a:ext cx="108121" cy="167974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4"/>
            </p:blipFill>
            <p:spPr>
              <a:xfrm>
                <a:off x="6556804" y="4278527"/>
                <a:ext cx="108121" cy="167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6" name="墨迹 85"/>
              <p14:cNvContentPartPr/>
              <p14:nvPr/>
            </p14:nvContentPartPr>
            <p14:xfrm>
              <a:off x="6765324" y="4224466"/>
              <a:ext cx="142875" cy="243273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4"/>
            </p:blipFill>
            <p:spPr>
              <a:xfrm>
                <a:off x="6765324" y="4224466"/>
                <a:ext cx="142875" cy="243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7" name="墨迹 86"/>
              <p14:cNvContentPartPr/>
              <p14:nvPr/>
            </p14:nvContentPartPr>
            <p14:xfrm>
              <a:off x="7066519" y="4342241"/>
              <a:ext cx="123568" cy="9654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4"/>
            </p:blipFill>
            <p:spPr>
              <a:xfrm>
                <a:off x="7066519" y="4342241"/>
                <a:ext cx="123568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8" name="墨迹 87"/>
              <p14:cNvContentPartPr/>
              <p14:nvPr/>
            </p14:nvContentPartPr>
            <p14:xfrm>
              <a:off x="7259594" y="4293972"/>
              <a:ext cx="360" cy="111984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4"/>
            </p:blipFill>
            <p:spPr>
              <a:xfrm>
                <a:off x="7259594" y="4293972"/>
                <a:ext cx="360" cy="111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9" name="墨迹 88"/>
              <p14:cNvContentPartPr/>
              <p14:nvPr/>
            </p14:nvContentPartPr>
            <p14:xfrm>
              <a:off x="7259594" y="4243773"/>
              <a:ext cx="84953" cy="20852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4"/>
            </p:blipFill>
            <p:spPr>
              <a:xfrm>
                <a:off x="7259594" y="4243773"/>
                <a:ext cx="84953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90" name="墨迹 89"/>
              <p14:cNvContentPartPr/>
              <p14:nvPr/>
            </p14:nvContentPartPr>
            <p14:xfrm>
              <a:off x="7294347" y="4321003"/>
              <a:ext cx="27031" cy="67576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4"/>
            </p:blipFill>
            <p:spPr>
              <a:xfrm>
                <a:off x="7294347" y="4321003"/>
                <a:ext cx="27031" cy="67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91" name="墨迹 90"/>
              <p14:cNvContentPartPr/>
              <p14:nvPr/>
            </p14:nvContentPartPr>
            <p14:xfrm>
              <a:off x="7290486" y="4425263"/>
              <a:ext cx="27030" cy="23169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4"/>
            </p:blipFill>
            <p:spPr>
              <a:xfrm>
                <a:off x="7290486" y="4425263"/>
                <a:ext cx="2703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2" name="墨迹 91"/>
              <p14:cNvContentPartPr/>
              <p14:nvPr/>
            </p14:nvContentPartPr>
            <p14:xfrm>
              <a:off x="7367716" y="4181990"/>
              <a:ext cx="96537" cy="63714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4"/>
            </p:blipFill>
            <p:spPr>
              <a:xfrm>
                <a:off x="7367716" y="4181990"/>
                <a:ext cx="96537" cy="637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3" name="墨迹 92"/>
              <p14:cNvContentPartPr/>
              <p14:nvPr/>
            </p14:nvContentPartPr>
            <p14:xfrm>
              <a:off x="7375439" y="4232189"/>
              <a:ext cx="50199" cy="3861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4"/>
            </p:blipFill>
            <p:spPr>
              <a:xfrm>
                <a:off x="7375439" y="4232189"/>
                <a:ext cx="50199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4" name="墨迹 93"/>
              <p14:cNvContentPartPr/>
              <p14:nvPr/>
            </p14:nvContentPartPr>
            <p14:xfrm>
              <a:off x="7441084" y="4224466"/>
              <a:ext cx="11584" cy="17376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4"/>
            </p:blipFill>
            <p:spPr>
              <a:xfrm>
                <a:off x="7441084" y="4224466"/>
                <a:ext cx="11584" cy="17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5" name="墨迹 94"/>
              <p14:cNvContentPartPr/>
              <p14:nvPr/>
            </p14:nvContentPartPr>
            <p14:xfrm>
              <a:off x="7371577" y="4305557"/>
              <a:ext cx="11585" cy="25099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4"/>
            </p:blipFill>
            <p:spPr>
              <a:xfrm>
                <a:off x="7371577" y="4305557"/>
                <a:ext cx="11585" cy="25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6" name="墨迹 95"/>
              <p14:cNvContentPartPr/>
              <p14:nvPr/>
            </p14:nvContentPartPr>
            <p14:xfrm>
              <a:off x="7394746" y="4290111"/>
              <a:ext cx="123568" cy="1351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4"/>
            </p:blipFill>
            <p:spPr>
              <a:xfrm>
                <a:off x="7394746" y="4290111"/>
                <a:ext cx="123568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7" name="墨迹 96"/>
              <p14:cNvContentPartPr/>
              <p14:nvPr/>
            </p14:nvContentPartPr>
            <p14:xfrm>
              <a:off x="7323309" y="4344172"/>
              <a:ext cx="113913" cy="22010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4"/>
            </p:blipFill>
            <p:spPr>
              <a:xfrm>
                <a:off x="7323309" y="4344172"/>
                <a:ext cx="113913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8" name="墨迹 97"/>
              <p14:cNvContentPartPr/>
              <p14:nvPr/>
            </p14:nvContentPartPr>
            <p14:xfrm>
              <a:off x="7387023" y="4394371"/>
              <a:ext cx="13516" cy="7723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4"/>
            </p:blipFill>
            <p:spPr>
              <a:xfrm>
                <a:off x="7387023" y="4394371"/>
                <a:ext cx="13516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9" name="墨迹 98"/>
              <p14:cNvContentPartPr/>
              <p14:nvPr/>
            </p14:nvContentPartPr>
            <p14:xfrm>
              <a:off x="7414054" y="4382787"/>
              <a:ext cx="142875" cy="84952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4"/>
            </p:blipFill>
            <p:spPr>
              <a:xfrm>
                <a:off x="7414054" y="4382787"/>
                <a:ext cx="142875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00" name="墨迹 99"/>
              <p14:cNvContentPartPr/>
              <p14:nvPr/>
            </p14:nvContentPartPr>
            <p14:xfrm>
              <a:off x="7500937" y="4309418"/>
              <a:ext cx="48269" cy="281889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4"/>
            </p:blipFill>
            <p:spPr>
              <a:xfrm>
                <a:off x="7500937" y="4309418"/>
                <a:ext cx="48269" cy="281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1" name="墨迹 100"/>
              <p14:cNvContentPartPr/>
              <p14:nvPr/>
            </p14:nvContentPartPr>
            <p14:xfrm>
              <a:off x="7680496" y="4251496"/>
              <a:ext cx="360" cy="23169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4"/>
            </p:blipFill>
            <p:spPr>
              <a:xfrm>
                <a:off x="7680496" y="4251496"/>
                <a:ext cx="36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2" name="墨迹 101"/>
              <p14:cNvContentPartPr/>
              <p14:nvPr/>
            </p14:nvContentPartPr>
            <p14:xfrm>
              <a:off x="7649605" y="4355756"/>
              <a:ext cx="7722" cy="96537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4"/>
            </p:blipFill>
            <p:spPr>
              <a:xfrm>
                <a:off x="7649605" y="4355756"/>
                <a:ext cx="7722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3" name="墨迹 102"/>
              <p14:cNvContentPartPr/>
              <p14:nvPr/>
            </p14:nvContentPartPr>
            <p14:xfrm>
              <a:off x="7742280" y="4220604"/>
              <a:ext cx="100399" cy="334019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4"/>
            </p:blipFill>
            <p:spPr>
              <a:xfrm>
                <a:off x="7742280" y="4220604"/>
                <a:ext cx="100399" cy="3340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4" name="墨迹 103"/>
              <p14:cNvContentPartPr/>
              <p14:nvPr/>
            </p14:nvContentPartPr>
            <p14:xfrm>
              <a:off x="7695942" y="4317141"/>
              <a:ext cx="65645" cy="108122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4"/>
            </p:blipFill>
            <p:spPr>
              <a:xfrm>
                <a:off x="7695942" y="4317141"/>
                <a:ext cx="65645" cy="108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5" name="墨迹 104"/>
              <p14:cNvContentPartPr/>
              <p14:nvPr/>
            </p14:nvContentPartPr>
            <p14:xfrm>
              <a:off x="7973969" y="4197435"/>
              <a:ext cx="158321" cy="3359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4"/>
            </p:blipFill>
            <p:spPr>
              <a:xfrm>
                <a:off x="7973969" y="4197435"/>
                <a:ext cx="158321" cy="33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6" name="墨迹 105"/>
              <p14:cNvContentPartPr/>
              <p14:nvPr/>
            </p14:nvContentPartPr>
            <p14:xfrm>
              <a:off x="8201797" y="4220604"/>
              <a:ext cx="119706" cy="262581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4"/>
            </p:blipFill>
            <p:spPr>
              <a:xfrm>
                <a:off x="8201797" y="4220604"/>
                <a:ext cx="119706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7" name="墨迹 106"/>
              <p14:cNvContentPartPr/>
              <p14:nvPr/>
            </p14:nvContentPartPr>
            <p14:xfrm>
              <a:off x="8271304" y="4375064"/>
              <a:ext cx="125498" cy="123567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4"/>
            </p:blipFill>
            <p:spPr>
              <a:xfrm>
                <a:off x="8271304" y="4375064"/>
                <a:ext cx="125498" cy="12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8" name="墨迹 107"/>
              <p14:cNvContentPartPr/>
              <p14:nvPr/>
            </p14:nvContentPartPr>
            <p14:xfrm>
              <a:off x="8367841" y="4224466"/>
              <a:ext cx="5792" cy="34753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4"/>
            </p:blipFill>
            <p:spPr>
              <a:xfrm>
                <a:off x="8367841" y="4224466"/>
                <a:ext cx="5792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9" name="墨迹 108"/>
              <p14:cNvContentPartPr/>
              <p14:nvPr/>
            </p14:nvContentPartPr>
            <p14:xfrm>
              <a:off x="8410317" y="4209020"/>
              <a:ext cx="96538" cy="262581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4"/>
            </p:blipFill>
            <p:spPr>
              <a:xfrm>
                <a:off x="8410317" y="4209020"/>
                <a:ext cx="96538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10" name="墨迹 109"/>
              <p14:cNvContentPartPr/>
              <p14:nvPr/>
            </p14:nvContentPartPr>
            <p14:xfrm>
              <a:off x="8460516" y="4378925"/>
              <a:ext cx="67576" cy="23169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4"/>
            </p:blipFill>
            <p:spPr>
              <a:xfrm>
                <a:off x="8460516" y="4378925"/>
                <a:ext cx="6757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11" name="墨迹 110"/>
              <p14:cNvContentPartPr/>
              <p14:nvPr/>
            </p14:nvContentPartPr>
            <p14:xfrm>
              <a:off x="8383287" y="4475462"/>
              <a:ext cx="173767" cy="15446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4"/>
            </p:blipFill>
            <p:spPr>
              <a:xfrm>
                <a:off x="8383287" y="4475462"/>
                <a:ext cx="173767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12" name="墨迹 111"/>
              <p14:cNvContentPartPr/>
              <p14:nvPr/>
            </p14:nvContentPartPr>
            <p14:xfrm>
              <a:off x="8630422" y="4127929"/>
              <a:ext cx="73368" cy="86883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4"/>
            </p:blipFill>
            <p:spPr>
              <a:xfrm>
                <a:off x="8630422" y="4127929"/>
                <a:ext cx="73368" cy="868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13" name="墨迹 112"/>
              <p14:cNvContentPartPr/>
              <p14:nvPr/>
            </p14:nvContentPartPr>
            <p14:xfrm>
              <a:off x="8645868" y="4228327"/>
              <a:ext cx="30892" cy="108122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4"/>
            </p:blipFill>
            <p:spPr>
              <a:xfrm>
                <a:off x="8645868" y="4228327"/>
                <a:ext cx="30892" cy="108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4" name="墨迹 113"/>
              <p14:cNvContentPartPr/>
              <p14:nvPr/>
            </p14:nvContentPartPr>
            <p14:xfrm>
              <a:off x="8690275" y="4232189"/>
              <a:ext cx="28961" cy="96537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4"/>
            </p:blipFill>
            <p:spPr>
              <a:xfrm>
                <a:off x="8690275" y="4232189"/>
                <a:ext cx="28961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5" name="墨迹 114"/>
              <p14:cNvContentPartPr/>
              <p14:nvPr/>
            </p14:nvContentPartPr>
            <p14:xfrm>
              <a:off x="8580222" y="4297834"/>
              <a:ext cx="57922" cy="2703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4"/>
            </p:blipFill>
            <p:spPr>
              <a:xfrm>
                <a:off x="8580222" y="4297834"/>
                <a:ext cx="57922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6" name="墨迹 115"/>
              <p14:cNvContentPartPr/>
              <p14:nvPr/>
            </p14:nvContentPartPr>
            <p14:xfrm>
              <a:off x="8707652" y="4286250"/>
              <a:ext cx="19307" cy="28961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4"/>
            </p:blipFill>
            <p:spPr>
              <a:xfrm>
                <a:off x="8707652" y="4286250"/>
                <a:ext cx="19307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7" name="墨迹 116"/>
              <p14:cNvContentPartPr/>
              <p14:nvPr/>
            </p14:nvContentPartPr>
            <p14:xfrm>
              <a:off x="8616907" y="4398233"/>
              <a:ext cx="90745" cy="81091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4"/>
            </p:blipFill>
            <p:spPr>
              <a:xfrm>
                <a:off x="8616907" y="4398233"/>
                <a:ext cx="90745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8" name="墨迹 117"/>
              <p14:cNvContentPartPr/>
              <p14:nvPr/>
            </p14:nvContentPartPr>
            <p14:xfrm>
              <a:off x="8614976" y="4394371"/>
              <a:ext cx="110052" cy="73369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4"/>
            </p:blipFill>
            <p:spPr>
              <a:xfrm>
                <a:off x="8614976" y="4394371"/>
                <a:ext cx="110052" cy="73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9" name="墨迹 118"/>
              <p14:cNvContentPartPr/>
              <p14:nvPr/>
            </p14:nvContentPartPr>
            <p14:xfrm>
              <a:off x="8792605" y="4344172"/>
              <a:ext cx="123567" cy="16990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4"/>
            </p:blipFill>
            <p:spPr>
              <a:xfrm>
                <a:off x="8792605" y="4344172"/>
                <a:ext cx="123567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20" name="墨迹 119"/>
              <p14:cNvContentPartPr/>
              <p14:nvPr/>
            </p14:nvContentPartPr>
            <p14:xfrm>
              <a:off x="8954787" y="4301695"/>
              <a:ext cx="86883" cy="231689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4"/>
            </p:blipFill>
            <p:spPr>
              <a:xfrm>
                <a:off x="8954787" y="4301695"/>
                <a:ext cx="86883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21" name="墨迹 120"/>
              <p14:cNvContentPartPr/>
              <p14:nvPr/>
            </p14:nvContentPartPr>
            <p14:xfrm>
              <a:off x="1280082" y="1598655"/>
              <a:ext cx="25100" cy="28961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4"/>
            </p:blipFill>
            <p:spPr>
              <a:xfrm>
                <a:off x="1280082" y="1598655"/>
                <a:ext cx="25100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22" name="墨迹 121"/>
              <p14:cNvContentPartPr/>
              <p14:nvPr/>
            </p14:nvContentPartPr>
            <p14:xfrm>
              <a:off x="1251121" y="1598655"/>
              <a:ext cx="486547" cy="73368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4"/>
            </p:blipFill>
            <p:spPr>
              <a:xfrm>
                <a:off x="1251121" y="1598655"/>
                <a:ext cx="486547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23" name="墨迹 122"/>
              <p14:cNvContentPartPr/>
              <p14:nvPr/>
            </p14:nvContentPartPr>
            <p14:xfrm>
              <a:off x="7348408" y="1923020"/>
              <a:ext cx="1023294" cy="81091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4"/>
            </p:blipFill>
            <p:spPr>
              <a:xfrm>
                <a:off x="7348408" y="1923020"/>
                <a:ext cx="1023294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4" name="墨迹 123"/>
              <p14:cNvContentPartPr/>
              <p14:nvPr/>
            </p14:nvContentPartPr>
            <p14:xfrm>
              <a:off x="7321378" y="1988665"/>
              <a:ext cx="1090870" cy="84953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4"/>
            </p:blipFill>
            <p:spPr>
              <a:xfrm>
                <a:off x="7321378" y="1988665"/>
                <a:ext cx="1090870" cy="8495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491" y="195486"/>
            <a:ext cx="8229600" cy="475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5266928" cy="369705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" y="908719"/>
            <a:ext cx="5651500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28278" y="3717007"/>
            <a:ext cx="360363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44403" y="3717007"/>
            <a:ext cx="360363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96928" y="2924844"/>
            <a:ext cx="360363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96928" y="980157"/>
            <a:ext cx="360363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4129" y="980158"/>
            <a:ext cx="3205162" cy="3679824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pPr lvl="0" algn="just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800" b="1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kumimoji="1" lang="zh-CN" altLang="en-US" sz="3800" b="1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kumimoji="1" lang="zh-CN" altLang="en-US" sz="3800" b="1" dirty="0">
                <a:latin typeface="微软雅黑" pitchFamily="34" charset="-122"/>
                <a:ea typeface="微软雅黑" pitchFamily="34" charset="-122"/>
              </a:rPr>
              <a:t>输入信号过程</a:t>
            </a:r>
            <a:endParaRPr kumimoji="1" lang="zh-CN" altLang="en-US" sz="3800" b="1" dirty="0">
              <a:latin typeface="微软雅黑" pitchFamily="34" charset="-122"/>
              <a:ea typeface="微软雅黑" pitchFamily="34" charset="-122"/>
            </a:endParaRPr>
          </a:p>
          <a:p>
            <a:pPr marL="266700" lvl="0" indent="-2667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CLK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=1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期间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：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微软雅黑 Light" pitchFamily="34" charset="-122"/>
            </a:endParaRPr>
          </a:p>
          <a:p>
            <a:pPr marL="266700" lvl="0" indent="-2667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/>
            </a:pPr>
            <a:r>
              <a:rPr kumimoji="1" lang="zh-CN" altLang="en-US" sz="2800" b="1" u="sng" dirty="0" smtClean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主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触发器控制门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G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7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G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8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打开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，接收输入信号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S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、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R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,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微软雅黑 Light" pitchFamily="34" charset="-122"/>
            </a:endParaRPr>
          </a:p>
          <a:p>
            <a:pPr marL="266700" lvl="0" indent="-2667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/>
            </a:pPr>
            <a:r>
              <a:rPr kumimoji="1" lang="zh-CN" altLang="en-US" sz="2800" b="1" u="sng" dirty="0" smtClean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从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触发器控制门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G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G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4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微软雅黑 Light" pitchFamily="34" charset="-122"/>
              </a:rPr>
              <a:t>封锁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，其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状态保持</a:t>
            </a:r>
            <a:r>
              <a:rPr kumimoji="1" lang="zh-CN" altLang="en-US" sz="2800" b="1" i="1" dirty="0" smtClean="0">
                <a:solidFill>
                  <a:srgbClr val="000000"/>
                </a:solidFill>
                <a:latin typeface="Times New Roman" pitchFamily="18" charset="0"/>
                <a:ea typeface="微软雅黑 Light" pitchFamily="34" charset="-122"/>
              </a:rPr>
              <a:t>不变</a:t>
            </a:r>
            <a:endParaRPr kumimoji="1" lang="zh-CN" altLang="en-US" sz="2800" b="1" i="1" dirty="0">
              <a:solidFill>
                <a:srgbClr val="000000"/>
              </a:solidFill>
              <a:latin typeface="Times New Roman" pitchFamily="18" charset="0"/>
              <a:ea typeface="微软雅黑 Light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130" y="4133601"/>
            <a:ext cx="1965771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403648" y="1974868"/>
            <a:ext cx="936104" cy="461665"/>
          </a:xfrm>
          <a:prstGeom prst="rect">
            <a:avLst/>
          </a:prstGeom>
          <a:solidFill>
            <a:srgbClr val="FFFF66">
              <a:alpha val="36863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3300"/>
                </a:solidFill>
                <a:ea typeface="宋体" charset="-122"/>
              </a:rPr>
              <a:t>传输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394063" y="2015781"/>
            <a:ext cx="1205730" cy="461665"/>
          </a:xfrm>
          <a:prstGeom prst="rect">
            <a:avLst/>
          </a:prstGeom>
          <a:solidFill>
            <a:srgbClr val="FFFF66">
              <a:alpha val="36863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保持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144" y="1003189"/>
            <a:ext cx="2850852" cy="30087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2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输出信号</a:t>
            </a:r>
            <a:r>
              <a:rPr kumimoji="1" lang="zh-CN" altLang="en-US" sz="2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kumimoji="1" lang="zh-CN" altLang="en-US" sz="2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CLK</a:t>
            </a:r>
            <a:r>
              <a:rPr lang="zh-CN" altLang="en-US" dirty="0">
                <a:solidFill>
                  <a:srgbClr val="FF0000"/>
                </a:solidFill>
              </a:rPr>
              <a:t>下降沿</a:t>
            </a:r>
            <a:r>
              <a:rPr lang="zh-CN" altLang="en-US" dirty="0"/>
              <a:t>到来时，即</a:t>
            </a:r>
            <a:r>
              <a:rPr lang="en-US" altLang="zh-CN" dirty="0"/>
              <a:t>CLK</a:t>
            </a:r>
            <a:r>
              <a:rPr lang="zh-CN" altLang="en-US" dirty="0"/>
              <a:t>回到低电平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主</a:t>
            </a:r>
            <a:r>
              <a:rPr lang="zh-CN" altLang="en-US" dirty="0"/>
              <a:t>触发器</a:t>
            </a:r>
            <a:r>
              <a:rPr lang="zh-CN" altLang="en-US" b="1" dirty="0" smtClean="0">
                <a:solidFill>
                  <a:srgbClr val="FF0000"/>
                </a:solidFill>
              </a:rPr>
              <a:t>封锁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从</a:t>
            </a:r>
            <a:r>
              <a:rPr lang="zh-CN" altLang="en-US" dirty="0"/>
              <a:t>触发器按照主触发器的</a:t>
            </a:r>
            <a:r>
              <a:rPr lang="zh-CN" altLang="en-US" b="1" dirty="0">
                <a:solidFill>
                  <a:srgbClr val="FF0000"/>
                </a:solidFill>
              </a:rPr>
              <a:t>状态改变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988"/>
            <a:ext cx="4856685" cy="322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03648" y="3139103"/>
            <a:ext cx="3603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75856" y="3075806"/>
            <a:ext cx="360363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39552" y="898526"/>
            <a:ext cx="360363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39752" y="2624594"/>
            <a:ext cx="360363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90724" y="3808239"/>
            <a:ext cx="5093545" cy="851743"/>
          </a:xfrm>
          <a:prstGeom prst="rect">
            <a:avLst/>
          </a:prstGeom>
          <a:solidFill>
            <a:srgbClr val="FCBFF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 smtClean="0">
                <a:solidFill>
                  <a:schemeClr val="tx2"/>
                </a:solidFill>
                <a:ea typeface="宋体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一个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CLK</a:t>
            </a:r>
            <a:r>
              <a:rPr lang="zh-CN" altLang="en-US" sz="2400" b="0" dirty="0">
                <a:solidFill>
                  <a:schemeClr val="tx2"/>
                </a:solidFill>
                <a:ea typeface="宋体" charset="-122"/>
              </a:rPr>
              <a:t>的变化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周期</a:t>
            </a:r>
            <a:r>
              <a:rPr lang="zh-CN" altLang="en-US" sz="2400" b="0" dirty="0">
                <a:solidFill>
                  <a:schemeClr val="tx2"/>
                </a:solidFill>
                <a:ea typeface="宋体" charset="-122"/>
              </a:rPr>
              <a:t>里触发器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输出</a:t>
            </a:r>
            <a:r>
              <a:rPr lang="zh-CN" altLang="en-US" sz="2400" b="0" dirty="0">
                <a:solidFill>
                  <a:schemeClr val="tx2"/>
                </a:solidFill>
                <a:ea typeface="宋体" charset="-122"/>
              </a:rPr>
              <a:t>端的状态只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可能改变一次</a:t>
            </a:r>
            <a:r>
              <a:rPr lang="zh-CN" altLang="en-US" sz="2400" b="0" dirty="0">
                <a:solidFill>
                  <a:schemeClr val="tx2"/>
                </a:solidFill>
                <a:ea typeface="宋体" charset="-122"/>
              </a:rPr>
              <a:t>。</a:t>
            </a:r>
            <a:endParaRPr lang="zh-CN" altLang="en-US" sz="2400" b="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211960" y="2066169"/>
            <a:ext cx="936104" cy="461665"/>
          </a:xfrm>
          <a:prstGeom prst="rect">
            <a:avLst/>
          </a:prstGeom>
          <a:solidFill>
            <a:srgbClr val="FFFF66">
              <a:alpha val="36863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3300"/>
                </a:solidFill>
                <a:ea typeface="宋体" charset="-122"/>
              </a:rPr>
              <a:t>传输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324527" y="1839435"/>
            <a:ext cx="1205730" cy="461665"/>
          </a:xfrm>
          <a:prstGeom prst="rect">
            <a:avLst/>
          </a:prstGeom>
          <a:solidFill>
            <a:srgbClr val="FFFF66">
              <a:alpha val="36863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保持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4302" y="905643"/>
            <a:ext cx="2990187" cy="363279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主从</a:t>
            </a:r>
            <a:r>
              <a:rPr lang="en-US" altLang="zh-CN" b="1" dirty="0" smtClean="0"/>
              <a:t>SR</a:t>
            </a:r>
            <a:r>
              <a:rPr lang="zh-CN" altLang="en-US" b="1" dirty="0" smtClean="0"/>
              <a:t>触发器</a:t>
            </a:r>
            <a:endParaRPr lang="en-US" altLang="zh-CN" b="1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CLK=1</a:t>
            </a:r>
            <a:r>
              <a:rPr lang="zh-CN" altLang="en-US" dirty="0" smtClean="0"/>
              <a:t>时，“主”按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翻转，“从”保持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CLK</a:t>
            </a:r>
            <a:r>
              <a:rPr lang="zh-CN" altLang="en-US" dirty="0" smtClean="0"/>
              <a:t>下降沿到达时，“主”保持，“从”根据“主”的状态翻转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b="1" i="1" dirty="0" smtClean="0">
                <a:solidFill>
                  <a:srgbClr val="C00000"/>
                </a:solidFill>
              </a:rPr>
              <a:t>每个</a:t>
            </a:r>
            <a:r>
              <a:rPr lang="en-US" altLang="zh-CN" b="1" i="1" dirty="0" smtClean="0">
                <a:solidFill>
                  <a:srgbClr val="C00000"/>
                </a:solidFill>
              </a:rPr>
              <a:t>CLK</a:t>
            </a:r>
            <a:r>
              <a:rPr lang="zh-CN" altLang="en-US" b="1" i="1" dirty="0" smtClean="0">
                <a:solidFill>
                  <a:srgbClr val="C00000"/>
                </a:solidFill>
              </a:rPr>
              <a:t>周期，输出状态只可能改变一次</a:t>
            </a:r>
            <a:endParaRPr lang="en-US" altLang="zh-CN" b="1" i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12"/>
          <a:stretch>
            <a:fillRect/>
          </a:stretch>
        </p:blipFill>
        <p:spPr bwMode="auto">
          <a:xfrm>
            <a:off x="179512" y="906437"/>
            <a:ext cx="3960439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2" t="14950" b="37911"/>
          <a:stretch>
            <a:fillRect/>
          </a:stretch>
        </p:blipFill>
        <p:spPr bwMode="auto">
          <a:xfrm>
            <a:off x="1115616" y="3605756"/>
            <a:ext cx="1595438" cy="112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4"/>
          <a:stretch>
            <a:fillRect/>
          </a:stretch>
        </p:blipFill>
        <p:spPr bwMode="auto">
          <a:xfrm>
            <a:off x="4266370" y="1131589"/>
            <a:ext cx="1543879" cy="274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430116" y="2859781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3568" y="2864727"/>
            <a:ext cx="216024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523762" y="1635646"/>
            <a:ext cx="665163" cy="649288"/>
          </a:xfrm>
          <a:prstGeom prst="ellipse">
            <a:avLst/>
          </a:prstGeom>
          <a:solidFill>
            <a:srgbClr val="FFFF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×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971600" y="1635646"/>
            <a:ext cx="665163" cy="649288"/>
          </a:xfrm>
          <a:prstGeom prst="ellipse">
            <a:avLst/>
          </a:prstGeom>
          <a:solidFill>
            <a:srgbClr val="FFFF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√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267744" y="1945094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296476" y="1481757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108371" y="3965746"/>
              <a:ext cx="90745" cy="772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2108371" y="3965746"/>
                <a:ext cx="90745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2119956" y="4475462"/>
              <a:ext cx="86883" cy="1544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2119956" y="4475462"/>
                <a:ext cx="86883" cy="1544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4302" y="905643"/>
            <a:ext cx="2990187" cy="363279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主从</a:t>
            </a:r>
            <a:r>
              <a:rPr lang="en-US" altLang="zh-CN" b="1" dirty="0" smtClean="0"/>
              <a:t>SR</a:t>
            </a:r>
            <a:r>
              <a:rPr lang="zh-CN" altLang="en-US" b="1" dirty="0" smtClean="0"/>
              <a:t>触发器</a:t>
            </a:r>
            <a:endParaRPr lang="en-US" altLang="zh-CN" b="1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CLK=1</a:t>
            </a:r>
            <a:r>
              <a:rPr lang="zh-CN" altLang="en-US" dirty="0" smtClean="0"/>
              <a:t>时，“主”按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翻转，“从”保持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CLK</a:t>
            </a:r>
            <a:r>
              <a:rPr lang="zh-CN" altLang="en-US" dirty="0" smtClean="0"/>
              <a:t>下降沿到达时，“主”保持，“从”根据“主”的状态翻转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b="1" i="1" dirty="0" smtClean="0">
                <a:solidFill>
                  <a:srgbClr val="C00000"/>
                </a:solidFill>
              </a:rPr>
              <a:t>每个</a:t>
            </a:r>
            <a:r>
              <a:rPr lang="en-US" altLang="zh-CN" b="1" i="1" dirty="0" smtClean="0">
                <a:solidFill>
                  <a:srgbClr val="C00000"/>
                </a:solidFill>
              </a:rPr>
              <a:t>CLK</a:t>
            </a:r>
            <a:r>
              <a:rPr lang="zh-CN" altLang="en-US" b="1" i="1" dirty="0" smtClean="0">
                <a:solidFill>
                  <a:srgbClr val="C00000"/>
                </a:solidFill>
              </a:rPr>
              <a:t>周期，输出状态只可能改变一次</a:t>
            </a:r>
            <a:endParaRPr lang="en-US" altLang="zh-CN" b="1" i="1" dirty="0" smtClean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12"/>
          <a:stretch>
            <a:fillRect/>
          </a:stretch>
        </p:blipFill>
        <p:spPr bwMode="auto">
          <a:xfrm>
            <a:off x="179512" y="906437"/>
            <a:ext cx="3960439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2" t="14950" b="37911"/>
          <a:stretch>
            <a:fillRect/>
          </a:stretch>
        </p:blipFill>
        <p:spPr bwMode="auto">
          <a:xfrm>
            <a:off x="1115616" y="3605756"/>
            <a:ext cx="1595438" cy="112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4"/>
          <a:stretch>
            <a:fillRect/>
          </a:stretch>
        </p:blipFill>
        <p:spPr bwMode="auto">
          <a:xfrm>
            <a:off x="3995936" y="1084350"/>
            <a:ext cx="1670299" cy="29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6141" y="2826198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388085" y="2823274"/>
            <a:ext cx="216024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971600" y="1563638"/>
            <a:ext cx="665163" cy="649288"/>
          </a:xfrm>
          <a:prstGeom prst="ellipse">
            <a:avLst/>
          </a:prstGeom>
          <a:solidFill>
            <a:srgbClr val="FFFF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×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610693" y="1562422"/>
            <a:ext cx="665163" cy="649288"/>
          </a:xfrm>
          <a:prstGeom prst="ellipse">
            <a:avLst/>
          </a:prstGeom>
          <a:solidFill>
            <a:srgbClr val="FFFF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√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670058" y="1945093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70058" y="1481757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8710" y="4208770"/>
            <a:ext cx="610615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i="1" dirty="0" smtClean="0">
                <a:solidFill>
                  <a:srgbClr val="FF0000"/>
                </a:solidFill>
              </a:rPr>
              <a:t>如何解决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zh-CN" altLang="en-US" sz="2800" b="1" i="1" dirty="0" smtClean="0">
                <a:solidFill>
                  <a:srgbClr val="00B050"/>
                </a:solidFill>
              </a:rPr>
              <a:t>同时有效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的问题？？？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145595" y="2980086"/>
            <a:ext cx="490546" cy="43204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H="1">
            <a:off x="-114232" y="2980086"/>
            <a:ext cx="490546" cy="43204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5541233" y="2355506"/>
              <a:ext cx="81091" cy="43827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5541233" y="2355506"/>
                <a:ext cx="81091" cy="438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5518064" y="1764699"/>
              <a:ext cx="81091" cy="40545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5518064" y="1764699"/>
                <a:ext cx="81091" cy="405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5491033" y="2938591"/>
              <a:ext cx="131291" cy="46917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5491033" y="2938591"/>
                <a:ext cx="131291" cy="469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5649355" y="1803314"/>
              <a:ext cx="100398" cy="28961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5649355" y="1803314"/>
                <a:ext cx="100398" cy="28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墨迹 14"/>
              <p14:cNvContentPartPr/>
              <p14:nvPr/>
            </p14:nvContentPartPr>
            <p14:xfrm>
              <a:off x="5749753" y="1838067"/>
              <a:ext cx="9654" cy="6950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5749753" y="1838067"/>
                <a:ext cx="9654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墨迹 15"/>
              <p14:cNvContentPartPr/>
              <p14:nvPr/>
            </p14:nvContentPartPr>
            <p14:xfrm>
              <a:off x="5738168" y="1795591"/>
              <a:ext cx="127429" cy="3127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5738168" y="1795591"/>
                <a:ext cx="127429" cy="31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墨迹 16"/>
              <p14:cNvContentPartPr/>
              <p14:nvPr/>
            </p14:nvContentPartPr>
            <p14:xfrm>
              <a:off x="5865597" y="1938466"/>
              <a:ext cx="77230" cy="926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5865597" y="1938466"/>
                <a:ext cx="77230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墨迹 17"/>
              <p14:cNvContentPartPr/>
              <p14:nvPr/>
            </p14:nvContentPartPr>
            <p14:xfrm>
              <a:off x="5908074" y="1772422"/>
              <a:ext cx="104260" cy="266443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5908074" y="1772422"/>
                <a:ext cx="104260" cy="266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墨迹 18"/>
              <p14:cNvContentPartPr/>
              <p14:nvPr/>
            </p14:nvContentPartPr>
            <p14:xfrm>
              <a:off x="5911935" y="1760837"/>
              <a:ext cx="117775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5911935" y="1760837"/>
                <a:ext cx="1177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0" name="墨迹 19"/>
              <p14:cNvContentPartPr/>
              <p14:nvPr/>
            </p14:nvContentPartPr>
            <p14:xfrm>
              <a:off x="6027780" y="1741530"/>
              <a:ext cx="115845" cy="24327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6027780" y="1741530"/>
                <a:ext cx="115845" cy="243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1" name="墨迹 20"/>
              <p14:cNvContentPartPr/>
              <p14:nvPr/>
            </p14:nvContentPartPr>
            <p14:xfrm>
              <a:off x="6120456" y="1888266"/>
              <a:ext cx="15446" cy="216244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6120456" y="1888266"/>
                <a:ext cx="15446" cy="216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2" name="墨迹 21"/>
              <p14:cNvContentPartPr/>
              <p14:nvPr/>
            </p14:nvContentPartPr>
            <p14:xfrm>
              <a:off x="6081841" y="2007972"/>
              <a:ext cx="15446" cy="4826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6081841" y="2007972"/>
                <a:ext cx="15446" cy="48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3" name="墨迹 22"/>
              <p14:cNvContentPartPr/>
              <p14:nvPr/>
            </p14:nvContentPartPr>
            <p14:xfrm>
              <a:off x="5749753" y="2421152"/>
              <a:ext cx="135152" cy="285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5749753" y="2421152"/>
                <a:ext cx="135152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4" name="墨迹 23"/>
              <p14:cNvContentPartPr/>
              <p14:nvPr/>
            </p14:nvContentPartPr>
            <p14:xfrm>
              <a:off x="5792230" y="2618087"/>
              <a:ext cx="54060" cy="98468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5792230" y="2618087"/>
                <a:ext cx="54060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6" name="墨迹 25"/>
              <p14:cNvContentPartPr/>
              <p14:nvPr/>
            </p14:nvContentPartPr>
            <p14:xfrm>
              <a:off x="5699554" y="2708832"/>
              <a:ext cx="225897" cy="4440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5699554" y="2708832"/>
                <a:ext cx="225897" cy="44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7" name="墨迹 26"/>
              <p14:cNvContentPartPr/>
              <p14:nvPr/>
            </p14:nvContentPartPr>
            <p14:xfrm>
              <a:off x="5919658" y="2506104"/>
              <a:ext cx="106191" cy="189213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5919658" y="2506104"/>
                <a:ext cx="106191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8" name="墨迹 27"/>
              <p14:cNvContentPartPr/>
              <p14:nvPr/>
            </p14:nvContentPartPr>
            <p14:xfrm>
              <a:off x="6035503" y="2475212"/>
              <a:ext cx="46337" cy="17376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6035503" y="2475212"/>
                <a:ext cx="46337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9" name="墨迹 28"/>
              <p14:cNvContentPartPr/>
              <p14:nvPr/>
            </p14:nvContentPartPr>
            <p14:xfrm>
              <a:off x="6027780" y="2668287"/>
              <a:ext cx="88814" cy="3861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6027780" y="2668287"/>
                <a:ext cx="88814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0" name="墨迹 29"/>
              <p14:cNvContentPartPr/>
              <p14:nvPr/>
            </p14:nvContentPartPr>
            <p14:xfrm>
              <a:off x="5668662" y="3050574"/>
              <a:ext cx="111983" cy="123568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5668662" y="3050574"/>
                <a:ext cx="111983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1" name="墨迹 30"/>
              <p14:cNvContentPartPr/>
              <p14:nvPr/>
            </p14:nvContentPartPr>
            <p14:xfrm>
              <a:off x="5715000" y="3139388"/>
              <a:ext cx="46337" cy="8881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5715000" y="3139388"/>
                <a:ext cx="46337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5703415" y="3181865"/>
              <a:ext cx="92676" cy="11970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5703415" y="3181865"/>
                <a:ext cx="92676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5" name="墨迹 34"/>
              <p14:cNvContentPartPr/>
              <p14:nvPr/>
            </p14:nvContentPartPr>
            <p14:xfrm>
              <a:off x="5711138" y="3255233"/>
              <a:ext cx="121637" cy="42476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5711138" y="3255233"/>
                <a:ext cx="121637" cy="42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8" name="墨迹 37"/>
              <p14:cNvContentPartPr/>
              <p14:nvPr/>
            </p14:nvContentPartPr>
            <p14:xfrm>
              <a:off x="5842429" y="3093050"/>
              <a:ext cx="108121" cy="200797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5842429" y="3093050"/>
                <a:ext cx="108121" cy="200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9" name="墨迹 38"/>
              <p14:cNvContentPartPr/>
              <p14:nvPr/>
            </p14:nvContentPartPr>
            <p14:xfrm>
              <a:off x="5969858" y="3062158"/>
              <a:ext cx="54060" cy="208521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5969858" y="3062158"/>
                <a:ext cx="54060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0" name="墨迹 39"/>
              <p14:cNvContentPartPr/>
              <p14:nvPr/>
            </p14:nvContentPartPr>
            <p14:xfrm>
              <a:off x="5977581" y="3228202"/>
              <a:ext cx="146736" cy="11198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5977581" y="3228202"/>
                <a:ext cx="146736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1" name="墨迹 40"/>
              <p14:cNvContentPartPr/>
              <p14:nvPr/>
            </p14:nvContentPartPr>
            <p14:xfrm>
              <a:off x="5645493" y="3521675"/>
              <a:ext cx="127429" cy="386149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5645493" y="3521675"/>
                <a:ext cx="127429" cy="38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2" name="墨迹 41"/>
              <p14:cNvContentPartPr/>
              <p14:nvPr/>
            </p14:nvContentPartPr>
            <p14:xfrm>
              <a:off x="5807675" y="3579597"/>
              <a:ext cx="100399" cy="189213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5807675" y="3579597"/>
                <a:ext cx="100399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3" name="墨迹 42"/>
              <p14:cNvContentPartPr/>
              <p14:nvPr/>
            </p14:nvContentPartPr>
            <p14:xfrm>
              <a:off x="5854013" y="3672273"/>
              <a:ext cx="98468" cy="4247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5854013" y="3672273"/>
                <a:ext cx="98468" cy="42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4" name="墨迹 43"/>
              <p14:cNvContentPartPr/>
              <p14:nvPr/>
            </p14:nvContentPartPr>
            <p14:xfrm>
              <a:off x="5888766" y="3707027"/>
              <a:ext cx="25100" cy="12742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5888766" y="3707027"/>
                <a:ext cx="25100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5" name="墨迹 44"/>
              <p14:cNvContentPartPr/>
              <p14:nvPr/>
            </p14:nvContentPartPr>
            <p14:xfrm>
              <a:off x="6043226" y="3525537"/>
              <a:ext cx="19307" cy="3282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6043226" y="3525537"/>
                <a:ext cx="19307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6" name="墨迹 45"/>
              <p14:cNvContentPartPr/>
              <p14:nvPr/>
            </p14:nvContentPartPr>
            <p14:xfrm>
              <a:off x="5993027" y="3579597"/>
              <a:ext cx="162182" cy="166044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"/>
            </p:blipFill>
            <p:spPr>
              <a:xfrm>
                <a:off x="5993027" y="3579597"/>
                <a:ext cx="162182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7" name="墨迹 46"/>
              <p14:cNvContentPartPr/>
              <p14:nvPr/>
            </p14:nvContentPartPr>
            <p14:xfrm>
              <a:off x="5942827" y="3703165"/>
              <a:ext cx="77230" cy="13515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5942827" y="3703165"/>
                <a:ext cx="77230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8" name="墨迹 47"/>
              <p14:cNvContentPartPr/>
              <p14:nvPr/>
            </p14:nvContentPartPr>
            <p14:xfrm>
              <a:off x="6000750" y="3741780"/>
              <a:ext cx="262581" cy="2316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4"/>
            </p:blipFill>
            <p:spPr>
              <a:xfrm>
                <a:off x="6000750" y="3741780"/>
                <a:ext cx="26258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9" name="墨迹 48"/>
              <p14:cNvContentPartPr/>
              <p14:nvPr/>
            </p14:nvContentPartPr>
            <p14:xfrm>
              <a:off x="5811537" y="3799702"/>
              <a:ext cx="449863" cy="1042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5811537" y="3799702"/>
                <a:ext cx="449863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0" name="墨迹 49"/>
              <p14:cNvContentPartPr/>
              <p14:nvPr/>
            </p14:nvContentPartPr>
            <p14:xfrm>
              <a:off x="7242217" y="2486797"/>
              <a:ext cx="28962" cy="17376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"/>
            </p:blipFill>
            <p:spPr>
              <a:xfrm>
                <a:off x="7242217" y="2486797"/>
                <a:ext cx="28962" cy="17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1" name="墨迹 50"/>
              <p14:cNvContentPartPr/>
              <p14:nvPr/>
            </p14:nvContentPartPr>
            <p14:xfrm>
              <a:off x="7008597" y="2529273"/>
              <a:ext cx="525163" cy="19308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"/>
            </p:blipFill>
            <p:spPr>
              <a:xfrm>
                <a:off x="7008597" y="2529273"/>
                <a:ext cx="525163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2" name="墨迹 51"/>
              <p14:cNvContentPartPr/>
              <p14:nvPr/>
            </p14:nvContentPartPr>
            <p14:xfrm>
              <a:off x="6946814" y="2473282"/>
              <a:ext cx="668037" cy="83021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"/>
            </p:blipFill>
            <p:spPr>
              <a:xfrm>
                <a:off x="6946814" y="2473282"/>
                <a:ext cx="668037" cy="83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3" name="墨迹 52"/>
              <p14:cNvContentPartPr/>
              <p14:nvPr/>
            </p14:nvContentPartPr>
            <p14:xfrm>
              <a:off x="4315211" y="2031141"/>
              <a:ext cx="13515" cy="14866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4315211" y="2031141"/>
                <a:ext cx="13515" cy="148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4" name="墨迹 53"/>
              <p14:cNvContentPartPr/>
              <p14:nvPr/>
            </p14:nvContentPartPr>
            <p14:xfrm>
              <a:off x="4266942" y="2123817"/>
              <a:ext cx="79161" cy="69507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"/>
            </p:blipFill>
            <p:spPr>
              <a:xfrm>
                <a:off x="4266942" y="2123817"/>
                <a:ext cx="7916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5" name="墨迹 54"/>
              <p14:cNvContentPartPr/>
              <p14:nvPr/>
            </p14:nvContentPartPr>
            <p14:xfrm>
              <a:off x="4307488" y="2116094"/>
              <a:ext cx="98467" cy="94607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4307488" y="2116094"/>
                <a:ext cx="98467" cy="94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6" name="墨迹 55"/>
              <p14:cNvContentPartPr/>
              <p14:nvPr/>
            </p14:nvContentPartPr>
            <p14:xfrm>
              <a:off x="1695192" y="2799577"/>
              <a:ext cx="361049" cy="444071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1695192" y="2799577"/>
                <a:ext cx="361049" cy="444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7" name="墨迹 56"/>
              <p14:cNvContentPartPr/>
              <p14:nvPr/>
            </p14:nvContentPartPr>
            <p14:xfrm>
              <a:off x="1992527" y="3096912"/>
              <a:ext cx="123567" cy="212381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1992527" y="3096912"/>
                <a:ext cx="123567" cy="212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8" name="墨迹 57"/>
              <p14:cNvContentPartPr/>
              <p14:nvPr/>
            </p14:nvContentPartPr>
            <p14:xfrm>
              <a:off x="2185601" y="3232064"/>
              <a:ext cx="135152" cy="11584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2185601" y="3232064"/>
                <a:ext cx="135152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9" name="墨迹 58"/>
              <p14:cNvContentPartPr/>
              <p14:nvPr/>
            </p14:nvContentPartPr>
            <p14:xfrm>
              <a:off x="2258969" y="3247509"/>
              <a:ext cx="38615" cy="27609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"/>
            </p:blipFill>
            <p:spPr>
              <a:xfrm>
                <a:off x="2258969" y="3247509"/>
                <a:ext cx="38615" cy="2760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0" name="墨迹 59"/>
              <p14:cNvContentPartPr/>
              <p14:nvPr/>
            </p14:nvContentPartPr>
            <p14:xfrm>
              <a:off x="2293722" y="3347908"/>
              <a:ext cx="57923" cy="4633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2293722" y="3347908"/>
                <a:ext cx="5792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1" name="墨迹 60"/>
              <p14:cNvContentPartPr/>
              <p14:nvPr/>
            </p14:nvContentPartPr>
            <p14:xfrm>
              <a:off x="2355506" y="3220479"/>
              <a:ext cx="96537" cy="31278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2355506" y="3220479"/>
                <a:ext cx="96537" cy="31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2" name="墨迹 61"/>
              <p14:cNvContentPartPr/>
              <p14:nvPr/>
            </p14:nvContentPartPr>
            <p14:xfrm>
              <a:off x="2432736" y="3201172"/>
              <a:ext cx="96537" cy="22010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"/>
            </p:blipFill>
            <p:spPr>
              <a:xfrm>
                <a:off x="2432736" y="3201172"/>
                <a:ext cx="96537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3" name="墨迹 62"/>
              <p14:cNvContentPartPr/>
              <p14:nvPr/>
            </p14:nvContentPartPr>
            <p14:xfrm>
              <a:off x="2467489" y="3282263"/>
              <a:ext cx="142875" cy="15446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2467489" y="3282263"/>
                <a:ext cx="142875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4" name="墨迹 63"/>
              <p14:cNvContentPartPr/>
              <p14:nvPr/>
            </p14:nvContentPartPr>
            <p14:xfrm>
              <a:off x="2506104" y="3332462"/>
              <a:ext cx="133222" cy="359119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2506104" y="3332462"/>
                <a:ext cx="133222" cy="359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5" name="墨迹 64"/>
              <p14:cNvContentPartPr/>
              <p14:nvPr/>
            </p14:nvContentPartPr>
            <p14:xfrm>
              <a:off x="2656702" y="3135527"/>
              <a:ext cx="187282" cy="308918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4"/>
            </p:blipFill>
            <p:spPr>
              <a:xfrm>
                <a:off x="2656702" y="3135527"/>
                <a:ext cx="187282" cy="308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6" name="墨迹 65"/>
              <p14:cNvContentPartPr/>
              <p14:nvPr/>
            </p14:nvContentPartPr>
            <p14:xfrm>
              <a:off x="2757101" y="3320878"/>
              <a:ext cx="108121" cy="9267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4"/>
            </p:blipFill>
            <p:spPr>
              <a:xfrm>
                <a:off x="2757101" y="3320878"/>
                <a:ext cx="108121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7" name="墨迹 66"/>
              <p14:cNvContentPartPr/>
              <p14:nvPr/>
            </p14:nvContentPartPr>
            <p14:xfrm>
              <a:off x="4456155" y="4560415"/>
              <a:ext cx="3596974" cy="18149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4456155" y="4560415"/>
                <a:ext cx="3596974" cy="18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8" name="墨迹 67"/>
              <p14:cNvContentPartPr/>
              <p14:nvPr/>
            </p14:nvContentPartPr>
            <p14:xfrm>
              <a:off x="5900351" y="293472"/>
              <a:ext cx="3100774" cy="427080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4"/>
            </p:blipFill>
            <p:spPr>
              <a:xfrm>
                <a:off x="5900351" y="293472"/>
                <a:ext cx="3100774" cy="427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9" name="墨迹 68"/>
              <p14:cNvContentPartPr/>
              <p14:nvPr/>
            </p14:nvContentPartPr>
            <p14:xfrm>
              <a:off x="7896739" y="4359618"/>
              <a:ext cx="222036" cy="220104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4"/>
            </p:blipFill>
            <p:spPr>
              <a:xfrm>
                <a:off x="7896739" y="4359618"/>
                <a:ext cx="222036" cy="22010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主从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JK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触发器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897565"/>
            <a:ext cx="4029605" cy="3697058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marL="538480" lvl="1"/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解除约束</a:t>
            </a:r>
            <a:r>
              <a:rPr lang="zh-CN" altLang="en-US" dirty="0" smtClean="0"/>
              <a:t>，即使出现</a:t>
            </a:r>
            <a:r>
              <a:rPr lang="en-US" altLang="zh-CN" dirty="0" smtClean="0"/>
              <a:t>S=R=1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Q*</a:t>
            </a:r>
            <a:r>
              <a:rPr lang="zh-CN" altLang="en-US" dirty="0" smtClean="0"/>
              <a:t>也是确定的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52"/>
          <p:cNvGrpSpPr/>
          <p:nvPr/>
        </p:nvGrpSpPr>
        <p:grpSpPr bwMode="auto">
          <a:xfrm>
            <a:off x="5436096" y="3379044"/>
            <a:ext cx="3092543" cy="1316719"/>
            <a:chOff x="407" y="2840"/>
            <a:chExt cx="2836" cy="1134"/>
          </a:xfrm>
        </p:grpSpPr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475" y="2931"/>
              <a:ext cx="5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  <a:endParaRPr lang="en-US" altLang="zh-CN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431" y="3385"/>
              <a:ext cx="63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endParaRPr lang="en-US" altLang="zh-CN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2880" y="3339"/>
              <a:ext cx="36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Q’</a:t>
              </a:r>
              <a:endPara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10" y="3022"/>
              <a:ext cx="408" cy="6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endParaRPr lang="zh-CN" altLang="en-US" sz="12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81" y="3022"/>
              <a:ext cx="408" cy="6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从</a:t>
              </a:r>
              <a:endParaRPr lang="zh-CN" altLang="en-US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19" y="3113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519" y="352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57" y="315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657" y="352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90" y="352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471" y="2840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929" y="2840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929" y="284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90" y="311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562" y="311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929" y="3748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929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929" y="356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929" y="35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10" y="3022"/>
              <a:ext cx="91" cy="227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/>
                <a:t>S</a:t>
              </a:r>
              <a:endParaRPr lang="en-US" altLang="zh-CN" sz="1200" b="1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10" y="3430"/>
              <a:ext cx="91" cy="227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/>
                <a:t>R</a:t>
              </a:r>
              <a:endParaRPr lang="en-US" altLang="zh-CN" sz="1200" b="1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562" y="311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471" y="352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834" y="2927"/>
              <a:ext cx="18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endPara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1564" y="2886"/>
              <a:ext cx="31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endPara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1564" y="3335"/>
              <a:ext cx="31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Q’</a:t>
              </a:r>
              <a:endPara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2453" y="349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2544" y="310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75" y="3974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1292" y="365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V="1">
              <a:off x="2063" y="370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2036" y="3657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07" y="3703"/>
              <a:ext cx="72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CLK</a:t>
              </a:r>
              <a:endParaRPr lang="en-US" altLang="zh-CN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45" name="Picture 48" descr="5-4-3b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8895"/>
            <a:ext cx="206482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51" descr="5-4-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4"/>
          <a:stretch>
            <a:fillRect/>
          </a:stretch>
        </p:blipFill>
        <p:spPr bwMode="auto">
          <a:xfrm>
            <a:off x="4486805" y="987574"/>
            <a:ext cx="4248150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接连接符 47"/>
          <p:cNvCxnSpPr/>
          <p:nvPr/>
        </p:nvCxnSpPr>
        <p:spPr>
          <a:xfrm flipV="1">
            <a:off x="8244408" y="1203598"/>
            <a:ext cx="0" cy="1008112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92080" y="1203598"/>
            <a:ext cx="2952328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292080" y="1203598"/>
            <a:ext cx="0" cy="36004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292080" y="1563638"/>
            <a:ext cx="72008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172400" y="1563638"/>
            <a:ext cx="0" cy="1008112"/>
          </a:xfrm>
          <a:prstGeom prst="line">
            <a:avLst/>
          </a:prstGeom>
          <a:ln w="12700">
            <a:solidFill>
              <a:srgbClr val="00B050"/>
            </a:solidFill>
            <a:headEnd type="oval" w="sm" len="sm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265973" y="2571750"/>
            <a:ext cx="2916324" cy="0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5265973" y="2211710"/>
            <a:ext cx="0" cy="360040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265973" y="2211710"/>
            <a:ext cx="98115" cy="0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1" name="墨迹 40"/>
              <p14:cNvContentPartPr/>
              <p14:nvPr/>
            </p14:nvContentPartPr>
            <p14:xfrm>
              <a:off x="1799452" y="3894309"/>
              <a:ext cx="154460" cy="9653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1799452" y="3894309"/>
                <a:ext cx="154460" cy="9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2" name="墨迹 41"/>
              <p14:cNvContentPartPr/>
              <p14:nvPr/>
            </p14:nvContentPartPr>
            <p14:xfrm>
              <a:off x="1818760" y="3896240"/>
              <a:ext cx="113913" cy="7722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1818760" y="3896240"/>
                <a:ext cx="113913" cy="7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3" name="墨迹 42"/>
              <p14:cNvContentPartPr/>
              <p14:nvPr/>
            </p14:nvContentPartPr>
            <p14:xfrm>
              <a:off x="1830344" y="4398233"/>
              <a:ext cx="154459" cy="7723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1830344" y="4398233"/>
                <a:ext cx="154459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4" name="墨迹 43"/>
              <p14:cNvContentPartPr/>
              <p14:nvPr/>
            </p14:nvContentPartPr>
            <p14:xfrm>
              <a:off x="1841929" y="4417540"/>
              <a:ext cx="171836" cy="2316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1841929" y="4417540"/>
                <a:ext cx="17183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7" name="墨迹 46"/>
              <p14:cNvContentPartPr/>
              <p14:nvPr/>
            </p14:nvContentPartPr>
            <p14:xfrm>
              <a:off x="1297459" y="4425263"/>
              <a:ext cx="133221" cy="386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1297459" y="4425263"/>
                <a:ext cx="133221" cy="3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9" name="墨迹 48"/>
              <p14:cNvContentPartPr/>
              <p14:nvPr/>
            </p14:nvContentPartPr>
            <p14:xfrm>
              <a:off x="1324489" y="3878863"/>
              <a:ext cx="110053" cy="1351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1324489" y="3878863"/>
                <a:ext cx="110053" cy="1351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JK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触发器） 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5" descr="5-4-3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98672"/>
            <a:ext cx="4174547" cy="212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2667"/>
            <a:ext cx="2909832" cy="114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48466"/>
            <a:ext cx="1951037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409041" y="8791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55388" y="8791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29797" y="15877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保持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60032" y="15916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非下降沿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6533" y="1978092"/>
            <a:ext cx="521611" cy="26818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下降沿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76709" y="1985870"/>
            <a:ext cx="95250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JK</a:t>
            </a:r>
            <a:r>
              <a:rPr lang="zh-CN" altLang="en-US" b="1" dirty="0" smtClean="0">
                <a:solidFill>
                  <a:srgbClr val="FF0000"/>
                </a:solidFill>
              </a:rPr>
              <a:t>无效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保持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76708" y="2672706"/>
            <a:ext cx="93807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置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76709" y="3440676"/>
            <a:ext cx="7745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复位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76709" y="4102757"/>
            <a:ext cx="95250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JK</a:t>
            </a:r>
            <a:r>
              <a:rPr lang="zh-CN" altLang="en-US" b="1" dirty="0" smtClean="0">
                <a:solidFill>
                  <a:srgbClr val="FF0000"/>
                </a:solidFill>
              </a:rPr>
              <a:t>同时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求反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44" y="3440676"/>
            <a:ext cx="20669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7054935" y="4336449"/>
              <a:ext cx="538677" cy="6178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7054935" y="4336449"/>
                <a:ext cx="538677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7085827" y="4691706"/>
              <a:ext cx="548332" cy="5406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7085827" y="4691706"/>
                <a:ext cx="548332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359368" y="610114"/>
              <a:ext cx="3374939" cy="317414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2359368" y="610114"/>
                <a:ext cx="3374939" cy="31741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378675" y="586945"/>
              <a:ext cx="332088" cy="13901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2378675" y="586945"/>
                <a:ext cx="332088" cy="13901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JK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62339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5646"/>
            <a:ext cx="4176713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92046" y="2666497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63314" y="1900462"/>
            <a:ext cx="216024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5"/>
          <a:stretch>
            <a:fillRect/>
          </a:stretch>
        </p:blipFill>
        <p:spPr bwMode="auto">
          <a:xfrm>
            <a:off x="179512" y="3219822"/>
            <a:ext cx="839626" cy="4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5" descr="5-4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32805"/>
            <a:ext cx="2346325" cy="31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6660232" y="1347614"/>
            <a:ext cx="0" cy="3466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050367" y="1347614"/>
            <a:ext cx="0" cy="34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52220" y="1746573"/>
            <a:ext cx="216024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580952" y="2545382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684067" y="3065933"/>
            <a:ext cx="216024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660232" y="3750775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2" y="931023"/>
            <a:ext cx="1202829" cy="65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7041306" y="1746573"/>
            <a:ext cx="0" cy="23119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827584" y="1900462"/>
            <a:ext cx="216024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18762" y="2727973"/>
            <a:ext cx="187292" cy="30777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79512" y="1900462"/>
            <a:ext cx="216024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70690" y="2727973"/>
            <a:ext cx="18729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35596" y="2319801"/>
            <a:ext cx="0" cy="3466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16605" y="2303682"/>
            <a:ext cx="0" cy="34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39552" y="1900462"/>
            <a:ext cx="216024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30730" y="2727973"/>
            <a:ext cx="187292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2737470" y="1871759"/>
            <a:ext cx="216024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728648" y="2699270"/>
            <a:ext cx="187292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7074793" y="3009637"/>
            <a:ext cx="216024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7065971" y="3837148"/>
            <a:ext cx="187292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459615" y="1900462"/>
            <a:ext cx="216024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0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450793" y="2727973"/>
            <a:ext cx="187292" cy="30777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1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44" name="内容占位符 2"/>
          <p:cNvSpPr txBox="1"/>
          <p:nvPr/>
        </p:nvSpPr>
        <p:spPr>
          <a:xfrm>
            <a:off x="264336" y="3954037"/>
            <a:ext cx="5373749" cy="623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输出不一定</a:t>
            </a:r>
            <a:r>
              <a:rPr lang="zh-CN" altLang="en-US" dirty="0" smtClean="0"/>
              <a:t>按照下降沿时刻的</a:t>
            </a:r>
            <a:r>
              <a:rPr lang="zh-CN" altLang="en-US" dirty="0" smtClean="0">
                <a:solidFill>
                  <a:srgbClr val="FF0000"/>
                </a:solidFill>
              </a:rPr>
              <a:t>输入来决定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6885030" y="2243523"/>
              <a:ext cx="50199" cy="772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6885030" y="2243523"/>
                <a:ext cx="50199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6873445" y="2892253"/>
              <a:ext cx="9654" cy="3089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6873445" y="2892253"/>
                <a:ext cx="9654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6873445" y="2853638"/>
              <a:ext cx="27031" cy="57922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6"/>
            </p:blipFill>
            <p:spPr>
              <a:xfrm>
                <a:off x="6873445" y="2853638"/>
                <a:ext cx="27031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637145" y="1139138"/>
              <a:ext cx="2127679" cy="82249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6"/>
            </p:blipFill>
            <p:spPr>
              <a:xfrm>
                <a:off x="637145" y="1139138"/>
                <a:ext cx="2127679" cy="8224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1" name="墨迹 20"/>
              <p14:cNvContentPartPr/>
              <p14:nvPr/>
            </p14:nvContentPartPr>
            <p14:xfrm>
              <a:off x="2625810" y="1822621"/>
              <a:ext cx="164113" cy="6950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6"/>
            </p:blipFill>
            <p:spPr>
              <a:xfrm>
                <a:off x="2625810" y="1822621"/>
                <a:ext cx="164113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2" name="墨迹 21"/>
              <p14:cNvContentPartPr/>
              <p14:nvPr/>
            </p14:nvContentPartPr>
            <p14:xfrm>
              <a:off x="2762893" y="1799452"/>
              <a:ext cx="59853" cy="131291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6"/>
            </p:blipFill>
            <p:spPr>
              <a:xfrm>
                <a:off x="2762893" y="1799452"/>
                <a:ext cx="59853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3" name="墨迹 22"/>
              <p14:cNvContentPartPr/>
              <p14:nvPr/>
            </p14:nvContentPartPr>
            <p14:xfrm>
              <a:off x="2417290" y="1969358"/>
              <a:ext cx="104260" cy="162182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6"/>
            </p:blipFill>
            <p:spPr>
              <a:xfrm>
                <a:off x="2417290" y="1969358"/>
                <a:ext cx="104260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墨迹 25"/>
              <p14:cNvContentPartPr/>
              <p14:nvPr/>
            </p14:nvContentPartPr>
            <p14:xfrm>
              <a:off x="2494520" y="2062033"/>
              <a:ext cx="25100" cy="11584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6"/>
            </p:blipFill>
            <p:spPr>
              <a:xfrm>
                <a:off x="2494520" y="2062033"/>
                <a:ext cx="2510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7" name="墨迹 26"/>
              <p14:cNvContentPartPr/>
              <p14:nvPr/>
            </p14:nvContentPartPr>
            <p14:xfrm>
              <a:off x="2536996" y="1980942"/>
              <a:ext cx="100399" cy="25485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6"/>
            </p:blipFill>
            <p:spPr>
              <a:xfrm>
                <a:off x="2536996" y="1980942"/>
                <a:ext cx="100399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8" name="墨迹 27"/>
              <p14:cNvContentPartPr/>
              <p14:nvPr/>
            </p14:nvContentPartPr>
            <p14:xfrm>
              <a:off x="2633533" y="2104510"/>
              <a:ext cx="30892" cy="4633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6"/>
            </p:blipFill>
            <p:spPr>
              <a:xfrm>
                <a:off x="2633533" y="2104510"/>
                <a:ext cx="30892" cy="46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9" name="墨迹 28"/>
              <p14:cNvContentPartPr/>
              <p14:nvPr/>
            </p14:nvContentPartPr>
            <p14:xfrm>
              <a:off x="2625810" y="1977081"/>
              <a:ext cx="123568" cy="204658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6"/>
            </p:blipFill>
            <p:spPr>
              <a:xfrm>
                <a:off x="2625810" y="1977081"/>
                <a:ext cx="123568" cy="204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0" name="墨迹 29"/>
              <p14:cNvContentPartPr/>
              <p14:nvPr/>
            </p14:nvContentPartPr>
            <p14:xfrm>
              <a:off x="2706902" y="2089064"/>
              <a:ext cx="54060" cy="196936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"/>
            </p:blipFill>
            <p:spPr>
              <a:xfrm>
                <a:off x="2706902" y="2089064"/>
                <a:ext cx="54060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1" name="墨迹 30"/>
              <p14:cNvContentPartPr/>
              <p14:nvPr/>
            </p14:nvContentPartPr>
            <p14:xfrm>
              <a:off x="2695317" y="2193324"/>
              <a:ext cx="15446" cy="579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"/>
            </p:blipFill>
            <p:spPr>
              <a:xfrm>
                <a:off x="2695317" y="2193324"/>
                <a:ext cx="15446" cy="5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5" name="墨迹 44"/>
              <p14:cNvContentPartPr/>
              <p14:nvPr/>
            </p14:nvContentPartPr>
            <p14:xfrm>
              <a:off x="6888891" y="2509966"/>
              <a:ext cx="115845" cy="250996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6"/>
            </p:blipFill>
            <p:spPr>
              <a:xfrm>
                <a:off x="6888891" y="2509966"/>
                <a:ext cx="115845" cy="250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6" name="墨迹 45"/>
              <p14:cNvContentPartPr/>
              <p14:nvPr/>
            </p14:nvContentPartPr>
            <p14:xfrm>
              <a:off x="4575861" y="606253"/>
              <a:ext cx="2604572" cy="81091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6"/>
            </p:blipFill>
            <p:spPr>
              <a:xfrm>
                <a:off x="4575861" y="606253"/>
                <a:ext cx="2604572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7" name="墨迹 46"/>
              <p14:cNvContentPartPr/>
              <p14:nvPr/>
            </p14:nvContentPartPr>
            <p14:xfrm>
              <a:off x="4933048" y="637145"/>
              <a:ext cx="673830" cy="35216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6"/>
            </p:blipFill>
            <p:spPr>
              <a:xfrm>
                <a:off x="4933048" y="637145"/>
                <a:ext cx="673830" cy="3521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8" name="墨迹 47"/>
              <p14:cNvContentPartPr/>
              <p14:nvPr/>
            </p14:nvContentPartPr>
            <p14:xfrm>
              <a:off x="4884780" y="3838317"/>
              <a:ext cx="218174" cy="278027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6"/>
            </p:blipFill>
            <p:spPr>
              <a:xfrm>
                <a:off x="4884780" y="3838317"/>
                <a:ext cx="218174" cy="278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9" name="墨迹 48"/>
              <p14:cNvContentPartPr/>
              <p14:nvPr/>
            </p14:nvContentPartPr>
            <p14:xfrm>
              <a:off x="7246079" y="235550"/>
              <a:ext cx="21238" cy="5406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6"/>
            </p:blipFill>
            <p:spPr>
              <a:xfrm>
                <a:off x="7246079" y="235550"/>
                <a:ext cx="21238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0" name="墨迹 49"/>
              <p14:cNvContentPartPr/>
              <p14:nvPr/>
            </p14:nvContentPartPr>
            <p14:xfrm>
              <a:off x="7193949" y="254858"/>
              <a:ext cx="254858" cy="451794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6"/>
            </p:blipFill>
            <p:spPr>
              <a:xfrm>
                <a:off x="7193949" y="254858"/>
                <a:ext cx="254858" cy="4517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1" name="墨迹 50"/>
              <p14:cNvContentPartPr/>
              <p14:nvPr/>
            </p14:nvContentPartPr>
            <p14:xfrm>
              <a:off x="7273109" y="413179"/>
              <a:ext cx="86883" cy="135152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6"/>
            </p:blipFill>
            <p:spPr>
              <a:xfrm>
                <a:off x="7273109" y="413179"/>
                <a:ext cx="86883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2" name="墨迹 51"/>
              <p14:cNvContentPartPr/>
              <p14:nvPr/>
            </p14:nvContentPartPr>
            <p14:xfrm>
              <a:off x="7583959" y="247135"/>
              <a:ext cx="88814" cy="13129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6"/>
            </p:blipFill>
            <p:spPr>
              <a:xfrm>
                <a:off x="7583959" y="247135"/>
                <a:ext cx="88814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3" name="墨迹 52"/>
              <p14:cNvContentPartPr/>
              <p14:nvPr/>
            </p14:nvContentPartPr>
            <p14:xfrm>
              <a:off x="7628366" y="312780"/>
              <a:ext cx="25100" cy="54061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6"/>
            </p:blipFill>
            <p:spPr>
              <a:xfrm>
                <a:off x="7628366" y="312780"/>
                <a:ext cx="25100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4" name="墨迹 53"/>
              <p14:cNvContentPartPr/>
              <p14:nvPr/>
            </p14:nvContentPartPr>
            <p14:xfrm>
              <a:off x="7510591" y="370702"/>
              <a:ext cx="216244" cy="111983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6"/>
            </p:blipFill>
            <p:spPr>
              <a:xfrm>
                <a:off x="7510591" y="370702"/>
                <a:ext cx="216244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5" name="墨迹 54"/>
              <p14:cNvContentPartPr/>
              <p14:nvPr/>
            </p14:nvContentPartPr>
            <p14:xfrm>
              <a:off x="7638019" y="420902"/>
              <a:ext cx="11585" cy="154459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6"/>
            </p:blipFill>
            <p:spPr>
              <a:xfrm>
                <a:off x="7638019" y="420902"/>
                <a:ext cx="11585" cy="154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6" name="墨迹 55"/>
              <p14:cNvContentPartPr/>
              <p14:nvPr/>
            </p14:nvContentPartPr>
            <p14:xfrm>
              <a:off x="7437222" y="471101"/>
              <a:ext cx="254859" cy="158321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6"/>
            </p:blipFill>
            <p:spPr>
              <a:xfrm>
                <a:off x="7437222" y="471101"/>
                <a:ext cx="254859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7" name="墨迹 56"/>
              <p14:cNvContentPartPr/>
              <p14:nvPr/>
            </p14:nvContentPartPr>
            <p14:xfrm>
              <a:off x="7568513" y="525162"/>
              <a:ext cx="337880" cy="1042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6"/>
            </p:blipFill>
            <p:spPr>
              <a:xfrm>
                <a:off x="7568513" y="525162"/>
                <a:ext cx="337880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8" name="墨迹 57"/>
              <p14:cNvContentPartPr/>
              <p14:nvPr/>
            </p14:nvContentPartPr>
            <p14:xfrm>
              <a:off x="7738418" y="216243"/>
              <a:ext cx="142875" cy="31278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6"/>
            </p:blipFill>
            <p:spPr>
              <a:xfrm>
                <a:off x="7738418" y="216243"/>
                <a:ext cx="142875" cy="31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9" name="墨迹 58"/>
              <p14:cNvContentPartPr/>
              <p14:nvPr/>
            </p14:nvContentPartPr>
            <p14:xfrm>
              <a:off x="7767380" y="455655"/>
              <a:ext cx="79160" cy="9267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6"/>
            </p:blipFill>
            <p:spPr>
              <a:xfrm>
                <a:off x="7767380" y="455655"/>
                <a:ext cx="79160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60" name="墨迹 59"/>
              <p14:cNvContentPartPr/>
              <p14:nvPr/>
            </p14:nvContentPartPr>
            <p14:xfrm>
              <a:off x="7865847" y="494270"/>
              <a:ext cx="63715" cy="6564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6"/>
            </p:blipFill>
            <p:spPr>
              <a:xfrm>
                <a:off x="7865847" y="494270"/>
                <a:ext cx="63715" cy="656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脉冲触发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的触发器（主从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JK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触发器）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897565"/>
            <a:ext cx="5274499" cy="369705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）触发器翻转分两步：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CLK=1</a:t>
            </a:r>
            <a:r>
              <a:rPr lang="zh-CN" altLang="en-US" dirty="0" smtClean="0"/>
              <a:t>时，主触发器接收信号（</a:t>
            </a:r>
            <a:r>
              <a:rPr lang="en-US" altLang="zh-CN" dirty="0" smtClean="0"/>
              <a:t>SR/JK</a:t>
            </a:r>
            <a:r>
              <a:rPr lang="zh-CN" altLang="en-US" dirty="0" smtClean="0"/>
              <a:t>），置成相应状态，从不动</a:t>
            </a:r>
            <a:endParaRPr lang="en-US" altLang="zh-CN" dirty="0" smtClean="0"/>
          </a:p>
          <a:p>
            <a:pPr lvl="1"/>
            <a:r>
              <a:rPr lang="zh-CN" altLang="en-US" dirty="0"/>
              <a:t>下降</a:t>
            </a:r>
            <a:r>
              <a:rPr lang="zh-CN" altLang="en-US" dirty="0" smtClean="0"/>
              <a:t>沿，从触发器按照主翻转，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在下降沿发生变化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）主触发器仍为电平触发</a:t>
            </a:r>
            <a:r>
              <a:rPr lang="en-US" altLang="zh-CN" dirty="0" smtClean="0"/>
              <a:t>SR</a:t>
            </a:r>
            <a:r>
              <a:rPr lang="zh-CN" altLang="en-US" dirty="0" smtClean="0"/>
              <a:t>触发器，</a:t>
            </a:r>
            <a:r>
              <a:rPr lang="en-US" altLang="zh-CN" dirty="0" smtClean="0"/>
              <a:t>CLK=1</a:t>
            </a:r>
            <a:r>
              <a:rPr lang="zh-CN" altLang="en-US" dirty="0" smtClean="0"/>
              <a:t>全部时间里，触发对主触发器都会起作用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问题：输出不仅仅取决于下降沿时刻输入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79" y="771550"/>
            <a:ext cx="2239349" cy="148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2" t="14950" b="37911"/>
          <a:stretch>
            <a:fillRect/>
          </a:stretch>
        </p:blipFill>
        <p:spPr bwMode="auto">
          <a:xfrm>
            <a:off x="7956375" y="1118919"/>
            <a:ext cx="1124459" cy="79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79" y="2051662"/>
            <a:ext cx="2368694" cy="120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66" y="2260055"/>
            <a:ext cx="938168" cy="65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003798"/>
            <a:ext cx="1338015" cy="178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5.5</a:t>
            </a:r>
            <a:r>
              <a:rPr lang="zh-CN" altLang="en-US" dirty="0" smtClean="0">
                <a:solidFill>
                  <a:srgbClr val="FF0000"/>
                </a:solidFill>
              </a:rPr>
              <a:t>边沿触发</a:t>
            </a:r>
            <a:r>
              <a:rPr lang="zh-CN" altLang="en-US" dirty="0" smtClean="0"/>
              <a:t>的触发器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12672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为了提高可靠性，增强抗干扰能力</a:t>
            </a:r>
            <a:r>
              <a:rPr lang="zh-CN" altLang="en-US" dirty="0" smtClean="0"/>
              <a:t>，希望</a:t>
            </a:r>
            <a:r>
              <a:rPr lang="zh-CN" altLang="en-US" dirty="0"/>
              <a:t>触发器的次态</a:t>
            </a:r>
            <a:r>
              <a:rPr lang="zh-CN" altLang="en-US" dirty="0">
                <a:solidFill>
                  <a:srgbClr val="FF0000"/>
                </a:solidFill>
              </a:rPr>
              <a:t>仅取决于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的下降沿</a:t>
            </a:r>
            <a:r>
              <a:rPr lang="zh-CN" altLang="en-US" dirty="0"/>
              <a:t>（或上升沿）</a:t>
            </a:r>
            <a:r>
              <a:rPr lang="zh-CN" altLang="en-US" dirty="0" smtClean="0"/>
              <a:t>到来时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输入信号</a:t>
            </a:r>
            <a:r>
              <a:rPr lang="zh-CN" altLang="en-US" dirty="0"/>
              <a:t>状态，与在此前、后输入的状态没有关系。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" descr="5-5-1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2072046"/>
            <a:ext cx="4107764" cy="238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82516" y="4101680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/>
              <a:t>触发器组成的边沿触发器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969990"/>
            <a:ext cx="4644008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652120" y="42729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CMOS</a:t>
            </a:r>
            <a:r>
              <a:rPr lang="zh-CN" altLang="en-US" dirty="0"/>
              <a:t>传输门的边沿触发器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5"/>
          <a:stretch>
            <a:fillRect/>
          </a:stretch>
        </p:blipFill>
        <p:spPr bwMode="auto">
          <a:xfrm>
            <a:off x="-57110" y="3926598"/>
            <a:ext cx="839626" cy="4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179512" y="3809190"/>
            <a:ext cx="0" cy="490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5"/>
          <a:stretch>
            <a:fillRect/>
          </a:stretch>
        </p:blipFill>
        <p:spPr bwMode="auto">
          <a:xfrm>
            <a:off x="4495097" y="3968754"/>
            <a:ext cx="839626" cy="4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 flipV="1">
            <a:off x="4788024" y="3832456"/>
            <a:ext cx="0" cy="490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652120" y="2543062"/>
            <a:ext cx="215900" cy="358775"/>
          </a:xfrm>
          <a:prstGeom prst="rect">
            <a:avLst/>
          </a:prstGeom>
          <a:solidFill>
            <a:srgbClr val="CCFFCC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300192" y="3421290"/>
            <a:ext cx="359990" cy="287337"/>
          </a:xfrm>
          <a:prstGeom prst="rect">
            <a:avLst/>
          </a:prstGeom>
          <a:solidFill>
            <a:srgbClr val="FF505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00392" y="3421290"/>
            <a:ext cx="215900" cy="358775"/>
          </a:xfrm>
          <a:prstGeom prst="rect">
            <a:avLst/>
          </a:prstGeom>
          <a:solidFill>
            <a:srgbClr val="CCFFCC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316090" y="2578780"/>
            <a:ext cx="359990" cy="287337"/>
          </a:xfrm>
          <a:prstGeom prst="rect">
            <a:avLst/>
          </a:prstGeom>
          <a:solidFill>
            <a:srgbClr val="FF505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6070256" y="1262706"/>
              <a:ext cx="28961" cy="3089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6070256" y="1262706"/>
                <a:ext cx="28961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6124317" y="1270429"/>
              <a:ext cx="459517" cy="84952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5"/>
            </p:blipFill>
            <p:spPr>
              <a:xfrm>
                <a:off x="6124317" y="1270429"/>
                <a:ext cx="459517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7062658" y="1258844"/>
              <a:ext cx="1461573" cy="3475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5"/>
            </p:blipFill>
            <p:spPr>
              <a:xfrm>
                <a:off x="7062658" y="1258844"/>
                <a:ext cx="1461573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9" name="墨迹 18"/>
              <p14:cNvContentPartPr/>
              <p14:nvPr/>
            </p14:nvContentPartPr>
            <p14:xfrm>
              <a:off x="899726" y="1644993"/>
              <a:ext cx="417040" cy="270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5"/>
            </p:blipFill>
            <p:spPr>
              <a:xfrm>
                <a:off x="899726" y="1644993"/>
                <a:ext cx="417040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2" name="墨迹 21"/>
              <p14:cNvContentPartPr/>
              <p14:nvPr/>
            </p14:nvContentPartPr>
            <p14:xfrm>
              <a:off x="1938466" y="1648854"/>
              <a:ext cx="490409" cy="4247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5"/>
            </p:blipFill>
            <p:spPr>
              <a:xfrm>
                <a:off x="1938466" y="1648854"/>
                <a:ext cx="490409" cy="42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3" name="墨迹 22"/>
              <p14:cNvContentPartPr/>
              <p14:nvPr/>
            </p14:nvContentPartPr>
            <p14:xfrm>
              <a:off x="3807425" y="1633408"/>
              <a:ext cx="932549" cy="4633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5"/>
            </p:blipFill>
            <p:spPr>
              <a:xfrm>
                <a:off x="3807425" y="1633408"/>
                <a:ext cx="932549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4" name="墨迹 23"/>
              <p14:cNvContentPartPr/>
              <p14:nvPr/>
            </p14:nvContentPartPr>
            <p14:xfrm>
              <a:off x="6128179" y="1644993"/>
              <a:ext cx="2102579" cy="5792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5"/>
            </p:blipFill>
            <p:spPr>
              <a:xfrm>
                <a:off x="6128179" y="1644993"/>
                <a:ext cx="2102579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5" name="墨迹 24"/>
              <p14:cNvContentPartPr/>
              <p14:nvPr/>
            </p14:nvContentPartPr>
            <p14:xfrm>
              <a:off x="1123692" y="3861"/>
              <a:ext cx="818635" cy="81477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"/>
            </p:blipFill>
            <p:spPr>
              <a:xfrm>
                <a:off x="1123692" y="3861"/>
                <a:ext cx="818635" cy="814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墨迹 25"/>
              <p14:cNvContentPartPr/>
              <p14:nvPr/>
            </p14:nvContentPartPr>
            <p14:xfrm>
              <a:off x="1784006" y="706652"/>
              <a:ext cx="154460" cy="901657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"/>
            </p:blipFill>
            <p:spPr>
              <a:xfrm>
                <a:off x="1784006" y="706652"/>
                <a:ext cx="154460" cy="9016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7" name="墨迹 26"/>
              <p14:cNvContentPartPr/>
              <p14:nvPr/>
            </p14:nvContentPartPr>
            <p14:xfrm>
              <a:off x="1644993" y="752989"/>
              <a:ext cx="127429" cy="16025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"/>
            </p:blipFill>
            <p:spPr>
              <a:xfrm>
                <a:off x="1644993" y="752989"/>
                <a:ext cx="127429" cy="160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8" name="墨迹 27"/>
              <p14:cNvContentPartPr/>
              <p14:nvPr/>
            </p14:nvContentPartPr>
            <p14:xfrm>
              <a:off x="1880543" y="652591"/>
              <a:ext cx="9654" cy="15639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"/>
            </p:blipFill>
            <p:spPr>
              <a:xfrm>
                <a:off x="1880543" y="652591"/>
                <a:ext cx="9654" cy="1563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第五章</a:t>
            </a:r>
            <a:r>
              <a:rPr lang="en-US" altLang="zh-CN" dirty="0"/>
              <a:t> </a:t>
            </a:r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组合逻辑电路：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  <a:r>
              <a:rPr lang="zh-CN" altLang="en-US" dirty="0"/>
              <a:t>记忆</a:t>
            </a:r>
            <a:endParaRPr lang="zh-CN" altLang="en-US" dirty="0"/>
          </a:p>
          <a:p>
            <a:r>
              <a:rPr lang="zh-CN" altLang="en-US" dirty="0"/>
              <a:t>时序逻辑电路：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记忆</a:t>
            </a:r>
            <a:endParaRPr lang="zh-CN" altLang="en-US" dirty="0"/>
          </a:p>
          <a:p>
            <a:r>
              <a:rPr lang="zh-CN" altLang="en-US" b="1" dirty="0"/>
              <a:t>触发器</a:t>
            </a:r>
            <a:r>
              <a:rPr lang="zh-CN" altLang="en-US" dirty="0"/>
              <a:t>：具有</a:t>
            </a:r>
            <a:r>
              <a:rPr lang="zh-CN" altLang="en-US" dirty="0">
                <a:solidFill>
                  <a:srgbClr val="FF0000"/>
                </a:solidFill>
              </a:rPr>
              <a:t>记忆</a:t>
            </a:r>
            <a:r>
              <a:rPr lang="zh-CN" altLang="en-US" dirty="0"/>
              <a:t>功能的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/>
              <a:t>电路</a:t>
            </a:r>
            <a:r>
              <a:rPr lang="zh-CN" altLang="en-US" dirty="0" smtClean="0"/>
              <a:t>单元，是</a:t>
            </a:r>
            <a:r>
              <a:rPr lang="zh-CN" altLang="en-US" dirty="0"/>
              <a:t>构成时序逻辑电路的基本单元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锁存器：直接由输入信号完成置</a:t>
            </a:r>
            <a:r>
              <a:rPr lang="en-US" altLang="zh-CN" dirty="0" smtClean="0"/>
              <a:t>0/1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触发器：需要一个触发信号（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），完成输入的置</a:t>
            </a:r>
            <a:r>
              <a:rPr lang="en-US" altLang="zh-CN" dirty="0" smtClean="0"/>
              <a:t>0/1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2320753" y="2517689"/>
              <a:ext cx="1282013" cy="656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320753" y="2517689"/>
                <a:ext cx="1282013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6761462" y="2498381"/>
              <a:ext cx="469171" cy="10812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6761462" y="2498381"/>
                <a:ext cx="469171" cy="10812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5.5</a:t>
            </a:r>
            <a:r>
              <a:rPr lang="zh-CN" altLang="en-US" dirty="0">
                <a:solidFill>
                  <a:srgbClr val="FF0000"/>
                </a:solidFill>
              </a:rPr>
              <a:t>边沿触发</a:t>
            </a:r>
            <a:r>
              <a:rPr lang="zh-CN" altLang="en-US" dirty="0"/>
              <a:t>的触发器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51869"/>
            <a:ext cx="8261796" cy="94275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" y="886206"/>
            <a:ext cx="4644008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5"/>
          <a:stretch>
            <a:fillRect/>
          </a:stretch>
        </p:blipFill>
        <p:spPr bwMode="auto">
          <a:xfrm>
            <a:off x="139843" y="2884970"/>
            <a:ext cx="839626" cy="4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V="1">
            <a:off x="432770" y="2748672"/>
            <a:ext cx="0" cy="490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6866" y="1459278"/>
            <a:ext cx="215900" cy="358775"/>
          </a:xfrm>
          <a:prstGeom prst="rect">
            <a:avLst/>
          </a:prstGeom>
          <a:solidFill>
            <a:srgbClr val="CCFFCC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44938" y="2337506"/>
            <a:ext cx="359990" cy="287337"/>
          </a:xfrm>
          <a:prstGeom prst="rect">
            <a:avLst/>
          </a:prstGeom>
          <a:solidFill>
            <a:srgbClr val="FF505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45138" y="2337506"/>
            <a:ext cx="215900" cy="358775"/>
          </a:xfrm>
          <a:prstGeom prst="rect">
            <a:avLst/>
          </a:prstGeom>
          <a:solidFill>
            <a:srgbClr val="CCFFCC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960836" y="1494996"/>
            <a:ext cx="359990" cy="287337"/>
          </a:xfrm>
          <a:prstGeom prst="rect">
            <a:avLst/>
          </a:prstGeom>
          <a:solidFill>
            <a:srgbClr val="FF505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18126"/>
            <a:ext cx="1590675" cy="17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7228702" y="1679746"/>
              <a:ext cx="332088" cy="3900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7228702" y="1679746"/>
                <a:ext cx="332088" cy="39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5" name="墨迹 14"/>
              <p14:cNvContentPartPr/>
              <p14:nvPr/>
            </p14:nvContentPartPr>
            <p14:xfrm>
              <a:off x="7290486" y="2363229"/>
              <a:ext cx="177628" cy="521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5"/>
            </p:blipFill>
            <p:spPr>
              <a:xfrm>
                <a:off x="7290486" y="2363229"/>
                <a:ext cx="177628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6" name="墨迹 15"/>
              <p14:cNvContentPartPr/>
              <p14:nvPr/>
            </p14:nvContentPartPr>
            <p14:xfrm>
              <a:off x="7286625" y="2830469"/>
              <a:ext cx="169905" cy="3089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5"/>
            </p:blipFill>
            <p:spPr>
              <a:xfrm>
                <a:off x="7286625" y="2830469"/>
                <a:ext cx="169905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7" name="墨迹 16"/>
              <p14:cNvContentPartPr/>
              <p14:nvPr/>
            </p14:nvContentPartPr>
            <p14:xfrm>
              <a:off x="5556679" y="976956"/>
              <a:ext cx="2324614" cy="228986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5"/>
            </p:blipFill>
            <p:spPr>
              <a:xfrm>
                <a:off x="5556679" y="976956"/>
                <a:ext cx="2324614" cy="228986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5.5</a:t>
            </a:r>
            <a:r>
              <a:rPr lang="zh-CN" altLang="en-US" dirty="0">
                <a:solidFill>
                  <a:srgbClr val="FF0000"/>
                </a:solidFill>
              </a:rPr>
              <a:t>边沿触发</a:t>
            </a:r>
            <a:r>
              <a:rPr lang="zh-CN" altLang="en-US" dirty="0"/>
              <a:t>的触发器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带异步置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异步置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779662"/>
            <a:ext cx="7276399" cy="23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5967927" y="2305307"/>
              <a:ext cx="32823" cy="20659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5967927" y="2305307"/>
                <a:ext cx="32823" cy="206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5946689" y="3429000"/>
              <a:ext cx="119706" cy="12742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5946689" y="3429000"/>
                <a:ext cx="119706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6155209" y="1892128"/>
              <a:ext cx="1610240" cy="43248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6155209" y="1892128"/>
                <a:ext cx="1610240" cy="432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7705596" y="2116094"/>
              <a:ext cx="98467" cy="23941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7705596" y="2116094"/>
                <a:ext cx="98467" cy="239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7854263" y="2459766"/>
              <a:ext cx="30892" cy="241343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7854263" y="2459766"/>
                <a:ext cx="30892" cy="241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5649355" y="2332337"/>
              <a:ext cx="77230" cy="11970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5649355" y="2332337"/>
                <a:ext cx="77230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5707277" y="3378800"/>
              <a:ext cx="11584" cy="14480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5707277" y="3378800"/>
                <a:ext cx="11584" cy="144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5738168" y="2714625"/>
              <a:ext cx="2440460" cy="176469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5738168" y="2714625"/>
                <a:ext cx="2440460" cy="17646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8159320" y="2722347"/>
              <a:ext cx="88815" cy="12163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8159320" y="2722347"/>
                <a:ext cx="88815" cy="121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8151597" y="2378675"/>
              <a:ext cx="111984" cy="25872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8151597" y="2378675"/>
                <a:ext cx="111984" cy="2587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95560" y="195486"/>
            <a:ext cx="2776403" cy="48851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74079" y="195486"/>
            <a:ext cx="2769922" cy="48031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0640" y="65018"/>
            <a:ext cx="1780640" cy="4955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728026"/>
            <a:ext cx="1780640" cy="4291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82" y="205978"/>
            <a:ext cx="8605818" cy="47556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触发器总结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" y="1309083"/>
            <a:ext cx="1496694" cy="115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41" y="553669"/>
            <a:ext cx="1814920" cy="121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27" y="2998118"/>
            <a:ext cx="1347637" cy="73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36" y="1798867"/>
            <a:ext cx="2725570" cy="1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1" b="18876"/>
          <a:stretch>
            <a:fillRect/>
          </a:stretch>
        </p:blipFill>
        <p:spPr bwMode="auto">
          <a:xfrm>
            <a:off x="3660755" y="499697"/>
            <a:ext cx="2757970" cy="135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5" t="19735" b="42766"/>
          <a:stretch>
            <a:fillRect/>
          </a:stretch>
        </p:blipFill>
        <p:spPr bwMode="auto">
          <a:xfrm>
            <a:off x="3694218" y="2996855"/>
            <a:ext cx="1331031" cy="71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740292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SR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锁存器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80640" y="92004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电平触发器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60755" y="65018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脉冲触发器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43670" y="-58067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边沿触发器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2" b="28876"/>
          <a:stretch>
            <a:fillRect/>
          </a:stretch>
        </p:blipFill>
        <p:spPr bwMode="auto">
          <a:xfrm>
            <a:off x="1780641" y="1765721"/>
            <a:ext cx="1258655" cy="71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1780641" y="65018"/>
            <a:ext cx="0" cy="5015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95559" y="65018"/>
            <a:ext cx="1" cy="5027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71963" y="195486"/>
            <a:ext cx="2115" cy="494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8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18" y="2449779"/>
            <a:ext cx="1633062" cy="84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92" y="3294041"/>
            <a:ext cx="1442024" cy="78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" y="2626231"/>
            <a:ext cx="1522071" cy="81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5-5-1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7772" y="518932"/>
            <a:ext cx="2585589" cy="15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46" y="1739388"/>
            <a:ext cx="2652388" cy="142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55" y="2996855"/>
            <a:ext cx="1560777" cy="130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矩形 31"/>
          <p:cNvSpPr/>
          <p:nvPr/>
        </p:nvSpPr>
        <p:spPr>
          <a:xfrm>
            <a:off x="16809" y="3860934"/>
            <a:ext cx="1537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输入直接控制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r>
              <a:rPr lang="en-US" altLang="zh-CN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SR</a:t>
            </a:r>
            <a:r>
              <a:rPr lang="zh-CN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约束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780641" y="4096692"/>
            <a:ext cx="1780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输入受触发</a:t>
            </a:r>
            <a:r>
              <a:rPr lang="en-US" altLang="zh-CN" dirty="0" smtClean="0"/>
              <a:t>CLK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SR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约束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819257" y="4045600"/>
            <a:ext cx="2552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CLK</a:t>
            </a:r>
            <a:r>
              <a:rPr lang="zh-CN" altLang="en-US" dirty="0" smtClean="0"/>
              <a:t>控制期间，状态只改变一次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SR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约束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sym typeface="Wingdings" charset="2"/>
              </a:rPr>
              <a:t>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sym typeface="Wingdings" charset="2"/>
              </a:rPr>
              <a:t>接触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sym typeface="Wingdings" charset="2"/>
              </a:rPr>
              <a:t>SR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sym typeface="Wingdings" charset="2"/>
              </a:rPr>
              <a:t>约束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555135" y="4075302"/>
            <a:ext cx="2552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CLK</a:t>
            </a:r>
            <a:r>
              <a:rPr lang="zh-CN" altLang="en-US" dirty="0" smtClean="0"/>
              <a:t>控制期间，状态只改变一次，进取决于当前输入。无</a:t>
            </a:r>
            <a:r>
              <a:rPr lang="en-US" altLang="zh-CN" dirty="0" smtClean="0"/>
              <a:t>SR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" name="墨迹 2"/>
              <p14:cNvContentPartPr/>
              <p14:nvPr/>
            </p14:nvContentPartPr>
            <p14:xfrm>
              <a:off x="84952" y="1073493"/>
              <a:ext cx="1216368" cy="10232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5"/>
            </p:blipFill>
            <p:spPr>
              <a:xfrm>
                <a:off x="84952" y="1073493"/>
                <a:ext cx="1216368" cy="102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135152" y="4224466"/>
              <a:ext cx="1131415" cy="54061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35152" y="4224466"/>
                <a:ext cx="1131415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131290" y="4572000"/>
              <a:ext cx="610115" cy="4633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131290" y="4572000"/>
                <a:ext cx="610115" cy="46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119706" y="4853888"/>
              <a:ext cx="486547" cy="5019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119706" y="4853888"/>
                <a:ext cx="486547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594668" y="4873195"/>
              <a:ext cx="131291" cy="3089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5"/>
            </p:blipFill>
            <p:spPr>
              <a:xfrm>
                <a:off x="594668" y="4873195"/>
                <a:ext cx="131291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19307" y="3722472"/>
              <a:ext cx="1324490" cy="91131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5"/>
            </p:blipFill>
            <p:spPr>
              <a:xfrm>
                <a:off x="19307" y="3722472"/>
                <a:ext cx="1324490" cy="911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1262706" y="461447"/>
              <a:ext cx="679621" cy="3353701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5"/>
            </p:blipFill>
            <p:spPr>
              <a:xfrm>
                <a:off x="1262706" y="461447"/>
                <a:ext cx="679621" cy="3353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1857375" y="428625"/>
              <a:ext cx="139013" cy="1312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15"/>
            </p:blipFill>
            <p:spPr>
              <a:xfrm>
                <a:off x="1857375" y="428625"/>
                <a:ext cx="139013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3031266" y="4349964"/>
              <a:ext cx="384218" cy="48269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15"/>
            </p:blipFill>
            <p:spPr>
              <a:xfrm>
                <a:off x="3031266" y="4349964"/>
                <a:ext cx="384218" cy="48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3191518" y="4429125"/>
              <a:ext cx="25100" cy="1177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5"/>
            </p:blipFill>
            <p:spPr>
              <a:xfrm>
                <a:off x="3191518" y="4429125"/>
                <a:ext cx="25100" cy="117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3282263" y="4440709"/>
              <a:ext cx="100399" cy="119706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15"/>
            </p:blipFill>
            <p:spPr>
              <a:xfrm>
                <a:off x="3282263" y="4440709"/>
                <a:ext cx="100399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墨迹 30"/>
              <p14:cNvContentPartPr/>
              <p14:nvPr/>
            </p14:nvContentPartPr>
            <p14:xfrm>
              <a:off x="3340185" y="4533384"/>
              <a:ext cx="15446" cy="8109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15"/>
            </p:blipFill>
            <p:spPr>
              <a:xfrm>
                <a:off x="3340185" y="4533384"/>
                <a:ext cx="15446" cy="81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4" name="墨迹 33"/>
              <p14:cNvContentPartPr/>
              <p14:nvPr/>
            </p14:nvContentPartPr>
            <p14:xfrm>
              <a:off x="3388454" y="4521800"/>
              <a:ext cx="17376" cy="11198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15"/>
            </p:blipFill>
            <p:spPr>
              <a:xfrm>
                <a:off x="3388454" y="4521800"/>
                <a:ext cx="17376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5" name="墨迹 34"/>
              <p14:cNvContentPartPr/>
              <p14:nvPr/>
            </p14:nvContentPartPr>
            <p14:xfrm>
              <a:off x="3363354" y="4575861"/>
              <a:ext cx="21238" cy="7723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15"/>
            </p:blipFill>
            <p:spPr>
              <a:xfrm>
                <a:off x="3363354" y="4575861"/>
                <a:ext cx="21238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6" name="墨迹 35"/>
              <p14:cNvContentPartPr/>
              <p14:nvPr/>
            </p14:nvContentPartPr>
            <p14:xfrm>
              <a:off x="3286125" y="4618337"/>
              <a:ext cx="169905" cy="50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15"/>
            </p:blipFill>
            <p:spPr>
              <a:xfrm>
                <a:off x="3286125" y="4618337"/>
                <a:ext cx="169905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9" name="墨迹 38"/>
              <p14:cNvContentPartPr/>
              <p14:nvPr/>
            </p14:nvContentPartPr>
            <p14:xfrm>
              <a:off x="3440584" y="4409817"/>
              <a:ext cx="65645" cy="57923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5"/>
            </p:blipFill>
            <p:spPr>
              <a:xfrm>
                <a:off x="3440584" y="4409817"/>
                <a:ext cx="65645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0" name="墨迹 39"/>
              <p14:cNvContentPartPr/>
              <p14:nvPr/>
            </p14:nvContentPartPr>
            <p14:xfrm>
              <a:off x="3469545" y="4394371"/>
              <a:ext cx="36685" cy="144806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5"/>
            </p:blipFill>
            <p:spPr>
              <a:xfrm>
                <a:off x="3469545" y="4394371"/>
                <a:ext cx="36685" cy="144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1" name="墨迹 40"/>
              <p14:cNvContentPartPr/>
              <p14:nvPr/>
            </p14:nvContentPartPr>
            <p14:xfrm>
              <a:off x="3498506" y="4483185"/>
              <a:ext cx="11585" cy="84953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15"/>
            </p:blipFill>
            <p:spPr>
              <a:xfrm>
                <a:off x="3498506" y="4483185"/>
                <a:ext cx="11585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2" name="墨迹 41"/>
              <p14:cNvContentPartPr/>
              <p14:nvPr/>
            </p14:nvContentPartPr>
            <p14:xfrm>
              <a:off x="3540983" y="4448432"/>
              <a:ext cx="11584" cy="106191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15"/>
            </p:blipFill>
            <p:spPr>
              <a:xfrm>
                <a:off x="3540983" y="4448432"/>
                <a:ext cx="11584" cy="106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3" name="墨迹 42"/>
              <p14:cNvContentPartPr/>
              <p14:nvPr/>
            </p14:nvContentPartPr>
            <p14:xfrm>
              <a:off x="3398108" y="4386648"/>
              <a:ext cx="131290" cy="250996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15"/>
            </p:blipFill>
            <p:spPr>
              <a:xfrm>
                <a:off x="3398108" y="4386648"/>
                <a:ext cx="131290" cy="250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4" name="墨迹 43"/>
              <p14:cNvContentPartPr/>
              <p14:nvPr/>
            </p14:nvContentPartPr>
            <p14:xfrm>
              <a:off x="3560290" y="4321003"/>
              <a:ext cx="42477" cy="2509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15"/>
            </p:blipFill>
            <p:spPr>
              <a:xfrm>
                <a:off x="3560290" y="4321003"/>
                <a:ext cx="42477" cy="25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5" name="墨迹 44"/>
              <p14:cNvContentPartPr/>
              <p14:nvPr/>
            </p14:nvContentPartPr>
            <p14:xfrm>
              <a:off x="3564152" y="4382787"/>
              <a:ext cx="30891" cy="100398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5"/>
            </p:blipFill>
            <p:spPr>
              <a:xfrm>
                <a:off x="3564152" y="4382787"/>
                <a:ext cx="30891" cy="100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6" name="墨迹 45"/>
              <p14:cNvContentPartPr/>
              <p14:nvPr/>
            </p14:nvContentPartPr>
            <p14:xfrm>
              <a:off x="3579597" y="4432986"/>
              <a:ext cx="111984" cy="11584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5"/>
            </p:blipFill>
            <p:spPr>
              <a:xfrm>
                <a:off x="3579597" y="4432986"/>
                <a:ext cx="111984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7" name="墨迹 46"/>
              <p14:cNvContentPartPr/>
              <p14:nvPr/>
            </p14:nvContentPartPr>
            <p14:xfrm>
              <a:off x="3633658" y="4506354"/>
              <a:ext cx="67576" cy="100399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15"/>
            </p:blipFill>
            <p:spPr>
              <a:xfrm>
                <a:off x="3633658" y="4506354"/>
                <a:ext cx="67576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8" name="墨迹 47"/>
              <p14:cNvContentPartPr/>
              <p14:nvPr/>
            </p14:nvContentPartPr>
            <p14:xfrm>
              <a:off x="3583459" y="4521800"/>
              <a:ext cx="119706" cy="15445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15"/>
            </p:blipFill>
            <p:spPr>
              <a:xfrm>
                <a:off x="3583459" y="4521800"/>
                <a:ext cx="119706" cy="154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9" name="墨迹 48"/>
              <p14:cNvContentPartPr/>
              <p14:nvPr/>
            </p14:nvContentPartPr>
            <p14:xfrm>
              <a:off x="3915547" y="4618337"/>
              <a:ext cx="836012" cy="57923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15"/>
            </p:blipFill>
            <p:spPr>
              <a:xfrm>
                <a:off x="3915547" y="4618337"/>
                <a:ext cx="836012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0" name="墨迹 49"/>
              <p14:cNvContentPartPr/>
              <p14:nvPr/>
            </p14:nvContentPartPr>
            <p14:xfrm>
              <a:off x="5097162" y="4309418"/>
              <a:ext cx="15445" cy="75299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5"/>
            </p:blipFill>
            <p:spPr>
              <a:xfrm>
                <a:off x="5097162" y="4309418"/>
                <a:ext cx="15445" cy="7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1" name="墨迹 50"/>
              <p14:cNvContentPartPr/>
              <p14:nvPr/>
            </p14:nvContentPartPr>
            <p14:xfrm>
              <a:off x="5073993" y="4405956"/>
              <a:ext cx="63714" cy="9653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5"/>
            </p:blipFill>
            <p:spPr>
              <a:xfrm>
                <a:off x="5073993" y="4405956"/>
                <a:ext cx="63714" cy="9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2" name="墨迹 51"/>
              <p14:cNvContentPartPr/>
              <p14:nvPr/>
            </p14:nvContentPartPr>
            <p14:xfrm>
              <a:off x="5070131" y="4483185"/>
              <a:ext cx="65646" cy="11005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5"/>
            </p:blipFill>
            <p:spPr>
              <a:xfrm>
                <a:off x="5070131" y="4483185"/>
                <a:ext cx="65646" cy="110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3" name="墨迹 52"/>
              <p14:cNvContentPartPr/>
              <p14:nvPr/>
            </p14:nvContentPartPr>
            <p14:xfrm>
              <a:off x="5019932" y="4587445"/>
              <a:ext cx="218174" cy="1930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5"/>
            </p:blipFill>
            <p:spPr>
              <a:xfrm>
                <a:off x="5019932" y="4587445"/>
                <a:ext cx="218174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4" name="墨迹 53"/>
              <p14:cNvContentPartPr/>
              <p14:nvPr/>
            </p14:nvContentPartPr>
            <p14:xfrm>
              <a:off x="5270929" y="4456155"/>
              <a:ext cx="125498" cy="11584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5"/>
            </p:blipFill>
            <p:spPr>
              <a:xfrm>
                <a:off x="5270929" y="4456155"/>
                <a:ext cx="125498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5" name="墨迹 54"/>
              <p14:cNvContentPartPr/>
              <p14:nvPr/>
            </p14:nvContentPartPr>
            <p14:xfrm>
              <a:off x="5408011" y="4440709"/>
              <a:ext cx="40546" cy="10619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5"/>
            </p:blipFill>
            <p:spPr>
              <a:xfrm>
                <a:off x="5408011" y="4440709"/>
                <a:ext cx="40546" cy="106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6" name="墨迹 55"/>
              <p14:cNvContentPartPr/>
              <p14:nvPr/>
            </p14:nvContentPartPr>
            <p14:xfrm>
              <a:off x="5448557" y="4521800"/>
              <a:ext cx="96537" cy="11584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5"/>
            </p:blipFill>
            <p:spPr>
              <a:xfrm>
                <a:off x="5448557" y="4521800"/>
                <a:ext cx="96537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7" name="墨迹 56"/>
              <p14:cNvContentPartPr/>
              <p14:nvPr/>
            </p14:nvContentPartPr>
            <p14:xfrm>
              <a:off x="6062533" y="4363479"/>
              <a:ext cx="23169" cy="146737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5"/>
            </p:blipFill>
            <p:spPr>
              <a:xfrm>
                <a:off x="6062533" y="4363479"/>
                <a:ext cx="23169" cy="146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8" name="墨迹 57"/>
              <p14:cNvContentPartPr/>
              <p14:nvPr/>
            </p14:nvContentPartPr>
            <p14:xfrm>
              <a:off x="6008472" y="4444570"/>
              <a:ext cx="193075" cy="212382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5"/>
            </p:blipFill>
            <p:spPr>
              <a:xfrm>
                <a:off x="6008472" y="4444570"/>
                <a:ext cx="193075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9" name="墨迹 58"/>
              <p14:cNvContentPartPr/>
              <p14:nvPr/>
            </p14:nvContentPartPr>
            <p14:xfrm>
              <a:off x="6035503" y="4641506"/>
              <a:ext cx="119706" cy="1544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5"/>
            </p:blipFill>
            <p:spPr>
              <a:xfrm>
                <a:off x="6035503" y="4641506"/>
                <a:ext cx="119706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0" name="墨迹 59"/>
              <p14:cNvContentPartPr/>
              <p14:nvPr/>
            </p14:nvContentPartPr>
            <p14:xfrm>
              <a:off x="6186101" y="4363479"/>
              <a:ext cx="252927" cy="1042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5"/>
            </p:blipFill>
            <p:spPr>
              <a:xfrm>
                <a:off x="6186101" y="4363479"/>
                <a:ext cx="252927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1" name="墨迹 60"/>
              <p14:cNvContentPartPr/>
              <p14:nvPr/>
            </p14:nvContentPartPr>
            <p14:xfrm>
              <a:off x="6259469" y="4506354"/>
              <a:ext cx="5793" cy="96537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5"/>
            </p:blipFill>
            <p:spPr>
              <a:xfrm>
                <a:off x="6259469" y="4506354"/>
                <a:ext cx="5793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2" name="墨迹 61"/>
              <p14:cNvContentPartPr/>
              <p14:nvPr/>
            </p14:nvContentPartPr>
            <p14:xfrm>
              <a:off x="6290361" y="4467740"/>
              <a:ext cx="54061" cy="175697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5"/>
            </p:blipFill>
            <p:spPr>
              <a:xfrm>
                <a:off x="6290361" y="4467740"/>
                <a:ext cx="54061" cy="175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3" name="墨迹 62"/>
              <p14:cNvContentPartPr/>
              <p14:nvPr/>
            </p14:nvContentPartPr>
            <p14:xfrm>
              <a:off x="6305807" y="4521800"/>
              <a:ext cx="15446" cy="40546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5"/>
            </p:blipFill>
            <p:spPr>
              <a:xfrm>
                <a:off x="6305807" y="4521800"/>
                <a:ext cx="15446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4" name="墨迹 63"/>
              <p14:cNvContentPartPr/>
              <p14:nvPr/>
            </p14:nvContentPartPr>
            <p14:xfrm>
              <a:off x="6290361" y="4463878"/>
              <a:ext cx="189213" cy="179559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5"/>
            </p:blipFill>
            <p:spPr>
              <a:xfrm>
                <a:off x="6290361" y="4463878"/>
                <a:ext cx="189213" cy="179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5" name="墨迹 64"/>
              <p14:cNvContentPartPr/>
              <p14:nvPr/>
            </p14:nvContentPartPr>
            <p14:xfrm>
              <a:off x="5962135" y="4174266"/>
              <a:ext cx="610115" cy="563777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5"/>
            </p:blipFill>
            <p:spPr>
              <a:xfrm>
                <a:off x="5962135" y="4174266"/>
                <a:ext cx="610115" cy="563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6" name="墨迹 65"/>
              <p14:cNvContentPartPr/>
              <p14:nvPr/>
            </p14:nvContentPartPr>
            <p14:xfrm>
              <a:off x="6437097" y="4691706"/>
              <a:ext cx="9654" cy="3861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5"/>
            </p:blipFill>
            <p:spPr>
              <a:xfrm>
                <a:off x="6437097" y="4691706"/>
                <a:ext cx="9654" cy="3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7" name="墨迹 66"/>
              <p14:cNvContentPartPr/>
              <p14:nvPr/>
            </p14:nvContentPartPr>
            <p14:xfrm>
              <a:off x="5575986" y="3757226"/>
              <a:ext cx="23169" cy="162182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5"/>
            </p:blipFill>
            <p:spPr>
              <a:xfrm>
                <a:off x="5575986" y="3757226"/>
                <a:ext cx="23169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8" name="墨迹 67"/>
              <p14:cNvContentPartPr/>
              <p14:nvPr/>
            </p14:nvContentPartPr>
            <p14:xfrm>
              <a:off x="5579847" y="3737918"/>
              <a:ext cx="27031" cy="18149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5"/>
            </p:blipFill>
            <p:spPr>
              <a:xfrm>
                <a:off x="5579847" y="3737918"/>
                <a:ext cx="27031" cy="18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9" name="墨迹 68"/>
              <p14:cNvContentPartPr/>
              <p14:nvPr/>
            </p14:nvContentPartPr>
            <p14:xfrm>
              <a:off x="5680246" y="3811287"/>
              <a:ext cx="171837" cy="11584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5"/>
            </p:blipFill>
            <p:spPr>
              <a:xfrm>
                <a:off x="5680246" y="3811287"/>
                <a:ext cx="171837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70" name="墨迹 69"/>
              <p14:cNvContentPartPr/>
              <p14:nvPr/>
            </p14:nvContentPartPr>
            <p14:xfrm>
              <a:off x="5830844" y="3764949"/>
              <a:ext cx="57922" cy="7723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5"/>
            </p:blipFill>
            <p:spPr>
              <a:xfrm>
                <a:off x="5830844" y="3764949"/>
                <a:ext cx="57922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1" name="墨迹 70"/>
              <p14:cNvContentPartPr/>
              <p14:nvPr/>
            </p14:nvContentPartPr>
            <p14:xfrm>
              <a:off x="5811537" y="3745641"/>
              <a:ext cx="84953" cy="135152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5"/>
            </p:blipFill>
            <p:spPr>
              <a:xfrm>
                <a:off x="5811537" y="3745641"/>
                <a:ext cx="84953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2" name="墨迹 71"/>
              <p14:cNvContentPartPr/>
              <p14:nvPr/>
            </p14:nvContentPartPr>
            <p14:xfrm>
              <a:off x="4135652" y="4857750"/>
              <a:ext cx="104260" cy="200797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5"/>
            </p:blipFill>
            <p:spPr>
              <a:xfrm>
                <a:off x="4135652" y="4857750"/>
                <a:ext cx="104260" cy="200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3" name="墨迹 72"/>
              <p14:cNvContentPartPr/>
              <p14:nvPr/>
            </p14:nvContentPartPr>
            <p14:xfrm>
              <a:off x="4282388" y="4861611"/>
              <a:ext cx="30892" cy="189213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5"/>
            </p:blipFill>
            <p:spPr>
              <a:xfrm>
                <a:off x="4282388" y="4861611"/>
                <a:ext cx="30892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4" name="墨迹 73"/>
              <p14:cNvContentPartPr/>
              <p14:nvPr/>
            </p14:nvContentPartPr>
            <p14:xfrm>
              <a:off x="4290111" y="4846165"/>
              <a:ext cx="129360" cy="185352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5"/>
            </p:blipFill>
            <p:spPr>
              <a:xfrm>
                <a:off x="4290111" y="4846165"/>
                <a:ext cx="129360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5" name="墨迹 74"/>
              <p14:cNvContentPartPr/>
              <p14:nvPr/>
            </p14:nvContentPartPr>
            <p14:xfrm>
              <a:off x="4618337" y="4958148"/>
              <a:ext cx="262582" cy="7723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5"/>
            </p:blipFill>
            <p:spPr>
              <a:xfrm>
                <a:off x="4618337" y="4958148"/>
                <a:ext cx="262582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6" name="墨迹 75"/>
              <p14:cNvContentPartPr/>
              <p14:nvPr/>
            </p14:nvContentPartPr>
            <p14:xfrm>
              <a:off x="4822996" y="4904087"/>
              <a:ext cx="69507" cy="13129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"/>
            </p:blipFill>
            <p:spPr>
              <a:xfrm>
                <a:off x="4822996" y="4904087"/>
                <a:ext cx="69507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7" name="墨迹 76"/>
              <p14:cNvContentPartPr/>
              <p14:nvPr/>
            </p14:nvContentPartPr>
            <p14:xfrm>
              <a:off x="5000625" y="4900226"/>
              <a:ext cx="142875" cy="32822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"/>
            </p:blipFill>
            <p:spPr>
              <a:xfrm>
                <a:off x="5000625" y="4900226"/>
                <a:ext cx="142875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8" name="墨迹 77"/>
              <p14:cNvContentPartPr/>
              <p14:nvPr/>
            </p14:nvContentPartPr>
            <p14:xfrm>
              <a:off x="4969733" y="4950425"/>
              <a:ext cx="123567" cy="150598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"/>
            </p:blipFill>
            <p:spPr>
              <a:xfrm>
                <a:off x="4969733" y="4950425"/>
                <a:ext cx="123567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9" name="墨迹 78"/>
              <p14:cNvContentPartPr/>
              <p14:nvPr/>
            </p14:nvContentPartPr>
            <p14:xfrm>
              <a:off x="5205283" y="4834581"/>
              <a:ext cx="28961" cy="262581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"/>
            </p:blipFill>
            <p:spPr>
              <a:xfrm>
                <a:off x="5205283" y="4834581"/>
                <a:ext cx="28961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80" name="墨迹 79"/>
              <p14:cNvContentPartPr/>
              <p14:nvPr/>
            </p14:nvContentPartPr>
            <p14:xfrm>
              <a:off x="5228452" y="4946564"/>
              <a:ext cx="81092" cy="94606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"/>
            </p:blipFill>
            <p:spPr>
              <a:xfrm>
                <a:off x="5228452" y="4946564"/>
                <a:ext cx="81092" cy="94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81" name="墨迹 80"/>
              <p14:cNvContentPartPr/>
              <p14:nvPr/>
            </p14:nvContentPartPr>
            <p14:xfrm>
              <a:off x="5147361" y="3703165"/>
              <a:ext cx="90745" cy="127429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"/>
            </p:blipFill>
            <p:spPr>
              <a:xfrm>
                <a:off x="5147361" y="3703165"/>
                <a:ext cx="90745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82" name="墨迹 81"/>
              <p14:cNvContentPartPr/>
              <p14:nvPr/>
            </p14:nvContentPartPr>
            <p14:xfrm>
              <a:off x="5282513" y="3656827"/>
              <a:ext cx="67576" cy="162182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"/>
            </p:blipFill>
            <p:spPr>
              <a:xfrm>
                <a:off x="5282513" y="3656827"/>
                <a:ext cx="67576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83" name="墨迹 82"/>
              <p14:cNvContentPartPr/>
              <p14:nvPr/>
            </p14:nvContentPartPr>
            <p14:xfrm>
              <a:off x="5398358" y="3668412"/>
              <a:ext cx="11584" cy="175697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"/>
            </p:blipFill>
            <p:spPr>
              <a:xfrm>
                <a:off x="5398358" y="3668412"/>
                <a:ext cx="11584" cy="175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4" name="墨迹 83"/>
              <p14:cNvContentPartPr/>
              <p14:nvPr/>
            </p14:nvContentPartPr>
            <p14:xfrm>
              <a:off x="5417665" y="3726334"/>
              <a:ext cx="55992" cy="7916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"/>
            </p:blipFill>
            <p:spPr>
              <a:xfrm>
                <a:off x="5417665" y="3726334"/>
                <a:ext cx="55992" cy="79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5" name="墨迹 84"/>
              <p14:cNvContentPartPr/>
              <p14:nvPr/>
            </p14:nvContentPartPr>
            <p14:xfrm>
              <a:off x="5753614" y="3720542"/>
              <a:ext cx="140944" cy="4054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"/>
            </p:blipFill>
            <p:spPr>
              <a:xfrm>
                <a:off x="5753614" y="3720542"/>
                <a:ext cx="140944" cy="40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6" name="墨迹 85"/>
              <p14:cNvContentPartPr/>
              <p14:nvPr/>
            </p14:nvContentPartPr>
            <p14:xfrm>
              <a:off x="5780644" y="3695442"/>
              <a:ext cx="25100" cy="158321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"/>
            </p:blipFill>
            <p:spPr>
              <a:xfrm>
                <a:off x="5780644" y="3695442"/>
                <a:ext cx="25100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7" name="墨迹 86"/>
              <p14:cNvContentPartPr/>
              <p14:nvPr/>
            </p14:nvContentPartPr>
            <p14:xfrm>
              <a:off x="5848221" y="3668412"/>
              <a:ext cx="5792" cy="175697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5"/>
            </p:blipFill>
            <p:spPr>
              <a:xfrm>
                <a:off x="5848221" y="3668412"/>
                <a:ext cx="5792" cy="175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8" name="墨迹 87"/>
              <p14:cNvContentPartPr/>
              <p14:nvPr/>
            </p14:nvContentPartPr>
            <p14:xfrm>
              <a:off x="5726584" y="3807425"/>
              <a:ext cx="152529" cy="23169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5"/>
            </p:blipFill>
            <p:spPr>
              <a:xfrm>
                <a:off x="5726584" y="3807425"/>
                <a:ext cx="15252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9" name="墨迹 88"/>
              <p14:cNvContentPartPr/>
              <p14:nvPr/>
            </p14:nvContentPartPr>
            <p14:xfrm>
              <a:off x="5699554" y="3842179"/>
              <a:ext cx="179559" cy="88814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5"/>
            </p:blipFill>
            <p:spPr>
              <a:xfrm>
                <a:off x="5699554" y="3842179"/>
                <a:ext cx="179559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90" name="墨迹 89"/>
              <p14:cNvContentPartPr/>
              <p14:nvPr/>
            </p14:nvContentPartPr>
            <p14:xfrm>
              <a:off x="5904212" y="3703165"/>
              <a:ext cx="88815" cy="281889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5"/>
            </p:blipFill>
            <p:spPr>
              <a:xfrm>
                <a:off x="5904212" y="3703165"/>
                <a:ext cx="88815" cy="281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91" name="墨迹 90"/>
              <p14:cNvContentPartPr/>
              <p14:nvPr/>
            </p14:nvContentPartPr>
            <p14:xfrm>
              <a:off x="5927381" y="3807425"/>
              <a:ext cx="73369" cy="7723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5"/>
            </p:blipFill>
            <p:spPr>
              <a:xfrm>
                <a:off x="5927381" y="3807425"/>
                <a:ext cx="73369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92" name="墨迹 91"/>
              <p14:cNvContentPartPr/>
              <p14:nvPr/>
            </p14:nvContentPartPr>
            <p14:xfrm>
              <a:off x="6091494" y="3691581"/>
              <a:ext cx="1931" cy="30891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5"/>
            </p:blipFill>
            <p:spPr>
              <a:xfrm>
                <a:off x="6091494" y="3691581"/>
                <a:ext cx="1931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93" name="墨迹 92"/>
              <p14:cNvContentPartPr/>
              <p14:nvPr/>
            </p14:nvContentPartPr>
            <p14:xfrm>
              <a:off x="6070256" y="3803564"/>
              <a:ext cx="17377" cy="108121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5"/>
            </p:blipFill>
            <p:spPr>
              <a:xfrm>
                <a:off x="6070256" y="3803564"/>
                <a:ext cx="17377" cy="108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4" name="墨迹 93"/>
              <p14:cNvContentPartPr/>
              <p14:nvPr/>
            </p14:nvContentPartPr>
            <p14:xfrm>
              <a:off x="6174516" y="3683858"/>
              <a:ext cx="81092" cy="289611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5"/>
            </p:blipFill>
            <p:spPr>
              <a:xfrm>
                <a:off x="6174516" y="3683858"/>
                <a:ext cx="81092" cy="28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5" name="墨迹 94"/>
              <p14:cNvContentPartPr/>
              <p14:nvPr/>
            </p14:nvContentPartPr>
            <p14:xfrm>
              <a:off x="6116594" y="3757226"/>
              <a:ext cx="88815" cy="131291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5"/>
            </p:blipFill>
            <p:spPr>
              <a:xfrm>
                <a:off x="6116594" y="3757226"/>
                <a:ext cx="88815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6" name="墨迹 95"/>
              <p14:cNvContentPartPr/>
              <p14:nvPr/>
            </p14:nvContentPartPr>
            <p14:xfrm>
              <a:off x="6139763" y="3826733"/>
              <a:ext cx="75299" cy="19307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5"/>
            </p:blipFill>
            <p:spPr>
              <a:xfrm>
                <a:off x="6139763" y="3826733"/>
                <a:ext cx="75299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7" name="墨迹 96"/>
              <p14:cNvContentPartPr/>
              <p14:nvPr/>
            </p14:nvContentPartPr>
            <p14:xfrm>
              <a:off x="5541233" y="3950300"/>
              <a:ext cx="71437" cy="7723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5"/>
            </p:blipFill>
            <p:spPr>
              <a:xfrm>
                <a:off x="5541233" y="3950300"/>
                <a:ext cx="71437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8" name="墨迹 97"/>
              <p14:cNvContentPartPr/>
              <p14:nvPr/>
            </p14:nvContentPartPr>
            <p14:xfrm>
              <a:off x="5510341" y="3981192"/>
              <a:ext cx="98468" cy="1158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5"/>
            </p:blipFill>
            <p:spPr>
              <a:xfrm>
                <a:off x="5510341" y="3981192"/>
                <a:ext cx="98468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9" name="墨迹 98"/>
              <p14:cNvContentPartPr/>
              <p14:nvPr/>
            </p14:nvContentPartPr>
            <p14:xfrm>
              <a:off x="5421527" y="3892378"/>
              <a:ext cx="48268" cy="11584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5"/>
            </p:blipFill>
            <p:spPr>
              <a:xfrm>
                <a:off x="5421527" y="3892378"/>
                <a:ext cx="48268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00" name="墨迹 99"/>
              <p14:cNvContentPartPr/>
              <p14:nvPr/>
            </p14:nvContentPartPr>
            <p14:xfrm>
              <a:off x="5375189" y="3942577"/>
              <a:ext cx="61783" cy="1158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5"/>
            </p:blipFill>
            <p:spPr>
              <a:xfrm>
                <a:off x="5375189" y="3942577"/>
                <a:ext cx="61783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01" name="墨迹 100"/>
              <p14:cNvContentPartPr/>
              <p14:nvPr/>
            </p14:nvContentPartPr>
            <p14:xfrm>
              <a:off x="8244273" y="4336449"/>
              <a:ext cx="642938" cy="34753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5"/>
            </p:blipFill>
            <p:spPr>
              <a:xfrm>
                <a:off x="8244273" y="4336449"/>
                <a:ext cx="642938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02" name="墨迹 101"/>
              <p14:cNvContentPartPr/>
              <p14:nvPr/>
            </p14:nvContentPartPr>
            <p14:xfrm>
              <a:off x="6691956" y="4622199"/>
              <a:ext cx="870765" cy="54061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5"/>
            </p:blipFill>
            <p:spPr>
              <a:xfrm>
                <a:off x="6691956" y="4622199"/>
                <a:ext cx="870765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3" name="墨迹 102"/>
              <p14:cNvContentPartPr/>
              <p14:nvPr/>
            </p14:nvContentPartPr>
            <p14:xfrm>
              <a:off x="6610864" y="4645368"/>
              <a:ext cx="285750" cy="353326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5"/>
            </p:blipFill>
            <p:spPr>
              <a:xfrm>
                <a:off x="6610864" y="4645368"/>
                <a:ext cx="285750" cy="353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4" name="墨迹 103"/>
              <p14:cNvContentPartPr/>
              <p14:nvPr/>
            </p14:nvContentPartPr>
            <p14:xfrm>
              <a:off x="8649730" y="4363479"/>
              <a:ext cx="343672" cy="308919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5"/>
            </p:blipFill>
            <p:spPr>
              <a:xfrm>
                <a:off x="8649730" y="4363479"/>
                <a:ext cx="343672" cy="308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5" name="墨迹 104"/>
              <p14:cNvContentPartPr/>
              <p14:nvPr/>
            </p14:nvContentPartPr>
            <p14:xfrm>
              <a:off x="7526037" y="4906018"/>
              <a:ext cx="625560" cy="251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5"/>
            </p:blipFill>
            <p:spPr>
              <a:xfrm>
                <a:off x="7526037" y="4906018"/>
                <a:ext cx="625560" cy="25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触发器逻辑功能及描述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触发器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92" y="933793"/>
            <a:ext cx="2648021" cy="152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57432"/>
            <a:ext cx="1896020" cy="349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35" y="3075806"/>
            <a:ext cx="583264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33" y="1170214"/>
            <a:ext cx="4253511" cy="187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5158350" y="3453273"/>
              <a:ext cx="1126712" cy="5365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5158350" y="3453273"/>
                <a:ext cx="1126712" cy="536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29223" y="3533760"/>
              <a:ext cx="448386" cy="459926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429223" y="3533760"/>
                <a:ext cx="448386" cy="459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440720" y="3913199"/>
              <a:ext cx="973419" cy="48292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440720" y="3913199"/>
                <a:ext cx="973419" cy="48292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3302"/>
            <a:ext cx="3942205" cy="171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 </a:t>
            </a:r>
            <a:r>
              <a:rPr lang="zh-CN" altLang="en-US" dirty="0"/>
              <a:t>触发器逻辑功能及描述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FF0000"/>
                </a:solidFill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</a:rPr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28" y="735546"/>
            <a:ext cx="1728192" cy="64807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6" y="1275606"/>
            <a:ext cx="1543050" cy="3706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63813" y="889000"/>
          <a:ext cx="4378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889000"/>
                        <a:ext cx="4378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411760" y="1597005"/>
          <a:ext cx="197110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图片 33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97005"/>
                        <a:ext cx="197110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3"/>
          <p:cNvGraphicFramePr>
            <a:graphicFrameLocks noChangeAspect="1"/>
          </p:cNvGraphicFramePr>
          <p:nvPr/>
        </p:nvGraphicFramePr>
        <p:xfrm>
          <a:off x="2339752" y="2483088"/>
          <a:ext cx="9350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图片 33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83088"/>
                        <a:ext cx="93503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35" descr="24页ppt图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20592"/>
            <a:ext cx="3024187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6" descr="24页ppt图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85" y="3144404"/>
            <a:ext cx="2808288" cy="16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4437867" y="778040"/>
              <a:ext cx="2697978" cy="70521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4437867" y="778040"/>
                <a:ext cx="2697978" cy="70521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 </a:t>
            </a:r>
            <a:r>
              <a:rPr lang="zh-CN" altLang="en-US" dirty="0"/>
              <a:t>触发器逻辑功能及描述</a:t>
            </a:r>
            <a:r>
              <a:rPr lang="en-US" altLang="zh-CN" dirty="0" smtClean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定义：凡在时钟信号作用下，具有如下功能的触发器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5646"/>
            <a:ext cx="1728192" cy="28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41"/>
          <p:cNvGraphicFramePr>
            <a:graphicFrameLocks noChangeAspect="1"/>
          </p:cNvGraphicFramePr>
          <p:nvPr/>
        </p:nvGraphicFramePr>
        <p:xfrm>
          <a:off x="2849488" y="1448991"/>
          <a:ext cx="4308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0" name="图片 34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488" y="1448991"/>
                        <a:ext cx="43084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2"/>
          <p:cNvGraphicFramePr>
            <a:graphicFrameLocks noChangeAspect="1"/>
          </p:cNvGraphicFramePr>
          <p:nvPr/>
        </p:nvGraphicFramePr>
        <p:xfrm>
          <a:off x="2771701" y="2128441"/>
          <a:ext cx="24987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0" name="图片 34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01" y="2128441"/>
                        <a:ext cx="24987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3"/>
          <p:cNvGraphicFramePr>
            <a:graphicFrameLocks noChangeAspect="1"/>
          </p:cNvGraphicFramePr>
          <p:nvPr/>
        </p:nvGraphicFramePr>
        <p:xfrm>
          <a:off x="6561063" y="2136378"/>
          <a:ext cx="1209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图片 34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063" y="2136378"/>
                        <a:ext cx="12096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5" descr="5-6-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9782"/>
            <a:ext cx="5857255" cy="14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1475656" y="2859782"/>
            <a:ext cx="2160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7227822" y="1674895"/>
              <a:ext cx="137965" cy="30661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7227822" y="1674895"/>
                <a:ext cx="137965" cy="30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7239319" y="1774545"/>
              <a:ext cx="132216" cy="1533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7239319" y="1774545"/>
                <a:ext cx="132216" cy="15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7499919" y="1579077"/>
              <a:ext cx="141797" cy="766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7499919" y="1579077"/>
                <a:ext cx="141797" cy="7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7561237" y="1586742"/>
              <a:ext cx="11497" cy="27212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0"/>
            </p:blipFill>
            <p:spPr>
              <a:xfrm>
                <a:off x="7561237" y="1586742"/>
                <a:ext cx="11497" cy="2721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7741358" y="1567579"/>
              <a:ext cx="191617" cy="25679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0"/>
            </p:blipFill>
            <p:spPr>
              <a:xfrm>
                <a:off x="7741358" y="1567579"/>
                <a:ext cx="191617" cy="256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7833334" y="1621237"/>
              <a:ext cx="15329" cy="19930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0"/>
            </p:blipFill>
            <p:spPr>
              <a:xfrm>
                <a:off x="7833334" y="1621237"/>
                <a:ext cx="15329" cy="1993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8047946" y="1525419"/>
              <a:ext cx="176288" cy="28362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0"/>
            </p:blipFill>
            <p:spPr>
              <a:xfrm>
                <a:off x="8047946" y="1525419"/>
                <a:ext cx="176288" cy="2836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8139922" y="1674895"/>
              <a:ext cx="124552" cy="1341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0"/>
            </p:blipFill>
            <p:spPr>
              <a:xfrm>
                <a:off x="8139922" y="1674895"/>
                <a:ext cx="124552" cy="1341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 </a:t>
            </a:r>
            <a:r>
              <a:rPr lang="zh-CN" altLang="en-US" dirty="0"/>
              <a:t>触发器逻辑功能及描述</a:t>
            </a:r>
            <a:r>
              <a:rPr lang="en-US" altLang="zh-CN" dirty="0" smtClean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定义：凡在时钟信号作用下，具有如下功能的触发器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670"/>
            <a:ext cx="1371600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31"/>
          <p:cNvGraphicFramePr>
            <a:graphicFrameLocks noChangeAspect="1"/>
          </p:cNvGraphicFramePr>
          <p:nvPr/>
        </p:nvGraphicFramePr>
        <p:xfrm>
          <a:off x="2428875" y="1679575"/>
          <a:ext cx="3279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0" name="图片 35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679575"/>
                        <a:ext cx="32797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/>
        </p:nvGraphicFramePr>
        <p:xfrm>
          <a:off x="2333625" y="2239963"/>
          <a:ext cx="2582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0" name="图片 35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239963"/>
                        <a:ext cx="25828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18" y="1972952"/>
            <a:ext cx="3095041" cy="108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34"/>
          <p:cNvGraphicFramePr>
            <a:graphicFrameLocks noChangeAspect="1"/>
          </p:cNvGraphicFramePr>
          <p:nvPr/>
        </p:nvGraphicFramePr>
        <p:xfrm>
          <a:off x="1907704" y="3054809"/>
          <a:ext cx="12096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图片 35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54809"/>
                        <a:ext cx="12096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5"/>
          <p:cNvGraphicFramePr>
            <a:graphicFrameLocks noChangeAspect="1"/>
          </p:cNvGraphicFramePr>
          <p:nvPr/>
        </p:nvGraphicFramePr>
        <p:xfrm>
          <a:off x="2987824" y="2974097"/>
          <a:ext cx="2374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Photo Editor 照片" r:id="rId9" imgW="454025" imgH="266700" progId="MSPhotoEd.3">
                  <p:embed/>
                </p:oleObj>
              </mc:Choice>
              <mc:Fallback>
                <p:oleObj name="Photo Editor 照片" r:id="rId9" imgW="454025" imgH="266700" progId="MSPhotoEd.3">
                  <p:embed/>
                  <p:pic>
                    <p:nvPicPr>
                      <p:cNvPr id="0" name="图片 35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974097"/>
                        <a:ext cx="23749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801290"/>
            <a:ext cx="8466137" cy="3324225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zh-CN" altLang="en-US" dirty="0"/>
              <a:t>逻辑功能：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是      与输入及       在</a:t>
            </a:r>
            <a:r>
              <a:rPr lang="en-US" altLang="zh-CN" dirty="0"/>
              <a:t>CLK</a:t>
            </a:r>
            <a:r>
              <a:rPr lang="zh-CN" altLang="en-US" dirty="0"/>
              <a:t>作用后稳态之间的关系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RS, JK, D, T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                                    </a:t>
            </a: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电路结构形式：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具有不同的动作特点（转换状态的动态过程）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（同步，主从，边沿）</a:t>
            </a:r>
            <a:endParaRPr lang="zh-CN" altLang="en-US" dirty="0"/>
          </a:p>
        </p:txBody>
      </p:sp>
      <p:graphicFrame>
        <p:nvGraphicFramePr>
          <p:cNvPr id="362499" name="Object 3"/>
          <p:cNvGraphicFramePr>
            <a:graphicFrameLocks noChangeAspect="1"/>
          </p:cNvGraphicFramePr>
          <p:nvPr/>
        </p:nvGraphicFramePr>
        <p:xfrm>
          <a:off x="591818" y="1131590"/>
          <a:ext cx="406400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图片 37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18" y="1131590"/>
                        <a:ext cx="406400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1623537" y="1203598"/>
          <a:ext cx="214313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图片 37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537" y="1203598"/>
                        <a:ext cx="214313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AutoShape 5"/>
          <p:cNvSpPr>
            <a:spLocks noChangeArrowheads="1"/>
          </p:cNvSpPr>
          <p:nvPr/>
        </p:nvSpPr>
        <p:spPr bwMode="auto">
          <a:xfrm rot="16200000">
            <a:off x="1497332" y="2085032"/>
            <a:ext cx="971550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02" name="AutoShape 6"/>
          <p:cNvSpPr>
            <a:spLocks noChangeArrowheads="1"/>
          </p:cNvSpPr>
          <p:nvPr/>
        </p:nvSpPr>
        <p:spPr bwMode="auto">
          <a:xfrm rot="5400000">
            <a:off x="738187" y="2210991"/>
            <a:ext cx="971550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579296" cy="475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5.6 </a:t>
            </a:r>
            <a:r>
              <a:rPr lang="zh-CN" altLang="en-US" dirty="0"/>
              <a:t>触发器逻辑</a:t>
            </a:r>
            <a:r>
              <a:rPr lang="zh-CN" altLang="en-US" dirty="0" smtClean="0"/>
              <a:t>功能与电路结构、触发方式的关系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220072" y="3435846"/>
            <a:ext cx="28803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电路结构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067944" y="1600843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触发方式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9573" y="1563638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逻辑功能</a:t>
            </a:r>
            <a:endParaRPr lang="zh-CN" altLang="en-US" dirty="0"/>
          </a:p>
        </p:txBody>
      </p:sp>
      <p:sp>
        <p:nvSpPr>
          <p:cNvPr id="4" name="左右箭头 3"/>
          <p:cNvSpPr/>
          <p:nvPr/>
        </p:nvSpPr>
        <p:spPr>
          <a:xfrm rot="3179861">
            <a:off x="4571707" y="2987249"/>
            <a:ext cx="1154151" cy="318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 rot="7569690">
            <a:off x="7022651" y="2924218"/>
            <a:ext cx="1154151" cy="318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3851920" y="3075806"/>
            <a:ext cx="1224136" cy="56749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1V1</a:t>
            </a:r>
            <a:endParaRPr lang="zh-CN" altLang="en-US" dirty="0"/>
          </a:p>
        </p:txBody>
      </p:sp>
      <p:sp>
        <p:nvSpPr>
          <p:cNvPr id="14" name="爆炸形 1 13"/>
          <p:cNvSpPr/>
          <p:nvPr/>
        </p:nvSpPr>
        <p:spPr>
          <a:xfrm>
            <a:off x="7380312" y="3075805"/>
            <a:ext cx="1505752" cy="56749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1" grpId="0" animBg="1"/>
      <p:bldP spid="36250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触发器间转化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4017"/>
            <a:ext cx="2808312" cy="10616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JK</a:t>
            </a:r>
            <a:r>
              <a:rPr lang="zh-CN" altLang="en-US" dirty="0"/>
              <a:t>、</a:t>
            </a:r>
            <a:r>
              <a:rPr lang="en-US" altLang="zh-CN" dirty="0"/>
              <a:t>D </a:t>
            </a:r>
            <a:r>
              <a:rPr lang="zh-CN" altLang="en-US" dirty="0"/>
              <a:t>触发器转化为 </a:t>
            </a:r>
            <a:r>
              <a:rPr lang="en-US" altLang="zh-CN" dirty="0"/>
              <a:t>T</a:t>
            </a:r>
            <a:r>
              <a:rPr lang="en-US" altLang="zh-CN" dirty="0">
                <a:solidFill>
                  <a:srgbClr val="FF0000"/>
                </a:solidFill>
              </a:rPr>
              <a:t>′</a:t>
            </a:r>
            <a:r>
              <a:rPr lang="zh-CN" altLang="en-US" dirty="0"/>
              <a:t>触发器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536" y="2028076"/>
          <a:ext cx="20335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Visio" r:id="rId1" imgW="0" imgH="0" progId="Visio.Drawing.6">
                  <p:embed/>
                </p:oleObj>
              </mc:Choice>
              <mc:Fallback>
                <p:oleObj name="Visio" r:id="rId1" imgW="0" imgH="0" progId="Visio.Drawing.6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028076"/>
                        <a:ext cx="203358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91830"/>
            <a:ext cx="2076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347864" y="1018932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JK </a:t>
            </a:r>
            <a:r>
              <a:rPr lang="zh-CN" altLang="en-US" dirty="0"/>
              <a:t>转换成 </a:t>
            </a:r>
            <a:r>
              <a:rPr lang="en-US" altLang="zh-CN" dirty="0"/>
              <a:t>D </a:t>
            </a:r>
            <a:endParaRPr lang="zh-CN" altLang="en-US" dirty="0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92" y="1417598"/>
            <a:ext cx="1581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6" y="1995686"/>
            <a:ext cx="2168071" cy="101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56176" y="101893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D </a:t>
            </a:r>
            <a:r>
              <a:rPr lang="zh-CN" altLang="en-US" dirty="0"/>
              <a:t>触发器转换为 </a:t>
            </a:r>
            <a:r>
              <a:rPr lang="en-US" altLang="zh-CN" dirty="0"/>
              <a:t>T </a:t>
            </a:r>
            <a:endParaRPr lang="en-US" altLang="zh-CN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37254" y="1524198"/>
          <a:ext cx="1885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254" y="1524198"/>
                        <a:ext cx="1885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17" y="2787774"/>
            <a:ext cx="3536755" cy="167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67638" y="1355381"/>
              <a:ext cx="306988" cy="2703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567638" y="1355381"/>
                <a:ext cx="306988" cy="27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25162" y="1355381"/>
              <a:ext cx="326295" cy="386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525162" y="1355381"/>
                <a:ext cx="326295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40608" y="1368896"/>
              <a:ext cx="320503" cy="25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540608" y="1368896"/>
                <a:ext cx="320503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2255108" y="745266"/>
              <a:ext cx="189212" cy="34753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2255108" y="745266"/>
                <a:ext cx="189212" cy="347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2332337" y="922895"/>
              <a:ext cx="162183" cy="17376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0"/>
            </p:blipFill>
            <p:spPr>
              <a:xfrm>
                <a:off x="2332337" y="922895"/>
                <a:ext cx="162183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2506104" y="687344"/>
              <a:ext cx="106191" cy="15252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0"/>
            </p:blipFill>
            <p:spPr>
              <a:xfrm>
                <a:off x="2506104" y="687344"/>
                <a:ext cx="106191" cy="1525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2490658" y="695067"/>
              <a:ext cx="185352" cy="13129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0"/>
            </p:blipFill>
            <p:spPr>
              <a:xfrm>
                <a:off x="2490658" y="695067"/>
                <a:ext cx="185352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2706902" y="930618"/>
              <a:ext cx="34753" cy="7723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0"/>
            </p:blipFill>
            <p:spPr>
              <a:xfrm>
                <a:off x="2706902" y="930618"/>
                <a:ext cx="34753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2676009" y="994332"/>
              <a:ext cx="102330" cy="2123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0"/>
            </p:blipFill>
            <p:spPr>
              <a:xfrm>
                <a:off x="2676009" y="994332"/>
                <a:ext cx="102330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2907699" y="837942"/>
              <a:ext cx="166044" cy="270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0"/>
            </p:blipFill>
            <p:spPr>
              <a:xfrm>
                <a:off x="2907699" y="837942"/>
                <a:ext cx="166044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2928937" y="861111"/>
              <a:ext cx="125498" cy="2741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0"/>
            </p:blipFill>
            <p:spPr>
              <a:xfrm>
                <a:off x="2928937" y="861111"/>
                <a:ext cx="125498" cy="27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3201172" y="752989"/>
              <a:ext cx="158321" cy="293473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10"/>
            </p:blipFill>
            <p:spPr>
              <a:xfrm>
                <a:off x="3201172" y="752989"/>
                <a:ext cx="158321" cy="293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3301570" y="872695"/>
              <a:ext cx="106191" cy="15059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10"/>
            </p:blipFill>
            <p:spPr>
              <a:xfrm>
                <a:off x="3301570" y="872695"/>
                <a:ext cx="106191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3502368" y="903587"/>
              <a:ext cx="111983" cy="772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10"/>
            </p:blipFill>
            <p:spPr>
              <a:xfrm>
                <a:off x="3502368" y="903587"/>
                <a:ext cx="111983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3548706" y="841804"/>
              <a:ext cx="48268" cy="18148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0"/>
            </p:blipFill>
            <p:spPr>
              <a:xfrm>
                <a:off x="3548706" y="841804"/>
                <a:ext cx="48268" cy="181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3707027" y="737543"/>
              <a:ext cx="63714" cy="29733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0"/>
            </p:blipFill>
            <p:spPr>
              <a:xfrm>
                <a:off x="3707027" y="737543"/>
                <a:ext cx="63714" cy="29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3741780" y="845665"/>
              <a:ext cx="171836" cy="100399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0"/>
            </p:blipFill>
            <p:spPr>
              <a:xfrm>
                <a:off x="3741780" y="845665"/>
                <a:ext cx="171836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3446376" y="563777"/>
              <a:ext cx="5792" cy="166043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10"/>
            </p:blipFill>
            <p:spPr>
              <a:xfrm>
                <a:off x="3446376" y="563777"/>
                <a:ext cx="5792" cy="166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3969608" y="629422"/>
              <a:ext cx="173767" cy="374564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10"/>
            </p:blipFill>
            <p:spPr>
              <a:xfrm>
                <a:off x="3969608" y="629422"/>
                <a:ext cx="173767" cy="374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4081591" y="818635"/>
              <a:ext cx="131290" cy="13515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10"/>
            </p:blipFill>
            <p:spPr>
              <a:xfrm>
                <a:off x="4081591" y="818635"/>
                <a:ext cx="131290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3905893" y="575361"/>
              <a:ext cx="21238" cy="11198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10"/>
            </p:blipFill>
            <p:spPr>
              <a:xfrm>
                <a:off x="3905893" y="575361"/>
                <a:ext cx="21238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6313530" y="154459"/>
              <a:ext cx="144806" cy="23168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10"/>
            </p:blipFill>
            <p:spPr>
              <a:xfrm>
                <a:off x="6313530" y="154459"/>
                <a:ext cx="144806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6487297" y="104260"/>
              <a:ext cx="55991" cy="100398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10"/>
            </p:blipFill>
            <p:spPr>
              <a:xfrm>
                <a:off x="6487297" y="104260"/>
                <a:ext cx="55991" cy="100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6634033" y="250996"/>
              <a:ext cx="81092" cy="386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10"/>
            </p:blipFill>
            <p:spPr>
              <a:xfrm>
                <a:off x="6634033" y="250996"/>
                <a:ext cx="81092" cy="3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6614726" y="322434"/>
              <a:ext cx="135152" cy="2123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10"/>
            </p:blipFill>
            <p:spPr>
              <a:xfrm>
                <a:off x="6614726" y="322434"/>
                <a:ext cx="135152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6865722" y="123567"/>
              <a:ext cx="156391" cy="22010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10"/>
            </p:blipFill>
            <p:spPr>
              <a:xfrm>
                <a:off x="6865722" y="123567"/>
                <a:ext cx="156391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6259469" y="590807"/>
              <a:ext cx="119706" cy="227828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10"/>
            </p:blipFill>
            <p:spPr>
              <a:xfrm>
                <a:off x="6259469" y="590807"/>
                <a:ext cx="119706" cy="227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6340560" y="691206"/>
              <a:ext cx="79161" cy="12742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10"/>
            </p:blipFill>
            <p:spPr>
              <a:xfrm>
                <a:off x="6340560" y="691206"/>
                <a:ext cx="79161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6425513" y="525162"/>
              <a:ext cx="65645" cy="1042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0"/>
            </p:blipFill>
            <p:spPr>
              <a:xfrm>
                <a:off x="6425513" y="525162"/>
                <a:ext cx="65645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6518189" y="573430"/>
              <a:ext cx="63714" cy="1351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0"/>
            </p:blipFill>
            <p:spPr>
              <a:xfrm>
                <a:off x="6518189" y="573430"/>
                <a:ext cx="63714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6568388" y="513577"/>
              <a:ext cx="360" cy="11584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10"/>
            </p:blipFill>
            <p:spPr>
              <a:xfrm>
                <a:off x="6568388" y="513577"/>
                <a:ext cx="36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6645618" y="509716"/>
              <a:ext cx="13515" cy="1428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10"/>
            </p:blipFill>
            <p:spPr>
              <a:xfrm>
                <a:off x="6645618" y="509716"/>
                <a:ext cx="135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6800077" y="637145"/>
              <a:ext cx="42477" cy="5792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10"/>
            </p:blipFill>
            <p:spPr>
              <a:xfrm>
                <a:off x="6800077" y="637145"/>
                <a:ext cx="42477" cy="5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6753739" y="725959"/>
              <a:ext cx="119706" cy="11584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10"/>
            </p:blipFill>
            <p:spPr>
              <a:xfrm>
                <a:off x="6753739" y="725959"/>
                <a:ext cx="11970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6950675" y="501993"/>
              <a:ext cx="127430" cy="26258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0"/>
            </p:blipFill>
            <p:spPr>
              <a:xfrm>
                <a:off x="6950675" y="501993"/>
                <a:ext cx="127430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7012459" y="613976"/>
              <a:ext cx="108122" cy="158321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0"/>
            </p:blipFill>
            <p:spPr>
              <a:xfrm>
                <a:off x="7012459" y="613976"/>
                <a:ext cx="108122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7124442" y="401594"/>
              <a:ext cx="98468" cy="150598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10"/>
            </p:blipFill>
            <p:spPr>
              <a:xfrm>
                <a:off x="7124442" y="401594"/>
                <a:ext cx="98468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7143750" y="424763"/>
              <a:ext cx="88814" cy="133221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10"/>
            </p:blipFill>
            <p:spPr>
              <a:xfrm>
                <a:off x="7143750" y="424763"/>
                <a:ext cx="88814" cy="133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7085827" y="486547"/>
              <a:ext cx="156391" cy="386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10"/>
            </p:blipFill>
            <p:spPr>
              <a:xfrm>
                <a:off x="7085827" y="486547"/>
                <a:ext cx="156391" cy="3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2401844" y="1428750"/>
              <a:ext cx="115845" cy="262581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0"/>
            </p:blipFill>
            <p:spPr>
              <a:xfrm>
                <a:off x="2401844" y="1428750"/>
                <a:ext cx="115845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2440459" y="1544594"/>
              <a:ext cx="110052" cy="139014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"/>
            </p:blipFill>
            <p:spPr>
              <a:xfrm>
                <a:off x="2440459" y="1544594"/>
                <a:ext cx="110052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2" name="墨迹 51"/>
              <p14:cNvContentPartPr/>
              <p14:nvPr/>
            </p14:nvContentPartPr>
            <p14:xfrm>
              <a:off x="2567888" y="1289736"/>
              <a:ext cx="71438" cy="8688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"/>
            </p:blipFill>
            <p:spPr>
              <a:xfrm>
                <a:off x="2567888" y="1289736"/>
                <a:ext cx="71438" cy="868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墨迹 52"/>
              <p14:cNvContentPartPr/>
              <p14:nvPr/>
            </p14:nvContentPartPr>
            <p14:xfrm>
              <a:off x="2620018" y="1285875"/>
              <a:ext cx="71438" cy="111983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"/>
            </p:blipFill>
            <p:spPr>
              <a:xfrm>
                <a:off x="2620018" y="1285875"/>
                <a:ext cx="71438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2556304" y="1320628"/>
              <a:ext cx="125498" cy="30892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"/>
            </p:blipFill>
            <p:spPr>
              <a:xfrm>
                <a:off x="2556304" y="1320628"/>
                <a:ext cx="125498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5" name="墨迹 54"/>
              <p14:cNvContentPartPr/>
              <p14:nvPr/>
            </p14:nvContentPartPr>
            <p14:xfrm>
              <a:off x="2726209" y="1496326"/>
              <a:ext cx="104260" cy="2896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"/>
            </p:blipFill>
            <p:spPr>
              <a:xfrm>
                <a:off x="2726209" y="1496326"/>
                <a:ext cx="104260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6" name="墨迹 55"/>
              <p14:cNvContentPartPr/>
              <p14:nvPr/>
            </p14:nvContentPartPr>
            <p14:xfrm>
              <a:off x="2753240" y="1561971"/>
              <a:ext cx="110052" cy="251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"/>
            </p:blipFill>
            <p:spPr>
              <a:xfrm>
                <a:off x="2753240" y="1561971"/>
                <a:ext cx="110052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7" name="墨迹 56"/>
              <p14:cNvContentPartPr/>
              <p14:nvPr/>
            </p14:nvContentPartPr>
            <p14:xfrm>
              <a:off x="3027405" y="1351520"/>
              <a:ext cx="196936" cy="22010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"/>
            </p:blipFill>
            <p:spPr>
              <a:xfrm>
                <a:off x="3027405" y="1351520"/>
                <a:ext cx="196936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8" name="墨迹 57"/>
              <p14:cNvContentPartPr/>
              <p14:nvPr/>
            </p14:nvContentPartPr>
            <p14:xfrm>
              <a:off x="3220479" y="1326420"/>
              <a:ext cx="100399" cy="28961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"/>
            </p:blipFill>
            <p:spPr>
              <a:xfrm>
                <a:off x="3220479" y="1326420"/>
                <a:ext cx="100399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9" name="墨迹 58"/>
              <p14:cNvContentPartPr/>
              <p14:nvPr/>
            </p14:nvContentPartPr>
            <p14:xfrm>
              <a:off x="3286125" y="1343797"/>
              <a:ext cx="55991" cy="22396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"/>
            </p:blipFill>
            <p:spPr>
              <a:xfrm>
                <a:off x="3286125" y="1343797"/>
                <a:ext cx="55991" cy="223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0" name="墨迹 59"/>
              <p14:cNvContentPartPr/>
              <p14:nvPr/>
            </p14:nvContentPartPr>
            <p14:xfrm>
              <a:off x="3386523" y="1231814"/>
              <a:ext cx="7723" cy="7336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"/>
            </p:blipFill>
            <p:spPr>
              <a:xfrm>
                <a:off x="3386523" y="1231814"/>
                <a:ext cx="7723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墨迹 60"/>
              <p14:cNvContentPartPr/>
              <p14:nvPr/>
            </p14:nvContentPartPr>
            <p14:xfrm>
              <a:off x="3560290" y="1388204"/>
              <a:ext cx="77230" cy="17377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"/>
            </p:blipFill>
            <p:spPr>
              <a:xfrm>
                <a:off x="3560290" y="1388204"/>
                <a:ext cx="77230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2" name="墨迹 61"/>
              <p14:cNvContentPartPr/>
              <p14:nvPr/>
            </p14:nvContentPartPr>
            <p14:xfrm>
              <a:off x="3575736" y="1343797"/>
              <a:ext cx="48269" cy="15639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"/>
            </p:blipFill>
            <p:spPr>
              <a:xfrm>
                <a:off x="3575736" y="1343797"/>
                <a:ext cx="48269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3" name="墨迹 62"/>
              <p14:cNvContentPartPr/>
              <p14:nvPr/>
            </p14:nvContentPartPr>
            <p14:xfrm>
              <a:off x="3726334" y="1227952"/>
              <a:ext cx="175697" cy="227828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"/>
            </p:blipFill>
            <p:spPr>
              <a:xfrm>
                <a:off x="3726334" y="1227952"/>
                <a:ext cx="175697" cy="227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4" name="墨迹 63"/>
              <p14:cNvContentPartPr/>
              <p14:nvPr/>
            </p14:nvContentPartPr>
            <p14:xfrm>
              <a:off x="3919408" y="1154584"/>
              <a:ext cx="7723" cy="121637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"/>
            </p:blipFill>
            <p:spPr>
              <a:xfrm>
                <a:off x="3919408" y="1154584"/>
                <a:ext cx="7723" cy="121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5" name="墨迹 64"/>
              <p14:cNvContentPartPr/>
              <p14:nvPr/>
            </p14:nvContentPartPr>
            <p14:xfrm>
              <a:off x="4050699" y="1258844"/>
              <a:ext cx="88814" cy="23169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0"/>
            </p:blipFill>
            <p:spPr>
              <a:xfrm>
                <a:off x="4050699" y="1258844"/>
                <a:ext cx="88814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6" name="墨迹 65"/>
              <p14:cNvContentPartPr/>
              <p14:nvPr/>
            </p14:nvContentPartPr>
            <p14:xfrm>
              <a:off x="4000500" y="1243398"/>
              <a:ext cx="173766" cy="54061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0"/>
            </p:blipFill>
            <p:spPr>
              <a:xfrm>
                <a:off x="4000500" y="1243398"/>
                <a:ext cx="173766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7" name="墨迹 66"/>
              <p14:cNvContentPartPr/>
              <p14:nvPr/>
            </p14:nvContentPartPr>
            <p14:xfrm>
              <a:off x="4112483" y="1258844"/>
              <a:ext cx="30892" cy="19114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0"/>
            </p:blipFill>
            <p:spPr>
              <a:xfrm>
                <a:off x="4112483" y="1258844"/>
                <a:ext cx="30892" cy="191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8" name="墨迹 67"/>
              <p14:cNvContentPartPr/>
              <p14:nvPr/>
            </p14:nvContentPartPr>
            <p14:xfrm>
              <a:off x="3417415" y="3131665"/>
              <a:ext cx="150598" cy="270304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0"/>
            </p:blipFill>
            <p:spPr>
              <a:xfrm>
                <a:off x="3417415" y="3131665"/>
                <a:ext cx="150598" cy="270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9" name="墨迹 68"/>
              <p14:cNvContentPartPr/>
              <p14:nvPr/>
            </p14:nvContentPartPr>
            <p14:xfrm>
              <a:off x="3575736" y="3069881"/>
              <a:ext cx="110052" cy="185352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0"/>
            </p:blipFill>
            <p:spPr>
              <a:xfrm>
                <a:off x="3575736" y="3069881"/>
                <a:ext cx="110052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0" name="墨迹 69"/>
              <p14:cNvContentPartPr/>
              <p14:nvPr/>
            </p14:nvContentPartPr>
            <p14:xfrm>
              <a:off x="3569944" y="3108496"/>
              <a:ext cx="117775" cy="11198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0"/>
            </p:blipFill>
            <p:spPr>
              <a:xfrm>
                <a:off x="3569944" y="3108496"/>
                <a:ext cx="117775" cy="111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1" name="墨迹 70"/>
              <p14:cNvContentPartPr/>
              <p14:nvPr/>
            </p14:nvContentPartPr>
            <p14:xfrm>
              <a:off x="3568013" y="3154834"/>
              <a:ext cx="115845" cy="19307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0"/>
            </p:blipFill>
            <p:spPr>
              <a:xfrm>
                <a:off x="3568013" y="3154834"/>
                <a:ext cx="115845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2" name="墨迹 71"/>
              <p14:cNvContentPartPr/>
              <p14:nvPr/>
            </p14:nvContentPartPr>
            <p14:xfrm>
              <a:off x="3780395" y="3270679"/>
              <a:ext cx="104260" cy="7723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0"/>
            </p:blipFill>
            <p:spPr>
              <a:xfrm>
                <a:off x="3780395" y="3270679"/>
                <a:ext cx="104260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3" name="墨迹 72"/>
              <p14:cNvContentPartPr/>
              <p14:nvPr/>
            </p14:nvContentPartPr>
            <p14:xfrm>
              <a:off x="3780395" y="3347908"/>
              <a:ext cx="156390" cy="19308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0"/>
            </p:blipFill>
            <p:spPr>
              <a:xfrm>
                <a:off x="3780395" y="3347908"/>
                <a:ext cx="156390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4" name="墨迹 73"/>
              <p14:cNvContentPartPr/>
              <p14:nvPr/>
            </p14:nvContentPartPr>
            <p14:xfrm>
              <a:off x="3954162" y="3193449"/>
              <a:ext cx="135152" cy="3861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0"/>
            </p:blipFill>
            <p:spPr>
              <a:xfrm>
                <a:off x="3954162" y="3193449"/>
                <a:ext cx="135152" cy="3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5" name="墨迹 74"/>
              <p14:cNvContentPartPr/>
              <p14:nvPr/>
            </p14:nvContentPartPr>
            <p14:xfrm>
              <a:off x="3985054" y="3201172"/>
              <a:ext cx="84952" cy="250996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0"/>
            </p:blipFill>
            <p:spPr>
              <a:xfrm>
                <a:off x="3985054" y="3201172"/>
                <a:ext cx="84952" cy="250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6" name="墨迹 75"/>
              <p14:cNvContentPartPr/>
              <p14:nvPr/>
            </p14:nvContentPartPr>
            <p14:xfrm>
              <a:off x="4201297" y="3154834"/>
              <a:ext cx="127429" cy="239412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0"/>
            </p:blipFill>
            <p:spPr>
              <a:xfrm>
                <a:off x="4201297" y="3154834"/>
                <a:ext cx="127429" cy="239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7" name="墨迹 76"/>
              <p14:cNvContentPartPr/>
              <p14:nvPr/>
            </p14:nvContentPartPr>
            <p14:xfrm>
              <a:off x="4274665" y="3266817"/>
              <a:ext cx="115845" cy="139014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0"/>
            </p:blipFill>
            <p:spPr>
              <a:xfrm>
                <a:off x="4274665" y="3266817"/>
                <a:ext cx="115845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8" name="墨迹 77"/>
              <p14:cNvContentPartPr/>
              <p14:nvPr/>
            </p14:nvContentPartPr>
            <p14:xfrm>
              <a:off x="4380856" y="3108496"/>
              <a:ext cx="21238" cy="100399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0"/>
            </p:blipFill>
            <p:spPr>
              <a:xfrm>
                <a:off x="4380856" y="3108496"/>
                <a:ext cx="21238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9" name="墨迹 78"/>
              <p14:cNvContentPartPr/>
              <p14:nvPr/>
            </p14:nvContentPartPr>
            <p14:xfrm>
              <a:off x="4429125" y="3320878"/>
              <a:ext cx="129359" cy="193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0"/>
            </p:blipFill>
            <p:spPr>
              <a:xfrm>
                <a:off x="4429125" y="3320878"/>
                <a:ext cx="129359" cy="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0" name="墨迹 79"/>
              <p14:cNvContentPartPr/>
              <p14:nvPr/>
            </p14:nvContentPartPr>
            <p14:xfrm>
              <a:off x="4502493" y="3259094"/>
              <a:ext cx="7723" cy="137083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0"/>
            </p:blipFill>
            <p:spPr>
              <a:xfrm>
                <a:off x="4502493" y="3259094"/>
                <a:ext cx="7723" cy="137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1" name="墨迹 80"/>
              <p14:cNvContentPartPr/>
              <p14:nvPr/>
            </p14:nvContentPartPr>
            <p14:xfrm>
              <a:off x="4699429" y="3135527"/>
              <a:ext cx="21238" cy="250996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0"/>
            </p:blipFill>
            <p:spPr>
              <a:xfrm>
                <a:off x="4699429" y="3135527"/>
                <a:ext cx="21238" cy="250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2" name="墨迹 81"/>
              <p14:cNvContentPartPr/>
              <p14:nvPr/>
            </p14:nvContentPartPr>
            <p14:xfrm>
              <a:off x="4707152" y="3243648"/>
              <a:ext cx="106190" cy="108121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0"/>
            </p:blipFill>
            <p:spPr>
              <a:xfrm>
                <a:off x="4707152" y="3243648"/>
                <a:ext cx="106190" cy="108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3" name="墨迹 82"/>
              <p14:cNvContentPartPr/>
              <p14:nvPr/>
            </p14:nvContentPartPr>
            <p14:xfrm>
              <a:off x="4817204" y="3120081"/>
              <a:ext cx="32822" cy="84952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0"/>
            </p:blipFill>
            <p:spPr>
              <a:xfrm>
                <a:off x="4817204" y="3120081"/>
                <a:ext cx="32822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4" name="墨迹 83"/>
              <p14:cNvContentPartPr/>
              <p14:nvPr/>
            </p14:nvContentPartPr>
            <p14:xfrm>
              <a:off x="4919533" y="3127804"/>
              <a:ext cx="139014" cy="24713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0"/>
            </p:blipFill>
            <p:spPr>
              <a:xfrm>
                <a:off x="4919533" y="3127804"/>
                <a:ext cx="139014" cy="247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5" name="墨迹 84"/>
              <p14:cNvContentPartPr/>
              <p14:nvPr/>
            </p14:nvContentPartPr>
            <p14:xfrm>
              <a:off x="4985179" y="3228202"/>
              <a:ext cx="88814" cy="121637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0"/>
            </p:blipFill>
            <p:spPr>
              <a:xfrm>
                <a:off x="4985179" y="3228202"/>
                <a:ext cx="88814" cy="121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6" name="墨迹 85"/>
              <p14:cNvContentPartPr/>
              <p14:nvPr/>
            </p14:nvContentPartPr>
            <p14:xfrm>
              <a:off x="3456030" y="3703165"/>
              <a:ext cx="139013" cy="250997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0"/>
            </p:blipFill>
            <p:spPr>
              <a:xfrm>
                <a:off x="3456030" y="3703165"/>
                <a:ext cx="139013" cy="250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7" name="墨迹 86"/>
              <p14:cNvContentPartPr/>
              <p14:nvPr/>
            </p14:nvContentPartPr>
            <p14:xfrm>
              <a:off x="3513952" y="3784256"/>
              <a:ext cx="108122" cy="166044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0"/>
            </p:blipFill>
            <p:spPr>
              <a:xfrm>
                <a:off x="3513952" y="3784256"/>
                <a:ext cx="108122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8" name="墨迹 87"/>
              <p14:cNvContentPartPr/>
              <p14:nvPr/>
            </p14:nvContentPartPr>
            <p14:xfrm>
              <a:off x="3598905" y="3614351"/>
              <a:ext cx="113914" cy="154459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0"/>
            </p:blipFill>
            <p:spPr>
              <a:xfrm>
                <a:off x="3598905" y="3614351"/>
                <a:ext cx="113914" cy="154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9" name="墨迹 88"/>
              <p14:cNvContentPartPr/>
              <p14:nvPr/>
            </p14:nvContentPartPr>
            <p14:xfrm>
              <a:off x="3577667" y="3629797"/>
              <a:ext cx="144805" cy="127429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0"/>
            </p:blipFill>
            <p:spPr>
              <a:xfrm>
                <a:off x="3577667" y="3629797"/>
                <a:ext cx="144805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0" name="墨迹 89"/>
              <p14:cNvContentPartPr/>
              <p14:nvPr/>
            </p14:nvContentPartPr>
            <p14:xfrm>
              <a:off x="3571875" y="3695442"/>
              <a:ext cx="181490" cy="23169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0"/>
            </p:blipFill>
            <p:spPr>
              <a:xfrm>
                <a:off x="3571875" y="3695442"/>
                <a:ext cx="18149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1" name="墨迹 90"/>
              <p14:cNvContentPartPr/>
              <p14:nvPr/>
            </p14:nvContentPartPr>
            <p14:xfrm>
              <a:off x="3842179" y="3826733"/>
              <a:ext cx="67576" cy="3861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0"/>
            </p:blipFill>
            <p:spPr>
              <a:xfrm>
                <a:off x="3842179" y="3826733"/>
                <a:ext cx="67576" cy="3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2" name="墨迹 91"/>
              <p14:cNvContentPartPr/>
              <p14:nvPr/>
            </p14:nvContentPartPr>
            <p14:xfrm>
              <a:off x="3822871" y="3892378"/>
              <a:ext cx="110053" cy="7723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0"/>
            </p:blipFill>
            <p:spPr>
              <a:xfrm>
                <a:off x="3822871" y="3892378"/>
                <a:ext cx="110053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3" name="墨迹 92"/>
              <p14:cNvContentPartPr/>
              <p14:nvPr/>
            </p14:nvContentPartPr>
            <p14:xfrm>
              <a:off x="4104759" y="3749503"/>
              <a:ext cx="19308" cy="167974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0"/>
            </p:blipFill>
            <p:spPr>
              <a:xfrm>
                <a:off x="4104759" y="3749503"/>
                <a:ext cx="19308" cy="167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4" name="墨迹 93"/>
              <p14:cNvContentPartPr/>
              <p14:nvPr/>
            </p14:nvContentPartPr>
            <p14:xfrm>
              <a:off x="4035253" y="3710888"/>
              <a:ext cx="220104" cy="256789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0"/>
            </p:blipFill>
            <p:spPr>
              <a:xfrm>
                <a:off x="4035253" y="3710888"/>
                <a:ext cx="220104" cy="256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5" name="墨迹 94"/>
              <p14:cNvContentPartPr/>
              <p14:nvPr/>
            </p14:nvContentPartPr>
            <p14:xfrm>
              <a:off x="4100898" y="3722472"/>
              <a:ext cx="11584" cy="27030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0"/>
            </p:blipFill>
            <p:spPr>
              <a:xfrm>
                <a:off x="4100898" y="3722472"/>
                <a:ext cx="11584" cy="270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6" name="墨迹 95"/>
              <p14:cNvContentPartPr/>
              <p14:nvPr/>
            </p14:nvContentPartPr>
            <p14:xfrm>
              <a:off x="4355756" y="3679996"/>
              <a:ext cx="59853" cy="2857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0"/>
            </p:blipFill>
            <p:spPr>
              <a:xfrm>
                <a:off x="4355756" y="3679996"/>
                <a:ext cx="59853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7" name="墨迹 96"/>
              <p14:cNvContentPartPr/>
              <p14:nvPr/>
            </p14:nvContentPartPr>
            <p14:xfrm>
              <a:off x="4436847" y="3730195"/>
              <a:ext cx="108122" cy="204659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0"/>
            </p:blipFill>
            <p:spPr>
              <a:xfrm>
                <a:off x="4436847" y="3730195"/>
                <a:ext cx="108122" cy="204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8" name="墨迹 97"/>
              <p14:cNvContentPartPr/>
              <p14:nvPr/>
            </p14:nvContentPartPr>
            <p14:xfrm>
              <a:off x="4471601" y="3826733"/>
              <a:ext cx="106191" cy="115844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0"/>
            </p:blipFill>
            <p:spPr>
              <a:xfrm>
                <a:off x="4471601" y="3826733"/>
                <a:ext cx="106191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9" name="墨迹 98"/>
              <p14:cNvContentPartPr/>
              <p14:nvPr/>
            </p14:nvContentPartPr>
            <p14:xfrm>
              <a:off x="4606753" y="3807425"/>
              <a:ext cx="104260" cy="15446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0"/>
            </p:blipFill>
            <p:spPr>
              <a:xfrm>
                <a:off x="4606753" y="3807425"/>
                <a:ext cx="104260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0" name="墨迹 99"/>
              <p14:cNvContentPartPr/>
              <p14:nvPr/>
            </p14:nvContentPartPr>
            <p14:xfrm>
              <a:off x="4672398" y="3741780"/>
              <a:ext cx="11584" cy="196936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0"/>
            </p:blipFill>
            <p:spPr>
              <a:xfrm>
                <a:off x="4672398" y="3741780"/>
                <a:ext cx="11584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1" name="墨迹 100"/>
              <p14:cNvContentPartPr/>
              <p14:nvPr/>
            </p14:nvContentPartPr>
            <p14:xfrm>
              <a:off x="4782451" y="3691581"/>
              <a:ext cx="125498" cy="220104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0"/>
            </p:blipFill>
            <p:spPr>
              <a:xfrm>
                <a:off x="4782451" y="3691581"/>
                <a:ext cx="125498" cy="220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2" name="墨迹 101"/>
              <p14:cNvContentPartPr/>
              <p14:nvPr/>
            </p14:nvContentPartPr>
            <p14:xfrm>
              <a:off x="4838442" y="3795841"/>
              <a:ext cx="121637" cy="115844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0"/>
            </p:blipFill>
            <p:spPr>
              <a:xfrm>
                <a:off x="4838442" y="3795841"/>
                <a:ext cx="121637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3" name="墨迹 102"/>
              <p14:cNvContentPartPr/>
              <p14:nvPr/>
            </p14:nvContentPartPr>
            <p14:xfrm>
              <a:off x="4931118" y="3614351"/>
              <a:ext cx="5792" cy="32822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0"/>
            </p:blipFill>
            <p:spPr>
              <a:xfrm>
                <a:off x="4931118" y="3614351"/>
                <a:ext cx="5792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4" name="墨迹 103"/>
              <p14:cNvContentPartPr/>
              <p14:nvPr/>
            </p14:nvContentPartPr>
            <p14:xfrm>
              <a:off x="5016070" y="3629797"/>
              <a:ext cx="50200" cy="276096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0"/>
            </p:blipFill>
            <p:spPr>
              <a:xfrm>
                <a:off x="5016070" y="3629797"/>
                <a:ext cx="50200" cy="276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5" name="墨迹 104"/>
              <p14:cNvContentPartPr/>
              <p14:nvPr/>
            </p14:nvContentPartPr>
            <p14:xfrm>
              <a:off x="3714750" y="4305557"/>
              <a:ext cx="104259" cy="15446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0"/>
            </p:blipFill>
            <p:spPr>
              <a:xfrm>
                <a:off x="3714750" y="4305557"/>
                <a:ext cx="104259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6" name="墨迹 105"/>
              <p14:cNvContentPartPr/>
              <p14:nvPr/>
            </p14:nvContentPartPr>
            <p14:xfrm>
              <a:off x="3718611" y="4425263"/>
              <a:ext cx="164113" cy="11584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0"/>
            </p:blipFill>
            <p:spPr>
              <a:xfrm>
                <a:off x="3718611" y="4425263"/>
                <a:ext cx="164113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7" name="墨迹 106"/>
              <p14:cNvContentPartPr/>
              <p14:nvPr/>
            </p14:nvContentPartPr>
            <p14:xfrm>
              <a:off x="3950300" y="4317141"/>
              <a:ext cx="11584" cy="150598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0"/>
            </p:blipFill>
            <p:spPr>
              <a:xfrm>
                <a:off x="3950300" y="4317141"/>
                <a:ext cx="11584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8" name="墨迹 107"/>
              <p14:cNvContentPartPr/>
              <p14:nvPr/>
            </p14:nvContentPartPr>
            <p14:xfrm>
              <a:off x="3923270" y="4243773"/>
              <a:ext cx="142875" cy="266443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0"/>
            </p:blipFill>
            <p:spPr>
              <a:xfrm>
                <a:off x="3923270" y="4243773"/>
                <a:ext cx="142875" cy="266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9" name="墨迹 108"/>
              <p14:cNvContentPartPr/>
              <p14:nvPr/>
            </p14:nvContentPartPr>
            <p14:xfrm>
              <a:off x="4073868" y="4212881"/>
              <a:ext cx="131290" cy="262581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0"/>
            </p:blipFill>
            <p:spPr>
              <a:xfrm>
                <a:off x="4073868" y="4212881"/>
                <a:ext cx="131290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0" name="墨迹 109"/>
              <p14:cNvContentPartPr/>
              <p14:nvPr/>
            </p14:nvContentPartPr>
            <p14:xfrm>
              <a:off x="4131790" y="4378925"/>
              <a:ext cx="110053" cy="102329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0"/>
            </p:blipFill>
            <p:spPr>
              <a:xfrm>
                <a:off x="4131790" y="4378925"/>
                <a:ext cx="110053" cy="102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1" name="墨迹 110"/>
              <p14:cNvContentPartPr/>
              <p14:nvPr/>
            </p14:nvContentPartPr>
            <p14:xfrm>
              <a:off x="4270804" y="4361548"/>
              <a:ext cx="146736" cy="17377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0"/>
            </p:blipFill>
            <p:spPr>
              <a:xfrm>
                <a:off x="4270804" y="4361548"/>
                <a:ext cx="146736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2" name="墨迹 111"/>
              <p14:cNvContentPartPr/>
              <p14:nvPr/>
            </p14:nvContentPartPr>
            <p14:xfrm>
              <a:off x="4351895" y="4297834"/>
              <a:ext cx="17376" cy="15639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0"/>
            </p:blipFill>
            <p:spPr>
              <a:xfrm>
                <a:off x="4351895" y="4297834"/>
                <a:ext cx="17376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3" name="墨迹 112"/>
              <p14:cNvContentPartPr/>
              <p14:nvPr/>
            </p14:nvContentPartPr>
            <p14:xfrm>
              <a:off x="4541108" y="4263081"/>
              <a:ext cx="3861" cy="158321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10"/>
            </p:blipFill>
            <p:spPr>
              <a:xfrm>
                <a:off x="4541108" y="4263081"/>
                <a:ext cx="3861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4" name="墨迹 113"/>
              <p14:cNvContentPartPr/>
              <p14:nvPr/>
            </p14:nvContentPartPr>
            <p14:xfrm>
              <a:off x="4490908" y="4228327"/>
              <a:ext cx="119707" cy="216243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10"/>
            </p:blipFill>
            <p:spPr>
              <a:xfrm>
                <a:off x="4490908" y="4228327"/>
                <a:ext cx="119707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5" name="墨迹 114"/>
              <p14:cNvContentPartPr/>
              <p14:nvPr/>
            </p14:nvContentPartPr>
            <p14:xfrm>
              <a:off x="4660814" y="4189712"/>
              <a:ext cx="195005" cy="262582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0"/>
            </p:blipFill>
            <p:spPr>
              <a:xfrm>
                <a:off x="4660814" y="4189712"/>
                <a:ext cx="195005" cy="262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6" name="墨迹 115"/>
              <p14:cNvContentPartPr/>
              <p14:nvPr/>
            </p14:nvContentPartPr>
            <p14:xfrm>
              <a:off x="4813342" y="4143375"/>
              <a:ext cx="5792" cy="5406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10"/>
            </p:blipFill>
            <p:spPr>
              <a:xfrm>
                <a:off x="4813342" y="4143375"/>
                <a:ext cx="5792" cy="54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7" name="墨迹 116"/>
              <p14:cNvContentPartPr/>
              <p14:nvPr/>
            </p14:nvContentPartPr>
            <p14:xfrm>
              <a:off x="6328976" y="1482810"/>
              <a:ext cx="15446" cy="208521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10"/>
            </p:blipFill>
            <p:spPr>
              <a:xfrm>
                <a:off x="6328976" y="1482810"/>
                <a:ext cx="15446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8" name="墨迹 117"/>
              <p14:cNvContentPartPr/>
              <p14:nvPr/>
            </p14:nvContentPartPr>
            <p14:xfrm>
              <a:off x="6274915" y="1486672"/>
              <a:ext cx="73369" cy="34753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10"/>
            </p:blipFill>
            <p:spPr>
              <a:xfrm>
                <a:off x="6274915" y="1486672"/>
                <a:ext cx="73369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9" name="墨迹 118"/>
              <p14:cNvContentPartPr/>
              <p14:nvPr/>
            </p14:nvContentPartPr>
            <p14:xfrm>
              <a:off x="6332837" y="1448057"/>
              <a:ext cx="127429" cy="274166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10"/>
            </p:blipFill>
            <p:spPr>
              <a:xfrm>
                <a:off x="6332837" y="1448057"/>
                <a:ext cx="127429" cy="274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0" name="墨迹 119"/>
              <p14:cNvContentPartPr/>
              <p14:nvPr/>
            </p14:nvContentPartPr>
            <p14:xfrm>
              <a:off x="6394621" y="1556179"/>
              <a:ext cx="81092" cy="16990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10"/>
            </p:blipFill>
            <p:spPr>
              <a:xfrm>
                <a:off x="6394621" y="1556179"/>
                <a:ext cx="81092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1" name="墨迹 120"/>
              <p14:cNvContentPartPr/>
              <p14:nvPr/>
            </p14:nvContentPartPr>
            <p14:xfrm>
              <a:off x="6483435" y="1355381"/>
              <a:ext cx="79161" cy="162183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10"/>
            </p:blipFill>
            <p:spPr>
              <a:xfrm>
                <a:off x="6483435" y="1355381"/>
                <a:ext cx="79161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2" name="墨迹 121"/>
              <p14:cNvContentPartPr/>
              <p14:nvPr/>
            </p14:nvContentPartPr>
            <p14:xfrm>
              <a:off x="6556804" y="1390135"/>
              <a:ext cx="11584" cy="15446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10"/>
            </p:blipFill>
            <p:spPr>
              <a:xfrm>
                <a:off x="6556804" y="1390135"/>
                <a:ext cx="11584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3" name="墨迹 122"/>
              <p14:cNvContentPartPr/>
              <p14:nvPr/>
            </p14:nvContentPartPr>
            <p14:xfrm>
              <a:off x="6493089" y="1386273"/>
              <a:ext cx="75299" cy="119706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10"/>
            </p:blipFill>
            <p:spPr>
              <a:xfrm>
                <a:off x="6493089" y="1386273"/>
                <a:ext cx="75299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4" name="墨迹 123"/>
              <p14:cNvContentPartPr/>
              <p14:nvPr/>
            </p14:nvContentPartPr>
            <p14:xfrm>
              <a:off x="6448682" y="1428750"/>
              <a:ext cx="142875" cy="1544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10"/>
            </p:blipFill>
            <p:spPr>
              <a:xfrm>
                <a:off x="6448682" y="1428750"/>
                <a:ext cx="142875" cy="1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5" name="墨迹 124"/>
              <p14:cNvContentPartPr/>
              <p14:nvPr/>
            </p14:nvContentPartPr>
            <p14:xfrm>
              <a:off x="6637894" y="1560040"/>
              <a:ext cx="77231" cy="15446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10"/>
            </p:blipFill>
            <p:spPr>
              <a:xfrm>
                <a:off x="6637894" y="1560040"/>
                <a:ext cx="77231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6" name="墨迹 125"/>
              <p14:cNvContentPartPr/>
              <p14:nvPr/>
            </p14:nvContentPartPr>
            <p14:xfrm>
              <a:off x="6622449" y="1623754"/>
              <a:ext cx="104260" cy="17377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10"/>
            </p:blipFill>
            <p:spPr>
              <a:xfrm>
                <a:off x="6622449" y="1623754"/>
                <a:ext cx="104260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7" name="墨迹 126"/>
              <p14:cNvContentPartPr/>
              <p14:nvPr/>
            </p14:nvContentPartPr>
            <p14:xfrm>
              <a:off x="6941021" y="1490533"/>
              <a:ext cx="9654" cy="173767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10"/>
            </p:blipFill>
            <p:spPr>
              <a:xfrm>
                <a:off x="6941021" y="1490533"/>
                <a:ext cx="9654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8" name="墨迹 127"/>
              <p14:cNvContentPartPr/>
              <p14:nvPr/>
            </p14:nvContentPartPr>
            <p14:xfrm>
              <a:off x="6904337" y="1455780"/>
              <a:ext cx="169905" cy="256789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0"/>
            </p:blipFill>
            <p:spPr>
              <a:xfrm>
                <a:off x="6904337" y="1455780"/>
                <a:ext cx="169905" cy="256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9" name="墨迹 128"/>
              <p14:cNvContentPartPr/>
              <p14:nvPr/>
            </p14:nvContentPartPr>
            <p14:xfrm>
              <a:off x="6375314" y="2015695"/>
              <a:ext cx="187282" cy="351396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10"/>
            </p:blipFill>
            <p:spPr>
              <a:xfrm>
                <a:off x="6375314" y="2015695"/>
                <a:ext cx="187282" cy="3513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0" name="墨迹 129"/>
              <p14:cNvContentPartPr/>
              <p14:nvPr/>
            </p14:nvContentPartPr>
            <p14:xfrm>
              <a:off x="6552942" y="1895989"/>
              <a:ext cx="75299" cy="177629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10"/>
            </p:blipFill>
            <p:spPr>
              <a:xfrm>
                <a:off x="6552942" y="1895989"/>
                <a:ext cx="75299" cy="177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1" name="墨迹 130"/>
              <p14:cNvContentPartPr/>
              <p14:nvPr/>
            </p14:nvContentPartPr>
            <p14:xfrm>
              <a:off x="6495019" y="1938466"/>
              <a:ext cx="193075" cy="10426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10"/>
            </p:blipFill>
            <p:spPr>
              <a:xfrm>
                <a:off x="6495019" y="1938466"/>
                <a:ext cx="193075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2" name="墨迹 131"/>
              <p14:cNvContentPartPr/>
              <p14:nvPr/>
            </p14:nvContentPartPr>
            <p14:xfrm>
              <a:off x="6715125" y="2154709"/>
              <a:ext cx="77230" cy="15446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10"/>
            </p:blipFill>
            <p:spPr>
              <a:xfrm>
                <a:off x="6715125" y="2154709"/>
                <a:ext cx="77230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3" name="墨迹 132"/>
              <p14:cNvContentPartPr/>
              <p14:nvPr/>
            </p14:nvContentPartPr>
            <p14:xfrm>
              <a:off x="6707402" y="2222285"/>
              <a:ext cx="115844" cy="1351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10"/>
            </p:blipFill>
            <p:spPr>
              <a:xfrm>
                <a:off x="6707402" y="2222285"/>
                <a:ext cx="115844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4" name="墨迹 133"/>
              <p14:cNvContentPartPr/>
              <p14:nvPr/>
            </p14:nvContentPartPr>
            <p14:xfrm>
              <a:off x="6958398" y="2046587"/>
              <a:ext cx="133221" cy="1158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10"/>
            </p:blipFill>
            <p:spPr>
              <a:xfrm>
                <a:off x="6958398" y="2046587"/>
                <a:ext cx="133221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5" name="墨迹 134"/>
              <p14:cNvContentPartPr/>
              <p14:nvPr/>
            </p14:nvContentPartPr>
            <p14:xfrm>
              <a:off x="7027905" y="2058172"/>
              <a:ext cx="11584" cy="258719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10"/>
            </p:blipFill>
            <p:spPr>
              <a:xfrm>
                <a:off x="7027905" y="2058172"/>
                <a:ext cx="11584" cy="258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6" name="墨迹 135"/>
              <p14:cNvContentPartPr/>
              <p14:nvPr/>
            </p14:nvContentPartPr>
            <p14:xfrm>
              <a:off x="7197810" y="2015695"/>
              <a:ext cx="139014" cy="27030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10"/>
            </p:blipFill>
            <p:spPr>
              <a:xfrm>
                <a:off x="7197810" y="2015695"/>
                <a:ext cx="139014" cy="270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7" name="墨迹 136"/>
              <p14:cNvContentPartPr/>
              <p14:nvPr/>
            </p14:nvContentPartPr>
            <p14:xfrm>
              <a:off x="7275040" y="2135402"/>
              <a:ext cx="86883" cy="146736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10"/>
            </p:blipFill>
            <p:spPr>
              <a:xfrm>
                <a:off x="7275040" y="2135402"/>
                <a:ext cx="86883" cy="146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8" name="墨迹 137"/>
              <p14:cNvContentPartPr/>
              <p14:nvPr/>
            </p14:nvContentPartPr>
            <p14:xfrm>
              <a:off x="7388954" y="1957773"/>
              <a:ext cx="5792" cy="75299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10"/>
            </p:blipFill>
            <p:spPr>
              <a:xfrm>
                <a:off x="7388954" y="1957773"/>
                <a:ext cx="5792" cy="7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39" name="墨迹 138"/>
              <p14:cNvContentPartPr/>
              <p14:nvPr/>
            </p14:nvContentPartPr>
            <p14:xfrm>
              <a:off x="7499006" y="2148917"/>
              <a:ext cx="115845" cy="1351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10"/>
            </p:blipFill>
            <p:spPr>
              <a:xfrm>
                <a:off x="7499006" y="2148917"/>
                <a:ext cx="115845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0" name="墨迹 139"/>
              <p14:cNvContentPartPr/>
              <p14:nvPr/>
            </p14:nvContentPartPr>
            <p14:xfrm>
              <a:off x="7576236" y="2089064"/>
              <a:ext cx="36684" cy="154459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10"/>
            </p:blipFill>
            <p:spPr>
              <a:xfrm>
                <a:off x="7576236" y="2089064"/>
                <a:ext cx="36684" cy="154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1" name="墨迹 140"/>
              <p14:cNvContentPartPr/>
              <p14:nvPr/>
            </p14:nvContentPartPr>
            <p14:xfrm>
              <a:off x="7695942" y="2042726"/>
              <a:ext cx="156391" cy="7723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10"/>
            </p:blipFill>
            <p:spPr>
              <a:xfrm>
                <a:off x="7695942" y="2042726"/>
                <a:ext cx="156391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2" name="墨迹 141"/>
              <p14:cNvContentPartPr/>
              <p14:nvPr/>
            </p14:nvContentPartPr>
            <p14:xfrm>
              <a:off x="7777033" y="2058172"/>
              <a:ext cx="5793" cy="231689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10"/>
            </p:blipFill>
            <p:spPr>
              <a:xfrm>
                <a:off x="7777033" y="2058172"/>
                <a:ext cx="5793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3" name="墨迹 142"/>
              <p14:cNvContentPartPr/>
              <p14:nvPr/>
            </p14:nvContentPartPr>
            <p14:xfrm>
              <a:off x="7873570" y="1938466"/>
              <a:ext cx="3862" cy="54061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10"/>
            </p:blipFill>
            <p:spPr>
              <a:xfrm>
                <a:off x="7873570" y="1938466"/>
                <a:ext cx="3862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4" name="墨迹 143"/>
              <p14:cNvContentPartPr/>
              <p14:nvPr/>
            </p14:nvContentPartPr>
            <p14:xfrm>
              <a:off x="7973969" y="1969358"/>
              <a:ext cx="196936" cy="328226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10"/>
            </p:blipFill>
            <p:spPr>
              <a:xfrm>
                <a:off x="7973969" y="1969358"/>
                <a:ext cx="196936" cy="3282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5" name="墨迹 144"/>
              <p14:cNvContentPartPr/>
              <p14:nvPr/>
            </p14:nvContentPartPr>
            <p14:xfrm>
              <a:off x="8055060" y="2092925"/>
              <a:ext cx="144806" cy="212382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10"/>
            </p:blipFill>
            <p:spPr>
              <a:xfrm>
                <a:off x="8055060" y="2092925"/>
                <a:ext cx="144806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6" name="墨迹 145"/>
              <p14:cNvContentPartPr/>
              <p14:nvPr/>
            </p14:nvContentPartPr>
            <p14:xfrm>
              <a:off x="6931368" y="1459641"/>
              <a:ext cx="65645" cy="262581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10"/>
            </p:blipFill>
            <p:spPr>
              <a:xfrm>
                <a:off x="6931368" y="1459641"/>
                <a:ext cx="65645" cy="26258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本节结束，谢谢学习</a:t>
            </a:r>
            <a:endParaRPr lang="zh-CN" altLang="en-US" sz="4000" b="1" kern="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919615"/>
            <a:ext cx="6696744" cy="369705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一、触发器</a:t>
            </a:r>
            <a:endParaRPr lang="en-US" altLang="zh-CN" dirty="0" smtClean="0"/>
          </a:p>
          <a:p>
            <a:pPr marL="182880" lvl="1" indent="0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１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概念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B050"/>
                </a:solidFill>
              </a:rPr>
              <a:t>◊</a:t>
            </a:r>
            <a:r>
              <a:rPr lang="zh-CN" altLang="en-US" dirty="0" smtClean="0"/>
              <a:t> </a:t>
            </a:r>
            <a:r>
              <a:rPr lang="zh-CN" altLang="en-US" dirty="0"/>
              <a:t>能够存储１位二值信号的基本单元</a:t>
            </a:r>
            <a:r>
              <a:rPr lang="zh-CN" altLang="en-US" dirty="0" smtClean="0"/>
              <a:t>电路</a:t>
            </a:r>
            <a:endParaRPr lang="zh-CN" altLang="en-US" dirty="0"/>
          </a:p>
          <a:p>
            <a:pPr marL="182880" lvl="2" indent="0">
              <a:lnSpc>
                <a:spcPct val="17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◊</a:t>
            </a:r>
            <a:r>
              <a:rPr lang="zh-CN" altLang="en-US" dirty="0" smtClean="0"/>
              <a:t> 时序</a:t>
            </a:r>
            <a:r>
              <a:rPr lang="zh-CN" altLang="en-US" dirty="0"/>
              <a:t>逻辑电路的基本单元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82880" lvl="1" indent="0"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电路构成</a:t>
            </a:r>
            <a:r>
              <a:rPr lang="zh-CN" altLang="en-US" dirty="0" smtClean="0"/>
              <a:t>： </a:t>
            </a:r>
            <a:r>
              <a:rPr lang="zh-CN" altLang="en-US" dirty="0"/>
              <a:t>由门电路和反馈线构成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82880" lvl="1" indent="0">
              <a:lnSpc>
                <a:spcPct val="17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 smtClean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）有两个稳定的状态：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182880" lvl="2" indent="0">
              <a:lnSpc>
                <a:spcPct val="170000"/>
              </a:lnSpc>
              <a:buNone/>
            </a:pPr>
            <a:r>
              <a:rPr lang="zh-CN" altLang="en-US" dirty="0" smtClean="0"/>
              <a:t>            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zh-CN" altLang="en-US" b="1" dirty="0"/>
              <a:t>触发信号</a:t>
            </a:r>
            <a:r>
              <a:rPr lang="zh-CN" altLang="en-US" dirty="0"/>
              <a:t>的作用下，根据不同的输入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pPr marL="182880" lvl="2" indent="0">
              <a:lnSpc>
                <a:spcPct val="17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号</a:t>
            </a:r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置</a:t>
            </a:r>
            <a:r>
              <a:rPr lang="zh-CN" altLang="en-US" dirty="0"/>
              <a:t>成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7" y="2728322"/>
            <a:ext cx="1441829" cy="18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048" y="627532"/>
            <a:ext cx="1161836" cy="19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028384" y="122066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63260" y="199568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5438" y="200612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1906" y="120424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28384" y="83546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2660" y="163679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5802" y="162635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63260" y="83546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4494770" y="3425138"/>
              <a:ext cx="637145" cy="656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4494770" y="3425138"/>
                <a:ext cx="63714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3050574" y="3386523"/>
              <a:ext cx="465309" cy="772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050574" y="3386523"/>
                <a:ext cx="465309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7" name="墨迹 16"/>
              <p14:cNvContentPartPr/>
              <p14:nvPr/>
            </p14:nvContentPartPr>
            <p14:xfrm>
              <a:off x="3494645" y="2865222"/>
              <a:ext cx="507785" cy="69507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3494645" y="2865222"/>
                <a:ext cx="507785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8" name="墨迹 17"/>
              <p14:cNvContentPartPr/>
              <p14:nvPr/>
            </p14:nvContentPartPr>
            <p14:xfrm>
              <a:off x="1992527" y="2367091"/>
              <a:ext cx="507785" cy="5406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1992527" y="2367091"/>
                <a:ext cx="507785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9" name="墨迹 18"/>
              <p14:cNvContentPartPr/>
              <p14:nvPr/>
            </p14:nvContentPartPr>
            <p14:xfrm>
              <a:off x="3108496" y="1857375"/>
              <a:ext cx="382287" cy="4247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3108496" y="1857375"/>
                <a:ext cx="382287" cy="42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0" name="墨迹 19"/>
              <p14:cNvContentPartPr/>
              <p14:nvPr/>
            </p14:nvContentPartPr>
            <p14:xfrm>
              <a:off x="6143625" y="4033322"/>
              <a:ext cx="13515" cy="965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6143625" y="4033322"/>
                <a:ext cx="13515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1" name="墨迹 20"/>
              <p14:cNvContentPartPr/>
              <p14:nvPr/>
            </p14:nvContentPartPr>
            <p14:xfrm>
              <a:off x="5243898" y="3930993"/>
              <a:ext cx="1558110" cy="30891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5243898" y="3930993"/>
                <a:ext cx="1558110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2" name="墨迹 21"/>
              <p14:cNvContentPartPr/>
              <p14:nvPr/>
            </p14:nvContentPartPr>
            <p14:xfrm>
              <a:off x="2328476" y="4479324"/>
              <a:ext cx="7723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2328476" y="4479324"/>
                <a:ext cx="772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3" name="墨迹 22"/>
              <p14:cNvContentPartPr/>
              <p14:nvPr/>
            </p14:nvContentPartPr>
            <p14:xfrm>
              <a:off x="2343922" y="4475462"/>
              <a:ext cx="5792" cy="7723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2343922" y="4475462"/>
                <a:ext cx="5792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4" name="墨迹 23"/>
              <p14:cNvContentPartPr/>
              <p14:nvPr/>
            </p14:nvContentPartPr>
            <p14:xfrm>
              <a:off x="2301445" y="4467740"/>
              <a:ext cx="218174" cy="19307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2301445" y="4467740"/>
                <a:ext cx="218174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5" name="墨迹 24"/>
              <p14:cNvContentPartPr/>
              <p14:nvPr/>
            </p14:nvContentPartPr>
            <p14:xfrm>
              <a:off x="3081466" y="4490908"/>
              <a:ext cx="523231" cy="19308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3081466" y="4490908"/>
                <a:ext cx="523231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6" name="墨迹 25"/>
              <p14:cNvContentPartPr/>
              <p14:nvPr/>
            </p14:nvContentPartPr>
            <p14:xfrm>
              <a:off x="4050699" y="4432986"/>
              <a:ext cx="148667" cy="48269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4050699" y="4432986"/>
                <a:ext cx="148667" cy="4826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5482952" cy="369705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二、触发器的现态和次态</a:t>
            </a:r>
            <a:endParaRPr lang="zh-CN" altLang="en-US" dirty="0"/>
          </a:p>
          <a:p>
            <a:pPr lvl="1"/>
            <a:r>
              <a:rPr lang="zh-CN" altLang="en-US" dirty="0"/>
              <a:t>现态：Ｑ   原状态</a:t>
            </a:r>
            <a:endParaRPr lang="zh-CN" altLang="en-US" dirty="0"/>
          </a:p>
          <a:p>
            <a:pPr lvl="1"/>
            <a:r>
              <a:rPr lang="zh-CN" altLang="en-US" dirty="0"/>
              <a:t>次态：Ｑ*   新状态</a:t>
            </a:r>
            <a:endParaRPr lang="zh-CN" altLang="en-US" dirty="0"/>
          </a:p>
          <a:p>
            <a:r>
              <a:rPr lang="zh-CN" altLang="en-US" dirty="0"/>
              <a:t>三、触发器逻辑功能描述方法</a:t>
            </a:r>
            <a:endParaRPr lang="zh-CN" altLang="en-US" dirty="0"/>
          </a:p>
          <a:p>
            <a:pPr lvl="1"/>
            <a:r>
              <a:rPr lang="zh-CN" altLang="en-US" dirty="0"/>
              <a:t>特性表（功能表）：含有状态变量的真值表</a:t>
            </a:r>
            <a:endParaRPr lang="zh-CN" altLang="en-US" dirty="0"/>
          </a:p>
          <a:p>
            <a:pPr lvl="1"/>
            <a:r>
              <a:rPr lang="zh-CN" altLang="en-US" dirty="0"/>
              <a:t>特性方程</a:t>
            </a:r>
            <a:endParaRPr lang="zh-CN" altLang="en-US" dirty="0"/>
          </a:p>
          <a:p>
            <a:pPr lvl="1"/>
            <a:r>
              <a:rPr lang="zh-CN" altLang="en-US" dirty="0"/>
              <a:t>状态图</a:t>
            </a:r>
            <a:endParaRPr lang="zh-CN" altLang="en-US" dirty="0"/>
          </a:p>
          <a:p>
            <a:pPr lvl="1"/>
            <a:r>
              <a:rPr lang="zh-CN" altLang="en-US" dirty="0"/>
              <a:t>波形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22844" r="53714" b="29687"/>
          <a:stretch>
            <a:fillRect/>
          </a:stretch>
        </p:blipFill>
        <p:spPr bwMode="auto">
          <a:xfrm>
            <a:off x="4793481" y="915566"/>
            <a:ext cx="1516939" cy="136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46" y="915566"/>
            <a:ext cx="1354502" cy="1204002"/>
          </a:xfrm>
          <a:prstGeom prst="rect">
            <a:avLst/>
          </a:prstGeom>
        </p:spPr>
      </p:pic>
      <p:sp>
        <p:nvSpPr>
          <p:cNvPr id="8" name="左右箭头 7"/>
          <p:cNvSpPr/>
          <p:nvPr/>
        </p:nvSpPr>
        <p:spPr>
          <a:xfrm>
            <a:off x="6516216" y="1275606"/>
            <a:ext cx="792088" cy="32460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464042" y="2984769"/>
          <a:ext cx="2591547" cy="4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图片 23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42" y="2984769"/>
                        <a:ext cx="2591547" cy="42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483" y="3667572"/>
            <a:ext cx="2733547" cy="117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89" y="2436083"/>
            <a:ext cx="1765159" cy="214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25" y="3209132"/>
            <a:ext cx="1818358" cy="104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5823121" y="2552442"/>
              <a:ext cx="158321" cy="3243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5823121" y="2552442"/>
                <a:ext cx="158321" cy="32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904212" y="2737793"/>
              <a:ext cx="111983" cy="162183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5904212" y="2737793"/>
                <a:ext cx="111983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6043226" y="2482935"/>
              <a:ext cx="61783" cy="1274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6043226" y="2482935"/>
                <a:ext cx="61783" cy="127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6012334" y="2509966"/>
              <a:ext cx="104260" cy="8109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9"/>
            </p:blipFill>
            <p:spPr>
              <a:xfrm>
                <a:off x="6012334" y="2509966"/>
                <a:ext cx="104260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6224716" y="2714625"/>
              <a:ext cx="67576" cy="965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9"/>
            </p:blipFill>
            <p:spPr>
              <a:xfrm>
                <a:off x="6224716" y="2714625"/>
                <a:ext cx="67576" cy="9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6220855" y="2803439"/>
              <a:ext cx="111983" cy="3861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9"/>
            </p:blipFill>
            <p:spPr>
              <a:xfrm>
                <a:off x="6220855" y="2803439"/>
                <a:ext cx="111983" cy="3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6483435" y="2552442"/>
              <a:ext cx="139014" cy="61397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9"/>
            </p:blipFill>
            <p:spPr>
              <a:xfrm>
                <a:off x="6483435" y="2552442"/>
                <a:ext cx="139014" cy="6139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6417790" y="2741655"/>
              <a:ext cx="169905" cy="270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9"/>
            </p:blipFill>
            <p:spPr>
              <a:xfrm>
                <a:off x="6417790" y="2741655"/>
                <a:ext cx="169905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6738293" y="2703040"/>
              <a:ext cx="11585" cy="15252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9"/>
            </p:blipFill>
            <p:spPr>
              <a:xfrm>
                <a:off x="6738293" y="2703040"/>
                <a:ext cx="11585" cy="1525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838692" y="2660564"/>
              <a:ext cx="96538" cy="20465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9"/>
            </p:blipFill>
            <p:spPr>
              <a:xfrm>
                <a:off x="6838692" y="2660564"/>
                <a:ext cx="96538" cy="204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865722" y="2730070"/>
              <a:ext cx="73369" cy="12549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9"/>
            </p:blipFill>
            <p:spPr>
              <a:xfrm>
                <a:off x="6865722" y="2730070"/>
                <a:ext cx="73369" cy="125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7016320" y="2629672"/>
              <a:ext cx="38615" cy="27802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9"/>
            </p:blipFill>
            <p:spPr>
              <a:xfrm>
                <a:off x="7016320" y="2629672"/>
                <a:ext cx="38615" cy="27802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740736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四、触发器分类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11113" y="2116213"/>
            <a:ext cx="638175" cy="181588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800000"/>
                </a:solidFill>
                <a:ea typeface="宋体" charset="-122"/>
              </a:rPr>
              <a:t>触发方式</a:t>
            </a:r>
            <a:endParaRPr kumimoji="1" lang="zh-CN" altLang="en-US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22" name="AutoShape 5"/>
          <p:cNvSpPr/>
          <p:nvPr/>
        </p:nvSpPr>
        <p:spPr bwMode="auto">
          <a:xfrm>
            <a:off x="1048072" y="1894755"/>
            <a:ext cx="460028" cy="2317751"/>
          </a:xfrm>
          <a:prstGeom prst="leftBrace">
            <a:avLst>
              <a:gd name="adj1" fmla="val 66268"/>
              <a:gd name="adj2" fmla="val 50000"/>
            </a:avLst>
          </a:prstGeom>
          <a:noFill/>
          <a:ln w="63500">
            <a:solidFill>
              <a:srgbClr val="FF0066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607766" y="3722762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ea typeface="宋体" charset="-122"/>
              </a:rPr>
              <a:t>边沿触发的触发器</a:t>
            </a:r>
            <a:endParaRPr kumimoji="1" lang="zh-CN" altLang="en-US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627626" y="1725421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ea typeface="宋体" charset="-122"/>
              </a:rPr>
              <a:t>电平触发的触发器</a:t>
            </a:r>
            <a:endParaRPr kumimoji="1" lang="zh-CN" altLang="en-US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627626" y="2727229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ea typeface="宋体" charset="-122"/>
              </a:rPr>
              <a:t>脉冲触发的触发器</a:t>
            </a:r>
            <a:endParaRPr kumimoji="1" lang="zh-CN" altLang="en-US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5045546" y="2268453"/>
            <a:ext cx="709612" cy="181588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800000"/>
                </a:solidFill>
                <a:ea typeface="宋体" charset="-122"/>
              </a:rPr>
              <a:t>逻辑功能</a:t>
            </a:r>
            <a:endParaRPr kumimoji="1" lang="zh-CN" altLang="en-US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28" name="AutoShape 18"/>
          <p:cNvSpPr/>
          <p:nvPr/>
        </p:nvSpPr>
        <p:spPr bwMode="auto">
          <a:xfrm>
            <a:off x="5932566" y="1984978"/>
            <a:ext cx="363537" cy="2196534"/>
          </a:xfrm>
          <a:prstGeom prst="leftBrace">
            <a:avLst>
              <a:gd name="adj1" fmla="val 79367"/>
              <a:gd name="adj2" fmla="val 50000"/>
            </a:avLst>
          </a:prstGeom>
          <a:noFill/>
          <a:ln w="63500">
            <a:solidFill>
              <a:srgbClr val="FF0066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3"/>
          <p:cNvGrpSpPr/>
          <p:nvPr/>
        </p:nvGrpSpPr>
        <p:grpSpPr bwMode="auto">
          <a:xfrm>
            <a:off x="6199265" y="1927031"/>
            <a:ext cx="1773238" cy="2319338"/>
            <a:chOff x="3966" y="1347"/>
            <a:chExt cx="1117" cy="1461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4027" y="1347"/>
              <a:ext cx="1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ea typeface="宋体" charset="-122"/>
                </a:rPr>
                <a:t>SR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charset="-122"/>
                </a:rPr>
                <a:t>触发器 </a:t>
              </a:r>
              <a:endParaRPr kumimoji="1" lang="zh-CN" altLang="en-US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027" y="1748"/>
              <a:ext cx="10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ea typeface="宋体" charset="-122"/>
                </a:rPr>
                <a:t>JK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charset="-122"/>
                </a:rPr>
                <a:t>触发器 </a:t>
              </a:r>
              <a:endParaRPr kumimoji="1" lang="zh-CN" altLang="en-US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4027" y="2134"/>
              <a:ext cx="9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ea typeface="宋体" charset="-122"/>
                </a:rPr>
                <a:t>D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charset="-122"/>
                </a:rPr>
                <a:t>触发器 </a:t>
              </a:r>
              <a:endParaRPr kumimoji="1" lang="zh-CN" altLang="en-US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3966" y="2517"/>
              <a:ext cx="9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ea typeface="宋体" charset="-122"/>
                </a:rPr>
                <a:t> T</a:t>
              </a:r>
              <a:r>
                <a:rPr kumimoji="1" lang="zh-CN" altLang="en-US" sz="2400" b="1">
                  <a:solidFill>
                    <a:srgbClr val="000000"/>
                  </a:solidFill>
                  <a:ea typeface="宋体" charset="-122"/>
                </a:rPr>
                <a:t>触发器 </a:t>
              </a:r>
              <a:endParaRPr kumimoji="1" lang="zh-CN" altLang="en-US" sz="2400" b="1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    </a:t>
            </a:r>
            <a:r>
              <a:rPr lang="zh-CN" altLang="en-US" dirty="0"/>
              <a:t>触发器的电路结构与动作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045" y="938384"/>
            <a:ext cx="8261796" cy="11074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SR</a:t>
            </a:r>
            <a:r>
              <a:rPr lang="zh-CN" altLang="en-US" dirty="0"/>
              <a:t>（</a:t>
            </a:r>
            <a:r>
              <a:rPr lang="en-US" altLang="zh-CN" dirty="0"/>
              <a:t>Set—Reset Latch</a:t>
            </a:r>
            <a:r>
              <a:rPr lang="zh-CN" altLang="en-US" dirty="0"/>
              <a:t>）锁存器</a:t>
            </a:r>
            <a:endParaRPr lang="zh-CN" altLang="en-US" dirty="0"/>
          </a:p>
          <a:p>
            <a:pPr lvl="1"/>
            <a:r>
              <a:rPr lang="zh-CN" altLang="en-US" b="1" dirty="0"/>
              <a:t>基本</a:t>
            </a:r>
            <a:r>
              <a:rPr lang="en-US" altLang="zh-CN" b="1" dirty="0"/>
              <a:t>SR</a:t>
            </a:r>
            <a:r>
              <a:rPr lang="zh-CN" altLang="en-US" b="1" dirty="0"/>
              <a:t>触发器</a:t>
            </a:r>
            <a:r>
              <a:rPr lang="zh-CN" altLang="en-US" dirty="0"/>
              <a:t>，触发器电路基本构成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2" y="2516146"/>
            <a:ext cx="3668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电路结构</a:t>
            </a:r>
            <a:endParaRPr lang="zh-CN" altLang="en-US" dirty="0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45797"/>
            <a:ext cx="1964947" cy="166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16" y="3712127"/>
            <a:ext cx="1964947" cy="105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9952" y="3497818"/>
            <a:ext cx="4566889" cy="1023938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Q=1  Q′=0      1</a:t>
            </a:r>
            <a:r>
              <a:rPr lang="zh-CN" altLang="en-US" sz="2400" dirty="0">
                <a:ea typeface="宋体" charset="-122"/>
              </a:rPr>
              <a:t>状态，置位状态；</a:t>
            </a:r>
            <a:endParaRPr lang="zh-CN" altLang="en-US" sz="2400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Q=0  Q′=1      0</a:t>
            </a:r>
            <a:r>
              <a:rPr lang="zh-CN" altLang="en-US" sz="2400" dirty="0">
                <a:ea typeface="宋体" charset="-122"/>
              </a:rPr>
              <a:t>状态，复位状态。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280218" y="2239147"/>
            <a:ext cx="3685955" cy="101566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'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: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置位端，置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输入端；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'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: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复位端，置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输入端。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4919533" y="2575611"/>
              <a:ext cx="600461" cy="4633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4919533" y="2575611"/>
                <a:ext cx="600461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934979" y="3143250"/>
              <a:ext cx="585015" cy="6564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4934979" y="3143250"/>
                <a:ext cx="58501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7120581" y="3830594"/>
              <a:ext cx="550261" cy="6950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7120581" y="3830594"/>
                <a:ext cx="55026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7132165" y="4382787"/>
              <a:ext cx="581154" cy="1042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7132165" y="4382787"/>
                <a:ext cx="581154" cy="1042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</a:t>
            </a:r>
            <a:r>
              <a:rPr lang="en-US" altLang="zh-CN" dirty="0"/>
              <a:t>SR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0232" y="3651869"/>
            <a:ext cx="2058764" cy="94275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4754" y="2197150"/>
            <a:ext cx="367080" cy="1469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75606"/>
            <a:ext cx="3600450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0"/>
          <p:cNvGrpSpPr/>
          <p:nvPr/>
        </p:nvGrpSpPr>
        <p:grpSpPr bwMode="auto">
          <a:xfrm>
            <a:off x="2085975" y="1204169"/>
            <a:ext cx="649287" cy="3182937"/>
            <a:chOff x="657" y="1026"/>
            <a:chExt cx="409" cy="2005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48" y="1026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57" y="2704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30437" y="3071009"/>
            <a:ext cx="5048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Q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0437" y="2088696"/>
            <a:ext cx="50482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Q’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04048" y="961371"/>
            <a:ext cx="396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与非门</a:t>
            </a:r>
            <a:r>
              <a:rPr lang="zh-CN" altLang="en-US" dirty="0"/>
              <a:t>组成的基本</a:t>
            </a:r>
            <a:r>
              <a:rPr lang="en-US" altLang="zh-CN" b="1" dirty="0"/>
              <a:t>SR</a:t>
            </a:r>
            <a:r>
              <a:rPr lang="zh-CN" altLang="en-US" b="1" dirty="0"/>
              <a:t>触发器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特性表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33" y="1462981"/>
            <a:ext cx="36290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395458" y="2759969"/>
            <a:ext cx="3563938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067944" y="1569584"/>
            <a:ext cx="5048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Q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4067943" y="3327790"/>
            <a:ext cx="50482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Q’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9" grpId="1" animBg="1"/>
      <p:bldP spid="23" grpId="0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</a:t>
            </a:r>
            <a:r>
              <a:rPr lang="en-US" altLang="zh-CN" dirty="0"/>
              <a:t>SR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41" y="915566"/>
            <a:ext cx="36290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6" y="1171851"/>
            <a:ext cx="3025775" cy="25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29967" y="4275068"/>
            <a:ext cx="39917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与非门组成的基本</a:t>
            </a:r>
            <a:r>
              <a:rPr lang="en-US" altLang="zh-CN" dirty="0"/>
              <a:t>SR</a:t>
            </a:r>
            <a:r>
              <a:rPr lang="zh-CN" altLang="en-US" dirty="0"/>
              <a:t>触发器的特性表</a:t>
            </a:r>
            <a:endParaRPr lang="zh-CN" alt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754216" y="2897186"/>
            <a:ext cx="36004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8"/>
          <p:cNvGrpSpPr/>
          <p:nvPr/>
        </p:nvGrpSpPr>
        <p:grpSpPr bwMode="auto">
          <a:xfrm>
            <a:off x="804516" y="981075"/>
            <a:ext cx="549275" cy="2357438"/>
            <a:chOff x="501" y="953"/>
            <a:chExt cx="346" cy="1485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29" y="953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01" y="2111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41316" y="1241425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96628" y="2604739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121919" y="263763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305818" y="1744662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Q’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435" y="3905736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b="1" baseline="-25000" dirty="0"/>
              <a:t>D</a:t>
            </a:r>
            <a:r>
              <a:rPr lang="en-US" altLang="zh-CN" b="1" dirty="0"/>
              <a:t>':</a:t>
            </a:r>
            <a:r>
              <a:rPr lang="zh-CN" altLang="en-US" b="1" dirty="0"/>
              <a:t>置位端，置</a:t>
            </a:r>
            <a:r>
              <a:rPr lang="en-US" altLang="zh-CN" b="1" dirty="0"/>
              <a:t>1</a:t>
            </a:r>
            <a:r>
              <a:rPr lang="zh-CN" altLang="en-US" b="1" dirty="0"/>
              <a:t>输入端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04844" y="4288284"/>
            <a:ext cx="4023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Q=1  Q′=0      1</a:t>
            </a:r>
            <a:r>
              <a:rPr lang="zh-CN" altLang="en-US" b="1" dirty="0"/>
              <a:t>状态，</a:t>
            </a:r>
            <a:r>
              <a:rPr lang="zh-CN" altLang="en-US" b="1" dirty="0">
                <a:solidFill>
                  <a:srgbClr val="FF0000"/>
                </a:solidFill>
              </a:rPr>
              <a:t>置位状态</a:t>
            </a:r>
            <a:r>
              <a:rPr lang="zh-CN" altLang="en-US" b="1" dirty="0"/>
              <a:t>；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97869" y="1760537"/>
            <a:ext cx="461665" cy="193899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撤掉置位信号？？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69561" y="955368"/>
            <a:ext cx="504825" cy="51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7" grpId="0"/>
      <p:bldP spid="8" grpId="0"/>
      <p:bldP spid="3" grpId="0"/>
      <p:bldP spid="21" grpId="0" animBg="1"/>
    </p:bldLst>
  </p:timing>
</p:sld>
</file>

<file path=ppt/theme/theme1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全屏显示(16:9)</PresentationFormat>
  <Paragraphs>734</Paragraphs>
  <Slides>0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微软雅黑 Light</vt:lpstr>
      <vt:lpstr>Times New Roman</vt:lpstr>
      <vt:lpstr>楷体_GB2312</vt:lpstr>
      <vt:lpstr>Verdana</vt:lpstr>
      <vt:lpstr>Calibri</vt:lpstr>
      <vt:lpstr>第一ppt www.1ppt.com</vt:lpstr>
      <vt:lpstr>Office 主题</vt:lpstr>
      <vt:lpstr>Equation.3</vt:lpstr>
      <vt:lpstr>MSPhotoEd.3</vt:lpstr>
      <vt:lpstr>Visio.Drawing.6</vt:lpstr>
      <vt:lpstr>数字逻辑</vt:lpstr>
      <vt:lpstr>PowerPoint 演示文稿</vt:lpstr>
      <vt:lpstr>第五章 触发器</vt:lpstr>
      <vt:lpstr>5.1 概述</vt:lpstr>
      <vt:lpstr>5.1 概述</vt:lpstr>
      <vt:lpstr>5.1 概述</vt:lpstr>
      <vt:lpstr>5.2    触发器的电路结构与动作特点</vt:lpstr>
      <vt:lpstr>基本SR触发器</vt:lpstr>
      <vt:lpstr>基本SR触发器</vt:lpstr>
      <vt:lpstr>PowerPoint 演示文稿</vt:lpstr>
      <vt:lpstr>PowerPoint 演示文稿</vt:lpstr>
      <vt:lpstr>基本SR锁存器</vt:lpstr>
      <vt:lpstr>5.3 电平触发的触发器---电平触发SR触发器</vt:lpstr>
      <vt:lpstr>5.3 电平触发的触发器---电平触发SR触发器</vt:lpstr>
      <vt:lpstr>5.3 电平触发的触发器---电平触发SR触发器</vt:lpstr>
      <vt:lpstr>5.3 电平触发的触发器---带异步控制电平触发SR触发器</vt:lpstr>
      <vt:lpstr>5.3 电平触发的触发器---电平触发D触发器</vt:lpstr>
      <vt:lpstr>PowerPoint 演示文稿</vt:lpstr>
      <vt:lpstr>PowerPoint 演示文稿</vt:lpstr>
      <vt:lpstr>5.4 脉冲触发的触发器（主从触发器） </vt:lpstr>
      <vt:lpstr>5.4 脉冲触发的触发器（主从触发器） </vt:lpstr>
      <vt:lpstr>5.4 脉冲触发的触发器（主从触发器） </vt:lpstr>
      <vt:lpstr>5.4 脉冲触发的触发器（主从触发器） </vt:lpstr>
      <vt:lpstr>5.4 脉冲触发的触发器（主从触发器） </vt:lpstr>
      <vt:lpstr>5.4 脉冲触发的触发器（主从JK触发器） </vt:lpstr>
      <vt:lpstr>5.4 脉冲触发的触发器（主从JK触发器） </vt:lpstr>
      <vt:lpstr>5.4 脉冲触发的触发器（主从JK触发器） </vt:lpstr>
      <vt:lpstr>5.4 脉冲触发的触发器（主从JK触发器） </vt:lpstr>
      <vt:lpstr>5.5边沿触发的触发器</vt:lpstr>
      <vt:lpstr>5.5边沿触发的触发器</vt:lpstr>
      <vt:lpstr>5.5边沿触发的触发器</vt:lpstr>
      <vt:lpstr>触发器总结</vt:lpstr>
      <vt:lpstr>5.6 触发器逻辑功能及描述—SR触发器</vt:lpstr>
      <vt:lpstr>5.6 触发器逻辑功能及描述—JK触发器</vt:lpstr>
      <vt:lpstr>5.6 触发器逻辑功能及描述—T触发器</vt:lpstr>
      <vt:lpstr>5.6 触发器逻辑功能及描述—D触发器</vt:lpstr>
      <vt:lpstr>5.6 触发器逻辑功能与电路结构、触发方式的关系</vt:lpstr>
      <vt:lpstr>触发器间转化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category>第一PPT模板网：www.1ppt.com</cp:category>
  <cp:lastModifiedBy>iPad</cp:lastModifiedBy>
  <cp:revision>201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2052-10.9.1</vt:lpwstr>
  </property>
</Properties>
</file>