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80" r:id="rId3"/>
    <p:sldMasterId id="2147483690" r:id="rId4"/>
    <p:sldMasterId id="2147483700" r:id="rId5"/>
  </p:sldMasterIdLst>
  <p:notesMasterIdLst>
    <p:notesMasterId r:id="rId36"/>
  </p:notesMasterIdLst>
  <p:sldIdLst>
    <p:sldId id="357" r:id="rId6"/>
    <p:sldId id="280" r:id="rId7"/>
    <p:sldId id="338" r:id="rId8"/>
    <p:sldId id="339" r:id="rId9"/>
    <p:sldId id="340" r:id="rId10"/>
    <p:sldId id="282" r:id="rId11"/>
    <p:sldId id="372" r:id="rId12"/>
    <p:sldId id="373" r:id="rId13"/>
    <p:sldId id="374" r:id="rId14"/>
    <p:sldId id="375" r:id="rId15"/>
    <p:sldId id="283" r:id="rId16"/>
    <p:sldId id="284" r:id="rId17"/>
    <p:sldId id="369" r:id="rId18"/>
    <p:sldId id="285" r:id="rId19"/>
    <p:sldId id="288" r:id="rId20"/>
    <p:sldId id="289" r:id="rId21"/>
    <p:sldId id="286" r:id="rId22"/>
    <p:sldId id="287" r:id="rId23"/>
    <p:sldId id="290" r:id="rId24"/>
    <p:sldId id="291" r:id="rId25"/>
    <p:sldId id="345" r:id="rId26"/>
    <p:sldId id="365" r:id="rId27"/>
    <p:sldId id="346" r:id="rId28"/>
    <p:sldId id="366" r:id="rId29"/>
    <p:sldId id="367" r:id="rId30"/>
    <p:sldId id="347" r:id="rId31"/>
    <p:sldId id="368" r:id="rId32"/>
    <p:sldId id="349" r:id="rId33"/>
    <p:sldId id="350" r:id="rId34"/>
    <p:sldId id="351"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000"/>
    <a:srgbClr val="666699"/>
    <a:srgbClr val="9933FF"/>
    <a:srgbClr val="FF3300"/>
    <a:srgbClr val="009900"/>
    <a:srgbClr val="9966FF"/>
    <a:srgbClr val="FF6699"/>
    <a:srgbClr val="003300"/>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FDF85E-4678-465F-9638-96DC22F60426}" type="datetimeFigureOut">
              <a:rPr lang="zh-CN" altLang="en-US" smtClean="0"/>
              <a:pPr/>
              <a:t>2019/10/13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F14735-AA64-4205-AF96-413720790DBF}" type="slidenum">
              <a:rPr lang="zh-CN" altLang="en-US" smtClean="0"/>
              <a:pPr/>
              <a:t>‹#›</a:t>
            </a:fld>
            <a:endParaRPr lang="zh-CN" altLang="en-US"/>
          </a:p>
        </p:txBody>
      </p:sp>
    </p:spTree>
    <p:extLst>
      <p:ext uri="{BB962C8B-B14F-4D97-AF65-F5344CB8AC3E}">
        <p14:creationId xmlns:p14="http://schemas.microsoft.com/office/powerpoint/2010/main" val="926990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7172" name="灯片编号占位符 3"/>
          <p:cNvSpPr>
            <a:spLocks noGrp="1"/>
          </p:cNvSpPr>
          <p:nvPr>
            <p:ph type="sldNum" sz="quarter" idx="5"/>
          </p:nvPr>
        </p:nvSpPr>
        <p:spPr bwMode="auto">
          <a:ln>
            <a:miter lim="800000"/>
          </a:ln>
        </p:spPr>
        <p:txBody>
          <a:bodyPr wrap="square" numCol="1" anchorCtr="0" compatLnSpc="1"/>
          <a:lstStyle/>
          <a:p>
            <a:pPr>
              <a:defRPr/>
            </a:pPr>
            <a:fld id="{70E08091-A788-4654-B84F-EE74D72F9139}" type="slidenum">
              <a:rPr lang="zh-CN" altLang="en-US" smtClean="0">
                <a:solidFill>
                  <a:srgbClr val="000000"/>
                </a:solidFill>
              </a:rPr>
              <a:pPr>
                <a:defRPr/>
              </a:pPr>
              <a:t>1</a:t>
            </a:fld>
            <a:endParaRPr lang="zh-CN" altLang="en-US">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51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51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51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51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51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51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51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51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51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51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1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835890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51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dirty="0"/>
              <a:t>翻译是否有误？</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51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翻译是否有误？</a:t>
            </a:r>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51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翻译是否有误？</a:t>
            </a:r>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51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翻译是否有误？</a:t>
            </a:r>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1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8358906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51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翻译是否有误？</a:t>
            </a:r>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51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翻译是否有误？</a:t>
            </a:r>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51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翻译是否有误？</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51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dirty="0"/>
              <a:t>蓝色字体</a:t>
            </a:r>
            <a:r>
              <a:rPr lang="en-US" altLang="zh-CN" dirty="0"/>
              <a:t>mind-map</a:t>
            </a:r>
            <a:r>
              <a:rPr lang="zh-CN" altLang="en-US" dirty="0"/>
              <a:t>处做了一个超链接，打开是</a:t>
            </a:r>
            <a:r>
              <a:rPr lang="en-US" altLang="zh-CN" dirty="0"/>
              <a:t>Text</a:t>
            </a:r>
            <a:r>
              <a:rPr lang="en-US" altLang="zh-CN" baseline="0" dirty="0"/>
              <a:t> A</a:t>
            </a:r>
            <a:r>
              <a:rPr lang="zh-CN" altLang="en-US" baseline="0" dirty="0"/>
              <a:t>的思维导图：</a:t>
            </a:r>
            <a:r>
              <a:rPr lang="en-US" altLang="zh-CN" baseline="0" dirty="0"/>
              <a:t>1</a:t>
            </a:r>
            <a:r>
              <a:rPr lang="zh-CN" altLang="en-US" baseline="0" dirty="0"/>
              <a:t>）可让学生填空或</a:t>
            </a:r>
            <a:r>
              <a:rPr lang="en-US" altLang="zh-CN" baseline="0" dirty="0"/>
              <a:t>2</a:t>
            </a:r>
            <a:r>
              <a:rPr lang="zh-CN" altLang="en-US" baseline="0" dirty="0"/>
              <a:t>）自己动手画一个思维导图。</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51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Tree>
    <p:extLst>
      <p:ext uri="{BB962C8B-B14F-4D97-AF65-F5344CB8AC3E}">
        <p14:creationId xmlns:p14="http://schemas.microsoft.com/office/powerpoint/2010/main" val="247049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51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Tree>
    <p:extLst>
      <p:ext uri="{BB962C8B-B14F-4D97-AF65-F5344CB8AC3E}">
        <p14:creationId xmlns:p14="http://schemas.microsoft.com/office/powerpoint/2010/main" val="2603115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51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Tree>
    <p:extLst>
      <p:ext uri="{BB962C8B-B14F-4D97-AF65-F5344CB8AC3E}">
        <p14:creationId xmlns:p14="http://schemas.microsoft.com/office/powerpoint/2010/main" val="2362366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51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Tree>
    <p:extLst>
      <p:ext uri="{BB962C8B-B14F-4D97-AF65-F5344CB8AC3E}">
        <p14:creationId xmlns:p14="http://schemas.microsoft.com/office/powerpoint/2010/main" val="1256810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51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512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11905" r="8191"/>
          <a:stretch>
            <a:fillRect/>
          </a:stretch>
        </p:blipFill>
        <p:spPr>
          <a:xfrm>
            <a:off x="0" y="8710"/>
            <a:ext cx="9147101" cy="6860816"/>
          </a:xfrm>
          <a:prstGeom prst="rect">
            <a:avLst/>
          </a:prstGeom>
        </p:spPr>
      </p:pic>
      <p:sp>
        <p:nvSpPr>
          <p:cNvPr id="3" name="KSO_CT2"/>
          <p:cNvSpPr>
            <a:spLocks noGrp="1"/>
          </p:cNvSpPr>
          <p:nvPr>
            <p:ph type="subTitle" idx="1" hasCustomPrompt="1"/>
          </p:nvPr>
        </p:nvSpPr>
        <p:spPr>
          <a:xfrm>
            <a:off x="1576251" y="2779322"/>
            <a:ext cx="6017706" cy="651600"/>
          </a:xfrm>
          <a:noFill/>
        </p:spPr>
        <p:txBody>
          <a:bodyPr anchor="t" anchorCtr="0">
            <a:normAutofit/>
          </a:bodyPr>
          <a:lstStyle>
            <a:lvl1pPr marL="0" indent="0" algn="ctr">
              <a:buNone/>
              <a:defRPr sz="1800" baseline="0">
                <a:solidFill>
                  <a:schemeClr val="accent2">
                    <a:lumMod val="7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单击此处添加您的副标题</a:t>
            </a:r>
          </a:p>
        </p:txBody>
      </p:sp>
      <p:sp>
        <p:nvSpPr>
          <p:cNvPr id="7" name="KSO_CT1"/>
          <p:cNvSpPr>
            <a:spLocks noGrp="1"/>
          </p:cNvSpPr>
          <p:nvPr>
            <p:ph type="title" hasCustomPrompt="1"/>
          </p:nvPr>
        </p:nvSpPr>
        <p:spPr>
          <a:xfrm>
            <a:off x="1576251" y="1057814"/>
            <a:ext cx="6017706" cy="1720077"/>
          </a:xfrm>
        </p:spPr>
        <p:txBody>
          <a:bodyPr>
            <a:normAutofit/>
          </a:bodyPr>
          <a:lstStyle>
            <a:lvl1pPr algn="ctr">
              <a:defRPr sz="4000" baseline="0">
                <a:solidFill>
                  <a:schemeClr val="accent1"/>
                </a:solidFill>
                <a:effectLst/>
                <a:latin typeface="+mj-lt"/>
                <a:ea typeface="+mj-ea"/>
              </a:defRPr>
            </a:lvl1pPr>
          </a:lstStyle>
          <a:p>
            <a:r>
              <a:rPr lang="zh-CN" altLang="en-US" dirty="0"/>
              <a:t>单击此处</a:t>
            </a:r>
            <a:br>
              <a:rPr lang="en-US" altLang="zh-CN" dirty="0"/>
            </a:br>
            <a:r>
              <a:rPr lang="zh-CN" altLang="en-US" dirty="0"/>
              <a:t>添加您的标题文字</a:t>
            </a:r>
          </a:p>
        </p:txBody>
      </p:sp>
      <p:sp>
        <p:nvSpPr>
          <p:cNvPr id="4" name="日期占位符 3"/>
          <p:cNvSpPr>
            <a:spLocks noGrp="1"/>
          </p:cNvSpPr>
          <p:nvPr>
            <p:ph type="dt" sz="half" idx="10"/>
          </p:nvPr>
        </p:nvSpPr>
        <p:spPr/>
        <p:txBody>
          <a:bodyPr/>
          <a:lstStyle/>
          <a:p>
            <a:fld id="{0A4055ED-9E44-4813-A9B9-7372B0F4F7E8}" type="datetimeFigureOut">
              <a:rPr lang="zh-CN" altLang="en-US" smtClean="0">
                <a:solidFill>
                  <a:srgbClr val="3F4143">
                    <a:tint val="75000"/>
                  </a:srgbClr>
                </a:solidFill>
              </a:rPr>
              <a:pPr/>
              <a:t>2019/10/13</a:t>
            </a:fld>
            <a:endParaRPr lang="zh-CN" altLang="en-US">
              <a:solidFill>
                <a:srgbClr val="3F4143">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3F4143">
                  <a:tint val="75000"/>
                </a:srgbClr>
              </a:solidFill>
            </a:endParaRPr>
          </a:p>
        </p:txBody>
      </p:sp>
      <p:sp>
        <p:nvSpPr>
          <p:cNvPr id="6" name="灯片编号占位符 5"/>
          <p:cNvSpPr>
            <a:spLocks noGrp="1"/>
          </p:cNvSpPr>
          <p:nvPr>
            <p:ph type="sldNum" sz="quarter" idx="12"/>
          </p:nvPr>
        </p:nvSpPr>
        <p:spPr/>
        <p:txBody>
          <a:bodyPr/>
          <a:lstStyle/>
          <a:p>
            <a:fld id="{BAF62AD2-B727-42F7-B9E1-03130F6AFBDF}" type="slidenum">
              <a:rPr lang="zh-CN" altLang="en-US" smtClean="0">
                <a:solidFill>
                  <a:srgbClr val="3F4143">
                    <a:tint val="75000"/>
                  </a:srgbClr>
                </a:solidFill>
              </a:rPr>
              <a:pPr/>
              <a:t>‹#›</a:t>
            </a:fld>
            <a:endParaRPr lang="zh-CN" altLang="en-US">
              <a:solidFill>
                <a:srgbClr val="3F4143">
                  <a:tint val="75000"/>
                </a:srgbClr>
              </a:solidFill>
            </a:endParaRPr>
          </a:p>
        </p:txBody>
      </p:sp>
    </p:spTree>
    <p:extLst>
      <p:ext uri="{BB962C8B-B14F-4D97-AF65-F5344CB8AC3E}">
        <p14:creationId xmlns:p14="http://schemas.microsoft.com/office/powerpoint/2010/main" val="216213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a:xfrm>
            <a:off x="1065600" y="360000"/>
            <a:ext cx="6606000" cy="583200"/>
          </a:xfrm>
        </p:spPr>
        <p:txBody>
          <a:bodyPr anchor="t" anchorCtr="0"/>
          <a:lstStyle>
            <a:lvl1pPr>
              <a:defRPr b="0"/>
            </a:lvl1pPr>
          </a:lstStyle>
          <a:p>
            <a:r>
              <a:rPr lang="zh-CN" altLang="en-US" dirty="0"/>
              <a:t>单击此处编辑母版标题样式</a:t>
            </a:r>
            <a:endParaRPr lang="en-US" dirty="0"/>
          </a:p>
        </p:txBody>
      </p:sp>
      <p:sp>
        <p:nvSpPr>
          <p:cNvPr id="3" name="KSO_BC1"/>
          <p:cNvSpPr>
            <a:spLocks noGrp="1"/>
          </p:cNvSpPr>
          <p:nvPr>
            <p:ph idx="1"/>
          </p:nvPr>
        </p:nvSpPr>
        <p:spPr>
          <a:xfrm>
            <a:off x="1065600" y="1447200"/>
            <a:ext cx="7002000" cy="3322800"/>
          </a:xfrm>
        </p:spPr>
        <p:txBody>
          <a:bodyPr lIns="0" tIns="0" rIns="0" bIns="0" anchor="ctr" anchorCtr="0"/>
          <a:lstStyle>
            <a:lvl1pPr marL="0" indent="0" algn="l">
              <a:lnSpc>
                <a:spcPct val="200000"/>
              </a:lnSpc>
              <a:spcBef>
                <a:spcPts val="600"/>
              </a:spcBef>
              <a:spcAft>
                <a:spcPts val="600"/>
              </a:spcAft>
              <a:buNone/>
              <a:defRPr>
                <a:solidFill>
                  <a:schemeClr val="tx1"/>
                </a:solidFill>
              </a:defRPr>
            </a:lvl1pPr>
            <a:lvl2pPr marL="0" indent="0" algn="l">
              <a:lnSpc>
                <a:spcPct val="200000"/>
              </a:lnSpc>
              <a:spcBef>
                <a:spcPts val="600"/>
              </a:spcBef>
              <a:spcAft>
                <a:spcPts val="600"/>
              </a:spcAft>
              <a:buNone/>
              <a:defRPr>
                <a:solidFill>
                  <a:schemeClr val="tx1"/>
                </a:solidFill>
              </a:defRPr>
            </a:lvl2pPr>
          </a:lstStyle>
          <a:p>
            <a:pPr lvl="0"/>
            <a:r>
              <a:rPr lang="zh-CN" altLang="en-US" dirty="0"/>
              <a:t>单击此处编辑母版文本样式</a:t>
            </a:r>
          </a:p>
          <a:p>
            <a:pPr lvl="1"/>
            <a:r>
              <a:rPr lang="zh-CN" altLang="en-US" dirty="0"/>
              <a:t>第二级</a:t>
            </a:r>
          </a:p>
        </p:txBody>
      </p:sp>
      <p:sp>
        <p:nvSpPr>
          <p:cNvPr id="4" name="日期占位符 3"/>
          <p:cNvSpPr>
            <a:spLocks noGrp="1"/>
          </p:cNvSpPr>
          <p:nvPr>
            <p:ph type="dt" sz="half" idx="10"/>
          </p:nvPr>
        </p:nvSpPr>
        <p:spPr/>
        <p:txBody>
          <a:bodyPr/>
          <a:lstStyle/>
          <a:p>
            <a:fld id="{0A4055ED-9E44-4813-A9B9-7372B0F4F7E8}" type="datetimeFigureOut">
              <a:rPr lang="zh-CN" altLang="en-US" smtClean="0">
                <a:solidFill>
                  <a:srgbClr val="3F4143">
                    <a:tint val="75000"/>
                  </a:srgbClr>
                </a:solidFill>
              </a:rPr>
              <a:pPr/>
              <a:t>2019/10/13</a:t>
            </a:fld>
            <a:endParaRPr lang="zh-CN" altLang="en-US">
              <a:solidFill>
                <a:srgbClr val="3F4143">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3F4143">
                  <a:tint val="75000"/>
                </a:srgbClr>
              </a:solidFill>
            </a:endParaRPr>
          </a:p>
        </p:txBody>
      </p:sp>
      <p:sp>
        <p:nvSpPr>
          <p:cNvPr id="6" name="灯片编号占位符 5"/>
          <p:cNvSpPr>
            <a:spLocks noGrp="1"/>
          </p:cNvSpPr>
          <p:nvPr>
            <p:ph type="sldNum" sz="quarter" idx="12"/>
          </p:nvPr>
        </p:nvSpPr>
        <p:spPr/>
        <p:txBody>
          <a:bodyPr/>
          <a:lstStyle/>
          <a:p>
            <a:fld id="{BAF62AD2-B727-42F7-B9E1-03130F6AFBDF}" type="slidenum">
              <a:rPr lang="zh-CN" altLang="en-US" smtClean="0">
                <a:solidFill>
                  <a:srgbClr val="3F4143">
                    <a:tint val="75000"/>
                  </a:srgbClr>
                </a:solidFill>
              </a:rPr>
              <a:pPr/>
              <a:t>‹#›</a:t>
            </a:fld>
            <a:endParaRPr lang="zh-CN" altLang="en-US">
              <a:solidFill>
                <a:srgbClr val="3F4143">
                  <a:tint val="75000"/>
                </a:srgbClr>
              </a:solidFill>
            </a:endParaRPr>
          </a:p>
        </p:txBody>
      </p:sp>
    </p:spTree>
    <p:extLst>
      <p:ext uri="{BB962C8B-B14F-4D97-AF65-F5344CB8AC3E}">
        <p14:creationId xmlns:p14="http://schemas.microsoft.com/office/powerpoint/2010/main" val="896237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1574006" y="2289600"/>
            <a:ext cx="5995988" cy="1235075"/>
          </a:xfrm>
        </p:spPr>
        <p:txBody>
          <a:bodyPr anchor="b">
            <a:normAutofit/>
          </a:bodyPr>
          <a:lstStyle>
            <a:lvl1pPr algn="ctr">
              <a:defRPr sz="3600">
                <a:solidFill>
                  <a:schemeClr val="accent1">
                    <a:lumMod val="75000"/>
                  </a:schemeClr>
                </a:solidFill>
                <a:effectLst/>
              </a:defRPr>
            </a:lvl1pPr>
          </a:lstStyle>
          <a:p>
            <a:r>
              <a:rPr lang="zh-CN" altLang="en-US" dirty="0"/>
              <a:t>此处添加您的标题</a:t>
            </a:r>
            <a:endParaRPr lang="en-US" dirty="0"/>
          </a:p>
        </p:txBody>
      </p:sp>
      <p:sp>
        <p:nvSpPr>
          <p:cNvPr id="7" name="文本占位符 6"/>
          <p:cNvSpPr txBox="1"/>
          <p:nvPr/>
        </p:nvSpPr>
        <p:spPr>
          <a:xfrm>
            <a:off x="2040467" y="3535200"/>
            <a:ext cx="5063067" cy="494770"/>
          </a:xfrm>
          <a:prstGeom prst="round2DiagRect">
            <a:avLst>
              <a:gd name="adj1" fmla="val 50000"/>
              <a:gd name="adj2" fmla="val 0"/>
            </a:avLst>
          </a:prstGeom>
          <a:solidFill>
            <a:schemeClr val="accent1"/>
          </a:solidFill>
        </p:spPr>
        <p:txBody>
          <a:bodyPr anchor="ctr">
            <a:normAutofit fontScale="92500" lnSpcReduction="20000"/>
          </a:bodyPr>
          <a:lstStyle>
            <a:lvl1pPr marL="0" indent="0" algn="ctr" defTabSz="914400" rtl="0" eaLnBrk="1" latinLnBrk="0" hangingPunct="1">
              <a:lnSpc>
                <a:spcPct val="110000"/>
              </a:lnSpc>
              <a:spcBef>
                <a:spcPts val="1800"/>
              </a:spcBef>
              <a:spcAft>
                <a:spcPts val="0"/>
              </a:spcAft>
              <a:buClr>
                <a:schemeClr val="accent4">
                  <a:lumMod val="75000"/>
                </a:schemeClr>
              </a:buClr>
              <a:buSzPct val="50000"/>
              <a:buFont typeface="Wingdings 2" pitchFamily="18" charset="2"/>
              <a:buNone/>
              <a:defRPr sz="1600" kern="1200" baseline="0">
                <a:solidFill>
                  <a:schemeClr val="bg1"/>
                </a:solidFill>
                <a:latin typeface="Arial" pitchFamily="34" charset="0"/>
                <a:ea typeface="微软雅黑" pitchFamily="34" charset="-122"/>
                <a:cs typeface="+mn-cs"/>
              </a:defRPr>
            </a:lvl1pPr>
            <a:lvl2pPr marL="457200" indent="0" algn="just" defTabSz="914400" rtl="0" eaLnBrk="1" latinLnBrk="0" hangingPunct="1">
              <a:lnSpc>
                <a:spcPct val="130000"/>
              </a:lnSpc>
              <a:spcBef>
                <a:spcPts val="0"/>
              </a:spcBef>
              <a:spcAft>
                <a:spcPts val="600"/>
              </a:spcAft>
              <a:buClr>
                <a:schemeClr val="accent2">
                  <a:lumMod val="60000"/>
                  <a:lumOff val="40000"/>
                </a:schemeClr>
              </a:buClr>
              <a:buFont typeface="幼圆" pitchFamily="49" charset="-122"/>
              <a:buNone/>
              <a:defRPr sz="2000" kern="1200" baseline="0">
                <a:solidFill>
                  <a:schemeClr val="tx1">
                    <a:tint val="75000"/>
                  </a:schemeClr>
                </a:solidFill>
                <a:latin typeface="幼圆" pitchFamily="49" charset="-122"/>
                <a:ea typeface="幼圆" pitchFamily="49" charset="-122"/>
                <a:cs typeface="+mn-cs"/>
              </a:defRPr>
            </a:lvl2pPr>
            <a:lvl3pPr marL="914400" indent="0" algn="l" defTabSz="914400" rtl="0" eaLnBrk="1" latinLnBrk="0" hangingPunct="1">
              <a:lnSpc>
                <a:spcPct val="90000"/>
              </a:lnSpc>
              <a:spcBef>
                <a:spcPts val="500"/>
              </a:spcBef>
              <a:buFont typeface="Arial"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9pPr>
          </a:lstStyle>
          <a:p>
            <a:pPr fontAlgn="base">
              <a:spcBef>
                <a:spcPts val="0"/>
              </a:spcBef>
              <a:buClr>
                <a:srgbClr val="B1C25E">
                  <a:lumMod val="75000"/>
                </a:srgbClr>
              </a:buClr>
              <a:defRPr/>
            </a:pPr>
            <a:endParaRPr lang="da-DK" altLang="zh-CN" sz="1800" dirty="0">
              <a:solidFill>
                <a:srgbClr val="FFFFFF"/>
              </a:solidFill>
              <a:latin typeface="Arial"/>
              <a:ea typeface="黑体"/>
            </a:endParaRPr>
          </a:p>
        </p:txBody>
      </p:sp>
      <p:sp>
        <p:nvSpPr>
          <p:cNvPr id="8" name="KSO_CT2"/>
          <p:cNvSpPr>
            <a:spLocks noGrp="1"/>
          </p:cNvSpPr>
          <p:nvPr>
            <p:ph type="subTitle" idx="1" hasCustomPrompt="1"/>
          </p:nvPr>
        </p:nvSpPr>
        <p:spPr>
          <a:xfrm>
            <a:off x="2041200" y="3535200"/>
            <a:ext cx="5061600" cy="493200"/>
          </a:xfrm>
          <a:noFill/>
        </p:spPr>
        <p:txBody>
          <a:bodyPr anchor="ctr" anchorCtr="0">
            <a:normAutofit/>
          </a:bodyPr>
          <a:lstStyle>
            <a:lvl1pPr marL="0" indent="0" algn="ctr">
              <a:buNone/>
              <a:defRPr sz="1800" baseline="0">
                <a:solidFill>
                  <a:schemeClr val="bg1"/>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单击此处添加您的副标题</a:t>
            </a:r>
          </a:p>
        </p:txBody>
      </p:sp>
      <p:sp>
        <p:nvSpPr>
          <p:cNvPr id="3" name="日期占位符 2"/>
          <p:cNvSpPr>
            <a:spLocks noGrp="1"/>
          </p:cNvSpPr>
          <p:nvPr>
            <p:ph type="dt" sz="half" idx="10"/>
          </p:nvPr>
        </p:nvSpPr>
        <p:spPr/>
        <p:txBody>
          <a:bodyPr/>
          <a:lstStyle/>
          <a:p>
            <a:fld id="{0A4055ED-9E44-4813-A9B9-7372B0F4F7E8}" type="datetimeFigureOut">
              <a:rPr lang="zh-CN" altLang="en-US" smtClean="0">
                <a:solidFill>
                  <a:srgbClr val="3F4143">
                    <a:tint val="75000"/>
                  </a:srgbClr>
                </a:solidFill>
              </a:rPr>
              <a:pPr/>
              <a:t>2019/10/13</a:t>
            </a:fld>
            <a:endParaRPr lang="zh-CN" altLang="en-US">
              <a:solidFill>
                <a:srgbClr val="3F4143">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3F4143">
                  <a:tint val="75000"/>
                </a:srgbClr>
              </a:solidFill>
            </a:endParaRPr>
          </a:p>
        </p:txBody>
      </p:sp>
      <p:sp>
        <p:nvSpPr>
          <p:cNvPr id="5" name="灯片编号占位符 4"/>
          <p:cNvSpPr>
            <a:spLocks noGrp="1"/>
          </p:cNvSpPr>
          <p:nvPr>
            <p:ph type="sldNum" sz="quarter" idx="12"/>
          </p:nvPr>
        </p:nvSpPr>
        <p:spPr/>
        <p:txBody>
          <a:bodyPr/>
          <a:lstStyle/>
          <a:p>
            <a:fld id="{BAF62AD2-B727-42F7-B9E1-03130F6AFBDF}" type="slidenum">
              <a:rPr lang="zh-CN" altLang="en-US" smtClean="0">
                <a:solidFill>
                  <a:srgbClr val="3F4143">
                    <a:tint val="75000"/>
                  </a:srgbClr>
                </a:solidFill>
              </a:rPr>
              <a:pPr/>
              <a:t>‹#›</a:t>
            </a:fld>
            <a:endParaRPr lang="zh-CN" altLang="en-US">
              <a:solidFill>
                <a:srgbClr val="3F4143">
                  <a:tint val="75000"/>
                </a:srgbClr>
              </a:solidFill>
            </a:endParaRPr>
          </a:p>
        </p:txBody>
      </p:sp>
    </p:spTree>
    <p:extLst>
      <p:ext uri="{BB962C8B-B14F-4D97-AF65-F5344CB8AC3E}">
        <p14:creationId xmlns:p14="http://schemas.microsoft.com/office/powerpoint/2010/main" val="3825589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a:xfrm>
            <a:off x="1065600" y="360000"/>
            <a:ext cx="6606000" cy="583200"/>
          </a:xfrm>
        </p:spPr>
        <p:txBody>
          <a:bodyPr anchor="t" anchorCtr="0"/>
          <a:lstStyle>
            <a:lvl1pPr>
              <a:defRPr b="0"/>
            </a:lvl1pPr>
          </a:lstStyle>
          <a:p>
            <a:r>
              <a:rPr lang="zh-CN" altLang="en-US" dirty="0"/>
              <a:t>单击此处编辑母版标题样式</a:t>
            </a:r>
            <a:endParaRPr lang="en-US" dirty="0"/>
          </a:p>
        </p:txBody>
      </p:sp>
      <p:sp>
        <p:nvSpPr>
          <p:cNvPr id="3" name="KSO_BC1"/>
          <p:cNvSpPr>
            <a:spLocks noGrp="1"/>
          </p:cNvSpPr>
          <p:nvPr>
            <p:ph sz="half" idx="1"/>
          </p:nvPr>
        </p:nvSpPr>
        <p:spPr>
          <a:xfrm>
            <a:off x="1072800" y="1476000"/>
            <a:ext cx="7002000" cy="1576800"/>
          </a:xfrm>
        </p:spPr>
        <p:txBody>
          <a:bodyPr lIns="0" tIns="0" rIns="0" bIns="0" anchor="ctr" anchorCtr="0">
            <a:normAutofit/>
          </a:bodyPr>
          <a:lstStyle>
            <a:lvl1pPr marL="0" indent="0" algn="l">
              <a:buNone/>
              <a:defRPr sz="1800">
                <a:solidFill>
                  <a:schemeClr val="tx1"/>
                </a:solidFill>
              </a:defRPr>
            </a:lvl1pPr>
            <a:lvl2pPr marL="0" indent="0" algn="l">
              <a:buNone/>
              <a:defRPr sz="1800">
                <a:solidFill>
                  <a:schemeClr val="tx1"/>
                </a:solidFill>
              </a:defRPr>
            </a:lvl2pPr>
          </a:lstStyle>
          <a:p>
            <a:pPr lvl="0"/>
            <a:r>
              <a:rPr lang="zh-CN" altLang="en-US" dirty="0"/>
              <a:t>单击此处编辑母版文本样式</a:t>
            </a:r>
          </a:p>
          <a:p>
            <a:pPr lvl="1"/>
            <a:r>
              <a:rPr lang="zh-CN" altLang="en-US" dirty="0"/>
              <a:t>第二级</a:t>
            </a:r>
          </a:p>
        </p:txBody>
      </p:sp>
      <p:sp>
        <p:nvSpPr>
          <p:cNvPr id="4" name="KSO_BC2"/>
          <p:cNvSpPr>
            <a:spLocks noGrp="1"/>
          </p:cNvSpPr>
          <p:nvPr>
            <p:ph sz="half" idx="2"/>
          </p:nvPr>
        </p:nvSpPr>
        <p:spPr>
          <a:xfrm>
            <a:off x="1072800" y="4208400"/>
            <a:ext cx="7002000" cy="1576800"/>
          </a:xfrm>
        </p:spPr>
        <p:txBody>
          <a:bodyPr lIns="0" tIns="0" rIns="0" bIns="0" anchor="ctr" anchorCtr="0">
            <a:normAutofit/>
          </a:bodyPr>
          <a:lstStyle>
            <a:lvl1pPr marL="0" indent="0" algn="l">
              <a:buNone/>
              <a:defRPr sz="1800">
                <a:solidFill>
                  <a:schemeClr val="tx1"/>
                </a:solidFill>
              </a:defRPr>
            </a:lvl1pPr>
            <a:lvl2pPr marL="0" indent="0" algn="l">
              <a:buNone/>
              <a:defRPr sz="1800">
                <a:solidFill>
                  <a:schemeClr val="tx1"/>
                </a:solidFill>
              </a:defRPr>
            </a:lvl2pPr>
          </a:lstStyle>
          <a:p>
            <a:pPr lvl="0"/>
            <a:r>
              <a:rPr lang="zh-CN" altLang="en-US"/>
              <a:t>单击此处编辑母版文本样式</a:t>
            </a:r>
          </a:p>
          <a:p>
            <a:pPr lvl="1"/>
            <a:r>
              <a:rPr lang="zh-CN" altLang="en-US"/>
              <a:t>第二级</a:t>
            </a:r>
          </a:p>
        </p:txBody>
      </p:sp>
      <p:sp>
        <p:nvSpPr>
          <p:cNvPr id="5" name="日期占位符 4"/>
          <p:cNvSpPr>
            <a:spLocks noGrp="1"/>
          </p:cNvSpPr>
          <p:nvPr>
            <p:ph type="dt" sz="half" idx="10"/>
          </p:nvPr>
        </p:nvSpPr>
        <p:spPr/>
        <p:txBody>
          <a:bodyPr/>
          <a:lstStyle/>
          <a:p>
            <a:fld id="{0A4055ED-9E44-4813-A9B9-7372B0F4F7E8}" type="datetimeFigureOut">
              <a:rPr lang="zh-CN" altLang="en-US" smtClean="0">
                <a:solidFill>
                  <a:srgbClr val="3F4143">
                    <a:tint val="75000"/>
                  </a:srgbClr>
                </a:solidFill>
              </a:rPr>
              <a:pPr/>
              <a:t>2019/10/13</a:t>
            </a:fld>
            <a:endParaRPr lang="zh-CN" altLang="en-US">
              <a:solidFill>
                <a:srgbClr val="3F4143">
                  <a:tint val="75000"/>
                </a:srgbClr>
              </a:solidFill>
            </a:endParaRPr>
          </a:p>
        </p:txBody>
      </p:sp>
      <p:sp>
        <p:nvSpPr>
          <p:cNvPr id="6" name="页脚占位符 5"/>
          <p:cNvSpPr>
            <a:spLocks noGrp="1"/>
          </p:cNvSpPr>
          <p:nvPr>
            <p:ph type="ftr" sz="quarter" idx="11"/>
          </p:nvPr>
        </p:nvSpPr>
        <p:spPr/>
        <p:txBody>
          <a:bodyPr/>
          <a:lstStyle/>
          <a:p>
            <a:endParaRPr lang="zh-CN" altLang="en-US">
              <a:solidFill>
                <a:srgbClr val="3F4143">
                  <a:tint val="75000"/>
                </a:srgbClr>
              </a:solidFill>
            </a:endParaRPr>
          </a:p>
        </p:txBody>
      </p:sp>
      <p:sp>
        <p:nvSpPr>
          <p:cNvPr id="7" name="灯片编号占位符 6"/>
          <p:cNvSpPr>
            <a:spLocks noGrp="1"/>
          </p:cNvSpPr>
          <p:nvPr>
            <p:ph type="sldNum" sz="quarter" idx="12"/>
          </p:nvPr>
        </p:nvSpPr>
        <p:spPr/>
        <p:txBody>
          <a:bodyPr/>
          <a:lstStyle/>
          <a:p>
            <a:fld id="{BAF62AD2-B727-42F7-B9E1-03130F6AFBDF}" type="slidenum">
              <a:rPr lang="zh-CN" altLang="en-US" smtClean="0">
                <a:solidFill>
                  <a:srgbClr val="3F4143">
                    <a:tint val="75000"/>
                  </a:srgbClr>
                </a:solidFill>
              </a:rPr>
              <a:pPr/>
              <a:t>‹#›</a:t>
            </a:fld>
            <a:endParaRPr lang="zh-CN" altLang="en-US">
              <a:solidFill>
                <a:srgbClr val="3F4143">
                  <a:tint val="75000"/>
                </a:srgbClr>
              </a:solidFill>
            </a:endParaRPr>
          </a:p>
        </p:txBody>
      </p:sp>
    </p:spTree>
    <p:extLst>
      <p:ext uri="{BB962C8B-B14F-4D97-AF65-F5344CB8AC3E}">
        <p14:creationId xmlns:p14="http://schemas.microsoft.com/office/powerpoint/2010/main" val="176143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4576" y="1376362"/>
            <a:ext cx="3868340"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KSO_BC1"/>
          <p:cNvSpPr>
            <a:spLocks noGrp="1"/>
          </p:cNvSpPr>
          <p:nvPr>
            <p:ph sz="half" idx="2"/>
          </p:nvPr>
        </p:nvSpPr>
        <p:spPr>
          <a:xfrm>
            <a:off x="824576" y="2200274"/>
            <a:ext cx="3868340" cy="3684588"/>
          </a:xfrm>
        </p:spPr>
        <p:txBody>
          <a:bodyPr/>
          <a:lstStyle/>
          <a:p>
            <a:pPr lvl="0"/>
            <a:r>
              <a:rPr lang="zh-CN" altLang="en-US"/>
              <a:t>单击此处编辑母版文本样式</a:t>
            </a:r>
          </a:p>
          <a:p>
            <a:pPr lvl="1"/>
            <a:r>
              <a:rPr lang="zh-CN" altLang="en-US"/>
              <a:t>第二级</a:t>
            </a:r>
          </a:p>
        </p:txBody>
      </p:sp>
      <p:sp>
        <p:nvSpPr>
          <p:cNvPr id="5" name="Text Placeholder 4"/>
          <p:cNvSpPr>
            <a:spLocks noGrp="1"/>
          </p:cNvSpPr>
          <p:nvPr>
            <p:ph type="body" sz="quarter" idx="3"/>
          </p:nvPr>
        </p:nvSpPr>
        <p:spPr>
          <a:xfrm>
            <a:off x="4823884" y="1376362"/>
            <a:ext cx="3887391"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KSO_BC2"/>
          <p:cNvSpPr>
            <a:spLocks noGrp="1"/>
          </p:cNvSpPr>
          <p:nvPr>
            <p:ph sz="quarter" idx="4"/>
          </p:nvPr>
        </p:nvSpPr>
        <p:spPr>
          <a:xfrm>
            <a:off x="4823884" y="2200274"/>
            <a:ext cx="3887391" cy="3684588"/>
          </a:xfrm>
        </p:spPr>
        <p:txBody>
          <a:bodyPr/>
          <a:lstStyle/>
          <a:p>
            <a:pPr lvl="0"/>
            <a:r>
              <a:rPr lang="zh-CN" altLang="en-US"/>
              <a:t>单击此处编辑母版文本样式</a:t>
            </a:r>
          </a:p>
          <a:p>
            <a:pPr lvl="1"/>
            <a:r>
              <a:rPr lang="zh-CN" altLang="en-US"/>
              <a:t>第二级</a:t>
            </a:r>
          </a:p>
        </p:txBody>
      </p:sp>
      <p:sp>
        <p:nvSpPr>
          <p:cNvPr id="7" name="日期占位符 6"/>
          <p:cNvSpPr>
            <a:spLocks noGrp="1"/>
          </p:cNvSpPr>
          <p:nvPr>
            <p:ph type="dt" sz="half" idx="10"/>
          </p:nvPr>
        </p:nvSpPr>
        <p:spPr/>
        <p:txBody>
          <a:bodyPr/>
          <a:lstStyle/>
          <a:p>
            <a:fld id="{0A4055ED-9E44-4813-A9B9-7372B0F4F7E8}" type="datetimeFigureOut">
              <a:rPr lang="zh-CN" altLang="en-US" smtClean="0">
                <a:solidFill>
                  <a:srgbClr val="3F4143">
                    <a:tint val="75000"/>
                  </a:srgbClr>
                </a:solidFill>
              </a:rPr>
              <a:pPr/>
              <a:t>2019/10/13</a:t>
            </a:fld>
            <a:endParaRPr lang="zh-CN" altLang="en-US">
              <a:solidFill>
                <a:srgbClr val="3F4143">
                  <a:tint val="75000"/>
                </a:srgbClr>
              </a:solidFill>
            </a:endParaRPr>
          </a:p>
        </p:txBody>
      </p:sp>
      <p:sp>
        <p:nvSpPr>
          <p:cNvPr id="8" name="页脚占位符 7"/>
          <p:cNvSpPr>
            <a:spLocks noGrp="1"/>
          </p:cNvSpPr>
          <p:nvPr>
            <p:ph type="ftr" sz="quarter" idx="11"/>
          </p:nvPr>
        </p:nvSpPr>
        <p:spPr/>
        <p:txBody>
          <a:bodyPr/>
          <a:lstStyle/>
          <a:p>
            <a:endParaRPr lang="zh-CN" altLang="en-US">
              <a:solidFill>
                <a:srgbClr val="3F4143">
                  <a:tint val="75000"/>
                </a:srgbClr>
              </a:solidFill>
            </a:endParaRPr>
          </a:p>
        </p:txBody>
      </p:sp>
      <p:sp>
        <p:nvSpPr>
          <p:cNvPr id="9" name="灯片编号占位符 8"/>
          <p:cNvSpPr>
            <a:spLocks noGrp="1"/>
          </p:cNvSpPr>
          <p:nvPr>
            <p:ph type="sldNum" sz="quarter" idx="12"/>
          </p:nvPr>
        </p:nvSpPr>
        <p:spPr/>
        <p:txBody>
          <a:bodyPr/>
          <a:lstStyle/>
          <a:p>
            <a:fld id="{BAF62AD2-B727-42F7-B9E1-03130F6AFBDF}" type="slidenum">
              <a:rPr lang="zh-CN" altLang="en-US" smtClean="0">
                <a:solidFill>
                  <a:srgbClr val="3F4143">
                    <a:tint val="75000"/>
                  </a:srgbClr>
                </a:solidFill>
              </a:rPr>
              <a:pPr/>
              <a:t>‹#›</a:t>
            </a:fld>
            <a:endParaRPr lang="zh-CN" altLang="en-US">
              <a:solidFill>
                <a:srgbClr val="3F4143">
                  <a:tint val="75000"/>
                </a:srgbClr>
              </a:solidFill>
            </a:endParaRPr>
          </a:p>
        </p:txBody>
      </p:sp>
    </p:spTree>
    <p:extLst>
      <p:ext uri="{BB962C8B-B14F-4D97-AF65-F5344CB8AC3E}">
        <p14:creationId xmlns:p14="http://schemas.microsoft.com/office/powerpoint/2010/main" val="4803308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hasCustomPrompt="1"/>
          </p:nvPr>
        </p:nvSpPr>
        <p:spPr>
          <a:xfrm>
            <a:off x="1778400" y="2322000"/>
            <a:ext cx="5659200" cy="1198800"/>
          </a:xfrm>
        </p:spPr>
        <p:txBody>
          <a:bodyPr anchor="t" anchorCtr="0">
            <a:noAutofit/>
          </a:bodyPr>
          <a:lstStyle>
            <a:lvl1pPr algn="ctr">
              <a:defRPr sz="7200"/>
            </a:lvl1pPr>
          </a:lstStyle>
          <a:p>
            <a:r>
              <a:rPr lang="zh-CN" altLang="en-US" dirty="0"/>
              <a:t>此处编辑</a:t>
            </a:r>
            <a:endParaRPr lang="en-US" dirty="0"/>
          </a:p>
        </p:txBody>
      </p:sp>
      <p:sp>
        <p:nvSpPr>
          <p:cNvPr id="3" name="日期占位符 2"/>
          <p:cNvSpPr>
            <a:spLocks noGrp="1"/>
          </p:cNvSpPr>
          <p:nvPr>
            <p:ph type="dt" sz="half" idx="10"/>
          </p:nvPr>
        </p:nvSpPr>
        <p:spPr/>
        <p:txBody>
          <a:bodyPr/>
          <a:lstStyle/>
          <a:p>
            <a:fld id="{0A4055ED-9E44-4813-A9B9-7372B0F4F7E8}" type="datetimeFigureOut">
              <a:rPr lang="zh-CN" altLang="en-US" smtClean="0">
                <a:solidFill>
                  <a:srgbClr val="3F4143">
                    <a:tint val="75000"/>
                  </a:srgbClr>
                </a:solidFill>
              </a:rPr>
              <a:pPr/>
              <a:t>2019/10/13</a:t>
            </a:fld>
            <a:endParaRPr lang="zh-CN" altLang="en-US">
              <a:solidFill>
                <a:srgbClr val="3F4143">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3F4143">
                  <a:tint val="75000"/>
                </a:srgbClr>
              </a:solidFill>
            </a:endParaRPr>
          </a:p>
        </p:txBody>
      </p:sp>
      <p:sp>
        <p:nvSpPr>
          <p:cNvPr id="5" name="灯片编号占位符 4"/>
          <p:cNvSpPr>
            <a:spLocks noGrp="1"/>
          </p:cNvSpPr>
          <p:nvPr>
            <p:ph type="sldNum" sz="quarter" idx="12"/>
          </p:nvPr>
        </p:nvSpPr>
        <p:spPr/>
        <p:txBody>
          <a:bodyPr/>
          <a:lstStyle/>
          <a:p>
            <a:fld id="{BAF62AD2-B727-42F7-B9E1-03130F6AFBDF}" type="slidenum">
              <a:rPr lang="zh-CN" altLang="en-US" smtClean="0">
                <a:solidFill>
                  <a:srgbClr val="3F4143">
                    <a:tint val="75000"/>
                  </a:srgbClr>
                </a:solidFill>
              </a:rPr>
              <a:pPr/>
              <a:t>‹#›</a:t>
            </a:fld>
            <a:endParaRPr lang="zh-CN" altLang="en-US">
              <a:solidFill>
                <a:srgbClr val="3F4143">
                  <a:tint val="75000"/>
                </a:srgbClr>
              </a:solidFill>
            </a:endParaRPr>
          </a:p>
        </p:txBody>
      </p:sp>
    </p:spTree>
    <p:extLst>
      <p:ext uri="{BB962C8B-B14F-4D97-AF65-F5344CB8AC3E}">
        <p14:creationId xmlns:p14="http://schemas.microsoft.com/office/powerpoint/2010/main" val="17659059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A4055ED-9E44-4813-A9B9-7372B0F4F7E8}" type="datetimeFigureOut">
              <a:rPr lang="zh-CN" altLang="en-US" smtClean="0">
                <a:solidFill>
                  <a:srgbClr val="3F4143">
                    <a:tint val="75000"/>
                  </a:srgbClr>
                </a:solidFill>
              </a:rPr>
              <a:pPr/>
              <a:t>2019/10/13</a:t>
            </a:fld>
            <a:endParaRPr lang="zh-CN" altLang="en-US">
              <a:solidFill>
                <a:srgbClr val="3F4143">
                  <a:tint val="75000"/>
                </a:srgbClr>
              </a:solidFill>
            </a:endParaRPr>
          </a:p>
        </p:txBody>
      </p:sp>
      <p:sp>
        <p:nvSpPr>
          <p:cNvPr id="3" name="页脚占位符 2"/>
          <p:cNvSpPr>
            <a:spLocks noGrp="1"/>
          </p:cNvSpPr>
          <p:nvPr>
            <p:ph type="ftr" sz="quarter" idx="11"/>
          </p:nvPr>
        </p:nvSpPr>
        <p:spPr/>
        <p:txBody>
          <a:bodyPr/>
          <a:lstStyle/>
          <a:p>
            <a:endParaRPr lang="zh-CN" altLang="en-US">
              <a:solidFill>
                <a:srgbClr val="3F4143">
                  <a:tint val="75000"/>
                </a:srgbClr>
              </a:solidFill>
            </a:endParaRPr>
          </a:p>
        </p:txBody>
      </p:sp>
      <p:sp>
        <p:nvSpPr>
          <p:cNvPr id="4" name="灯片编号占位符 3"/>
          <p:cNvSpPr>
            <a:spLocks noGrp="1"/>
          </p:cNvSpPr>
          <p:nvPr>
            <p:ph type="sldNum" sz="quarter" idx="12"/>
          </p:nvPr>
        </p:nvSpPr>
        <p:spPr/>
        <p:txBody>
          <a:bodyPr/>
          <a:lstStyle/>
          <a:p>
            <a:fld id="{BAF62AD2-B727-42F7-B9E1-03130F6AFBDF}" type="slidenum">
              <a:rPr lang="zh-CN" altLang="en-US" smtClean="0">
                <a:solidFill>
                  <a:srgbClr val="3F4143">
                    <a:tint val="75000"/>
                  </a:srgbClr>
                </a:solidFill>
              </a:rPr>
              <a:pPr/>
              <a:t>‹#›</a:t>
            </a:fld>
            <a:endParaRPr lang="zh-CN" altLang="en-US">
              <a:solidFill>
                <a:srgbClr val="3F4143">
                  <a:tint val="75000"/>
                </a:srgbClr>
              </a:solidFill>
            </a:endParaRPr>
          </a:p>
        </p:txBody>
      </p:sp>
    </p:spTree>
    <p:extLst>
      <p:ext uri="{BB962C8B-B14F-4D97-AF65-F5344CB8AC3E}">
        <p14:creationId xmlns:p14="http://schemas.microsoft.com/office/powerpoint/2010/main" val="20893399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853200" y="176400"/>
            <a:ext cx="7048800" cy="867600"/>
          </a:xfrm>
        </p:spPr>
        <p:txBody>
          <a:bodyPr lIns="0" tIns="0" rIns="0" bIns="0" anchor="b">
            <a:normAutofit/>
          </a:bodyPr>
          <a:lstStyle>
            <a:lvl1pPr>
              <a:defRPr sz="2800" b="0"/>
            </a:lvl1pPr>
          </a:lstStyle>
          <a:p>
            <a:r>
              <a:rPr lang="zh-CN" altLang="en-US" dirty="0"/>
              <a:t>单击此处编辑母版标题样式</a:t>
            </a:r>
            <a:endParaRPr lang="en-US" dirty="0"/>
          </a:p>
        </p:txBody>
      </p:sp>
      <p:sp>
        <p:nvSpPr>
          <p:cNvPr id="3" name="KSO_BC1"/>
          <p:cNvSpPr>
            <a:spLocks noGrp="1"/>
          </p:cNvSpPr>
          <p:nvPr>
            <p:ph type="pic" idx="1"/>
          </p:nvPr>
        </p:nvSpPr>
        <p:spPr>
          <a:xfrm>
            <a:off x="2311200" y="2073600"/>
            <a:ext cx="4525200" cy="4525200"/>
          </a:xfrm>
        </p:spPr>
        <p:txBody>
          <a:bodyPr anchor="ctr" anchorCtr="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KSO_BC2"/>
          <p:cNvSpPr>
            <a:spLocks noGrp="1"/>
          </p:cNvSpPr>
          <p:nvPr>
            <p:ph type="body" sz="half" idx="2"/>
          </p:nvPr>
        </p:nvSpPr>
        <p:spPr>
          <a:xfrm>
            <a:off x="860400" y="1105200"/>
            <a:ext cx="7041600" cy="9684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0A4055ED-9E44-4813-A9B9-7372B0F4F7E8}" type="datetimeFigureOut">
              <a:rPr lang="zh-CN" altLang="en-US" smtClean="0">
                <a:solidFill>
                  <a:srgbClr val="3F4143">
                    <a:tint val="75000"/>
                  </a:srgbClr>
                </a:solidFill>
              </a:rPr>
              <a:pPr/>
              <a:t>2019/10/13</a:t>
            </a:fld>
            <a:endParaRPr lang="zh-CN" altLang="en-US">
              <a:solidFill>
                <a:srgbClr val="3F4143">
                  <a:tint val="75000"/>
                </a:srgbClr>
              </a:solidFill>
            </a:endParaRPr>
          </a:p>
        </p:txBody>
      </p:sp>
      <p:sp>
        <p:nvSpPr>
          <p:cNvPr id="6" name="页脚占位符 5"/>
          <p:cNvSpPr>
            <a:spLocks noGrp="1"/>
          </p:cNvSpPr>
          <p:nvPr>
            <p:ph type="ftr" sz="quarter" idx="11"/>
          </p:nvPr>
        </p:nvSpPr>
        <p:spPr/>
        <p:txBody>
          <a:bodyPr/>
          <a:lstStyle/>
          <a:p>
            <a:endParaRPr lang="zh-CN" altLang="en-US">
              <a:solidFill>
                <a:srgbClr val="3F4143">
                  <a:tint val="75000"/>
                </a:srgbClr>
              </a:solidFill>
            </a:endParaRPr>
          </a:p>
        </p:txBody>
      </p:sp>
      <p:sp>
        <p:nvSpPr>
          <p:cNvPr id="7" name="灯片编号占位符 6"/>
          <p:cNvSpPr>
            <a:spLocks noGrp="1"/>
          </p:cNvSpPr>
          <p:nvPr>
            <p:ph type="sldNum" sz="quarter" idx="12"/>
          </p:nvPr>
        </p:nvSpPr>
        <p:spPr/>
        <p:txBody>
          <a:bodyPr/>
          <a:lstStyle/>
          <a:p>
            <a:fld id="{BAF62AD2-B727-42F7-B9E1-03130F6AFBDF}" type="slidenum">
              <a:rPr lang="zh-CN" altLang="en-US" smtClean="0">
                <a:solidFill>
                  <a:srgbClr val="3F4143">
                    <a:tint val="75000"/>
                  </a:srgbClr>
                </a:solidFill>
              </a:rPr>
              <a:pPr/>
              <a:t>‹#›</a:t>
            </a:fld>
            <a:endParaRPr lang="zh-CN" altLang="en-US">
              <a:solidFill>
                <a:srgbClr val="3F4143">
                  <a:tint val="75000"/>
                </a:srgbClr>
              </a:solidFill>
            </a:endParaRPr>
          </a:p>
        </p:txBody>
      </p:sp>
    </p:spTree>
    <p:extLst>
      <p:ext uri="{BB962C8B-B14F-4D97-AF65-F5344CB8AC3E}">
        <p14:creationId xmlns:p14="http://schemas.microsoft.com/office/powerpoint/2010/main" val="1753845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7" y="365125"/>
            <a:ext cx="886883" cy="5811838"/>
          </a:xfrm>
        </p:spPr>
        <p:txBody>
          <a:bodyPr vert="eaVert"/>
          <a:lstStyle/>
          <a:p>
            <a:r>
              <a:rPr lang="zh-CN" altLang="en-US"/>
              <a:t>单击此处编辑母版标题样式</a:t>
            </a:r>
            <a:endParaRPr lang="en-US" dirty="0"/>
          </a:p>
        </p:txBody>
      </p:sp>
      <p:sp>
        <p:nvSpPr>
          <p:cNvPr id="3" name="KSO_BC1"/>
          <p:cNvSpPr>
            <a:spLocks noGrp="1"/>
          </p:cNvSpPr>
          <p:nvPr>
            <p:ph type="body" orient="vert" idx="1"/>
          </p:nvPr>
        </p:nvSpPr>
        <p:spPr>
          <a:xfrm>
            <a:off x="1585381" y="365125"/>
            <a:ext cx="5949952" cy="5811838"/>
          </a:xfrm>
        </p:spPr>
        <p:txBody>
          <a:bodyPr vert="eaVert"/>
          <a:lstStyle/>
          <a:p>
            <a:pPr lvl="0"/>
            <a:r>
              <a:rPr lang="zh-CN" altLang="en-US"/>
              <a:t>单击此处编辑母版文本样式</a:t>
            </a:r>
          </a:p>
          <a:p>
            <a:pPr lvl="1"/>
            <a:r>
              <a:rPr lang="zh-CN" altLang="en-US"/>
              <a:t>第二级</a:t>
            </a:r>
          </a:p>
        </p:txBody>
      </p:sp>
      <p:sp>
        <p:nvSpPr>
          <p:cNvPr id="4" name="日期占位符 3"/>
          <p:cNvSpPr>
            <a:spLocks noGrp="1"/>
          </p:cNvSpPr>
          <p:nvPr>
            <p:ph type="dt" sz="half" idx="10"/>
          </p:nvPr>
        </p:nvSpPr>
        <p:spPr/>
        <p:txBody>
          <a:bodyPr/>
          <a:lstStyle/>
          <a:p>
            <a:fld id="{0A4055ED-9E44-4813-A9B9-7372B0F4F7E8}" type="datetimeFigureOut">
              <a:rPr lang="zh-CN" altLang="en-US" smtClean="0">
                <a:solidFill>
                  <a:srgbClr val="3F4143">
                    <a:tint val="75000"/>
                  </a:srgbClr>
                </a:solidFill>
              </a:rPr>
              <a:pPr/>
              <a:t>2019/10/13</a:t>
            </a:fld>
            <a:endParaRPr lang="zh-CN" altLang="en-US">
              <a:solidFill>
                <a:srgbClr val="3F4143">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3F4143">
                  <a:tint val="75000"/>
                </a:srgbClr>
              </a:solidFill>
            </a:endParaRPr>
          </a:p>
        </p:txBody>
      </p:sp>
      <p:sp>
        <p:nvSpPr>
          <p:cNvPr id="6" name="灯片编号占位符 5"/>
          <p:cNvSpPr>
            <a:spLocks noGrp="1"/>
          </p:cNvSpPr>
          <p:nvPr>
            <p:ph type="sldNum" sz="quarter" idx="12"/>
          </p:nvPr>
        </p:nvSpPr>
        <p:spPr/>
        <p:txBody>
          <a:bodyPr/>
          <a:lstStyle/>
          <a:p>
            <a:fld id="{BAF62AD2-B727-42F7-B9E1-03130F6AFBDF}" type="slidenum">
              <a:rPr lang="zh-CN" altLang="en-US" smtClean="0">
                <a:solidFill>
                  <a:srgbClr val="3F4143">
                    <a:tint val="75000"/>
                  </a:srgbClr>
                </a:solidFill>
              </a:rPr>
              <a:pPr/>
              <a:t>‹#›</a:t>
            </a:fld>
            <a:endParaRPr lang="zh-CN" altLang="en-US">
              <a:solidFill>
                <a:srgbClr val="3F4143">
                  <a:tint val="75000"/>
                </a:srgbClr>
              </a:solidFill>
            </a:endParaRPr>
          </a:p>
        </p:txBody>
      </p:sp>
    </p:spTree>
    <p:extLst>
      <p:ext uri="{BB962C8B-B14F-4D97-AF65-F5344CB8AC3E}">
        <p14:creationId xmlns:p14="http://schemas.microsoft.com/office/powerpoint/2010/main" val="40852604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11905" r="8191"/>
          <a:stretch>
            <a:fillRect/>
          </a:stretch>
        </p:blipFill>
        <p:spPr>
          <a:xfrm>
            <a:off x="0" y="8710"/>
            <a:ext cx="9147101" cy="6860816"/>
          </a:xfrm>
          <a:prstGeom prst="rect">
            <a:avLst/>
          </a:prstGeom>
        </p:spPr>
      </p:pic>
      <p:sp>
        <p:nvSpPr>
          <p:cNvPr id="3" name="KSO_CT2"/>
          <p:cNvSpPr>
            <a:spLocks noGrp="1"/>
          </p:cNvSpPr>
          <p:nvPr>
            <p:ph type="subTitle" idx="1" hasCustomPrompt="1"/>
          </p:nvPr>
        </p:nvSpPr>
        <p:spPr>
          <a:xfrm>
            <a:off x="1576251" y="2779322"/>
            <a:ext cx="6017706" cy="651600"/>
          </a:xfrm>
          <a:noFill/>
        </p:spPr>
        <p:txBody>
          <a:bodyPr anchor="t" anchorCtr="0">
            <a:normAutofit/>
          </a:bodyPr>
          <a:lstStyle>
            <a:lvl1pPr marL="0" indent="0" algn="ctr">
              <a:buNone/>
              <a:defRPr sz="1800" baseline="0">
                <a:solidFill>
                  <a:schemeClr val="accent2">
                    <a:lumMod val="7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单击此处添加您的副标题</a:t>
            </a:r>
          </a:p>
        </p:txBody>
      </p:sp>
      <p:sp>
        <p:nvSpPr>
          <p:cNvPr id="7" name="KSO_CT1"/>
          <p:cNvSpPr>
            <a:spLocks noGrp="1"/>
          </p:cNvSpPr>
          <p:nvPr>
            <p:ph type="title" hasCustomPrompt="1"/>
          </p:nvPr>
        </p:nvSpPr>
        <p:spPr>
          <a:xfrm>
            <a:off x="1576251" y="1057814"/>
            <a:ext cx="6017706" cy="1720077"/>
          </a:xfrm>
        </p:spPr>
        <p:txBody>
          <a:bodyPr>
            <a:normAutofit/>
          </a:bodyPr>
          <a:lstStyle>
            <a:lvl1pPr algn="ctr">
              <a:defRPr sz="4000" baseline="0">
                <a:solidFill>
                  <a:schemeClr val="accent1"/>
                </a:solidFill>
                <a:effectLst/>
                <a:latin typeface="+mj-lt"/>
                <a:ea typeface="+mj-ea"/>
              </a:defRPr>
            </a:lvl1pPr>
          </a:lstStyle>
          <a:p>
            <a:r>
              <a:rPr lang="zh-CN" altLang="en-US" dirty="0"/>
              <a:t>单击此处</a:t>
            </a:r>
            <a:br>
              <a:rPr lang="en-US" altLang="zh-CN" dirty="0"/>
            </a:br>
            <a:r>
              <a:rPr lang="zh-CN" altLang="en-US" dirty="0"/>
              <a:t>添加您的标题文字</a:t>
            </a:r>
          </a:p>
        </p:txBody>
      </p:sp>
      <p:sp>
        <p:nvSpPr>
          <p:cNvPr id="4" name="日期占位符 3"/>
          <p:cNvSpPr>
            <a:spLocks noGrp="1"/>
          </p:cNvSpPr>
          <p:nvPr>
            <p:ph type="dt" sz="half" idx="10"/>
          </p:nvPr>
        </p:nvSpPr>
        <p:spPr/>
        <p:txBody>
          <a:bodyPr/>
          <a:lstStyle/>
          <a:p>
            <a:fld id="{0A4055ED-9E44-4813-A9B9-7372B0F4F7E8}" type="datetimeFigureOut">
              <a:rPr lang="zh-CN" altLang="en-US" smtClean="0">
                <a:solidFill>
                  <a:srgbClr val="3F4143">
                    <a:tint val="75000"/>
                  </a:srgbClr>
                </a:solidFill>
              </a:rPr>
              <a:pPr/>
              <a:t>2019/10/13</a:t>
            </a:fld>
            <a:endParaRPr lang="zh-CN" altLang="en-US">
              <a:solidFill>
                <a:srgbClr val="3F4143">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3F4143">
                  <a:tint val="75000"/>
                </a:srgbClr>
              </a:solidFill>
            </a:endParaRPr>
          </a:p>
        </p:txBody>
      </p:sp>
      <p:sp>
        <p:nvSpPr>
          <p:cNvPr id="6" name="灯片编号占位符 5"/>
          <p:cNvSpPr>
            <a:spLocks noGrp="1"/>
          </p:cNvSpPr>
          <p:nvPr>
            <p:ph type="sldNum" sz="quarter" idx="12"/>
          </p:nvPr>
        </p:nvSpPr>
        <p:spPr/>
        <p:txBody>
          <a:bodyPr/>
          <a:lstStyle/>
          <a:p>
            <a:fld id="{BAF62AD2-B727-42F7-B9E1-03130F6AFBDF}" type="slidenum">
              <a:rPr lang="zh-CN" altLang="en-US" smtClean="0">
                <a:solidFill>
                  <a:srgbClr val="3F4143">
                    <a:tint val="75000"/>
                  </a:srgbClr>
                </a:solidFill>
              </a:rPr>
              <a:pPr/>
              <a:t>‹#›</a:t>
            </a:fld>
            <a:endParaRPr lang="zh-CN" altLang="en-US">
              <a:solidFill>
                <a:srgbClr val="3F4143">
                  <a:tint val="75000"/>
                </a:srgbClr>
              </a:solidFill>
            </a:endParaRPr>
          </a:p>
        </p:txBody>
      </p:sp>
    </p:spTree>
    <p:extLst>
      <p:ext uri="{BB962C8B-B14F-4D97-AF65-F5344CB8AC3E}">
        <p14:creationId xmlns:p14="http://schemas.microsoft.com/office/powerpoint/2010/main" val="26019810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a:xfrm>
            <a:off x="1065600" y="360000"/>
            <a:ext cx="6606000" cy="583200"/>
          </a:xfrm>
        </p:spPr>
        <p:txBody>
          <a:bodyPr anchor="t" anchorCtr="0"/>
          <a:lstStyle>
            <a:lvl1pPr>
              <a:defRPr b="0"/>
            </a:lvl1pPr>
          </a:lstStyle>
          <a:p>
            <a:r>
              <a:rPr lang="zh-CN" altLang="en-US" dirty="0"/>
              <a:t>单击此处编辑母版标题样式</a:t>
            </a:r>
            <a:endParaRPr lang="en-US" dirty="0"/>
          </a:p>
        </p:txBody>
      </p:sp>
      <p:sp>
        <p:nvSpPr>
          <p:cNvPr id="3" name="KSO_BC1"/>
          <p:cNvSpPr>
            <a:spLocks noGrp="1"/>
          </p:cNvSpPr>
          <p:nvPr>
            <p:ph idx="1"/>
          </p:nvPr>
        </p:nvSpPr>
        <p:spPr>
          <a:xfrm>
            <a:off x="1065600" y="1447200"/>
            <a:ext cx="7002000" cy="3322800"/>
          </a:xfrm>
        </p:spPr>
        <p:txBody>
          <a:bodyPr lIns="0" tIns="0" rIns="0" bIns="0" anchor="ctr" anchorCtr="0"/>
          <a:lstStyle>
            <a:lvl1pPr marL="0" indent="0" algn="l">
              <a:lnSpc>
                <a:spcPct val="200000"/>
              </a:lnSpc>
              <a:spcBef>
                <a:spcPts val="600"/>
              </a:spcBef>
              <a:spcAft>
                <a:spcPts val="600"/>
              </a:spcAft>
              <a:buNone/>
              <a:defRPr>
                <a:solidFill>
                  <a:schemeClr val="tx1"/>
                </a:solidFill>
              </a:defRPr>
            </a:lvl1pPr>
            <a:lvl2pPr marL="0" indent="0" algn="l">
              <a:lnSpc>
                <a:spcPct val="200000"/>
              </a:lnSpc>
              <a:spcBef>
                <a:spcPts val="600"/>
              </a:spcBef>
              <a:spcAft>
                <a:spcPts val="600"/>
              </a:spcAft>
              <a:buNone/>
              <a:defRPr>
                <a:solidFill>
                  <a:schemeClr val="tx1"/>
                </a:solidFill>
              </a:defRPr>
            </a:lvl2pPr>
          </a:lstStyle>
          <a:p>
            <a:pPr lvl="0"/>
            <a:r>
              <a:rPr lang="zh-CN" altLang="en-US" dirty="0"/>
              <a:t>单击此处编辑母版文本样式</a:t>
            </a:r>
          </a:p>
          <a:p>
            <a:pPr lvl="1"/>
            <a:r>
              <a:rPr lang="zh-CN" altLang="en-US" dirty="0"/>
              <a:t>第二级</a:t>
            </a:r>
          </a:p>
        </p:txBody>
      </p:sp>
      <p:sp>
        <p:nvSpPr>
          <p:cNvPr id="4" name="日期占位符 3"/>
          <p:cNvSpPr>
            <a:spLocks noGrp="1"/>
          </p:cNvSpPr>
          <p:nvPr>
            <p:ph type="dt" sz="half" idx="10"/>
          </p:nvPr>
        </p:nvSpPr>
        <p:spPr/>
        <p:txBody>
          <a:bodyPr/>
          <a:lstStyle/>
          <a:p>
            <a:fld id="{0A4055ED-9E44-4813-A9B9-7372B0F4F7E8}" type="datetimeFigureOut">
              <a:rPr lang="zh-CN" altLang="en-US" smtClean="0">
                <a:solidFill>
                  <a:srgbClr val="3F4143">
                    <a:tint val="75000"/>
                  </a:srgbClr>
                </a:solidFill>
              </a:rPr>
              <a:pPr/>
              <a:t>2019/10/13</a:t>
            </a:fld>
            <a:endParaRPr lang="zh-CN" altLang="en-US">
              <a:solidFill>
                <a:srgbClr val="3F4143">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3F4143">
                  <a:tint val="75000"/>
                </a:srgbClr>
              </a:solidFill>
            </a:endParaRPr>
          </a:p>
        </p:txBody>
      </p:sp>
      <p:sp>
        <p:nvSpPr>
          <p:cNvPr id="6" name="灯片编号占位符 5"/>
          <p:cNvSpPr>
            <a:spLocks noGrp="1"/>
          </p:cNvSpPr>
          <p:nvPr>
            <p:ph type="sldNum" sz="quarter" idx="12"/>
          </p:nvPr>
        </p:nvSpPr>
        <p:spPr/>
        <p:txBody>
          <a:bodyPr/>
          <a:lstStyle/>
          <a:p>
            <a:fld id="{BAF62AD2-B727-42F7-B9E1-03130F6AFBDF}" type="slidenum">
              <a:rPr lang="zh-CN" altLang="en-US" smtClean="0">
                <a:solidFill>
                  <a:srgbClr val="3F4143">
                    <a:tint val="75000"/>
                  </a:srgbClr>
                </a:solidFill>
              </a:rPr>
              <a:pPr/>
              <a:t>‹#›</a:t>
            </a:fld>
            <a:endParaRPr lang="zh-CN" altLang="en-US">
              <a:solidFill>
                <a:srgbClr val="3F4143">
                  <a:tint val="75000"/>
                </a:srgbClr>
              </a:solidFill>
            </a:endParaRPr>
          </a:p>
        </p:txBody>
      </p:sp>
    </p:spTree>
    <p:extLst>
      <p:ext uri="{BB962C8B-B14F-4D97-AF65-F5344CB8AC3E}">
        <p14:creationId xmlns:p14="http://schemas.microsoft.com/office/powerpoint/2010/main" val="41260604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1574006" y="2289600"/>
            <a:ext cx="5995988" cy="1235075"/>
          </a:xfrm>
        </p:spPr>
        <p:txBody>
          <a:bodyPr anchor="b">
            <a:normAutofit/>
          </a:bodyPr>
          <a:lstStyle>
            <a:lvl1pPr algn="ctr">
              <a:defRPr sz="3600">
                <a:solidFill>
                  <a:schemeClr val="accent1">
                    <a:lumMod val="75000"/>
                  </a:schemeClr>
                </a:solidFill>
                <a:effectLst/>
              </a:defRPr>
            </a:lvl1pPr>
          </a:lstStyle>
          <a:p>
            <a:r>
              <a:rPr lang="zh-CN" altLang="en-US" dirty="0"/>
              <a:t>此处添加您的标题</a:t>
            </a:r>
            <a:endParaRPr lang="en-US" dirty="0"/>
          </a:p>
        </p:txBody>
      </p:sp>
      <p:sp>
        <p:nvSpPr>
          <p:cNvPr id="7" name="文本占位符 6"/>
          <p:cNvSpPr txBox="1"/>
          <p:nvPr/>
        </p:nvSpPr>
        <p:spPr>
          <a:xfrm>
            <a:off x="2040467" y="3535200"/>
            <a:ext cx="5063067" cy="494770"/>
          </a:xfrm>
          <a:prstGeom prst="round2DiagRect">
            <a:avLst>
              <a:gd name="adj1" fmla="val 50000"/>
              <a:gd name="adj2" fmla="val 0"/>
            </a:avLst>
          </a:prstGeom>
          <a:solidFill>
            <a:schemeClr val="accent1"/>
          </a:solidFill>
        </p:spPr>
        <p:txBody>
          <a:bodyPr anchor="ctr">
            <a:normAutofit fontScale="92500" lnSpcReduction="20000"/>
          </a:bodyPr>
          <a:lstStyle>
            <a:lvl1pPr marL="0" indent="0" algn="ctr" defTabSz="914400" rtl="0" eaLnBrk="1" latinLnBrk="0" hangingPunct="1">
              <a:lnSpc>
                <a:spcPct val="110000"/>
              </a:lnSpc>
              <a:spcBef>
                <a:spcPts val="1800"/>
              </a:spcBef>
              <a:spcAft>
                <a:spcPts val="0"/>
              </a:spcAft>
              <a:buClr>
                <a:schemeClr val="accent4">
                  <a:lumMod val="75000"/>
                </a:schemeClr>
              </a:buClr>
              <a:buSzPct val="50000"/>
              <a:buFont typeface="Wingdings 2" pitchFamily="18" charset="2"/>
              <a:buNone/>
              <a:defRPr sz="1600" kern="1200" baseline="0">
                <a:solidFill>
                  <a:schemeClr val="bg1"/>
                </a:solidFill>
                <a:latin typeface="Arial" pitchFamily="34" charset="0"/>
                <a:ea typeface="微软雅黑" pitchFamily="34" charset="-122"/>
                <a:cs typeface="+mn-cs"/>
              </a:defRPr>
            </a:lvl1pPr>
            <a:lvl2pPr marL="457200" indent="0" algn="just" defTabSz="914400" rtl="0" eaLnBrk="1" latinLnBrk="0" hangingPunct="1">
              <a:lnSpc>
                <a:spcPct val="130000"/>
              </a:lnSpc>
              <a:spcBef>
                <a:spcPts val="0"/>
              </a:spcBef>
              <a:spcAft>
                <a:spcPts val="600"/>
              </a:spcAft>
              <a:buClr>
                <a:schemeClr val="accent2">
                  <a:lumMod val="60000"/>
                  <a:lumOff val="40000"/>
                </a:schemeClr>
              </a:buClr>
              <a:buFont typeface="幼圆" pitchFamily="49" charset="-122"/>
              <a:buNone/>
              <a:defRPr sz="2000" kern="1200" baseline="0">
                <a:solidFill>
                  <a:schemeClr val="tx1">
                    <a:tint val="75000"/>
                  </a:schemeClr>
                </a:solidFill>
                <a:latin typeface="幼圆" pitchFamily="49" charset="-122"/>
                <a:ea typeface="幼圆" pitchFamily="49" charset="-122"/>
                <a:cs typeface="+mn-cs"/>
              </a:defRPr>
            </a:lvl2pPr>
            <a:lvl3pPr marL="914400" indent="0" algn="l" defTabSz="914400" rtl="0" eaLnBrk="1" latinLnBrk="0" hangingPunct="1">
              <a:lnSpc>
                <a:spcPct val="90000"/>
              </a:lnSpc>
              <a:spcBef>
                <a:spcPts val="500"/>
              </a:spcBef>
              <a:buFont typeface="Arial"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9pPr>
          </a:lstStyle>
          <a:p>
            <a:pPr fontAlgn="base">
              <a:spcBef>
                <a:spcPts val="0"/>
              </a:spcBef>
              <a:buClr>
                <a:srgbClr val="B1C25E">
                  <a:lumMod val="75000"/>
                </a:srgbClr>
              </a:buClr>
              <a:defRPr/>
            </a:pPr>
            <a:endParaRPr lang="da-DK" altLang="zh-CN" sz="1800" dirty="0">
              <a:solidFill>
                <a:srgbClr val="FFFFFF"/>
              </a:solidFill>
              <a:latin typeface="Arial"/>
              <a:ea typeface="黑体"/>
            </a:endParaRPr>
          </a:p>
        </p:txBody>
      </p:sp>
      <p:sp>
        <p:nvSpPr>
          <p:cNvPr id="8" name="KSO_CT2"/>
          <p:cNvSpPr>
            <a:spLocks noGrp="1"/>
          </p:cNvSpPr>
          <p:nvPr>
            <p:ph type="subTitle" idx="1" hasCustomPrompt="1"/>
          </p:nvPr>
        </p:nvSpPr>
        <p:spPr>
          <a:xfrm>
            <a:off x="2041200" y="3535200"/>
            <a:ext cx="5061600" cy="493200"/>
          </a:xfrm>
          <a:noFill/>
        </p:spPr>
        <p:txBody>
          <a:bodyPr anchor="ctr" anchorCtr="0">
            <a:normAutofit/>
          </a:bodyPr>
          <a:lstStyle>
            <a:lvl1pPr marL="0" indent="0" algn="ctr">
              <a:buNone/>
              <a:defRPr sz="1800" baseline="0">
                <a:solidFill>
                  <a:schemeClr val="bg1"/>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单击此处添加您的副标题</a:t>
            </a:r>
          </a:p>
        </p:txBody>
      </p:sp>
      <p:sp>
        <p:nvSpPr>
          <p:cNvPr id="3" name="日期占位符 2"/>
          <p:cNvSpPr>
            <a:spLocks noGrp="1"/>
          </p:cNvSpPr>
          <p:nvPr>
            <p:ph type="dt" sz="half" idx="10"/>
          </p:nvPr>
        </p:nvSpPr>
        <p:spPr/>
        <p:txBody>
          <a:bodyPr/>
          <a:lstStyle/>
          <a:p>
            <a:fld id="{0A4055ED-9E44-4813-A9B9-7372B0F4F7E8}" type="datetimeFigureOut">
              <a:rPr lang="zh-CN" altLang="en-US" smtClean="0">
                <a:solidFill>
                  <a:srgbClr val="3F4143">
                    <a:tint val="75000"/>
                  </a:srgbClr>
                </a:solidFill>
              </a:rPr>
              <a:pPr/>
              <a:t>2019/10/13</a:t>
            </a:fld>
            <a:endParaRPr lang="zh-CN" altLang="en-US">
              <a:solidFill>
                <a:srgbClr val="3F4143">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3F4143">
                  <a:tint val="75000"/>
                </a:srgbClr>
              </a:solidFill>
            </a:endParaRPr>
          </a:p>
        </p:txBody>
      </p:sp>
      <p:sp>
        <p:nvSpPr>
          <p:cNvPr id="5" name="灯片编号占位符 4"/>
          <p:cNvSpPr>
            <a:spLocks noGrp="1"/>
          </p:cNvSpPr>
          <p:nvPr>
            <p:ph type="sldNum" sz="quarter" idx="12"/>
          </p:nvPr>
        </p:nvSpPr>
        <p:spPr/>
        <p:txBody>
          <a:bodyPr/>
          <a:lstStyle/>
          <a:p>
            <a:fld id="{BAF62AD2-B727-42F7-B9E1-03130F6AFBDF}" type="slidenum">
              <a:rPr lang="zh-CN" altLang="en-US" smtClean="0">
                <a:solidFill>
                  <a:srgbClr val="3F4143">
                    <a:tint val="75000"/>
                  </a:srgbClr>
                </a:solidFill>
              </a:rPr>
              <a:pPr/>
              <a:t>‹#›</a:t>
            </a:fld>
            <a:endParaRPr lang="zh-CN" altLang="en-US">
              <a:solidFill>
                <a:srgbClr val="3F4143">
                  <a:tint val="75000"/>
                </a:srgbClr>
              </a:solidFill>
            </a:endParaRPr>
          </a:p>
        </p:txBody>
      </p:sp>
    </p:spTree>
    <p:extLst>
      <p:ext uri="{BB962C8B-B14F-4D97-AF65-F5344CB8AC3E}">
        <p14:creationId xmlns:p14="http://schemas.microsoft.com/office/powerpoint/2010/main" val="10803135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a:xfrm>
            <a:off x="1065600" y="360000"/>
            <a:ext cx="6606000" cy="583200"/>
          </a:xfrm>
        </p:spPr>
        <p:txBody>
          <a:bodyPr anchor="t" anchorCtr="0"/>
          <a:lstStyle>
            <a:lvl1pPr>
              <a:defRPr b="0"/>
            </a:lvl1pPr>
          </a:lstStyle>
          <a:p>
            <a:r>
              <a:rPr lang="zh-CN" altLang="en-US" dirty="0"/>
              <a:t>单击此处编辑母版标题样式</a:t>
            </a:r>
            <a:endParaRPr lang="en-US" dirty="0"/>
          </a:p>
        </p:txBody>
      </p:sp>
      <p:sp>
        <p:nvSpPr>
          <p:cNvPr id="3" name="KSO_BC1"/>
          <p:cNvSpPr>
            <a:spLocks noGrp="1"/>
          </p:cNvSpPr>
          <p:nvPr>
            <p:ph sz="half" idx="1"/>
          </p:nvPr>
        </p:nvSpPr>
        <p:spPr>
          <a:xfrm>
            <a:off x="1072800" y="1476000"/>
            <a:ext cx="7002000" cy="1576800"/>
          </a:xfrm>
        </p:spPr>
        <p:txBody>
          <a:bodyPr lIns="0" tIns="0" rIns="0" bIns="0" anchor="ctr" anchorCtr="0">
            <a:normAutofit/>
          </a:bodyPr>
          <a:lstStyle>
            <a:lvl1pPr marL="0" indent="0" algn="l">
              <a:buNone/>
              <a:defRPr sz="1800">
                <a:solidFill>
                  <a:schemeClr val="tx1"/>
                </a:solidFill>
              </a:defRPr>
            </a:lvl1pPr>
            <a:lvl2pPr marL="0" indent="0" algn="l">
              <a:buNone/>
              <a:defRPr sz="1800">
                <a:solidFill>
                  <a:schemeClr val="tx1"/>
                </a:solidFill>
              </a:defRPr>
            </a:lvl2pPr>
          </a:lstStyle>
          <a:p>
            <a:pPr lvl="0"/>
            <a:r>
              <a:rPr lang="zh-CN" altLang="en-US" dirty="0"/>
              <a:t>单击此处编辑母版文本样式</a:t>
            </a:r>
          </a:p>
          <a:p>
            <a:pPr lvl="1"/>
            <a:r>
              <a:rPr lang="zh-CN" altLang="en-US" dirty="0"/>
              <a:t>第二级</a:t>
            </a:r>
          </a:p>
        </p:txBody>
      </p:sp>
      <p:sp>
        <p:nvSpPr>
          <p:cNvPr id="4" name="KSO_BC2"/>
          <p:cNvSpPr>
            <a:spLocks noGrp="1"/>
          </p:cNvSpPr>
          <p:nvPr>
            <p:ph sz="half" idx="2"/>
          </p:nvPr>
        </p:nvSpPr>
        <p:spPr>
          <a:xfrm>
            <a:off x="1072800" y="4208400"/>
            <a:ext cx="7002000" cy="1576800"/>
          </a:xfrm>
        </p:spPr>
        <p:txBody>
          <a:bodyPr lIns="0" tIns="0" rIns="0" bIns="0" anchor="ctr" anchorCtr="0">
            <a:normAutofit/>
          </a:bodyPr>
          <a:lstStyle>
            <a:lvl1pPr marL="0" indent="0" algn="l">
              <a:buNone/>
              <a:defRPr sz="1800">
                <a:solidFill>
                  <a:schemeClr val="tx1"/>
                </a:solidFill>
              </a:defRPr>
            </a:lvl1pPr>
            <a:lvl2pPr marL="0" indent="0" algn="l">
              <a:buNone/>
              <a:defRPr sz="1800">
                <a:solidFill>
                  <a:schemeClr val="tx1"/>
                </a:solidFill>
              </a:defRPr>
            </a:lvl2pPr>
          </a:lstStyle>
          <a:p>
            <a:pPr lvl="0"/>
            <a:r>
              <a:rPr lang="zh-CN" altLang="en-US"/>
              <a:t>单击此处编辑母版文本样式</a:t>
            </a:r>
          </a:p>
          <a:p>
            <a:pPr lvl="1"/>
            <a:r>
              <a:rPr lang="zh-CN" altLang="en-US"/>
              <a:t>第二级</a:t>
            </a:r>
          </a:p>
        </p:txBody>
      </p:sp>
      <p:sp>
        <p:nvSpPr>
          <p:cNvPr id="5" name="日期占位符 4"/>
          <p:cNvSpPr>
            <a:spLocks noGrp="1"/>
          </p:cNvSpPr>
          <p:nvPr>
            <p:ph type="dt" sz="half" idx="10"/>
          </p:nvPr>
        </p:nvSpPr>
        <p:spPr/>
        <p:txBody>
          <a:bodyPr/>
          <a:lstStyle/>
          <a:p>
            <a:fld id="{0A4055ED-9E44-4813-A9B9-7372B0F4F7E8}" type="datetimeFigureOut">
              <a:rPr lang="zh-CN" altLang="en-US" smtClean="0">
                <a:solidFill>
                  <a:srgbClr val="3F4143">
                    <a:tint val="75000"/>
                  </a:srgbClr>
                </a:solidFill>
              </a:rPr>
              <a:pPr/>
              <a:t>2019/10/13</a:t>
            </a:fld>
            <a:endParaRPr lang="zh-CN" altLang="en-US">
              <a:solidFill>
                <a:srgbClr val="3F4143">
                  <a:tint val="75000"/>
                </a:srgbClr>
              </a:solidFill>
            </a:endParaRPr>
          </a:p>
        </p:txBody>
      </p:sp>
      <p:sp>
        <p:nvSpPr>
          <p:cNvPr id="6" name="页脚占位符 5"/>
          <p:cNvSpPr>
            <a:spLocks noGrp="1"/>
          </p:cNvSpPr>
          <p:nvPr>
            <p:ph type="ftr" sz="quarter" idx="11"/>
          </p:nvPr>
        </p:nvSpPr>
        <p:spPr/>
        <p:txBody>
          <a:bodyPr/>
          <a:lstStyle/>
          <a:p>
            <a:endParaRPr lang="zh-CN" altLang="en-US">
              <a:solidFill>
                <a:srgbClr val="3F4143">
                  <a:tint val="75000"/>
                </a:srgbClr>
              </a:solidFill>
            </a:endParaRPr>
          </a:p>
        </p:txBody>
      </p:sp>
      <p:sp>
        <p:nvSpPr>
          <p:cNvPr id="7" name="灯片编号占位符 6"/>
          <p:cNvSpPr>
            <a:spLocks noGrp="1"/>
          </p:cNvSpPr>
          <p:nvPr>
            <p:ph type="sldNum" sz="quarter" idx="12"/>
          </p:nvPr>
        </p:nvSpPr>
        <p:spPr/>
        <p:txBody>
          <a:bodyPr/>
          <a:lstStyle/>
          <a:p>
            <a:fld id="{BAF62AD2-B727-42F7-B9E1-03130F6AFBDF}" type="slidenum">
              <a:rPr lang="zh-CN" altLang="en-US" smtClean="0">
                <a:solidFill>
                  <a:srgbClr val="3F4143">
                    <a:tint val="75000"/>
                  </a:srgbClr>
                </a:solidFill>
              </a:rPr>
              <a:pPr/>
              <a:t>‹#›</a:t>
            </a:fld>
            <a:endParaRPr lang="zh-CN" altLang="en-US">
              <a:solidFill>
                <a:srgbClr val="3F4143">
                  <a:tint val="75000"/>
                </a:srgbClr>
              </a:solidFill>
            </a:endParaRPr>
          </a:p>
        </p:txBody>
      </p:sp>
    </p:spTree>
    <p:extLst>
      <p:ext uri="{BB962C8B-B14F-4D97-AF65-F5344CB8AC3E}">
        <p14:creationId xmlns:p14="http://schemas.microsoft.com/office/powerpoint/2010/main" val="153753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4576" y="1376362"/>
            <a:ext cx="3868340"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KSO_BC1"/>
          <p:cNvSpPr>
            <a:spLocks noGrp="1"/>
          </p:cNvSpPr>
          <p:nvPr>
            <p:ph sz="half" idx="2"/>
          </p:nvPr>
        </p:nvSpPr>
        <p:spPr>
          <a:xfrm>
            <a:off x="824576" y="2200274"/>
            <a:ext cx="3868340" cy="3684588"/>
          </a:xfrm>
        </p:spPr>
        <p:txBody>
          <a:bodyPr/>
          <a:lstStyle/>
          <a:p>
            <a:pPr lvl="0"/>
            <a:r>
              <a:rPr lang="zh-CN" altLang="en-US"/>
              <a:t>单击此处编辑母版文本样式</a:t>
            </a:r>
          </a:p>
          <a:p>
            <a:pPr lvl="1"/>
            <a:r>
              <a:rPr lang="zh-CN" altLang="en-US"/>
              <a:t>第二级</a:t>
            </a:r>
          </a:p>
        </p:txBody>
      </p:sp>
      <p:sp>
        <p:nvSpPr>
          <p:cNvPr id="5" name="Text Placeholder 4"/>
          <p:cNvSpPr>
            <a:spLocks noGrp="1"/>
          </p:cNvSpPr>
          <p:nvPr>
            <p:ph type="body" sz="quarter" idx="3"/>
          </p:nvPr>
        </p:nvSpPr>
        <p:spPr>
          <a:xfrm>
            <a:off x="4823884" y="1376362"/>
            <a:ext cx="3887391"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KSO_BC2"/>
          <p:cNvSpPr>
            <a:spLocks noGrp="1"/>
          </p:cNvSpPr>
          <p:nvPr>
            <p:ph sz="quarter" idx="4"/>
          </p:nvPr>
        </p:nvSpPr>
        <p:spPr>
          <a:xfrm>
            <a:off x="4823884" y="2200274"/>
            <a:ext cx="3887391" cy="3684588"/>
          </a:xfrm>
        </p:spPr>
        <p:txBody>
          <a:bodyPr/>
          <a:lstStyle/>
          <a:p>
            <a:pPr lvl="0"/>
            <a:r>
              <a:rPr lang="zh-CN" altLang="en-US"/>
              <a:t>单击此处编辑母版文本样式</a:t>
            </a:r>
          </a:p>
          <a:p>
            <a:pPr lvl="1"/>
            <a:r>
              <a:rPr lang="zh-CN" altLang="en-US"/>
              <a:t>第二级</a:t>
            </a:r>
          </a:p>
        </p:txBody>
      </p:sp>
      <p:sp>
        <p:nvSpPr>
          <p:cNvPr id="7" name="日期占位符 6"/>
          <p:cNvSpPr>
            <a:spLocks noGrp="1"/>
          </p:cNvSpPr>
          <p:nvPr>
            <p:ph type="dt" sz="half" idx="10"/>
          </p:nvPr>
        </p:nvSpPr>
        <p:spPr/>
        <p:txBody>
          <a:bodyPr/>
          <a:lstStyle/>
          <a:p>
            <a:fld id="{0A4055ED-9E44-4813-A9B9-7372B0F4F7E8}" type="datetimeFigureOut">
              <a:rPr lang="zh-CN" altLang="en-US" smtClean="0">
                <a:solidFill>
                  <a:srgbClr val="3F4143">
                    <a:tint val="75000"/>
                  </a:srgbClr>
                </a:solidFill>
              </a:rPr>
              <a:pPr/>
              <a:t>2019/10/13</a:t>
            </a:fld>
            <a:endParaRPr lang="zh-CN" altLang="en-US">
              <a:solidFill>
                <a:srgbClr val="3F4143">
                  <a:tint val="75000"/>
                </a:srgbClr>
              </a:solidFill>
            </a:endParaRPr>
          </a:p>
        </p:txBody>
      </p:sp>
      <p:sp>
        <p:nvSpPr>
          <p:cNvPr id="8" name="页脚占位符 7"/>
          <p:cNvSpPr>
            <a:spLocks noGrp="1"/>
          </p:cNvSpPr>
          <p:nvPr>
            <p:ph type="ftr" sz="quarter" idx="11"/>
          </p:nvPr>
        </p:nvSpPr>
        <p:spPr/>
        <p:txBody>
          <a:bodyPr/>
          <a:lstStyle/>
          <a:p>
            <a:endParaRPr lang="zh-CN" altLang="en-US">
              <a:solidFill>
                <a:srgbClr val="3F4143">
                  <a:tint val="75000"/>
                </a:srgbClr>
              </a:solidFill>
            </a:endParaRPr>
          </a:p>
        </p:txBody>
      </p:sp>
      <p:sp>
        <p:nvSpPr>
          <p:cNvPr id="9" name="灯片编号占位符 8"/>
          <p:cNvSpPr>
            <a:spLocks noGrp="1"/>
          </p:cNvSpPr>
          <p:nvPr>
            <p:ph type="sldNum" sz="quarter" idx="12"/>
          </p:nvPr>
        </p:nvSpPr>
        <p:spPr/>
        <p:txBody>
          <a:bodyPr/>
          <a:lstStyle/>
          <a:p>
            <a:fld id="{BAF62AD2-B727-42F7-B9E1-03130F6AFBDF}" type="slidenum">
              <a:rPr lang="zh-CN" altLang="en-US" smtClean="0">
                <a:solidFill>
                  <a:srgbClr val="3F4143">
                    <a:tint val="75000"/>
                  </a:srgbClr>
                </a:solidFill>
              </a:rPr>
              <a:pPr/>
              <a:t>‹#›</a:t>
            </a:fld>
            <a:endParaRPr lang="zh-CN" altLang="en-US">
              <a:solidFill>
                <a:srgbClr val="3F4143">
                  <a:tint val="75000"/>
                </a:srgbClr>
              </a:solidFill>
            </a:endParaRPr>
          </a:p>
        </p:txBody>
      </p:sp>
    </p:spTree>
    <p:extLst>
      <p:ext uri="{BB962C8B-B14F-4D97-AF65-F5344CB8AC3E}">
        <p14:creationId xmlns:p14="http://schemas.microsoft.com/office/powerpoint/2010/main" val="7997423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hasCustomPrompt="1"/>
          </p:nvPr>
        </p:nvSpPr>
        <p:spPr>
          <a:xfrm>
            <a:off x="1778400" y="2322000"/>
            <a:ext cx="5659200" cy="1198800"/>
          </a:xfrm>
        </p:spPr>
        <p:txBody>
          <a:bodyPr anchor="t" anchorCtr="0">
            <a:noAutofit/>
          </a:bodyPr>
          <a:lstStyle>
            <a:lvl1pPr algn="ctr">
              <a:defRPr sz="7200"/>
            </a:lvl1pPr>
          </a:lstStyle>
          <a:p>
            <a:r>
              <a:rPr lang="zh-CN" altLang="en-US" dirty="0"/>
              <a:t>此处编辑</a:t>
            </a:r>
            <a:endParaRPr lang="en-US" dirty="0"/>
          </a:p>
        </p:txBody>
      </p:sp>
      <p:sp>
        <p:nvSpPr>
          <p:cNvPr id="3" name="日期占位符 2"/>
          <p:cNvSpPr>
            <a:spLocks noGrp="1"/>
          </p:cNvSpPr>
          <p:nvPr>
            <p:ph type="dt" sz="half" idx="10"/>
          </p:nvPr>
        </p:nvSpPr>
        <p:spPr/>
        <p:txBody>
          <a:bodyPr/>
          <a:lstStyle/>
          <a:p>
            <a:fld id="{0A4055ED-9E44-4813-A9B9-7372B0F4F7E8}" type="datetimeFigureOut">
              <a:rPr lang="zh-CN" altLang="en-US" smtClean="0">
                <a:solidFill>
                  <a:srgbClr val="3F4143">
                    <a:tint val="75000"/>
                  </a:srgbClr>
                </a:solidFill>
              </a:rPr>
              <a:pPr/>
              <a:t>2019/10/13</a:t>
            </a:fld>
            <a:endParaRPr lang="zh-CN" altLang="en-US">
              <a:solidFill>
                <a:srgbClr val="3F4143">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3F4143">
                  <a:tint val="75000"/>
                </a:srgbClr>
              </a:solidFill>
            </a:endParaRPr>
          </a:p>
        </p:txBody>
      </p:sp>
      <p:sp>
        <p:nvSpPr>
          <p:cNvPr id="5" name="灯片编号占位符 4"/>
          <p:cNvSpPr>
            <a:spLocks noGrp="1"/>
          </p:cNvSpPr>
          <p:nvPr>
            <p:ph type="sldNum" sz="quarter" idx="12"/>
          </p:nvPr>
        </p:nvSpPr>
        <p:spPr/>
        <p:txBody>
          <a:bodyPr/>
          <a:lstStyle/>
          <a:p>
            <a:fld id="{BAF62AD2-B727-42F7-B9E1-03130F6AFBDF}" type="slidenum">
              <a:rPr lang="zh-CN" altLang="en-US" smtClean="0">
                <a:solidFill>
                  <a:srgbClr val="3F4143">
                    <a:tint val="75000"/>
                  </a:srgbClr>
                </a:solidFill>
              </a:rPr>
              <a:pPr/>
              <a:t>‹#›</a:t>
            </a:fld>
            <a:endParaRPr lang="zh-CN" altLang="en-US">
              <a:solidFill>
                <a:srgbClr val="3F4143">
                  <a:tint val="75000"/>
                </a:srgbClr>
              </a:solidFill>
            </a:endParaRPr>
          </a:p>
        </p:txBody>
      </p:sp>
    </p:spTree>
    <p:extLst>
      <p:ext uri="{BB962C8B-B14F-4D97-AF65-F5344CB8AC3E}">
        <p14:creationId xmlns:p14="http://schemas.microsoft.com/office/powerpoint/2010/main" val="33900548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A4055ED-9E44-4813-A9B9-7372B0F4F7E8}" type="datetimeFigureOut">
              <a:rPr lang="zh-CN" altLang="en-US" smtClean="0">
                <a:solidFill>
                  <a:srgbClr val="3F4143">
                    <a:tint val="75000"/>
                  </a:srgbClr>
                </a:solidFill>
              </a:rPr>
              <a:pPr/>
              <a:t>2019/10/13</a:t>
            </a:fld>
            <a:endParaRPr lang="zh-CN" altLang="en-US">
              <a:solidFill>
                <a:srgbClr val="3F4143">
                  <a:tint val="75000"/>
                </a:srgbClr>
              </a:solidFill>
            </a:endParaRPr>
          </a:p>
        </p:txBody>
      </p:sp>
      <p:sp>
        <p:nvSpPr>
          <p:cNvPr id="3" name="页脚占位符 2"/>
          <p:cNvSpPr>
            <a:spLocks noGrp="1"/>
          </p:cNvSpPr>
          <p:nvPr>
            <p:ph type="ftr" sz="quarter" idx="11"/>
          </p:nvPr>
        </p:nvSpPr>
        <p:spPr/>
        <p:txBody>
          <a:bodyPr/>
          <a:lstStyle/>
          <a:p>
            <a:endParaRPr lang="zh-CN" altLang="en-US">
              <a:solidFill>
                <a:srgbClr val="3F4143">
                  <a:tint val="75000"/>
                </a:srgbClr>
              </a:solidFill>
            </a:endParaRPr>
          </a:p>
        </p:txBody>
      </p:sp>
      <p:sp>
        <p:nvSpPr>
          <p:cNvPr id="4" name="灯片编号占位符 3"/>
          <p:cNvSpPr>
            <a:spLocks noGrp="1"/>
          </p:cNvSpPr>
          <p:nvPr>
            <p:ph type="sldNum" sz="quarter" idx="12"/>
          </p:nvPr>
        </p:nvSpPr>
        <p:spPr/>
        <p:txBody>
          <a:bodyPr/>
          <a:lstStyle/>
          <a:p>
            <a:fld id="{BAF62AD2-B727-42F7-B9E1-03130F6AFBDF}" type="slidenum">
              <a:rPr lang="zh-CN" altLang="en-US" smtClean="0">
                <a:solidFill>
                  <a:srgbClr val="3F4143">
                    <a:tint val="75000"/>
                  </a:srgbClr>
                </a:solidFill>
              </a:rPr>
              <a:pPr/>
              <a:t>‹#›</a:t>
            </a:fld>
            <a:endParaRPr lang="zh-CN" altLang="en-US">
              <a:solidFill>
                <a:srgbClr val="3F4143">
                  <a:tint val="75000"/>
                </a:srgbClr>
              </a:solidFill>
            </a:endParaRPr>
          </a:p>
        </p:txBody>
      </p:sp>
    </p:spTree>
    <p:extLst>
      <p:ext uri="{BB962C8B-B14F-4D97-AF65-F5344CB8AC3E}">
        <p14:creationId xmlns:p14="http://schemas.microsoft.com/office/powerpoint/2010/main" val="13976309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853200" y="176400"/>
            <a:ext cx="7048800" cy="867600"/>
          </a:xfrm>
        </p:spPr>
        <p:txBody>
          <a:bodyPr lIns="0" tIns="0" rIns="0" bIns="0" anchor="b">
            <a:normAutofit/>
          </a:bodyPr>
          <a:lstStyle>
            <a:lvl1pPr>
              <a:defRPr sz="2800" b="0"/>
            </a:lvl1pPr>
          </a:lstStyle>
          <a:p>
            <a:r>
              <a:rPr lang="zh-CN" altLang="en-US" dirty="0"/>
              <a:t>单击此处编辑母版标题样式</a:t>
            </a:r>
            <a:endParaRPr lang="en-US" dirty="0"/>
          </a:p>
        </p:txBody>
      </p:sp>
      <p:sp>
        <p:nvSpPr>
          <p:cNvPr id="3" name="KSO_BC1"/>
          <p:cNvSpPr>
            <a:spLocks noGrp="1"/>
          </p:cNvSpPr>
          <p:nvPr>
            <p:ph type="pic" idx="1"/>
          </p:nvPr>
        </p:nvSpPr>
        <p:spPr>
          <a:xfrm>
            <a:off x="2311200" y="2073600"/>
            <a:ext cx="4525200" cy="4525200"/>
          </a:xfrm>
        </p:spPr>
        <p:txBody>
          <a:bodyPr anchor="ctr" anchorCtr="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KSO_BC2"/>
          <p:cNvSpPr>
            <a:spLocks noGrp="1"/>
          </p:cNvSpPr>
          <p:nvPr>
            <p:ph type="body" sz="half" idx="2"/>
          </p:nvPr>
        </p:nvSpPr>
        <p:spPr>
          <a:xfrm>
            <a:off x="860400" y="1105200"/>
            <a:ext cx="7041600" cy="9684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0A4055ED-9E44-4813-A9B9-7372B0F4F7E8}" type="datetimeFigureOut">
              <a:rPr lang="zh-CN" altLang="en-US" smtClean="0">
                <a:solidFill>
                  <a:srgbClr val="3F4143">
                    <a:tint val="75000"/>
                  </a:srgbClr>
                </a:solidFill>
              </a:rPr>
              <a:pPr/>
              <a:t>2019/10/13</a:t>
            </a:fld>
            <a:endParaRPr lang="zh-CN" altLang="en-US">
              <a:solidFill>
                <a:srgbClr val="3F4143">
                  <a:tint val="75000"/>
                </a:srgbClr>
              </a:solidFill>
            </a:endParaRPr>
          </a:p>
        </p:txBody>
      </p:sp>
      <p:sp>
        <p:nvSpPr>
          <p:cNvPr id="6" name="页脚占位符 5"/>
          <p:cNvSpPr>
            <a:spLocks noGrp="1"/>
          </p:cNvSpPr>
          <p:nvPr>
            <p:ph type="ftr" sz="quarter" idx="11"/>
          </p:nvPr>
        </p:nvSpPr>
        <p:spPr/>
        <p:txBody>
          <a:bodyPr/>
          <a:lstStyle/>
          <a:p>
            <a:endParaRPr lang="zh-CN" altLang="en-US">
              <a:solidFill>
                <a:srgbClr val="3F4143">
                  <a:tint val="75000"/>
                </a:srgbClr>
              </a:solidFill>
            </a:endParaRPr>
          </a:p>
        </p:txBody>
      </p:sp>
      <p:sp>
        <p:nvSpPr>
          <p:cNvPr id="7" name="灯片编号占位符 6"/>
          <p:cNvSpPr>
            <a:spLocks noGrp="1"/>
          </p:cNvSpPr>
          <p:nvPr>
            <p:ph type="sldNum" sz="quarter" idx="12"/>
          </p:nvPr>
        </p:nvSpPr>
        <p:spPr/>
        <p:txBody>
          <a:bodyPr/>
          <a:lstStyle/>
          <a:p>
            <a:fld id="{BAF62AD2-B727-42F7-B9E1-03130F6AFBDF}" type="slidenum">
              <a:rPr lang="zh-CN" altLang="en-US" smtClean="0">
                <a:solidFill>
                  <a:srgbClr val="3F4143">
                    <a:tint val="75000"/>
                  </a:srgbClr>
                </a:solidFill>
              </a:rPr>
              <a:pPr/>
              <a:t>‹#›</a:t>
            </a:fld>
            <a:endParaRPr lang="zh-CN" altLang="en-US">
              <a:solidFill>
                <a:srgbClr val="3F4143">
                  <a:tint val="75000"/>
                </a:srgbClr>
              </a:solidFill>
            </a:endParaRPr>
          </a:p>
        </p:txBody>
      </p:sp>
    </p:spTree>
    <p:extLst>
      <p:ext uri="{BB962C8B-B14F-4D97-AF65-F5344CB8AC3E}">
        <p14:creationId xmlns:p14="http://schemas.microsoft.com/office/powerpoint/2010/main" val="31876936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7" y="365125"/>
            <a:ext cx="886883" cy="5811838"/>
          </a:xfrm>
        </p:spPr>
        <p:txBody>
          <a:bodyPr vert="eaVert"/>
          <a:lstStyle/>
          <a:p>
            <a:r>
              <a:rPr lang="zh-CN" altLang="en-US"/>
              <a:t>单击此处编辑母版标题样式</a:t>
            </a:r>
            <a:endParaRPr lang="en-US" dirty="0"/>
          </a:p>
        </p:txBody>
      </p:sp>
      <p:sp>
        <p:nvSpPr>
          <p:cNvPr id="3" name="KSO_BC1"/>
          <p:cNvSpPr>
            <a:spLocks noGrp="1"/>
          </p:cNvSpPr>
          <p:nvPr>
            <p:ph type="body" orient="vert" idx="1"/>
          </p:nvPr>
        </p:nvSpPr>
        <p:spPr>
          <a:xfrm>
            <a:off x="1585381" y="365125"/>
            <a:ext cx="5949952" cy="5811838"/>
          </a:xfrm>
        </p:spPr>
        <p:txBody>
          <a:bodyPr vert="eaVert"/>
          <a:lstStyle/>
          <a:p>
            <a:pPr lvl="0"/>
            <a:r>
              <a:rPr lang="zh-CN" altLang="en-US"/>
              <a:t>单击此处编辑母版文本样式</a:t>
            </a:r>
          </a:p>
          <a:p>
            <a:pPr lvl="1"/>
            <a:r>
              <a:rPr lang="zh-CN" altLang="en-US"/>
              <a:t>第二级</a:t>
            </a:r>
          </a:p>
        </p:txBody>
      </p:sp>
      <p:sp>
        <p:nvSpPr>
          <p:cNvPr id="4" name="日期占位符 3"/>
          <p:cNvSpPr>
            <a:spLocks noGrp="1"/>
          </p:cNvSpPr>
          <p:nvPr>
            <p:ph type="dt" sz="half" idx="10"/>
          </p:nvPr>
        </p:nvSpPr>
        <p:spPr/>
        <p:txBody>
          <a:bodyPr/>
          <a:lstStyle/>
          <a:p>
            <a:fld id="{0A4055ED-9E44-4813-A9B9-7372B0F4F7E8}" type="datetimeFigureOut">
              <a:rPr lang="zh-CN" altLang="en-US" smtClean="0">
                <a:solidFill>
                  <a:srgbClr val="3F4143">
                    <a:tint val="75000"/>
                  </a:srgbClr>
                </a:solidFill>
              </a:rPr>
              <a:pPr/>
              <a:t>2019/10/13</a:t>
            </a:fld>
            <a:endParaRPr lang="zh-CN" altLang="en-US">
              <a:solidFill>
                <a:srgbClr val="3F4143">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3F4143">
                  <a:tint val="75000"/>
                </a:srgbClr>
              </a:solidFill>
            </a:endParaRPr>
          </a:p>
        </p:txBody>
      </p:sp>
      <p:sp>
        <p:nvSpPr>
          <p:cNvPr id="6" name="灯片编号占位符 5"/>
          <p:cNvSpPr>
            <a:spLocks noGrp="1"/>
          </p:cNvSpPr>
          <p:nvPr>
            <p:ph type="sldNum" sz="quarter" idx="12"/>
          </p:nvPr>
        </p:nvSpPr>
        <p:spPr/>
        <p:txBody>
          <a:bodyPr/>
          <a:lstStyle/>
          <a:p>
            <a:fld id="{BAF62AD2-B727-42F7-B9E1-03130F6AFBDF}" type="slidenum">
              <a:rPr lang="zh-CN" altLang="en-US" smtClean="0">
                <a:solidFill>
                  <a:srgbClr val="3F4143">
                    <a:tint val="75000"/>
                  </a:srgbClr>
                </a:solidFill>
              </a:rPr>
              <a:pPr/>
              <a:t>‹#›</a:t>
            </a:fld>
            <a:endParaRPr lang="zh-CN" altLang="en-US">
              <a:solidFill>
                <a:srgbClr val="3F4143">
                  <a:tint val="75000"/>
                </a:srgbClr>
              </a:solidFill>
            </a:endParaRPr>
          </a:p>
        </p:txBody>
      </p:sp>
    </p:spTree>
    <p:extLst>
      <p:ext uri="{BB962C8B-B14F-4D97-AF65-F5344CB8AC3E}">
        <p14:creationId xmlns:p14="http://schemas.microsoft.com/office/powerpoint/2010/main" val="4047371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11905" r="8191"/>
          <a:stretch>
            <a:fillRect/>
          </a:stretch>
        </p:blipFill>
        <p:spPr>
          <a:xfrm>
            <a:off x="0" y="8710"/>
            <a:ext cx="9147101" cy="6860816"/>
          </a:xfrm>
          <a:prstGeom prst="rect">
            <a:avLst/>
          </a:prstGeom>
        </p:spPr>
      </p:pic>
      <p:sp>
        <p:nvSpPr>
          <p:cNvPr id="3" name="KSO_CT2"/>
          <p:cNvSpPr>
            <a:spLocks noGrp="1"/>
          </p:cNvSpPr>
          <p:nvPr>
            <p:ph type="subTitle" idx="1" hasCustomPrompt="1"/>
          </p:nvPr>
        </p:nvSpPr>
        <p:spPr>
          <a:xfrm>
            <a:off x="1576251" y="2779322"/>
            <a:ext cx="6017706" cy="651600"/>
          </a:xfrm>
          <a:noFill/>
        </p:spPr>
        <p:txBody>
          <a:bodyPr anchor="t" anchorCtr="0">
            <a:normAutofit/>
          </a:bodyPr>
          <a:lstStyle>
            <a:lvl1pPr marL="0" indent="0" algn="ctr">
              <a:buNone/>
              <a:defRPr sz="1800" baseline="0">
                <a:solidFill>
                  <a:schemeClr val="accent2">
                    <a:lumMod val="7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单击此处添加您的副标题</a:t>
            </a:r>
          </a:p>
        </p:txBody>
      </p:sp>
      <p:sp>
        <p:nvSpPr>
          <p:cNvPr id="7" name="KSO_CT1"/>
          <p:cNvSpPr>
            <a:spLocks noGrp="1"/>
          </p:cNvSpPr>
          <p:nvPr>
            <p:ph type="title" hasCustomPrompt="1"/>
          </p:nvPr>
        </p:nvSpPr>
        <p:spPr>
          <a:xfrm>
            <a:off x="1576251" y="1057814"/>
            <a:ext cx="6017706" cy="1720077"/>
          </a:xfrm>
        </p:spPr>
        <p:txBody>
          <a:bodyPr>
            <a:normAutofit/>
          </a:bodyPr>
          <a:lstStyle>
            <a:lvl1pPr algn="ctr">
              <a:defRPr sz="4000" baseline="0">
                <a:solidFill>
                  <a:schemeClr val="accent1"/>
                </a:solidFill>
                <a:effectLst/>
                <a:latin typeface="+mj-lt"/>
                <a:ea typeface="+mj-ea"/>
              </a:defRPr>
            </a:lvl1pPr>
          </a:lstStyle>
          <a:p>
            <a:r>
              <a:rPr lang="zh-CN" altLang="en-US" dirty="0"/>
              <a:t>单击此处</a:t>
            </a:r>
            <a:br>
              <a:rPr lang="en-US" altLang="zh-CN" dirty="0"/>
            </a:br>
            <a:r>
              <a:rPr lang="zh-CN" altLang="en-US" dirty="0"/>
              <a:t>添加您的标题文字</a:t>
            </a:r>
          </a:p>
        </p:txBody>
      </p:sp>
      <p:sp>
        <p:nvSpPr>
          <p:cNvPr id="4" name="日期占位符 3"/>
          <p:cNvSpPr>
            <a:spLocks noGrp="1"/>
          </p:cNvSpPr>
          <p:nvPr>
            <p:ph type="dt" sz="half" idx="10"/>
          </p:nvPr>
        </p:nvSpPr>
        <p:spPr/>
        <p:txBody>
          <a:bodyPr/>
          <a:lstStyle/>
          <a:p>
            <a:fld id="{0A4055ED-9E44-4813-A9B9-7372B0F4F7E8}" type="datetimeFigureOut">
              <a:rPr lang="zh-CN" altLang="en-US" smtClean="0">
                <a:solidFill>
                  <a:srgbClr val="3F4143">
                    <a:tint val="75000"/>
                  </a:srgbClr>
                </a:solidFill>
              </a:rPr>
              <a:pPr/>
              <a:t>2019/10/13</a:t>
            </a:fld>
            <a:endParaRPr lang="zh-CN" altLang="en-US">
              <a:solidFill>
                <a:srgbClr val="3F4143">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3F4143">
                  <a:tint val="75000"/>
                </a:srgbClr>
              </a:solidFill>
            </a:endParaRPr>
          </a:p>
        </p:txBody>
      </p:sp>
      <p:sp>
        <p:nvSpPr>
          <p:cNvPr id="6" name="灯片编号占位符 5"/>
          <p:cNvSpPr>
            <a:spLocks noGrp="1"/>
          </p:cNvSpPr>
          <p:nvPr>
            <p:ph type="sldNum" sz="quarter" idx="12"/>
          </p:nvPr>
        </p:nvSpPr>
        <p:spPr/>
        <p:txBody>
          <a:bodyPr/>
          <a:lstStyle/>
          <a:p>
            <a:fld id="{BAF62AD2-B727-42F7-B9E1-03130F6AFBDF}" type="slidenum">
              <a:rPr lang="zh-CN" altLang="en-US" smtClean="0">
                <a:solidFill>
                  <a:srgbClr val="3F4143">
                    <a:tint val="75000"/>
                  </a:srgbClr>
                </a:solidFill>
              </a:rPr>
              <a:pPr/>
              <a:t>‹#›</a:t>
            </a:fld>
            <a:endParaRPr lang="zh-CN" altLang="en-US">
              <a:solidFill>
                <a:srgbClr val="3F4143">
                  <a:tint val="75000"/>
                </a:srgbClr>
              </a:solidFill>
            </a:endParaRPr>
          </a:p>
        </p:txBody>
      </p:sp>
    </p:spTree>
    <p:extLst>
      <p:ext uri="{BB962C8B-B14F-4D97-AF65-F5344CB8AC3E}">
        <p14:creationId xmlns:p14="http://schemas.microsoft.com/office/powerpoint/2010/main" val="38311835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a:xfrm>
            <a:off x="1065600" y="360000"/>
            <a:ext cx="6606000" cy="583200"/>
          </a:xfrm>
        </p:spPr>
        <p:txBody>
          <a:bodyPr anchor="t" anchorCtr="0"/>
          <a:lstStyle>
            <a:lvl1pPr>
              <a:defRPr b="0"/>
            </a:lvl1pPr>
          </a:lstStyle>
          <a:p>
            <a:r>
              <a:rPr lang="zh-CN" altLang="en-US" dirty="0"/>
              <a:t>单击此处编辑母版标题样式</a:t>
            </a:r>
            <a:endParaRPr lang="en-US" dirty="0"/>
          </a:p>
        </p:txBody>
      </p:sp>
      <p:sp>
        <p:nvSpPr>
          <p:cNvPr id="3" name="KSO_BC1"/>
          <p:cNvSpPr>
            <a:spLocks noGrp="1"/>
          </p:cNvSpPr>
          <p:nvPr>
            <p:ph idx="1"/>
          </p:nvPr>
        </p:nvSpPr>
        <p:spPr>
          <a:xfrm>
            <a:off x="1065600" y="1447200"/>
            <a:ext cx="7002000" cy="3322800"/>
          </a:xfrm>
        </p:spPr>
        <p:txBody>
          <a:bodyPr lIns="0" tIns="0" rIns="0" bIns="0" anchor="ctr" anchorCtr="0"/>
          <a:lstStyle>
            <a:lvl1pPr marL="0" indent="0" algn="l">
              <a:lnSpc>
                <a:spcPct val="200000"/>
              </a:lnSpc>
              <a:spcBef>
                <a:spcPts val="600"/>
              </a:spcBef>
              <a:spcAft>
                <a:spcPts val="600"/>
              </a:spcAft>
              <a:buNone/>
              <a:defRPr>
                <a:solidFill>
                  <a:schemeClr val="tx1"/>
                </a:solidFill>
              </a:defRPr>
            </a:lvl1pPr>
            <a:lvl2pPr marL="0" indent="0" algn="l">
              <a:lnSpc>
                <a:spcPct val="200000"/>
              </a:lnSpc>
              <a:spcBef>
                <a:spcPts val="600"/>
              </a:spcBef>
              <a:spcAft>
                <a:spcPts val="600"/>
              </a:spcAft>
              <a:buNone/>
              <a:defRPr>
                <a:solidFill>
                  <a:schemeClr val="tx1"/>
                </a:solidFill>
              </a:defRPr>
            </a:lvl2pPr>
          </a:lstStyle>
          <a:p>
            <a:pPr lvl="0"/>
            <a:r>
              <a:rPr lang="zh-CN" altLang="en-US" dirty="0"/>
              <a:t>单击此处编辑母版文本样式</a:t>
            </a:r>
          </a:p>
          <a:p>
            <a:pPr lvl="1"/>
            <a:r>
              <a:rPr lang="zh-CN" altLang="en-US" dirty="0"/>
              <a:t>第二级</a:t>
            </a:r>
          </a:p>
        </p:txBody>
      </p:sp>
      <p:sp>
        <p:nvSpPr>
          <p:cNvPr id="4" name="日期占位符 3"/>
          <p:cNvSpPr>
            <a:spLocks noGrp="1"/>
          </p:cNvSpPr>
          <p:nvPr>
            <p:ph type="dt" sz="half" idx="10"/>
          </p:nvPr>
        </p:nvSpPr>
        <p:spPr/>
        <p:txBody>
          <a:bodyPr/>
          <a:lstStyle/>
          <a:p>
            <a:fld id="{0A4055ED-9E44-4813-A9B9-7372B0F4F7E8}" type="datetimeFigureOut">
              <a:rPr lang="zh-CN" altLang="en-US" smtClean="0">
                <a:solidFill>
                  <a:srgbClr val="3F4143">
                    <a:tint val="75000"/>
                  </a:srgbClr>
                </a:solidFill>
              </a:rPr>
              <a:pPr/>
              <a:t>2019/10/13</a:t>
            </a:fld>
            <a:endParaRPr lang="zh-CN" altLang="en-US">
              <a:solidFill>
                <a:srgbClr val="3F4143">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3F4143">
                  <a:tint val="75000"/>
                </a:srgbClr>
              </a:solidFill>
            </a:endParaRPr>
          </a:p>
        </p:txBody>
      </p:sp>
      <p:sp>
        <p:nvSpPr>
          <p:cNvPr id="6" name="灯片编号占位符 5"/>
          <p:cNvSpPr>
            <a:spLocks noGrp="1"/>
          </p:cNvSpPr>
          <p:nvPr>
            <p:ph type="sldNum" sz="quarter" idx="12"/>
          </p:nvPr>
        </p:nvSpPr>
        <p:spPr/>
        <p:txBody>
          <a:bodyPr/>
          <a:lstStyle/>
          <a:p>
            <a:fld id="{BAF62AD2-B727-42F7-B9E1-03130F6AFBDF}" type="slidenum">
              <a:rPr lang="zh-CN" altLang="en-US" smtClean="0">
                <a:solidFill>
                  <a:srgbClr val="3F4143">
                    <a:tint val="75000"/>
                  </a:srgbClr>
                </a:solidFill>
              </a:rPr>
              <a:pPr/>
              <a:t>‹#›</a:t>
            </a:fld>
            <a:endParaRPr lang="zh-CN" altLang="en-US">
              <a:solidFill>
                <a:srgbClr val="3F4143">
                  <a:tint val="75000"/>
                </a:srgbClr>
              </a:solidFill>
            </a:endParaRPr>
          </a:p>
        </p:txBody>
      </p:sp>
    </p:spTree>
    <p:extLst>
      <p:ext uri="{BB962C8B-B14F-4D97-AF65-F5344CB8AC3E}">
        <p14:creationId xmlns:p14="http://schemas.microsoft.com/office/powerpoint/2010/main" val="3785365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1574006" y="2289600"/>
            <a:ext cx="5995988" cy="1235075"/>
          </a:xfrm>
        </p:spPr>
        <p:txBody>
          <a:bodyPr anchor="b">
            <a:normAutofit/>
          </a:bodyPr>
          <a:lstStyle>
            <a:lvl1pPr algn="ctr">
              <a:defRPr sz="3600">
                <a:solidFill>
                  <a:schemeClr val="accent1">
                    <a:lumMod val="75000"/>
                  </a:schemeClr>
                </a:solidFill>
                <a:effectLst/>
              </a:defRPr>
            </a:lvl1pPr>
          </a:lstStyle>
          <a:p>
            <a:r>
              <a:rPr lang="zh-CN" altLang="en-US" dirty="0"/>
              <a:t>此处添加您的标题</a:t>
            </a:r>
            <a:endParaRPr lang="en-US" dirty="0"/>
          </a:p>
        </p:txBody>
      </p:sp>
      <p:sp>
        <p:nvSpPr>
          <p:cNvPr id="7" name="文本占位符 6"/>
          <p:cNvSpPr txBox="1"/>
          <p:nvPr/>
        </p:nvSpPr>
        <p:spPr>
          <a:xfrm>
            <a:off x="2040467" y="3535200"/>
            <a:ext cx="5063067" cy="494770"/>
          </a:xfrm>
          <a:prstGeom prst="round2DiagRect">
            <a:avLst>
              <a:gd name="adj1" fmla="val 50000"/>
              <a:gd name="adj2" fmla="val 0"/>
            </a:avLst>
          </a:prstGeom>
          <a:solidFill>
            <a:schemeClr val="accent1"/>
          </a:solidFill>
        </p:spPr>
        <p:txBody>
          <a:bodyPr anchor="ctr">
            <a:normAutofit fontScale="92500" lnSpcReduction="20000"/>
          </a:bodyPr>
          <a:lstStyle>
            <a:lvl1pPr marL="0" indent="0" algn="ctr" defTabSz="914400" rtl="0" eaLnBrk="1" latinLnBrk="0" hangingPunct="1">
              <a:lnSpc>
                <a:spcPct val="110000"/>
              </a:lnSpc>
              <a:spcBef>
                <a:spcPts val="1800"/>
              </a:spcBef>
              <a:spcAft>
                <a:spcPts val="0"/>
              </a:spcAft>
              <a:buClr>
                <a:schemeClr val="accent4">
                  <a:lumMod val="75000"/>
                </a:schemeClr>
              </a:buClr>
              <a:buSzPct val="50000"/>
              <a:buFont typeface="Wingdings 2" pitchFamily="18" charset="2"/>
              <a:buNone/>
              <a:defRPr sz="1600" kern="1200" baseline="0">
                <a:solidFill>
                  <a:schemeClr val="bg1"/>
                </a:solidFill>
                <a:latin typeface="Arial" pitchFamily="34" charset="0"/>
                <a:ea typeface="微软雅黑" pitchFamily="34" charset="-122"/>
                <a:cs typeface="+mn-cs"/>
              </a:defRPr>
            </a:lvl1pPr>
            <a:lvl2pPr marL="457200" indent="0" algn="just" defTabSz="914400" rtl="0" eaLnBrk="1" latinLnBrk="0" hangingPunct="1">
              <a:lnSpc>
                <a:spcPct val="130000"/>
              </a:lnSpc>
              <a:spcBef>
                <a:spcPts val="0"/>
              </a:spcBef>
              <a:spcAft>
                <a:spcPts val="600"/>
              </a:spcAft>
              <a:buClr>
                <a:schemeClr val="accent2">
                  <a:lumMod val="60000"/>
                  <a:lumOff val="40000"/>
                </a:schemeClr>
              </a:buClr>
              <a:buFont typeface="幼圆" pitchFamily="49" charset="-122"/>
              <a:buNone/>
              <a:defRPr sz="2000" kern="1200" baseline="0">
                <a:solidFill>
                  <a:schemeClr val="tx1">
                    <a:tint val="75000"/>
                  </a:schemeClr>
                </a:solidFill>
                <a:latin typeface="幼圆" pitchFamily="49" charset="-122"/>
                <a:ea typeface="幼圆" pitchFamily="49" charset="-122"/>
                <a:cs typeface="+mn-cs"/>
              </a:defRPr>
            </a:lvl2pPr>
            <a:lvl3pPr marL="914400" indent="0" algn="l" defTabSz="914400" rtl="0" eaLnBrk="1" latinLnBrk="0" hangingPunct="1">
              <a:lnSpc>
                <a:spcPct val="90000"/>
              </a:lnSpc>
              <a:spcBef>
                <a:spcPts val="500"/>
              </a:spcBef>
              <a:buFont typeface="Arial"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itchFamily="34" charset="0"/>
              <a:buNone/>
              <a:defRPr sz="1600" kern="1200">
                <a:solidFill>
                  <a:schemeClr val="tx1">
                    <a:tint val="75000"/>
                  </a:schemeClr>
                </a:solidFill>
                <a:latin typeface="+mn-lt"/>
                <a:ea typeface="+mn-ea"/>
                <a:cs typeface="+mn-cs"/>
              </a:defRPr>
            </a:lvl9pPr>
          </a:lstStyle>
          <a:p>
            <a:pPr fontAlgn="base">
              <a:spcBef>
                <a:spcPts val="0"/>
              </a:spcBef>
              <a:buClr>
                <a:srgbClr val="B1C25E">
                  <a:lumMod val="75000"/>
                </a:srgbClr>
              </a:buClr>
              <a:defRPr/>
            </a:pPr>
            <a:endParaRPr lang="da-DK" altLang="zh-CN" sz="1800" dirty="0">
              <a:solidFill>
                <a:srgbClr val="FFFFFF"/>
              </a:solidFill>
              <a:latin typeface="Arial"/>
              <a:ea typeface="黑体"/>
            </a:endParaRPr>
          </a:p>
        </p:txBody>
      </p:sp>
      <p:sp>
        <p:nvSpPr>
          <p:cNvPr id="8" name="KSO_CT2"/>
          <p:cNvSpPr>
            <a:spLocks noGrp="1"/>
          </p:cNvSpPr>
          <p:nvPr>
            <p:ph type="subTitle" idx="1" hasCustomPrompt="1"/>
          </p:nvPr>
        </p:nvSpPr>
        <p:spPr>
          <a:xfrm>
            <a:off x="2041200" y="3535200"/>
            <a:ext cx="5061600" cy="493200"/>
          </a:xfrm>
          <a:noFill/>
        </p:spPr>
        <p:txBody>
          <a:bodyPr anchor="ctr" anchorCtr="0">
            <a:normAutofit/>
          </a:bodyPr>
          <a:lstStyle>
            <a:lvl1pPr marL="0" indent="0" algn="ctr">
              <a:buNone/>
              <a:defRPr sz="1800" baseline="0">
                <a:solidFill>
                  <a:schemeClr val="bg1"/>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单击此处添加您的副标题</a:t>
            </a:r>
          </a:p>
        </p:txBody>
      </p:sp>
      <p:sp>
        <p:nvSpPr>
          <p:cNvPr id="3" name="日期占位符 2"/>
          <p:cNvSpPr>
            <a:spLocks noGrp="1"/>
          </p:cNvSpPr>
          <p:nvPr>
            <p:ph type="dt" sz="half" idx="10"/>
          </p:nvPr>
        </p:nvSpPr>
        <p:spPr/>
        <p:txBody>
          <a:bodyPr/>
          <a:lstStyle/>
          <a:p>
            <a:fld id="{0A4055ED-9E44-4813-A9B9-7372B0F4F7E8}" type="datetimeFigureOut">
              <a:rPr lang="zh-CN" altLang="en-US" smtClean="0">
                <a:solidFill>
                  <a:srgbClr val="3F4143">
                    <a:tint val="75000"/>
                  </a:srgbClr>
                </a:solidFill>
              </a:rPr>
              <a:pPr/>
              <a:t>2019/10/13</a:t>
            </a:fld>
            <a:endParaRPr lang="zh-CN" altLang="en-US">
              <a:solidFill>
                <a:srgbClr val="3F4143">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3F4143">
                  <a:tint val="75000"/>
                </a:srgbClr>
              </a:solidFill>
            </a:endParaRPr>
          </a:p>
        </p:txBody>
      </p:sp>
      <p:sp>
        <p:nvSpPr>
          <p:cNvPr id="5" name="灯片编号占位符 4"/>
          <p:cNvSpPr>
            <a:spLocks noGrp="1"/>
          </p:cNvSpPr>
          <p:nvPr>
            <p:ph type="sldNum" sz="quarter" idx="12"/>
          </p:nvPr>
        </p:nvSpPr>
        <p:spPr/>
        <p:txBody>
          <a:bodyPr/>
          <a:lstStyle/>
          <a:p>
            <a:fld id="{BAF62AD2-B727-42F7-B9E1-03130F6AFBDF}" type="slidenum">
              <a:rPr lang="zh-CN" altLang="en-US" smtClean="0">
                <a:solidFill>
                  <a:srgbClr val="3F4143">
                    <a:tint val="75000"/>
                  </a:srgbClr>
                </a:solidFill>
              </a:rPr>
              <a:pPr/>
              <a:t>‹#›</a:t>
            </a:fld>
            <a:endParaRPr lang="zh-CN" altLang="en-US">
              <a:solidFill>
                <a:srgbClr val="3F4143">
                  <a:tint val="75000"/>
                </a:srgbClr>
              </a:solidFill>
            </a:endParaRPr>
          </a:p>
        </p:txBody>
      </p:sp>
    </p:spTree>
    <p:extLst>
      <p:ext uri="{BB962C8B-B14F-4D97-AF65-F5344CB8AC3E}">
        <p14:creationId xmlns:p14="http://schemas.microsoft.com/office/powerpoint/2010/main" val="28180681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a:xfrm>
            <a:off x="1065600" y="360000"/>
            <a:ext cx="6606000" cy="583200"/>
          </a:xfrm>
        </p:spPr>
        <p:txBody>
          <a:bodyPr anchor="t" anchorCtr="0"/>
          <a:lstStyle>
            <a:lvl1pPr>
              <a:defRPr b="0"/>
            </a:lvl1pPr>
          </a:lstStyle>
          <a:p>
            <a:r>
              <a:rPr lang="zh-CN" altLang="en-US" dirty="0"/>
              <a:t>单击此处编辑母版标题样式</a:t>
            </a:r>
            <a:endParaRPr lang="en-US" dirty="0"/>
          </a:p>
        </p:txBody>
      </p:sp>
      <p:sp>
        <p:nvSpPr>
          <p:cNvPr id="3" name="KSO_BC1"/>
          <p:cNvSpPr>
            <a:spLocks noGrp="1"/>
          </p:cNvSpPr>
          <p:nvPr>
            <p:ph sz="half" idx="1"/>
          </p:nvPr>
        </p:nvSpPr>
        <p:spPr>
          <a:xfrm>
            <a:off x="1072800" y="1476000"/>
            <a:ext cx="7002000" cy="1576800"/>
          </a:xfrm>
        </p:spPr>
        <p:txBody>
          <a:bodyPr lIns="0" tIns="0" rIns="0" bIns="0" anchor="ctr" anchorCtr="0">
            <a:normAutofit/>
          </a:bodyPr>
          <a:lstStyle>
            <a:lvl1pPr marL="0" indent="0" algn="l">
              <a:buNone/>
              <a:defRPr sz="1800">
                <a:solidFill>
                  <a:schemeClr val="tx1"/>
                </a:solidFill>
              </a:defRPr>
            </a:lvl1pPr>
            <a:lvl2pPr marL="0" indent="0" algn="l">
              <a:buNone/>
              <a:defRPr sz="1800">
                <a:solidFill>
                  <a:schemeClr val="tx1"/>
                </a:solidFill>
              </a:defRPr>
            </a:lvl2pPr>
          </a:lstStyle>
          <a:p>
            <a:pPr lvl="0"/>
            <a:r>
              <a:rPr lang="zh-CN" altLang="en-US" dirty="0"/>
              <a:t>单击此处编辑母版文本样式</a:t>
            </a:r>
          </a:p>
          <a:p>
            <a:pPr lvl="1"/>
            <a:r>
              <a:rPr lang="zh-CN" altLang="en-US" dirty="0"/>
              <a:t>第二级</a:t>
            </a:r>
          </a:p>
        </p:txBody>
      </p:sp>
      <p:sp>
        <p:nvSpPr>
          <p:cNvPr id="4" name="KSO_BC2"/>
          <p:cNvSpPr>
            <a:spLocks noGrp="1"/>
          </p:cNvSpPr>
          <p:nvPr>
            <p:ph sz="half" idx="2"/>
          </p:nvPr>
        </p:nvSpPr>
        <p:spPr>
          <a:xfrm>
            <a:off x="1072800" y="4208400"/>
            <a:ext cx="7002000" cy="1576800"/>
          </a:xfrm>
        </p:spPr>
        <p:txBody>
          <a:bodyPr lIns="0" tIns="0" rIns="0" bIns="0" anchor="ctr" anchorCtr="0">
            <a:normAutofit/>
          </a:bodyPr>
          <a:lstStyle>
            <a:lvl1pPr marL="0" indent="0" algn="l">
              <a:buNone/>
              <a:defRPr sz="1800">
                <a:solidFill>
                  <a:schemeClr val="tx1"/>
                </a:solidFill>
              </a:defRPr>
            </a:lvl1pPr>
            <a:lvl2pPr marL="0" indent="0" algn="l">
              <a:buNone/>
              <a:defRPr sz="1800">
                <a:solidFill>
                  <a:schemeClr val="tx1"/>
                </a:solidFill>
              </a:defRPr>
            </a:lvl2pPr>
          </a:lstStyle>
          <a:p>
            <a:pPr lvl="0"/>
            <a:r>
              <a:rPr lang="zh-CN" altLang="en-US"/>
              <a:t>单击此处编辑母版文本样式</a:t>
            </a:r>
          </a:p>
          <a:p>
            <a:pPr lvl="1"/>
            <a:r>
              <a:rPr lang="zh-CN" altLang="en-US"/>
              <a:t>第二级</a:t>
            </a:r>
          </a:p>
        </p:txBody>
      </p:sp>
      <p:sp>
        <p:nvSpPr>
          <p:cNvPr id="5" name="日期占位符 4"/>
          <p:cNvSpPr>
            <a:spLocks noGrp="1"/>
          </p:cNvSpPr>
          <p:nvPr>
            <p:ph type="dt" sz="half" idx="10"/>
          </p:nvPr>
        </p:nvSpPr>
        <p:spPr/>
        <p:txBody>
          <a:bodyPr/>
          <a:lstStyle/>
          <a:p>
            <a:fld id="{0A4055ED-9E44-4813-A9B9-7372B0F4F7E8}" type="datetimeFigureOut">
              <a:rPr lang="zh-CN" altLang="en-US" smtClean="0">
                <a:solidFill>
                  <a:srgbClr val="3F4143">
                    <a:tint val="75000"/>
                  </a:srgbClr>
                </a:solidFill>
              </a:rPr>
              <a:pPr/>
              <a:t>2019/10/13</a:t>
            </a:fld>
            <a:endParaRPr lang="zh-CN" altLang="en-US">
              <a:solidFill>
                <a:srgbClr val="3F4143">
                  <a:tint val="75000"/>
                </a:srgbClr>
              </a:solidFill>
            </a:endParaRPr>
          </a:p>
        </p:txBody>
      </p:sp>
      <p:sp>
        <p:nvSpPr>
          <p:cNvPr id="6" name="页脚占位符 5"/>
          <p:cNvSpPr>
            <a:spLocks noGrp="1"/>
          </p:cNvSpPr>
          <p:nvPr>
            <p:ph type="ftr" sz="quarter" idx="11"/>
          </p:nvPr>
        </p:nvSpPr>
        <p:spPr/>
        <p:txBody>
          <a:bodyPr/>
          <a:lstStyle/>
          <a:p>
            <a:endParaRPr lang="zh-CN" altLang="en-US">
              <a:solidFill>
                <a:srgbClr val="3F4143">
                  <a:tint val="75000"/>
                </a:srgbClr>
              </a:solidFill>
            </a:endParaRPr>
          </a:p>
        </p:txBody>
      </p:sp>
      <p:sp>
        <p:nvSpPr>
          <p:cNvPr id="7" name="灯片编号占位符 6"/>
          <p:cNvSpPr>
            <a:spLocks noGrp="1"/>
          </p:cNvSpPr>
          <p:nvPr>
            <p:ph type="sldNum" sz="quarter" idx="12"/>
          </p:nvPr>
        </p:nvSpPr>
        <p:spPr/>
        <p:txBody>
          <a:bodyPr/>
          <a:lstStyle/>
          <a:p>
            <a:fld id="{BAF62AD2-B727-42F7-B9E1-03130F6AFBDF}" type="slidenum">
              <a:rPr lang="zh-CN" altLang="en-US" smtClean="0">
                <a:solidFill>
                  <a:srgbClr val="3F4143">
                    <a:tint val="75000"/>
                  </a:srgbClr>
                </a:solidFill>
              </a:rPr>
              <a:pPr/>
              <a:t>‹#›</a:t>
            </a:fld>
            <a:endParaRPr lang="zh-CN" altLang="en-US">
              <a:solidFill>
                <a:srgbClr val="3F4143">
                  <a:tint val="75000"/>
                </a:srgbClr>
              </a:solidFill>
            </a:endParaRPr>
          </a:p>
        </p:txBody>
      </p:sp>
    </p:spTree>
    <p:extLst>
      <p:ext uri="{BB962C8B-B14F-4D97-AF65-F5344CB8AC3E}">
        <p14:creationId xmlns:p14="http://schemas.microsoft.com/office/powerpoint/2010/main" val="11611398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4576" y="1376362"/>
            <a:ext cx="3868340"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KSO_BC1"/>
          <p:cNvSpPr>
            <a:spLocks noGrp="1"/>
          </p:cNvSpPr>
          <p:nvPr>
            <p:ph sz="half" idx="2"/>
          </p:nvPr>
        </p:nvSpPr>
        <p:spPr>
          <a:xfrm>
            <a:off x="824576" y="2200274"/>
            <a:ext cx="3868340" cy="3684588"/>
          </a:xfrm>
        </p:spPr>
        <p:txBody>
          <a:bodyPr/>
          <a:lstStyle/>
          <a:p>
            <a:pPr lvl="0"/>
            <a:r>
              <a:rPr lang="zh-CN" altLang="en-US"/>
              <a:t>单击此处编辑母版文本样式</a:t>
            </a:r>
          </a:p>
          <a:p>
            <a:pPr lvl="1"/>
            <a:r>
              <a:rPr lang="zh-CN" altLang="en-US"/>
              <a:t>第二级</a:t>
            </a:r>
          </a:p>
        </p:txBody>
      </p:sp>
      <p:sp>
        <p:nvSpPr>
          <p:cNvPr id="5" name="Text Placeholder 4"/>
          <p:cNvSpPr>
            <a:spLocks noGrp="1"/>
          </p:cNvSpPr>
          <p:nvPr>
            <p:ph type="body" sz="quarter" idx="3"/>
          </p:nvPr>
        </p:nvSpPr>
        <p:spPr>
          <a:xfrm>
            <a:off x="4823884" y="1376362"/>
            <a:ext cx="3887391"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KSO_BC2"/>
          <p:cNvSpPr>
            <a:spLocks noGrp="1"/>
          </p:cNvSpPr>
          <p:nvPr>
            <p:ph sz="quarter" idx="4"/>
          </p:nvPr>
        </p:nvSpPr>
        <p:spPr>
          <a:xfrm>
            <a:off x="4823884" y="2200274"/>
            <a:ext cx="3887391" cy="3684588"/>
          </a:xfrm>
        </p:spPr>
        <p:txBody>
          <a:bodyPr/>
          <a:lstStyle/>
          <a:p>
            <a:pPr lvl="0"/>
            <a:r>
              <a:rPr lang="zh-CN" altLang="en-US"/>
              <a:t>单击此处编辑母版文本样式</a:t>
            </a:r>
          </a:p>
          <a:p>
            <a:pPr lvl="1"/>
            <a:r>
              <a:rPr lang="zh-CN" altLang="en-US"/>
              <a:t>第二级</a:t>
            </a:r>
          </a:p>
        </p:txBody>
      </p:sp>
      <p:sp>
        <p:nvSpPr>
          <p:cNvPr id="7" name="日期占位符 6"/>
          <p:cNvSpPr>
            <a:spLocks noGrp="1"/>
          </p:cNvSpPr>
          <p:nvPr>
            <p:ph type="dt" sz="half" idx="10"/>
          </p:nvPr>
        </p:nvSpPr>
        <p:spPr/>
        <p:txBody>
          <a:bodyPr/>
          <a:lstStyle/>
          <a:p>
            <a:fld id="{0A4055ED-9E44-4813-A9B9-7372B0F4F7E8}" type="datetimeFigureOut">
              <a:rPr lang="zh-CN" altLang="en-US" smtClean="0">
                <a:solidFill>
                  <a:srgbClr val="3F4143">
                    <a:tint val="75000"/>
                  </a:srgbClr>
                </a:solidFill>
              </a:rPr>
              <a:pPr/>
              <a:t>2019/10/13</a:t>
            </a:fld>
            <a:endParaRPr lang="zh-CN" altLang="en-US">
              <a:solidFill>
                <a:srgbClr val="3F4143">
                  <a:tint val="75000"/>
                </a:srgbClr>
              </a:solidFill>
            </a:endParaRPr>
          </a:p>
        </p:txBody>
      </p:sp>
      <p:sp>
        <p:nvSpPr>
          <p:cNvPr id="8" name="页脚占位符 7"/>
          <p:cNvSpPr>
            <a:spLocks noGrp="1"/>
          </p:cNvSpPr>
          <p:nvPr>
            <p:ph type="ftr" sz="quarter" idx="11"/>
          </p:nvPr>
        </p:nvSpPr>
        <p:spPr/>
        <p:txBody>
          <a:bodyPr/>
          <a:lstStyle/>
          <a:p>
            <a:endParaRPr lang="zh-CN" altLang="en-US">
              <a:solidFill>
                <a:srgbClr val="3F4143">
                  <a:tint val="75000"/>
                </a:srgbClr>
              </a:solidFill>
            </a:endParaRPr>
          </a:p>
        </p:txBody>
      </p:sp>
      <p:sp>
        <p:nvSpPr>
          <p:cNvPr id="9" name="灯片编号占位符 8"/>
          <p:cNvSpPr>
            <a:spLocks noGrp="1"/>
          </p:cNvSpPr>
          <p:nvPr>
            <p:ph type="sldNum" sz="quarter" idx="12"/>
          </p:nvPr>
        </p:nvSpPr>
        <p:spPr/>
        <p:txBody>
          <a:bodyPr/>
          <a:lstStyle/>
          <a:p>
            <a:fld id="{BAF62AD2-B727-42F7-B9E1-03130F6AFBDF}" type="slidenum">
              <a:rPr lang="zh-CN" altLang="en-US" smtClean="0">
                <a:solidFill>
                  <a:srgbClr val="3F4143">
                    <a:tint val="75000"/>
                  </a:srgbClr>
                </a:solidFill>
              </a:rPr>
              <a:pPr/>
              <a:t>‹#›</a:t>
            </a:fld>
            <a:endParaRPr lang="zh-CN" altLang="en-US">
              <a:solidFill>
                <a:srgbClr val="3F4143">
                  <a:tint val="75000"/>
                </a:srgbClr>
              </a:solidFill>
            </a:endParaRPr>
          </a:p>
        </p:txBody>
      </p:sp>
    </p:spTree>
    <p:extLst>
      <p:ext uri="{BB962C8B-B14F-4D97-AF65-F5344CB8AC3E}">
        <p14:creationId xmlns:p14="http://schemas.microsoft.com/office/powerpoint/2010/main" val="18170740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hasCustomPrompt="1"/>
          </p:nvPr>
        </p:nvSpPr>
        <p:spPr>
          <a:xfrm>
            <a:off x="1778400" y="2322000"/>
            <a:ext cx="5659200" cy="1198800"/>
          </a:xfrm>
        </p:spPr>
        <p:txBody>
          <a:bodyPr anchor="t" anchorCtr="0">
            <a:noAutofit/>
          </a:bodyPr>
          <a:lstStyle>
            <a:lvl1pPr algn="ctr">
              <a:defRPr sz="7200"/>
            </a:lvl1pPr>
          </a:lstStyle>
          <a:p>
            <a:r>
              <a:rPr lang="zh-CN" altLang="en-US" dirty="0"/>
              <a:t>此处编辑</a:t>
            </a:r>
            <a:endParaRPr lang="en-US" dirty="0"/>
          </a:p>
        </p:txBody>
      </p:sp>
      <p:sp>
        <p:nvSpPr>
          <p:cNvPr id="3" name="日期占位符 2"/>
          <p:cNvSpPr>
            <a:spLocks noGrp="1"/>
          </p:cNvSpPr>
          <p:nvPr>
            <p:ph type="dt" sz="half" idx="10"/>
          </p:nvPr>
        </p:nvSpPr>
        <p:spPr/>
        <p:txBody>
          <a:bodyPr/>
          <a:lstStyle/>
          <a:p>
            <a:fld id="{0A4055ED-9E44-4813-A9B9-7372B0F4F7E8}" type="datetimeFigureOut">
              <a:rPr lang="zh-CN" altLang="en-US" smtClean="0">
                <a:solidFill>
                  <a:srgbClr val="3F4143">
                    <a:tint val="75000"/>
                  </a:srgbClr>
                </a:solidFill>
              </a:rPr>
              <a:pPr/>
              <a:t>2019/10/13</a:t>
            </a:fld>
            <a:endParaRPr lang="zh-CN" altLang="en-US">
              <a:solidFill>
                <a:srgbClr val="3F4143">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3F4143">
                  <a:tint val="75000"/>
                </a:srgbClr>
              </a:solidFill>
            </a:endParaRPr>
          </a:p>
        </p:txBody>
      </p:sp>
      <p:sp>
        <p:nvSpPr>
          <p:cNvPr id="5" name="灯片编号占位符 4"/>
          <p:cNvSpPr>
            <a:spLocks noGrp="1"/>
          </p:cNvSpPr>
          <p:nvPr>
            <p:ph type="sldNum" sz="quarter" idx="12"/>
          </p:nvPr>
        </p:nvSpPr>
        <p:spPr/>
        <p:txBody>
          <a:bodyPr/>
          <a:lstStyle/>
          <a:p>
            <a:fld id="{BAF62AD2-B727-42F7-B9E1-03130F6AFBDF}" type="slidenum">
              <a:rPr lang="zh-CN" altLang="en-US" smtClean="0">
                <a:solidFill>
                  <a:srgbClr val="3F4143">
                    <a:tint val="75000"/>
                  </a:srgbClr>
                </a:solidFill>
              </a:rPr>
              <a:pPr/>
              <a:t>‹#›</a:t>
            </a:fld>
            <a:endParaRPr lang="zh-CN" altLang="en-US">
              <a:solidFill>
                <a:srgbClr val="3F4143">
                  <a:tint val="75000"/>
                </a:srgbClr>
              </a:solidFill>
            </a:endParaRPr>
          </a:p>
        </p:txBody>
      </p:sp>
    </p:spTree>
    <p:extLst>
      <p:ext uri="{BB962C8B-B14F-4D97-AF65-F5344CB8AC3E}">
        <p14:creationId xmlns:p14="http://schemas.microsoft.com/office/powerpoint/2010/main" val="6708981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A4055ED-9E44-4813-A9B9-7372B0F4F7E8}" type="datetimeFigureOut">
              <a:rPr lang="zh-CN" altLang="en-US" smtClean="0">
                <a:solidFill>
                  <a:srgbClr val="3F4143">
                    <a:tint val="75000"/>
                  </a:srgbClr>
                </a:solidFill>
              </a:rPr>
              <a:pPr/>
              <a:t>2019/10/13</a:t>
            </a:fld>
            <a:endParaRPr lang="zh-CN" altLang="en-US">
              <a:solidFill>
                <a:srgbClr val="3F4143">
                  <a:tint val="75000"/>
                </a:srgbClr>
              </a:solidFill>
            </a:endParaRPr>
          </a:p>
        </p:txBody>
      </p:sp>
      <p:sp>
        <p:nvSpPr>
          <p:cNvPr id="3" name="页脚占位符 2"/>
          <p:cNvSpPr>
            <a:spLocks noGrp="1"/>
          </p:cNvSpPr>
          <p:nvPr>
            <p:ph type="ftr" sz="quarter" idx="11"/>
          </p:nvPr>
        </p:nvSpPr>
        <p:spPr/>
        <p:txBody>
          <a:bodyPr/>
          <a:lstStyle/>
          <a:p>
            <a:endParaRPr lang="zh-CN" altLang="en-US">
              <a:solidFill>
                <a:srgbClr val="3F4143">
                  <a:tint val="75000"/>
                </a:srgbClr>
              </a:solidFill>
            </a:endParaRPr>
          </a:p>
        </p:txBody>
      </p:sp>
      <p:sp>
        <p:nvSpPr>
          <p:cNvPr id="4" name="灯片编号占位符 3"/>
          <p:cNvSpPr>
            <a:spLocks noGrp="1"/>
          </p:cNvSpPr>
          <p:nvPr>
            <p:ph type="sldNum" sz="quarter" idx="12"/>
          </p:nvPr>
        </p:nvSpPr>
        <p:spPr/>
        <p:txBody>
          <a:bodyPr/>
          <a:lstStyle/>
          <a:p>
            <a:fld id="{BAF62AD2-B727-42F7-B9E1-03130F6AFBDF}" type="slidenum">
              <a:rPr lang="zh-CN" altLang="en-US" smtClean="0">
                <a:solidFill>
                  <a:srgbClr val="3F4143">
                    <a:tint val="75000"/>
                  </a:srgbClr>
                </a:solidFill>
              </a:rPr>
              <a:pPr/>
              <a:t>‹#›</a:t>
            </a:fld>
            <a:endParaRPr lang="zh-CN" altLang="en-US">
              <a:solidFill>
                <a:srgbClr val="3F4143">
                  <a:tint val="75000"/>
                </a:srgbClr>
              </a:solidFill>
            </a:endParaRPr>
          </a:p>
        </p:txBody>
      </p:sp>
    </p:spTree>
    <p:extLst>
      <p:ext uri="{BB962C8B-B14F-4D97-AF65-F5344CB8AC3E}">
        <p14:creationId xmlns:p14="http://schemas.microsoft.com/office/powerpoint/2010/main" val="286294745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853200" y="176400"/>
            <a:ext cx="7048800" cy="867600"/>
          </a:xfrm>
        </p:spPr>
        <p:txBody>
          <a:bodyPr lIns="0" tIns="0" rIns="0" bIns="0" anchor="b">
            <a:normAutofit/>
          </a:bodyPr>
          <a:lstStyle>
            <a:lvl1pPr>
              <a:defRPr sz="2800" b="0"/>
            </a:lvl1pPr>
          </a:lstStyle>
          <a:p>
            <a:r>
              <a:rPr lang="zh-CN" altLang="en-US" dirty="0"/>
              <a:t>单击此处编辑母版标题样式</a:t>
            </a:r>
            <a:endParaRPr lang="en-US" dirty="0"/>
          </a:p>
        </p:txBody>
      </p:sp>
      <p:sp>
        <p:nvSpPr>
          <p:cNvPr id="3" name="KSO_BC1"/>
          <p:cNvSpPr>
            <a:spLocks noGrp="1"/>
          </p:cNvSpPr>
          <p:nvPr>
            <p:ph type="pic" idx="1"/>
          </p:nvPr>
        </p:nvSpPr>
        <p:spPr>
          <a:xfrm>
            <a:off x="2311200" y="2073600"/>
            <a:ext cx="4525200" cy="4525200"/>
          </a:xfrm>
        </p:spPr>
        <p:txBody>
          <a:bodyPr anchor="ctr" anchorCtr="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KSO_BC2"/>
          <p:cNvSpPr>
            <a:spLocks noGrp="1"/>
          </p:cNvSpPr>
          <p:nvPr>
            <p:ph type="body" sz="half" idx="2"/>
          </p:nvPr>
        </p:nvSpPr>
        <p:spPr>
          <a:xfrm>
            <a:off x="860400" y="1105200"/>
            <a:ext cx="7041600" cy="9684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0A4055ED-9E44-4813-A9B9-7372B0F4F7E8}" type="datetimeFigureOut">
              <a:rPr lang="zh-CN" altLang="en-US" smtClean="0">
                <a:solidFill>
                  <a:srgbClr val="3F4143">
                    <a:tint val="75000"/>
                  </a:srgbClr>
                </a:solidFill>
              </a:rPr>
              <a:pPr/>
              <a:t>2019/10/13</a:t>
            </a:fld>
            <a:endParaRPr lang="zh-CN" altLang="en-US">
              <a:solidFill>
                <a:srgbClr val="3F4143">
                  <a:tint val="75000"/>
                </a:srgbClr>
              </a:solidFill>
            </a:endParaRPr>
          </a:p>
        </p:txBody>
      </p:sp>
      <p:sp>
        <p:nvSpPr>
          <p:cNvPr id="6" name="页脚占位符 5"/>
          <p:cNvSpPr>
            <a:spLocks noGrp="1"/>
          </p:cNvSpPr>
          <p:nvPr>
            <p:ph type="ftr" sz="quarter" idx="11"/>
          </p:nvPr>
        </p:nvSpPr>
        <p:spPr/>
        <p:txBody>
          <a:bodyPr/>
          <a:lstStyle/>
          <a:p>
            <a:endParaRPr lang="zh-CN" altLang="en-US">
              <a:solidFill>
                <a:srgbClr val="3F4143">
                  <a:tint val="75000"/>
                </a:srgbClr>
              </a:solidFill>
            </a:endParaRPr>
          </a:p>
        </p:txBody>
      </p:sp>
      <p:sp>
        <p:nvSpPr>
          <p:cNvPr id="7" name="灯片编号占位符 6"/>
          <p:cNvSpPr>
            <a:spLocks noGrp="1"/>
          </p:cNvSpPr>
          <p:nvPr>
            <p:ph type="sldNum" sz="quarter" idx="12"/>
          </p:nvPr>
        </p:nvSpPr>
        <p:spPr/>
        <p:txBody>
          <a:bodyPr/>
          <a:lstStyle/>
          <a:p>
            <a:fld id="{BAF62AD2-B727-42F7-B9E1-03130F6AFBDF}" type="slidenum">
              <a:rPr lang="zh-CN" altLang="en-US" smtClean="0">
                <a:solidFill>
                  <a:srgbClr val="3F4143">
                    <a:tint val="75000"/>
                  </a:srgbClr>
                </a:solidFill>
              </a:rPr>
              <a:pPr/>
              <a:t>‹#›</a:t>
            </a:fld>
            <a:endParaRPr lang="zh-CN" altLang="en-US">
              <a:solidFill>
                <a:srgbClr val="3F4143">
                  <a:tint val="75000"/>
                </a:srgbClr>
              </a:solidFill>
            </a:endParaRPr>
          </a:p>
        </p:txBody>
      </p:sp>
    </p:spTree>
    <p:extLst>
      <p:ext uri="{BB962C8B-B14F-4D97-AF65-F5344CB8AC3E}">
        <p14:creationId xmlns:p14="http://schemas.microsoft.com/office/powerpoint/2010/main" val="342385840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7" y="365125"/>
            <a:ext cx="886883" cy="5811838"/>
          </a:xfrm>
        </p:spPr>
        <p:txBody>
          <a:bodyPr vert="eaVert"/>
          <a:lstStyle/>
          <a:p>
            <a:r>
              <a:rPr lang="zh-CN" altLang="en-US"/>
              <a:t>单击此处编辑母版标题样式</a:t>
            </a:r>
            <a:endParaRPr lang="en-US" dirty="0"/>
          </a:p>
        </p:txBody>
      </p:sp>
      <p:sp>
        <p:nvSpPr>
          <p:cNvPr id="3" name="KSO_BC1"/>
          <p:cNvSpPr>
            <a:spLocks noGrp="1"/>
          </p:cNvSpPr>
          <p:nvPr>
            <p:ph type="body" orient="vert" idx="1"/>
          </p:nvPr>
        </p:nvSpPr>
        <p:spPr>
          <a:xfrm>
            <a:off x="1585381" y="365125"/>
            <a:ext cx="5949952" cy="5811838"/>
          </a:xfrm>
        </p:spPr>
        <p:txBody>
          <a:bodyPr vert="eaVert"/>
          <a:lstStyle/>
          <a:p>
            <a:pPr lvl="0"/>
            <a:r>
              <a:rPr lang="zh-CN" altLang="en-US"/>
              <a:t>单击此处编辑母版文本样式</a:t>
            </a:r>
          </a:p>
          <a:p>
            <a:pPr lvl="1"/>
            <a:r>
              <a:rPr lang="zh-CN" altLang="en-US"/>
              <a:t>第二级</a:t>
            </a:r>
          </a:p>
        </p:txBody>
      </p:sp>
      <p:sp>
        <p:nvSpPr>
          <p:cNvPr id="4" name="日期占位符 3"/>
          <p:cNvSpPr>
            <a:spLocks noGrp="1"/>
          </p:cNvSpPr>
          <p:nvPr>
            <p:ph type="dt" sz="half" idx="10"/>
          </p:nvPr>
        </p:nvSpPr>
        <p:spPr/>
        <p:txBody>
          <a:bodyPr/>
          <a:lstStyle/>
          <a:p>
            <a:fld id="{0A4055ED-9E44-4813-A9B9-7372B0F4F7E8}" type="datetimeFigureOut">
              <a:rPr lang="zh-CN" altLang="en-US" smtClean="0">
                <a:solidFill>
                  <a:srgbClr val="3F4143">
                    <a:tint val="75000"/>
                  </a:srgbClr>
                </a:solidFill>
              </a:rPr>
              <a:pPr/>
              <a:t>2019/10/13</a:t>
            </a:fld>
            <a:endParaRPr lang="zh-CN" altLang="en-US">
              <a:solidFill>
                <a:srgbClr val="3F4143">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3F4143">
                  <a:tint val="75000"/>
                </a:srgbClr>
              </a:solidFill>
            </a:endParaRPr>
          </a:p>
        </p:txBody>
      </p:sp>
      <p:sp>
        <p:nvSpPr>
          <p:cNvPr id="6" name="灯片编号占位符 5"/>
          <p:cNvSpPr>
            <a:spLocks noGrp="1"/>
          </p:cNvSpPr>
          <p:nvPr>
            <p:ph type="sldNum" sz="quarter" idx="12"/>
          </p:nvPr>
        </p:nvSpPr>
        <p:spPr/>
        <p:txBody>
          <a:bodyPr/>
          <a:lstStyle/>
          <a:p>
            <a:fld id="{BAF62AD2-B727-42F7-B9E1-03130F6AFBDF}" type="slidenum">
              <a:rPr lang="zh-CN" altLang="en-US" smtClean="0">
                <a:solidFill>
                  <a:srgbClr val="3F4143">
                    <a:tint val="75000"/>
                  </a:srgbClr>
                </a:solidFill>
              </a:rPr>
              <a:pPr/>
              <a:t>‹#›</a:t>
            </a:fld>
            <a:endParaRPr lang="zh-CN" altLang="en-US">
              <a:solidFill>
                <a:srgbClr val="3F4143">
                  <a:tint val="75000"/>
                </a:srgbClr>
              </a:solidFill>
            </a:endParaRPr>
          </a:p>
        </p:txBody>
      </p:sp>
    </p:spTree>
    <p:extLst>
      <p:ext uri="{BB962C8B-B14F-4D97-AF65-F5344CB8AC3E}">
        <p14:creationId xmlns:p14="http://schemas.microsoft.com/office/powerpoint/2010/main" val="22833491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smtClean="0"/>
            </a:lvl1pPr>
          </a:lstStyle>
          <a:p>
            <a:pPr>
              <a:defRPr/>
            </a:pPr>
            <a:fld id="{117C366E-018A-4663-93F1-594D5DF6ED8B}" type="datetimeFigureOut">
              <a:rPr lang="zh-CN" altLang="en-US"/>
              <a:pPr>
                <a:defRPr/>
              </a:pPr>
              <a:t>2019/10/13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vl1pPr>
          </a:lstStyle>
          <a:p>
            <a:pPr>
              <a:defRPr/>
            </a:pPr>
            <a:fld id="{A4CF59F7-83C6-4356-8416-54A4FC2E2A78}" type="slidenum">
              <a:rPr lang="zh-CN" altLang="en-US"/>
              <a:pPr>
                <a:defRPr/>
              </a:pPr>
              <a:t>‹#›</a:t>
            </a:fld>
            <a:endParaRPr lang="zh-CN" altLang="en-US"/>
          </a:p>
        </p:txBody>
      </p:sp>
    </p:spTree>
    <p:extLst>
      <p:ext uri="{BB962C8B-B14F-4D97-AF65-F5344CB8AC3E}">
        <p14:creationId xmlns:p14="http://schemas.microsoft.com/office/powerpoint/2010/main" val="1202164556"/>
      </p:ext>
    </p:extLst>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D865A929-3414-4C49-921E-57AB6478311D}" type="datetimeFigureOut">
              <a:rPr lang="zh-CN" altLang="en-US"/>
              <a:pPr>
                <a:defRPr/>
              </a:pPr>
              <a:t>2019/10/13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vl1pPr>
          </a:lstStyle>
          <a:p>
            <a:pPr>
              <a:defRPr/>
            </a:pPr>
            <a:fld id="{C20A3CE7-96F7-4A34-97D7-CA4183C0A056}" type="slidenum">
              <a:rPr lang="zh-CN" altLang="en-US"/>
              <a:pPr>
                <a:defRPr/>
              </a:pPr>
              <a:t>‹#›</a:t>
            </a:fld>
            <a:endParaRPr lang="zh-CN" altLang="en-US"/>
          </a:p>
        </p:txBody>
      </p:sp>
    </p:spTree>
    <p:extLst>
      <p:ext uri="{BB962C8B-B14F-4D97-AF65-F5344CB8AC3E}">
        <p14:creationId xmlns:p14="http://schemas.microsoft.com/office/powerpoint/2010/main" val="1654900222"/>
      </p:ext>
    </p:extLst>
  </p:cSld>
  <p:clrMapOvr>
    <a:masterClrMapping/>
  </p:clrMapOvr>
  <p:transition>
    <p:wipe dir="d"/>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smtClean="0"/>
            </a:lvl1pPr>
          </a:lstStyle>
          <a:p>
            <a:pPr>
              <a:defRPr/>
            </a:pPr>
            <a:fld id="{AC4FB31E-2CCB-4ADA-BC44-392592FAF0F3}" type="datetimeFigureOut">
              <a:rPr lang="zh-CN" altLang="en-US"/>
              <a:pPr>
                <a:defRPr/>
              </a:pPr>
              <a:t>2019/10/13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vl1pPr>
          </a:lstStyle>
          <a:p>
            <a:pPr>
              <a:defRPr/>
            </a:pPr>
            <a:fld id="{BB6A36F7-3B0D-4364-BD08-79FC03C02E70}" type="slidenum">
              <a:rPr lang="zh-CN" altLang="en-US"/>
              <a:pPr>
                <a:defRPr/>
              </a:pPr>
              <a:t>‹#›</a:t>
            </a:fld>
            <a:endParaRPr lang="zh-CN" altLang="en-US"/>
          </a:p>
        </p:txBody>
      </p:sp>
    </p:spTree>
    <p:extLst>
      <p:ext uri="{BB962C8B-B14F-4D97-AF65-F5344CB8AC3E}">
        <p14:creationId xmlns:p14="http://schemas.microsoft.com/office/powerpoint/2010/main" val="3341020850"/>
      </p:ext>
    </p:extLst>
  </p:cSld>
  <p:clrMapOvr>
    <a:masterClrMapping/>
  </p:clrMapOvr>
  <p:transition>
    <p:wipe dir="d"/>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smtClean="0"/>
            </a:lvl1pPr>
          </a:lstStyle>
          <a:p>
            <a:pPr>
              <a:defRPr/>
            </a:pPr>
            <a:fld id="{26F57852-8AC0-4F9A-B84F-19626F250F3B}" type="datetimeFigureOut">
              <a:rPr lang="zh-CN" altLang="en-US"/>
              <a:pPr>
                <a:defRPr/>
              </a:pPr>
              <a:t>2019/10/13</a:t>
            </a:fld>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smtClean="0"/>
            </a:lvl1pPr>
          </a:lstStyle>
          <a:p>
            <a:pPr>
              <a:defRPr/>
            </a:pPr>
            <a:fld id="{039CDD35-F15A-498E-BB62-AB55D4285576}" type="slidenum">
              <a:rPr lang="zh-CN" altLang="en-US"/>
              <a:pPr>
                <a:defRPr/>
              </a:pPr>
              <a:t>‹#›</a:t>
            </a:fld>
            <a:endParaRPr lang="zh-CN" altLang="en-US"/>
          </a:p>
        </p:txBody>
      </p:sp>
    </p:spTree>
    <p:extLst>
      <p:ext uri="{BB962C8B-B14F-4D97-AF65-F5344CB8AC3E}">
        <p14:creationId xmlns:p14="http://schemas.microsoft.com/office/powerpoint/2010/main" val="1512761571"/>
      </p:ext>
    </p:extLst>
  </p:cSld>
  <p:clrMapOvr>
    <a:masterClrMapping/>
  </p:clrMapOvr>
  <p:transition>
    <p:wipe dir="d"/>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smtClean="0"/>
            </a:lvl1pPr>
          </a:lstStyle>
          <a:p>
            <a:pPr>
              <a:defRPr/>
            </a:pPr>
            <a:fld id="{BF7DE572-6EAB-4012-8A11-9F21DC478A51}" type="datetimeFigureOut">
              <a:rPr lang="zh-CN" altLang="en-US"/>
              <a:pPr>
                <a:defRPr/>
              </a:pPr>
              <a:t>2019/10/13</a:t>
            </a:fld>
            <a:endParaRPr lang="zh-CN" altLang="en-US"/>
          </a:p>
        </p:txBody>
      </p:sp>
      <p:sp>
        <p:nvSpPr>
          <p:cNvPr id="8" name="页脚占位符 7"/>
          <p:cNvSpPr>
            <a:spLocks noGrp="1"/>
          </p:cNvSpPr>
          <p:nvPr>
            <p:ph type="ftr" sz="quarter" idx="11"/>
          </p:nvPr>
        </p:nvSpPr>
        <p:spPr/>
        <p:txBody>
          <a:bodyPr/>
          <a:lstStyle>
            <a:lvl1pPr>
              <a:defRPr/>
            </a:lvl1pPr>
          </a:lstStyle>
          <a:p>
            <a:pPr>
              <a:defRPr/>
            </a:pPr>
            <a:endParaRPr lang="zh-CN" altLang="en-US"/>
          </a:p>
        </p:txBody>
      </p:sp>
      <p:sp>
        <p:nvSpPr>
          <p:cNvPr id="9" name="灯片编号占位符 8"/>
          <p:cNvSpPr>
            <a:spLocks noGrp="1"/>
          </p:cNvSpPr>
          <p:nvPr>
            <p:ph type="sldNum" sz="quarter" idx="12"/>
          </p:nvPr>
        </p:nvSpPr>
        <p:spPr/>
        <p:txBody>
          <a:bodyPr/>
          <a:lstStyle>
            <a:lvl1pPr>
              <a:defRPr smtClean="0"/>
            </a:lvl1pPr>
          </a:lstStyle>
          <a:p>
            <a:pPr>
              <a:defRPr/>
            </a:pPr>
            <a:fld id="{FDCB3D96-1DD9-47FE-BA10-2FE1F0EAC045}" type="slidenum">
              <a:rPr lang="zh-CN" altLang="en-US"/>
              <a:pPr>
                <a:defRPr/>
              </a:pPr>
              <a:t>‹#›</a:t>
            </a:fld>
            <a:endParaRPr lang="zh-CN" altLang="en-US"/>
          </a:p>
        </p:txBody>
      </p:sp>
    </p:spTree>
    <p:extLst>
      <p:ext uri="{BB962C8B-B14F-4D97-AF65-F5344CB8AC3E}">
        <p14:creationId xmlns:p14="http://schemas.microsoft.com/office/powerpoint/2010/main" val="429806503"/>
      </p:ext>
    </p:extLst>
  </p:cSld>
  <p:clrMapOvr>
    <a:masterClrMapping/>
  </p:clrMapOvr>
  <p:transition>
    <p:wipe dir="d"/>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smtClean="0"/>
            </a:lvl1pPr>
          </a:lstStyle>
          <a:p>
            <a:pPr>
              <a:defRPr/>
            </a:pPr>
            <a:fld id="{5D677503-B957-4297-ABF5-B4EE8DA2910E}" type="datetimeFigureOut">
              <a:rPr lang="zh-CN" altLang="en-US"/>
              <a:pPr>
                <a:defRPr/>
              </a:pPr>
              <a:t>2019/10/13</a:t>
            </a:fld>
            <a:endParaRPr lang="zh-CN" altLang="en-US"/>
          </a:p>
        </p:txBody>
      </p:sp>
      <p:sp>
        <p:nvSpPr>
          <p:cNvPr id="4" name="页脚占位符 3"/>
          <p:cNvSpPr>
            <a:spLocks noGrp="1"/>
          </p:cNvSpPr>
          <p:nvPr>
            <p:ph type="ftr" sz="quarter" idx="11"/>
          </p:nvPr>
        </p:nvSpPr>
        <p:spPr/>
        <p:txBody>
          <a:bodyPr/>
          <a:lstStyle>
            <a:lvl1pPr>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smtClean="0"/>
            </a:lvl1pPr>
          </a:lstStyle>
          <a:p>
            <a:pPr>
              <a:defRPr/>
            </a:pPr>
            <a:fld id="{C5310410-64CE-4915-98D3-30849084259B}" type="slidenum">
              <a:rPr lang="zh-CN" altLang="en-US"/>
              <a:pPr>
                <a:defRPr/>
              </a:pPr>
              <a:t>‹#›</a:t>
            </a:fld>
            <a:endParaRPr lang="zh-CN" altLang="en-US"/>
          </a:p>
        </p:txBody>
      </p:sp>
    </p:spTree>
    <p:extLst>
      <p:ext uri="{BB962C8B-B14F-4D97-AF65-F5344CB8AC3E}">
        <p14:creationId xmlns:p14="http://schemas.microsoft.com/office/powerpoint/2010/main" val="2041432650"/>
      </p:ext>
    </p:extLst>
  </p:cSld>
  <p:clrMapOvr>
    <a:masterClrMapping/>
  </p:clrMapOvr>
  <p:transition>
    <p:wipe dir="d"/>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mtClean="0"/>
            </a:lvl1pPr>
          </a:lstStyle>
          <a:p>
            <a:pPr>
              <a:defRPr/>
            </a:pPr>
            <a:fld id="{858C67FD-EA65-466A-9354-C5C3F380D757}" type="datetimeFigureOut">
              <a:rPr lang="zh-CN" altLang="en-US"/>
              <a:pPr>
                <a:defRPr/>
              </a:pPr>
              <a:t>2019/10/13</a:t>
            </a:fld>
            <a:endParaRPr lang="zh-CN" altLang="en-US"/>
          </a:p>
        </p:txBody>
      </p:sp>
      <p:sp>
        <p:nvSpPr>
          <p:cNvPr id="3" name="页脚占位符 2"/>
          <p:cNvSpPr>
            <a:spLocks noGrp="1"/>
          </p:cNvSpPr>
          <p:nvPr>
            <p:ph type="ftr" sz="quarter" idx="11"/>
          </p:nvPr>
        </p:nvSpPr>
        <p:spPr/>
        <p:txBody>
          <a:bodyPr/>
          <a:lstStyle>
            <a:lvl1pPr>
              <a:defRPr/>
            </a:lvl1pPr>
          </a:lstStyle>
          <a:p>
            <a:pPr>
              <a:defRPr/>
            </a:pPr>
            <a:endParaRPr lang="zh-CN" altLang="en-US"/>
          </a:p>
        </p:txBody>
      </p:sp>
      <p:sp>
        <p:nvSpPr>
          <p:cNvPr id="4" name="灯片编号占位符 3"/>
          <p:cNvSpPr>
            <a:spLocks noGrp="1"/>
          </p:cNvSpPr>
          <p:nvPr>
            <p:ph type="sldNum" sz="quarter" idx="12"/>
          </p:nvPr>
        </p:nvSpPr>
        <p:spPr/>
        <p:txBody>
          <a:bodyPr/>
          <a:lstStyle>
            <a:lvl1pPr>
              <a:defRPr smtClean="0"/>
            </a:lvl1pPr>
          </a:lstStyle>
          <a:p>
            <a:pPr>
              <a:defRPr/>
            </a:pPr>
            <a:fld id="{08D756A5-57C4-43F5-A014-70D237C7B65D}" type="slidenum">
              <a:rPr lang="zh-CN" altLang="en-US"/>
              <a:pPr>
                <a:defRPr/>
              </a:pPr>
              <a:t>‹#›</a:t>
            </a:fld>
            <a:endParaRPr lang="zh-CN" altLang="en-US"/>
          </a:p>
        </p:txBody>
      </p:sp>
    </p:spTree>
    <p:extLst>
      <p:ext uri="{BB962C8B-B14F-4D97-AF65-F5344CB8AC3E}">
        <p14:creationId xmlns:p14="http://schemas.microsoft.com/office/powerpoint/2010/main" val="3353712814"/>
      </p:ext>
    </p:extLst>
  </p:cSld>
  <p:clrMapOvr>
    <a:masterClrMapping/>
  </p:clrMapOvr>
  <p:transition>
    <p:wipe dir="d"/>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A3067DED-AB5A-48DB-8C41-46AB84E488B7}" type="datetimeFigureOut">
              <a:rPr lang="zh-CN" altLang="en-US"/>
              <a:pPr>
                <a:defRPr/>
              </a:pPr>
              <a:t>2019/10/13</a:t>
            </a:fld>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smtClean="0"/>
            </a:lvl1pPr>
          </a:lstStyle>
          <a:p>
            <a:pPr>
              <a:defRPr/>
            </a:pPr>
            <a:fld id="{6F5EBB35-0B2F-4EF9-BC7E-479351985D58}" type="slidenum">
              <a:rPr lang="zh-CN" altLang="en-US"/>
              <a:pPr>
                <a:defRPr/>
              </a:pPr>
              <a:t>‹#›</a:t>
            </a:fld>
            <a:endParaRPr lang="zh-CN" altLang="en-US"/>
          </a:p>
        </p:txBody>
      </p:sp>
    </p:spTree>
    <p:extLst>
      <p:ext uri="{BB962C8B-B14F-4D97-AF65-F5344CB8AC3E}">
        <p14:creationId xmlns:p14="http://schemas.microsoft.com/office/powerpoint/2010/main" val="4184401934"/>
      </p:ext>
    </p:extLst>
  </p:cSld>
  <p:clrMapOvr>
    <a:masterClrMapping/>
  </p:clrMapOvr>
  <p:transition>
    <p:wipe dir="d"/>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D9C28CEE-3E71-478A-AC74-022296E9A119}" type="datetimeFigureOut">
              <a:rPr lang="zh-CN" altLang="en-US"/>
              <a:pPr>
                <a:defRPr/>
              </a:pPr>
              <a:t>2019/10/13</a:t>
            </a:fld>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smtClean="0"/>
            </a:lvl1pPr>
          </a:lstStyle>
          <a:p>
            <a:pPr>
              <a:defRPr/>
            </a:pPr>
            <a:fld id="{0F77C10F-776A-4885-80AA-0CF7D07B9788}" type="slidenum">
              <a:rPr lang="zh-CN" altLang="en-US"/>
              <a:pPr>
                <a:defRPr/>
              </a:pPr>
              <a:t>‹#›</a:t>
            </a:fld>
            <a:endParaRPr lang="zh-CN" altLang="en-US"/>
          </a:p>
        </p:txBody>
      </p:sp>
    </p:spTree>
    <p:extLst>
      <p:ext uri="{BB962C8B-B14F-4D97-AF65-F5344CB8AC3E}">
        <p14:creationId xmlns:p14="http://schemas.microsoft.com/office/powerpoint/2010/main" val="625254288"/>
      </p:ext>
    </p:extLst>
  </p:cSld>
  <p:clrMapOvr>
    <a:masterClrMapping/>
  </p:clrMapOvr>
  <p:transition>
    <p:wipe dir="d"/>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5F7504A3-7837-493E-B2E8-F177CE6B960A}" type="datetimeFigureOut">
              <a:rPr lang="zh-CN" altLang="en-US"/>
              <a:pPr>
                <a:defRPr/>
              </a:pPr>
              <a:t>2019/10/13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vl1pPr>
          </a:lstStyle>
          <a:p>
            <a:pPr>
              <a:defRPr/>
            </a:pPr>
            <a:fld id="{DCCA6525-922D-4EC1-90A4-D9BB17D16F94}" type="slidenum">
              <a:rPr lang="zh-CN" altLang="en-US"/>
              <a:pPr>
                <a:defRPr/>
              </a:pPr>
              <a:t>‹#›</a:t>
            </a:fld>
            <a:endParaRPr lang="zh-CN" altLang="en-US"/>
          </a:p>
        </p:txBody>
      </p:sp>
    </p:spTree>
    <p:extLst>
      <p:ext uri="{BB962C8B-B14F-4D97-AF65-F5344CB8AC3E}">
        <p14:creationId xmlns:p14="http://schemas.microsoft.com/office/powerpoint/2010/main" val="3730870608"/>
      </p:ext>
    </p:extLst>
  </p:cSld>
  <p:clrMapOvr>
    <a:masterClrMapping/>
  </p:clrMapOvr>
  <p:transition>
    <p:wipe dir="d"/>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404813"/>
            <a:ext cx="2058988" cy="57213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04813"/>
            <a:ext cx="6029325" cy="57213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13578A06-290D-4786-8850-0CC687013D59}" type="datetimeFigureOut">
              <a:rPr lang="zh-CN" altLang="en-US"/>
              <a:pPr>
                <a:defRPr/>
              </a:pPr>
              <a:t>2019/10/13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smtClean="0"/>
            </a:lvl1pPr>
          </a:lstStyle>
          <a:p>
            <a:pPr>
              <a:defRPr/>
            </a:pPr>
            <a:fld id="{15934650-5E74-48F7-AC69-92FA50AE928F}" type="slidenum">
              <a:rPr lang="zh-CN" altLang="en-US"/>
              <a:pPr>
                <a:defRPr/>
              </a:pPr>
              <a:t>‹#›</a:t>
            </a:fld>
            <a:endParaRPr lang="zh-CN" altLang="en-US"/>
          </a:p>
        </p:txBody>
      </p:sp>
    </p:spTree>
    <p:extLst>
      <p:ext uri="{BB962C8B-B14F-4D97-AF65-F5344CB8AC3E}">
        <p14:creationId xmlns:p14="http://schemas.microsoft.com/office/powerpoint/2010/main" val="3223137867"/>
      </p:ext>
    </p:extLst>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2019/10/13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404813"/>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p:spPr>
        <p:txBody>
          <a:bodyPr/>
          <a:lstStyle/>
          <a:p>
            <a:endParaRPr lang="zh-CN" altLang="en-US"/>
          </a:p>
        </p:txBody>
      </p:sp>
      <p:sp>
        <p:nvSpPr>
          <p:cNvPr id="4" name="日期占位符 3"/>
          <p:cNvSpPr>
            <a:spLocks noGrp="1"/>
          </p:cNvSpPr>
          <p:nvPr>
            <p:ph type="dt" sz="half" idx="10"/>
          </p:nvPr>
        </p:nvSpPr>
        <p:spPr>
          <a:xfrm>
            <a:off x="457200" y="6356350"/>
            <a:ext cx="2133600" cy="365125"/>
          </a:xfrm>
        </p:spPr>
        <p:txBody>
          <a:bodyPr/>
          <a:lstStyle>
            <a:lvl1pPr>
              <a:defRPr smtClean="0"/>
            </a:lvl1pPr>
          </a:lstStyle>
          <a:p>
            <a:pPr>
              <a:defRPr/>
            </a:pPr>
            <a:fld id="{996EF07B-43AD-411E-A85A-5D924DA3F0CE}" type="datetimeFigureOut">
              <a:rPr lang="zh-CN" altLang="en-US"/>
              <a:pPr>
                <a:defRPr/>
              </a:pPr>
              <a:t>2019/10/13</a:t>
            </a:fld>
            <a:endParaRPr lang="zh-CN" altLang="en-US"/>
          </a:p>
        </p:txBody>
      </p:sp>
      <p:sp>
        <p:nvSpPr>
          <p:cNvPr id="5" name="页脚占位符 4"/>
          <p:cNvSpPr>
            <a:spLocks noGrp="1"/>
          </p:cNvSpPr>
          <p:nvPr>
            <p:ph type="ftr" sz="quarter" idx="11"/>
          </p:nvPr>
        </p:nvSpPr>
        <p:spPr>
          <a:xfrm>
            <a:off x="3124200" y="6356350"/>
            <a:ext cx="2895600" cy="365125"/>
          </a:xfr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p:spPr>
        <p:txBody>
          <a:bodyPr/>
          <a:lstStyle>
            <a:lvl1pPr>
              <a:defRPr smtClean="0"/>
            </a:lvl1pPr>
          </a:lstStyle>
          <a:p>
            <a:pPr>
              <a:defRPr/>
            </a:pPr>
            <a:fld id="{856DD7A4-D8B3-4237-9D2B-9AF3BD3B1249}" type="slidenum">
              <a:rPr lang="zh-CN" altLang="en-US"/>
              <a:pPr>
                <a:defRPr/>
              </a:pPr>
              <a:t>‹#›</a:t>
            </a:fld>
            <a:endParaRPr lang="zh-CN" altLang="en-US"/>
          </a:p>
        </p:txBody>
      </p:sp>
    </p:spTree>
    <p:extLst>
      <p:ext uri="{BB962C8B-B14F-4D97-AF65-F5344CB8AC3E}">
        <p14:creationId xmlns:p14="http://schemas.microsoft.com/office/powerpoint/2010/main" val="2820295034"/>
      </p:ext>
    </p:extLst>
  </p:cSld>
  <p:clrMapOvr>
    <a:masterClrMapping/>
  </p:clrMapOvr>
  <p:transition>
    <p:wipe dir="d"/>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404813"/>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57200" y="6356350"/>
            <a:ext cx="2133600" cy="365125"/>
          </a:xfrm>
        </p:spPr>
        <p:txBody>
          <a:bodyPr/>
          <a:lstStyle>
            <a:lvl1pPr>
              <a:defRPr smtClean="0"/>
            </a:lvl1pPr>
          </a:lstStyle>
          <a:p>
            <a:pPr>
              <a:defRPr/>
            </a:pPr>
            <a:fld id="{3C44C06F-6FCF-4C06-AE42-D6D15B0B2A8D}" type="datetimeFigureOut">
              <a:rPr lang="zh-CN" altLang="en-US"/>
              <a:pPr>
                <a:defRPr/>
              </a:pPr>
              <a:t>2019/10/13</a:t>
            </a:fld>
            <a:endParaRPr lang="zh-CN" altLang="en-US"/>
          </a:p>
        </p:txBody>
      </p:sp>
      <p:sp>
        <p:nvSpPr>
          <p:cNvPr id="7" name="页脚占位符 6"/>
          <p:cNvSpPr>
            <a:spLocks noGrp="1"/>
          </p:cNvSpPr>
          <p:nvPr>
            <p:ph type="ftr" sz="quarter" idx="11"/>
          </p:nvPr>
        </p:nvSpPr>
        <p:spPr>
          <a:xfrm>
            <a:off x="3124200" y="6356350"/>
            <a:ext cx="2895600" cy="365125"/>
          </a:xfrm>
        </p:spPr>
        <p:txBody>
          <a:bodyPr/>
          <a:lstStyle>
            <a:lvl1pPr>
              <a:defRPr/>
            </a:lvl1pPr>
          </a:lstStyle>
          <a:p>
            <a:pPr>
              <a:defRPr/>
            </a:pPr>
            <a:endParaRPr lang="zh-CN" altLang="en-US"/>
          </a:p>
        </p:txBody>
      </p:sp>
      <p:sp>
        <p:nvSpPr>
          <p:cNvPr id="8" name="灯片编号占位符 7"/>
          <p:cNvSpPr>
            <a:spLocks noGrp="1"/>
          </p:cNvSpPr>
          <p:nvPr>
            <p:ph type="sldNum" sz="quarter" idx="12"/>
          </p:nvPr>
        </p:nvSpPr>
        <p:spPr>
          <a:xfrm>
            <a:off x="6553200" y="6356350"/>
            <a:ext cx="2133600" cy="365125"/>
          </a:xfrm>
        </p:spPr>
        <p:txBody>
          <a:bodyPr/>
          <a:lstStyle>
            <a:lvl1pPr>
              <a:defRPr smtClean="0"/>
            </a:lvl1pPr>
          </a:lstStyle>
          <a:p>
            <a:pPr>
              <a:defRPr/>
            </a:pPr>
            <a:fld id="{9976D672-2332-411A-9165-E2617AEC4113}" type="slidenum">
              <a:rPr lang="zh-CN" altLang="en-US"/>
              <a:pPr>
                <a:defRPr/>
              </a:pPr>
              <a:t>‹#›</a:t>
            </a:fld>
            <a:endParaRPr lang="zh-CN" altLang="en-US"/>
          </a:p>
        </p:txBody>
      </p:sp>
    </p:spTree>
    <p:extLst>
      <p:ext uri="{BB962C8B-B14F-4D97-AF65-F5344CB8AC3E}">
        <p14:creationId xmlns:p14="http://schemas.microsoft.com/office/powerpoint/2010/main" val="279564842"/>
      </p:ext>
    </p:extLst>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2019/10/13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2019/10/13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pn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image" Target="../media/image1.png"/><Relationship Id="rId5" Type="http://schemas.openxmlformats.org/officeDocument/2006/relationships/slideLayout" Target="../slideLayouts/slideLayout25.xml"/><Relationship Id="rId10"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image" Target="../media/image1.png"/><Relationship Id="rId5" Type="http://schemas.openxmlformats.org/officeDocument/2006/relationships/slideLayout" Target="../slideLayouts/slideLayout34.xml"/><Relationship Id="rId10" Type="http://schemas.openxmlformats.org/officeDocument/2006/relationships/theme" Target="../theme/theme4.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2019/10/13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1" cstate="print">
            <a:extLst>
              <a:ext uri="{28A0092B-C50C-407E-A947-70E740481C1C}">
                <a14:useLocalDpi xmlns:a14="http://schemas.microsoft.com/office/drawing/2010/main" val="0"/>
              </a:ext>
            </a:extLst>
          </a:blip>
          <a:srcRect l="11905" r="8191"/>
          <a:stretch>
            <a:fillRect/>
          </a:stretch>
        </p:blipFill>
        <p:spPr>
          <a:xfrm>
            <a:off x="0" y="8710"/>
            <a:ext cx="9147101" cy="6860816"/>
          </a:xfrm>
          <a:prstGeom prst="rect">
            <a:avLst/>
          </a:prstGeom>
        </p:spPr>
      </p:pic>
      <p:sp>
        <p:nvSpPr>
          <p:cNvPr id="8" name="矩形 7"/>
          <p:cNvSpPr/>
          <p:nvPr/>
        </p:nvSpPr>
        <p:spPr>
          <a:xfrm>
            <a:off x="0" y="0"/>
            <a:ext cx="9144000" cy="6858000"/>
          </a:xfrm>
          <a:prstGeom prst="rect">
            <a:avLst/>
          </a:prstGeom>
          <a:solidFill>
            <a:srgbClr val="FFFFFF">
              <a:alpha val="8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srgbClr val="FFFFFF"/>
              </a:solidFill>
            </a:endParaRPr>
          </a:p>
        </p:txBody>
      </p:sp>
      <p:sp>
        <p:nvSpPr>
          <p:cNvPr id="2" name="KSO_BT1"/>
          <p:cNvSpPr>
            <a:spLocks noGrp="1"/>
          </p:cNvSpPr>
          <p:nvPr>
            <p:ph type="title"/>
          </p:nvPr>
        </p:nvSpPr>
        <p:spPr>
          <a:xfrm>
            <a:off x="419098" y="162557"/>
            <a:ext cx="8292045" cy="699594"/>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KSO_BC1"/>
          <p:cNvSpPr>
            <a:spLocks noGrp="1"/>
          </p:cNvSpPr>
          <p:nvPr>
            <p:ph type="body" idx="1"/>
          </p:nvPr>
        </p:nvSpPr>
        <p:spPr>
          <a:xfrm>
            <a:off x="419099" y="1113704"/>
            <a:ext cx="8292045" cy="510612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fld id="{0A4055ED-9E44-4813-A9B9-7372B0F4F7E8}" type="datetimeFigureOut">
              <a:rPr lang="zh-CN" altLang="en-US" smtClean="0">
                <a:solidFill>
                  <a:srgbClr val="3F4143">
                    <a:tint val="75000"/>
                  </a:srgbClr>
                </a:solidFill>
                <a:ea typeface="宋体" pitchFamily="2" charset="-122"/>
              </a:rPr>
              <a:pPr fontAlgn="base">
                <a:spcBef>
                  <a:spcPct val="0"/>
                </a:spcBef>
                <a:spcAft>
                  <a:spcPct val="0"/>
                </a:spcAft>
              </a:pPr>
              <a:t>2019/10/13</a:t>
            </a:fld>
            <a:endParaRPr lang="zh-CN" altLang="en-US">
              <a:solidFill>
                <a:srgbClr val="3F4143">
                  <a:tint val="75000"/>
                </a:srgbClr>
              </a:solidFill>
              <a:ea typeface="宋体" pitchFamily="2" charset="-122"/>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zh-CN" altLang="en-US">
              <a:solidFill>
                <a:srgbClr val="3F4143">
                  <a:tint val="75000"/>
                </a:srgbClr>
              </a:solidFill>
              <a:ea typeface="宋体" pitchFamily="2" charset="-122"/>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BAF62AD2-B727-42F7-B9E1-03130F6AFBDF}" type="slidenum">
              <a:rPr lang="zh-CN" altLang="en-US" smtClean="0">
                <a:solidFill>
                  <a:srgbClr val="3F4143">
                    <a:tint val="75000"/>
                  </a:srgbClr>
                </a:solidFill>
                <a:ea typeface="宋体" pitchFamily="2" charset="-122"/>
              </a:rPr>
              <a:pPr fontAlgn="base">
                <a:spcBef>
                  <a:spcPct val="0"/>
                </a:spcBef>
                <a:spcAft>
                  <a:spcPct val="0"/>
                </a:spcAft>
              </a:pPr>
              <a:t>‹#›</a:t>
            </a:fld>
            <a:endParaRPr lang="zh-CN" altLang="en-US">
              <a:solidFill>
                <a:srgbClr val="3F4143">
                  <a:tint val="75000"/>
                </a:srgbClr>
              </a:solidFill>
              <a:ea typeface="宋体" pitchFamily="2" charset="-122"/>
            </a:endParaRPr>
          </a:p>
        </p:txBody>
      </p:sp>
    </p:spTree>
    <p:extLst>
      <p:ext uri="{BB962C8B-B14F-4D97-AF65-F5344CB8AC3E}">
        <p14:creationId xmlns:p14="http://schemas.microsoft.com/office/powerpoint/2010/main" val="36568717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914400" rtl="0" eaLnBrk="1" latinLnBrk="0" hangingPunct="1">
        <a:lnSpc>
          <a:spcPct val="90000"/>
        </a:lnSpc>
        <a:spcBef>
          <a:spcPct val="0"/>
        </a:spcBef>
        <a:buNone/>
        <a:defRPr sz="3200" b="1" i="0" kern="1200" baseline="0">
          <a:solidFill>
            <a:schemeClr val="accent1">
              <a:lumMod val="75000"/>
            </a:schemeClr>
          </a:solidFill>
          <a:effectLst/>
          <a:latin typeface="+mj-lt"/>
          <a:ea typeface="+mj-ea"/>
          <a:cs typeface="+mj-cs"/>
        </a:defRPr>
      </a:lvl1pPr>
    </p:titleStyle>
    <p:bodyStyle>
      <a:lvl1pPr marL="357505" indent="-357505" algn="just" defTabSz="914400" rtl="0" eaLnBrk="1" latinLnBrk="0" hangingPunct="1">
        <a:lnSpc>
          <a:spcPct val="110000"/>
        </a:lnSpc>
        <a:spcBef>
          <a:spcPts val="1800"/>
        </a:spcBef>
        <a:spcAft>
          <a:spcPts val="0"/>
        </a:spcAft>
        <a:buClr>
          <a:schemeClr val="accent1"/>
        </a:buClr>
        <a:buSzPct val="70000"/>
        <a:buFont typeface="Wingdings" pitchFamily="2" charset="2"/>
        <a:buChar char=""/>
        <a:defRPr sz="2000" kern="1200" baseline="0">
          <a:solidFill>
            <a:schemeClr val="accent2">
              <a:lumMod val="75000"/>
            </a:schemeClr>
          </a:solidFill>
          <a:latin typeface="+mn-lt"/>
          <a:ea typeface="+mn-ea"/>
          <a:cs typeface="+mn-cs"/>
        </a:defRPr>
      </a:lvl1pPr>
      <a:lvl2pPr marL="357505" indent="-357505" algn="just" defTabSz="914400" rtl="0" eaLnBrk="1" latinLnBrk="0" hangingPunct="1">
        <a:lnSpc>
          <a:spcPct val="130000"/>
        </a:lnSpc>
        <a:spcBef>
          <a:spcPts val="0"/>
        </a:spcBef>
        <a:spcAft>
          <a:spcPts val="600"/>
        </a:spcAft>
        <a:buClr>
          <a:schemeClr val="accent2">
            <a:lumMod val="60000"/>
            <a:lumOff val="40000"/>
          </a:schemeClr>
        </a:buClr>
        <a:buFont typeface="幼圆" pitchFamily="49" charset="-122"/>
        <a:buChar char=" "/>
        <a:defRPr sz="1600" kern="1200" baseline="0">
          <a:solidFill>
            <a:srgbClr val="7D7D7D"/>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1" cstate="print">
            <a:extLst>
              <a:ext uri="{28A0092B-C50C-407E-A947-70E740481C1C}">
                <a14:useLocalDpi xmlns:a14="http://schemas.microsoft.com/office/drawing/2010/main" val="0"/>
              </a:ext>
            </a:extLst>
          </a:blip>
          <a:srcRect l="11905" r="8191"/>
          <a:stretch>
            <a:fillRect/>
          </a:stretch>
        </p:blipFill>
        <p:spPr>
          <a:xfrm>
            <a:off x="0" y="8710"/>
            <a:ext cx="9147101" cy="6860816"/>
          </a:xfrm>
          <a:prstGeom prst="rect">
            <a:avLst/>
          </a:prstGeom>
        </p:spPr>
      </p:pic>
      <p:sp>
        <p:nvSpPr>
          <p:cNvPr id="8" name="矩形 7"/>
          <p:cNvSpPr/>
          <p:nvPr/>
        </p:nvSpPr>
        <p:spPr>
          <a:xfrm>
            <a:off x="0" y="0"/>
            <a:ext cx="9144000" cy="6858000"/>
          </a:xfrm>
          <a:prstGeom prst="rect">
            <a:avLst/>
          </a:prstGeom>
          <a:solidFill>
            <a:srgbClr val="FFFFFF">
              <a:alpha val="8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srgbClr val="FFFFFF"/>
              </a:solidFill>
            </a:endParaRPr>
          </a:p>
        </p:txBody>
      </p:sp>
      <p:sp>
        <p:nvSpPr>
          <p:cNvPr id="2" name="KSO_BT1"/>
          <p:cNvSpPr>
            <a:spLocks noGrp="1"/>
          </p:cNvSpPr>
          <p:nvPr>
            <p:ph type="title"/>
          </p:nvPr>
        </p:nvSpPr>
        <p:spPr>
          <a:xfrm>
            <a:off x="419098" y="162557"/>
            <a:ext cx="8292045" cy="699594"/>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KSO_BC1"/>
          <p:cNvSpPr>
            <a:spLocks noGrp="1"/>
          </p:cNvSpPr>
          <p:nvPr>
            <p:ph type="body" idx="1"/>
          </p:nvPr>
        </p:nvSpPr>
        <p:spPr>
          <a:xfrm>
            <a:off x="419099" y="1113704"/>
            <a:ext cx="8292045" cy="510612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fld id="{0A4055ED-9E44-4813-A9B9-7372B0F4F7E8}" type="datetimeFigureOut">
              <a:rPr lang="zh-CN" altLang="en-US" smtClean="0">
                <a:solidFill>
                  <a:srgbClr val="3F4143">
                    <a:tint val="75000"/>
                  </a:srgbClr>
                </a:solidFill>
                <a:ea typeface="宋体" pitchFamily="2" charset="-122"/>
              </a:rPr>
              <a:pPr fontAlgn="base">
                <a:spcBef>
                  <a:spcPct val="0"/>
                </a:spcBef>
                <a:spcAft>
                  <a:spcPct val="0"/>
                </a:spcAft>
              </a:pPr>
              <a:t>2019/10/13</a:t>
            </a:fld>
            <a:endParaRPr lang="zh-CN" altLang="en-US">
              <a:solidFill>
                <a:srgbClr val="3F4143">
                  <a:tint val="75000"/>
                </a:srgbClr>
              </a:solidFill>
              <a:ea typeface="宋体" pitchFamily="2" charset="-122"/>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zh-CN" altLang="en-US">
              <a:solidFill>
                <a:srgbClr val="3F4143">
                  <a:tint val="75000"/>
                </a:srgbClr>
              </a:solidFill>
              <a:ea typeface="宋体" pitchFamily="2" charset="-122"/>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BAF62AD2-B727-42F7-B9E1-03130F6AFBDF}" type="slidenum">
              <a:rPr lang="zh-CN" altLang="en-US" smtClean="0">
                <a:solidFill>
                  <a:srgbClr val="3F4143">
                    <a:tint val="75000"/>
                  </a:srgbClr>
                </a:solidFill>
                <a:ea typeface="宋体" pitchFamily="2" charset="-122"/>
              </a:rPr>
              <a:pPr fontAlgn="base">
                <a:spcBef>
                  <a:spcPct val="0"/>
                </a:spcBef>
                <a:spcAft>
                  <a:spcPct val="0"/>
                </a:spcAft>
              </a:pPr>
              <a:t>‹#›</a:t>
            </a:fld>
            <a:endParaRPr lang="zh-CN" altLang="en-US">
              <a:solidFill>
                <a:srgbClr val="3F4143">
                  <a:tint val="75000"/>
                </a:srgbClr>
              </a:solidFill>
              <a:ea typeface="宋体" pitchFamily="2" charset="-122"/>
            </a:endParaRPr>
          </a:p>
        </p:txBody>
      </p:sp>
    </p:spTree>
    <p:extLst>
      <p:ext uri="{BB962C8B-B14F-4D97-AF65-F5344CB8AC3E}">
        <p14:creationId xmlns:p14="http://schemas.microsoft.com/office/powerpoint/2010/main" val="111195109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Lst>
  <p:txStyles>
    <p:titleStyle>
      <a:lvl1pPr algn="l" defTabSz="914400" rtl="0" eaLnBrk="1" latinLnBrk="0" hangingPunct="1">
        <a:lnSpc>
          <a:spcPct val="90000"/>
        </a:lnSpc>
        <a:spcBef>
          <a:spcPct val="0"/>
        </a:spcBef>
        <a:buNone/>
        <a:defRPr sz="3200" b="1" i="0" kern="1200" baseline="0">
          <a:solidFill>
            <a:schemeClr val="accent1">
              <a:lumMod val="75000"/>
            </a:schemeClr>
          </a:solidFill>
          <a:effectLst/>
          <a:latin typeface="+mj-lt"/>
          <a:ea typeface="+mj-ea"/>
          <a:cs typeface="+mj-cs"/>
        </a:defRPr>
      </a:lvl1pPr>
    </p:titleStyle>
    <p:bodyStyle>
      <a:lvl1pPr marL="357505" indent="-357505" algn="just" defTabSz="914400" rtl="0" eaLnBrk="1" latinLnBrk="0" hangingPunct="1">
        <a:lnSpc>
          <a:spcPct val="110000"/>
        </a:lnSpc>
        <a:spcBef>
          <a:spcPts val="1800"/>
        </a:spcBef>
        <a:spcAft>
          <a:spcPts val="0"/>
        </a:spcAft>
        <a:buClr>
          <a:schemeClr val="accent1"/>
        </a:buClr>
        <a:buSzPct val="70000"/>
        <a:buFont typeface="Wingdings" pitchFamily="2" charset="2"/>
        <a:buChar char=""/>
        <a:defRPr sz="2000" kern="1200" baseline="0">
          <a:solidFill>
            <a:schemeClr val="accent2">
              <a:lumMod val="75000"/>
            </a:schemeClr>
          </a:solidFill>
          <a:latin typeface="+mn-lt"/>
          <a:ea typeface="+mn-ea"/>
          <a:cs typeface="+mn-cs"/>
        </a:defRPr>
      </a:lvl1pPr>
      <a:lvl2pPr marL="357505" indent="-357505" algn="just" defTabSz="914400" rtl="0" eaLnBrk="1" latinLnBrk="0" hangingPunct="1">
        <a:lnSpc>
          <a:spcPct val="130000"/>
        </a:lnSpc>
        <a:spcBef>
          <a:spcPts val="0"/>
        </a:spcBef>
        <a:spcAft>
          <a:spcPts val="600"/>
        </a:spcAft>
        <a:buClr>
          <a:schemeClr val="accent2">
            <a:lumMod val="60000"/>
            <a:lumOff val="40000"/>
          </a:schemeClr>
        </a:buClr>
        <a:buFont typeface="幼圆" pitchFamily="49" charset="-122"/>
        <a:buChar char=" "/>
        <a:defRPr sz="1600" kern="1200" baseline="0">
          <a:solidFill>
            <a:srgbClr val="7D7D7D"/>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1" cstate="print">
            <a:extLst>
              <a:ext uri="{28A0092B-C50C-407E-A947-70E740481C1C}">
                <a14:useLocalDpi xmlns:a14="http://schemas.microsoft.com/office/drawing/2010/main" val="0"/>
              </a:ext>
            </a:extLst>
          </a:blip>
          <a:srcRect l="11905" r="8191"/>
          <a:stretch>
            <a:fillRect/>
          </a:stretch>
        </p:blipFill>
        <p:spPr>
          <a:xfrm>
            <a:off x="0" y="8710"/>
            <a:ext cx="9147101" cy="6860816"/>
          </a:xfrm>
          <a:prstGeom prst="rect">
            <a:avLst/>
          </a:prstGeom>
        </p:spPr>
      </p:pic>
      <p:sp>
        <p:nvSpPr>
          <p:cNvPr id="8" name="矩形 7"/>
          <p:cNvSpPr/>
          <p:nvPr/>
        </p:nvSpPr>
        <p:spPr>
          <a:xfrm>
            <a:off x="0" y="0"/>
            <a:ext cx="9144000" cy="6858000"/>
          </a:xfrm>
          <a:prstGeom prst="rect">
            <a:avLst/>
          </a:prstGeom>
          <a:solidFill>
            <a:srgbClr val="FFFFFF">
              <a:alpha val="8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a:solidFill>
                <a:srgbClr val="FFFFFF"/>
              </a:solidFill>
            </a:endParaRPr>
          </a:p>
        </p:txBody>
      </p:sp>
      <p:sp>
        <p:nvSpPr>
          <p:cNvPr id="2" name="KSO_BT1"/>
          <p:cNvSpPr>
            <a:spLocks noGrp="1"/>
          </p:cNvSpPr>
          <p:nvPr>
            <p:ph type="title"/>
          </p:nvPr>
        </p:nvSpPr>
        <p:spPr>
          <a:xfrm>
            <a:off x="419098" y="162557"/>
            <a:ext cx="8292045" cy="699594"/>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KSO_BC1"/>
          <p:cNvSpPr>
            <a:spLocks noGrp="1"/>
          </p:cNvSpPr>
          <p:nvPr>
            <p:ph type="body" idx="1"/>
          </p:nvPr>
        </p:nvSpPr>
        <p:spPr>
          <a:xfrm>
            <a:off x="419099" y="1113704"/>
            <a:ext cx="8292045" cy="510612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fld id="{0A4055ED-9E44-4813-A9B9-7372B0F4F7E8}" type="datetimeFigureOut">
              <a:rPr lang="zh-CN" altLang="en-US" smtClean="0">
                <a:solidFill>
                  <a:srgbClr val="3F4143">
                    <a:tint val="75000"/>
                  </a:srgbClr>
                </a:solidFill>
                <a:ea typeface="宋体" pitchFamily="2" charset="-122"/>
              </a:rPr>
              <a:pPr fontAlgn="base">
                <a:spcBef>
                  <a:spcPct val="0"/>
                </a:spcBef>
                <a:spcAft>
                  <a:spcPct val="0"/>
                </a:spcAft>
              </a:pPr>
              <a:t>2019/10/13</a:t>
            </a:fld>
            <a:endParaRPr lang="zh-CN" altLang="en-US">
              <a:solidFill>
                <a:srgbClr val="3F4143">
                  <a:tint val="75000"/>
                </a:srgbClr>
              </a:solidFill>
              <a:ea typeface="宋体" pitchFamily="2" charset="-122"/>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zh-CN" altLang="en-US">
              <a:solidFill>
                <a:srgbClr val="3F4143">
                  <a:tint val="75000"/>
                </a:srgbClr>
              </a:solidFill>
              <a:ea typeface="宋体" pitchFamily="2" charset="-122"/>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BAF62AD2-B727-42F7-B9E1-03130F6AFBDF}" type="slidenum">
              <a:rPr lang="zh-CN" altLang="en-US" smtClean="0">
                <a:solidFill>
                  <a:srgbClr val="3F4143">
                    <a:tint val="75000"/>
                  </a:srgbClr>
                </a:solidFill>
                <a:ea typeface="宋体" pitchFamily="2" charset="-122"/>
              </a:rPr>
              <a:pPr fontAlgn="base">
                <a:spcBef>
                  <a:spcPct val="0"/>
                </a:spcBef>
                <a:spcAft>
                  <a:spcPct val="0"/>
                </a:spcAft>
              </a:pPr>
              <a:t>‹#›</a:t>
            </a:fld>
            <a:endParaRPr lang="zh-CN" altLang="en-US">
              <a:solidFill>
                <a:srgbClr val="3F4143">
                  <a:tint val="75000"/>
                </a:srgbClr>
              </a:solidFill>
              <a:ea typeface="宋体" pitchFamily="2" charset="-122"/>
            </a:endParaRPr>
          </a:p>
        </p:txBody>
      </p:sp>
    </p:spTree>
    <p:extLst>
      <p:ext uri="{BB962C8B-B14F-4D97-AF65-F5344CB8AC3E}">
        <p14:creationId xmlns:p14="http://schemas.microsoft.com/office/powerpoint/2010/main" val="279776974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Lst>
  <p:txStyles>
    <p:titleStyle>
      <a:lvl1pPr algn="l" defTabSz="914400" rtl="0" eaLnBrk="1" latinLnBrk="0" hangingPunct="1">
        <a:lnSpc>
          <a:spcPct val="90000"/>
        </a:lnSpc>
        <a:spcBef>
          <a:spcPct val="0"/>
        </a:spcBef>
        <a:buNone/>
        <a:defRPr sz="3200" b="1" i="0" kern="1200" baseline="0">
          <a:solidFill>
            <a:schemeClr val="accent1">
              <a:lumMod val="75000"/>
            </a:schemeClr>
          </a:solidFill>
          <a:effectLst/>
          <a:latin typeface="+mj-lt"/>
          <a:ea typeface="+mj-ea"/>
          <a:cs typeface="+mj-cs"/>
        </a:defRPr>
      </a:lvl1pPr>
    </p:titleStyle>
    <p:bodyStyle>
      <a:lvl1pPr marL="357505" indent="-357505" algn="just" defTabSz="914400" rtl="0" eaLnBrk="1" latinLnBrk="0" hangingPunct="1">
        <a:lnSpc>
          <a:spcPct val="110000"/>
        </a:lnSpc>
        <a:spcBef>
          <a:spcPts val="1800"/>
        </a:spcBef>
        <a:spcAft>
          <a:spcPts val="0"/>
        </a:spcAft>
        <a:buClr>
          <a:schemeClr val="accent1"/>
        </a:buClr>
        <a:buSzPct val="70000"/>
        <a:buFont typeface="Wingdings" pitchFamily="2" charset="2"/>
        <a:buChar char=""/>
        <a:defRPr sz="2000" kern="1200" baseline="0">
          <a:solidFill>
            <a:schemeClr val="accent2">
              <a:lumMod val="75000"/>
            </a:schemeClr>
          </a:solidFill>
          <a:latin typeface="+mn-lt"/>
          <a:ea typeface="+mn-ea"/>
          <a:cs typeface="+mn-cs"/>
        </a:defRPr>
      </a:lvl1pPr>
      <a:lvl2pPr marL="357505" indent="-357505" algn="just" defTabSz="914400" rtl="0" eaLnBrk="1" latinLnBrk="0" hangingPunct="1">
        <a:lnSpc>
          <a:spcPct val="130000"/>
        </a:lnSpc>
        <a:spcBef>
          <a:spcPts val="0"/>
        </a:spcBef>
        <a:spcAft>
          <a:spcPts val="600"/>
        </a:spcAft>
        <a:buClr>
          <a:schemeClr val="accent2">
            <a:lumMod val="60000"/>
            <a:lumOff val="40000"/>
          </a:schemeClr>
        </a:buClr>
        <a:buFont typeface="幼圆" pitchFamily="49" charset="-122"/>
        <a:buChar char=" "/>
        <a:defRPr sz="1600" kern="1200" baseline="0">
          <a:solidFill>
            <a:srgbClr val="7D7D7D"/>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标题占位符 1"/>
          <p:cNvSpPr>
            <a:spLocks noGrp="1"/>
          </p:cNvSpPr>
          <p:nvPr>
            <p:ph type="title"/>
          </p:nvPr>
        </p:nvSpPr>
        <p:spPr bwMode="auto">
          <a:xfrm>
            <a:off x="468313" y="40481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301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kumimoji="0" sz="1200">
                <a:solidFill>
                  <a:prstClr val="black">
                    <a:tint val="75000"/>
                  </a:prstClr>
                </a:solidFill>
                <a:latin typeface="+mn-lt"/>
                <a:ea typeface="+mn-ea"/>
              </a:defRPr>
            </a:lvl1pPr>
          </a:lstStyle>
          <a:p>
            <a:pPr>
              <a:defRPr/>
            </a:pPr>
            <a:fld id="{C2BFD5EB-B670-47F6-97F3-93B59C3D8A72}" type="datetimeFigureOut">
              <a:rPr lang="zh-CN" altLang="en-US"/>
              <a:pPr>
                <a:defRPr/>
              </a:pPr>
              <a:t>2019/10/13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0"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kumimoji="0" sz="1200">
                <a:solidFill>
                  <a:prstClr val="black">
                    <a:tint val="75000"/>
                  </a:prstClr>
                </a:solidFill>
                <a:latin typeface="+mn-lt"/>
                <a:ea typeface="+mn-ea"/>
              </a:defRPr>
            </a:lvl1pPr>
          </a:lstStyle>
          <a:p>
            <a:pPr>
              <a:defRPr/>
            </a:pPr>
            <a:fld id="{D5E8A5E1-893D-4305-AC39-9E6015D42569}" type="slidenum">
              <a:rPr lang="zh-CN" altLang="en-US"/>
              <a:pPr>
                <a:defRPr/>
              </a:pPr>
              <a:t>‹#›</a:t>
            </a:fld>
            <a:endParaRPr lang="zh-CN" altLang="en-US"/>
          </a:p>
        </p:txBody>
      </p:sp>
    </p:spTree>
    <p:extLst>
      <p:ext uri="{BB962C8B-B14F-4D97-AF65-F5344CB8AC3E}">
        <p14:creationId xmlns:p14="http://schemas.microsoft.com/office/powerpoint/2010/main" val="39029502"/>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Lst>
  <p:transition>
    <p:wipe dir="d"/>
  </p:transition>
  <p:txStyles>
    <p:titleStyle>
      <a:lvl1pPr algn="ctr" rtl="0" fontAlgn="base">
        <a:spcBef>
          <a:spcPct val="0"/>
        </a:spcBef>
        <a:spcAft>
          <a:spcPct val="0"/>
        </a:spcAft>
        <a:defRPr sz="3200" b="1">
          <a:solidFill>
            <a:srgbClr val="C00000"/>
          </a:solidFill>
          <a:latin typeface="+mj-lt"/>
          <a:ea typeface="+mj-ea"/>
          <a:cs typeface="+mj-cs"/>
        </a:defRPr>
      </a:lvl1pPr>
      <a:lvl2pPr algn="ctr" rtl="0" fontAlgn="base">
        <a:spcBef>
          <a:spcPct val="0"/>
        </a:spcBef>
        <a:spcAft>
          <a:spcPct val="0"/>
        </a:spcAft>
        <a:defRPr sz="3200" b="1">
          <a:solidFill>
            <a:srgbClr val="C00000"/>
          </a:solidFill>
          <a:latin typeface="Century Gothic" pitchFamily="34" charset="0"/>
          <a:ea typeface="宋体" pitchFamily="2" charset="-122"/>
        </a:defRPr>
      </a:lvl2pPr>
      <a:lvl3pPr algn="ctr" rtl="0" fontAlgn="base">
        <a:spcBef>
          <a:spcPct val="0"/>
        </a:spcBef>
        <a:spcAft>
          <a:spcPct val="0"/>
        </a:spcAft>
        <a:defRPr sz="3200" b="1">
          <a:solidFill>
            <a:srgbClr val="C00000"/>
          </a:solidFill>
          <a:latin typeface="Century Gothic" pitchFamily="34" charset="0"/>
          <a:ea typeface="宋体" pitchFamily="2" charset="-122"/>
        </a:defRPr>
      </a:lvl3pPr>
      <a:lvl4pPr algn="ctr" rtl="0" fontAlgn="base">
        <a:spcBef>
          <a:spcPct val="0"/>
        </a:spcBef>
        <a:spcAft>
          <a:spcPct val="0"/>
        </a:spcAft>
        <a:defRPr sz="3200" b="1">
          <a:solidFill>
            <a:srgbClr val="C00000"/>
          </a:solidFill>
          <a:latin typeface="Century Gothic" pitchFamily="34" charset="0"/>
          <a:ea typeface="宋体" pitchFamily="2" charset="-122"/>
        </a:defRPr>
      </a:lvl4pPr>
      <a:lvl5pPr algn="ctr" rtl="0" fontAlgn="base">
        <a:spcBef>
          <a:spcPct val="0"/>
        </a:spcBef>
        <a:spcAft>
          <a:spcPct val="0"/>
        </a:spcAft>
        <a:defRPr sz="3200" b="1">
          <a:solidFill>
            <a:srgbClr val="C00000"/>
          </a:solidFill>
          <a:latin typeface="Century Gothic" pitchFamily="34" charset="0"/>
          <a:ea typeface="宋体" pitchFamily="2" charset="-122"/>
        </a:defRPr>
      </a:lvl5pPr>
      <a:lvl6pPr marL="457200" algn="ctr" rtl="0" fontAlgn="base">
        <a:spcBef>
          <a:spcPct val="0"/>
        </a:spcBef>
        <a:spcAft>
          <a:spcPct val="0"/>
        </a:spcAft>
        <a:defRPr sz="3200" b="1">
          <a:solidFill>
            <a:srgbClr val="C00000"/>
          </a:solidFill>
          <a:latin typeface="Century Gothic" pitchFamily="34" charset="0"/>
          <a:ea typeface="宋体" pitchFamily="2" charset="-122"/>
        </a:defRPr>
      </a:lvl6pPr>
      <a:lvl7pPr marL="914400" algn="ctr" rtl="0" fontAlgn="base">
        <a:spcBef>
          <a:spcPct val="0"/>
        </a:spcBef>
        <a:spcAft>
          <a:spcPct val="0"/>
        </a:spcAft>
        <a:defRPr sz="3200" b="1">
          <a:solidFill>
            <a:srgbClr val="C00000"/>
          </a:solidFill>
          <a:latin typeface="Century Gothic" pitchFamily="34" charset="0"/>
          <a:ea typeface="宋体" pitchFamily="2" charset="-122"/>
        </a:defRPr>
      </a:lvl7pPr>
      <a:lvl8pPr marL="1371600" algn="ctr" rtl="0" fontAlgn="base">
        <a:spcBef>
          <a:spcPct val="0"/>
        </a:spcBef>
        <a:spcAft>
          <a:spcPct val="0"/>
        </a:spcAft>
        <a:defRPr sz="3200" b="1">
          <a:solidFill>
            <a:srgbClr val="C00000"/>
          </a:solidFill>
          <a:latin typeface="Century Gothic" pitchFamily="34" charset="0"/>
          <a:ea typeface="宋体" pitchFamily="2" charset="-122"/>
        </a:defRPr>
      </a:lvl8pPr>
      <a:lvl9pPr marL="1828800" algn="ctr" rtl="0" fontAlgn="base">
        <a:spcBef>
          <a:spcPct val="0"/>
        </a:spcBef>
        <a:spcAft>
          <a:spcPct val="0"/>
        </a:spcAft>
        <a:defRPr sz="3200" b="1">
          <a:solidFill>
            <a:srgbClr val="C00000"/>
          </a:solidFill>
          <a:latin typeface="Century Gothic" pitchFamily="34" charset="0"/>
          <a:ea typeface="宋体" pitchFamily="2" charset="-122"/>
        </a:defRPr>
      </a:lvl9pPr>
    </p:titleStyle>
    <p:bodyStyle>
      <a:lvl1pPr marL="342900" indent="-342900" algn="l" rtl="0" fontAlgn="base">
        <a:spcBef>
          <a:spcPct val="20000"/>
        </a:spcBef>
        <a:spcAft>
          <a:spcPct val="0"/>
        </a:spcAft>
        <a:buFont typeface="Arial" pitchFamily="34" charset="0"/>
        <a:buChar char="•"/>
        <a:defRPr sz="3200" b="1">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b="1">
          <a:solidFill>
            <a:schemeClr val="tx1"/>
          </a:solidFill>
          <a:latin typeface="+mn-lt"/>
          <a:ea typeface="+mn-ea"/>
        </a:defRPr>
      </a:lvl2pPr>
      <a:lvl3pPr marL="1143000" indent="-228600" algn="l" rtl="0" fontAlgn="base">
        <a:spcBef>
          <a:spcPct val="20000"/>
        </a:spcBef>
        <a:spcAft>
          <a:spcPct val="0"/>
        </a:spcAft>
        <a:buFont typeface="Arial" pitchFamily="34" charset="0"/>
        <a:buChar char="•"/>
        <a:defRPr sz="2400" b="1">
          <a:solidFill>
            <a:schemeClr val="tx1"/>
          </a:solidFill>
          <a:latin typeface="Calibri" pitchFamily="34" charset="0"/>
          <a:ea typeface="+mn-ea"/>
        </a:defRPr>
      </a:lvl3pPr>
      <a:lvl4pPr marL="1600200" indent="-228600" algn="l" rtl="0" fontAlgn="base">
        <a:spcBef>
          <a:spcPct val="20000"/>
        </a:spcBef>
        <a:spcAft>
          <a:spcPct val="0"/>
        </a:spcAft>
        <a:buFont typeface="Arial" pitchFamily="34" charset="0"/>
        <a:buChar char="–"/>
        <a:defRPr sz="2000" b="1">
          <a:solidFill>
            <a:schemeClr val="tx1"/>
          </a:solidFill>
          <a:latin typeface="Calibri" pitchFamily="34" charset="0"/>
          <a:ea typeface="+mn-ea"/>
        </a:defRPr>
      </a:lvl4pPr>
      <a:lvl5pPr marL="2057400" indent="-228600" algn="l" rtl="0" fontAlgn="base">
        <a:spcBef>
          <a:spcPct val="20000"/>
        </a:spcBef>
        <a:spcAft>
          <a:spcPct val="0"/>
        </a:spcAft>
        <a:buFont typeface="Arial" pitchFamily="34" charset="0"/>
        <a:buChar char="»"/>
        <a:defRPr sz="2000" b="1">
          <a:solidFill>
            <a:schemeClr val="tx1"/>
          </a:solidFill>
          <a:latin typeface="Calibri" pitchFamily="34" charset="0"/>
          <a:ea typeface="+mn-ea"/>
        </a:defRPr>
      </a:lvl5pPr>
      <a:lvl6pPr marL="2514600" indent="-228600" algn="l" rtl="0" fontAlgn="base">
        <a:spcBef>
          <a:spcPct val="20000"/>
        </a:spcBef>
        <a:spcAft>
          <a:spcPct val="0"/>
        </a:spcAft>
        <a:buFont typeface="Arial" pitchFamily="34" charset="0"/>
        <a:buChar char="»"/>
        <a:defRPr sz="2000" b="1">
          <a:solidFill>
            <a:schemeClr val="tx1"/>
          </a:solidFill>
          <a:latin typeface="Calibri" pitchFamily="34" charset="0"/>
          <a:ea typeface="+mn-ea"/>
        </a:defRPr>
      </a:lvl6pPr>
      <a:lvl7pPr marL="2971800" indent="-228600" algn="l" rtl="0" fontAlgn="base">
        <a:spcBef>
          <a:spcPct val="20000"/>
        </a:spcBef>
        <a:spcAft>
          <a:spcPct val="0"/>
        </a:spcAft>
        <a:buFont typeface="Arial" pitchFamily="34" charset="0"/>
        <a:buChar char="»"/>
        <a:defRPr sz="2000" b="1">
          <a:solidFill>
            <a:schemeClr val="tx1"/>
          </a:solidFill>
          <a:latin typeface="Calibri" pitchFamily="34" charset="0"/>
          <a:ea typeface="+mn-ea"/>
        </a:defRPr>
      </a:lvl7pPr>
      <a:lvl8pPr marL="3429000" indent="-228600" algn="l" rtl="0" fontAlgn="base">
        <a:spcBef>
          <a:spcPct val="20000"/>
        </a:spcBef>
        <a:spcAft>
          <a:spcPct val="0"/>
        </a:spcAft>
        <a:buFont typeface="Arial" pitchFamily="34" charset="0"/>
        <a:buChar char="»"/>
        <a:defRPr sz="2000" b="1">
          <a:solidFill>
            <a:schemeClr val="tx1"/>
          </a:solidFill>
          <a:latin typeface="Calibri" pitchFamily="34" charset="0"/>
          <a:ea typeface="+mn-ea"/>
        </a:defRPr>
      </a:lvl8pPr>
      <a:lvl9pPr marL="3886200" indent="-228600" algn="l" rtl="0" fontAlgn="base">
        <a:spcBef>
          <a:spcPct val="20000"/>
        </a:spcBef>
        <a:spcAft>
          <a:spcPct val="0"/>
        </a:spcAft>
        <a:buFont typeface="Arial" pitchFamily="34" charset="0"/>
        <a:buChar char="»"/>
        <a:defRPr sz="2000" b="1">
          <a:solidFill>
            <a:schemeClr val="tx1"/>
          </a:solidFill>
          <a:latin typeface="Calibri" pitchFamily="34"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8.xml"/><Relationship Id="rId1" Type="http://schemas.openxmlformats.org/officeDocument/2006/relationships/tags" Target="../tags/tag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3.xml"/><Relationship Id="rId1" Type="http://schemas.openxmlformats.org/officeDocument/2006/relationships/tags" Target="../tags/tag7.xml"/><Relationship Id="rId6" Type="http://schemas.openxmlformats.org/officeDocument/2006/relationships/slide" Target="slide2.xml"/><Relationship Id="rId5" Type="http://schemas.openxmlformats.org/officeDocument/2006/relationships/image" Target="../media/image5.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3.xml"/><Relationship Id="rId1" Type="http://schemas.openxmlformats.org/officeDocument/2006/relationships/tags" Target="../tags/tag8.xml"/><Relationship Id="rId6" Type="http://schemas.openxmlformats.org/officeDocument/2006/relationships/slide" Target="slide2.xml"/><Relationship Id="rId5" Type="http://schemas.openxmlformats.org/officeDocument/2006/relationships/image" Target="../media/image5.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3.xml"/><Relationship Id="rId1" Type="http://schemas.openxmlformats.org/officeDocument/2006/relationships/tags" Target="../tags/tag9.xml"/><Relationship Id="rId5" Type="http://schemas.openxmlformats.org/officeDocument/2006/relationships/slide" Target="slide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3.xml"/><Relationship Id="rId1" Type="http://schemas.openxmlformats.org/officeDocument/2006/relationships/tags" Target="../tags/tag10.xml"/><Relationship Id="rId5" Type="http://schemas.openxmlformats.org/officeDocument/2006/relationships/slide" Target="slide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3.xml"/><Relationship Id="rId1" Type="http://schemas.openxmlformats.org/officeDocument/2006/relationships/tags" Target="../tags/tag11.xml"/><Relationship Id="rId6" Type="http://schemas.openxmlformats.org/officeDocument/2006/relationships/slide" Target="slide2.xml"/><Relationship Id="rId5" Type="http://schemas.openxmlformats.org/officeDocument/2006/relationships/image" Target="../media/image5.png"/><Relationship Id="rId4" Type="http://schemas.openxmlformats.org/officeDocument/2006/relationships/hyperlink" Target="&#24605;&#32500;&#23548;&#22270;/TextA+B%20&#24605;&#32500;&#23548;&#22270;.docx"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3.xml"/><Relationship Id="rId1" Type="http://schemas.openxmlformats.org/officeDocument/2006/relationships/tags" Target="../tags/tag12.xml"/><Relationship Id="rId6" Type="http://schemas.openxmlformats.org/officeDocument/2006/relationships/slide" Target="slide2.xml"/><Relationship Id="rId5" Type="http://schemas.openxmlformats.org/officeDocument/2006/relationships/image" Target="../media/image5.png"/><Relationship Id="rId4" Type="http://schemas.openxmlformats.org/officeDocument/2006/relationships/hyperlink" Target="&#24605;&#32500;&#23548;&#22270;/TextA+B%20&#24605;&#32500;&#23548;&#22270;.docx" TargetMode="Externa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3.xml"/><Relationship Id="rId1" Type="http://schemas.openxmlformats.org/officeDocument/2006/relationships/tags" Target="../tags/tag13.xml"/><Relationship Id="rId6" Type="http://schemas.openxmlformats.org/officeDocument/2006/relationships/slide" Target="slide2.xml"/><Relationship Id="rId5" Type="http://schemas.openxmlformats.org/officeDocument/2006/relationships/image" Target="../media/image5.png"/><Relationship Id="rId4" Type="http://schemas.openxmlformats.org/officeDocument/2006/relationships/hyperlink" Target="&#24605;&#32500;&#23548;&#22270;/TextA+B%20&#24605;&#32500;&#23548;&#22270;.docx"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3.xml"/><Relationship Id="rId1" Type="http://schemas.openxmlformats.org/officeDocument/2006/relationships/tags" Target="../tags/tag14.xml"/><Relationship Id="rId6" Type="http://schemas.openxmlformats.org/officeDocument/2006/relationships/slide" Target="slide2.xml"/><Relationship Id="rId5" Type="http://schemas.openxmlformats.org/officeDocument/2006/relationships/image" Target="../media/image5.png"/><Relationship Id="rId4" Type="http://schemas.openxmlformats.org/officeDocument/2006/relationships/hyperlink" Target="&#24605;&#32500;&#23548;&#22270;/TextA+B%20&#24605;&#32500;&#23548;&#22270;.docx" TargetMode="Externa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3.xml"/><Relationship Id="rId1" Type="http://schemas.openxmlformats.org/officeDocument/2006/relationships/tags" Target="../tags/tag15.xml"/><Relationship Id="rId6" Type="http://schemas.openxmlformats.org/officeDocument/2006/relationships/slide" Target="slide2.xml"/><Relationship Id="rId5" Type="http://schemas.openxmlformats.org/officeDocument/2006/relationships/image" Target="../media/image5.png"/><Relationship Id="rId4" Type="http://schemas.openxmlformats.org/officeDocument/2006/relationships/hyperlink" Target="&#24605;&#32500;&#23548;&#22270;/TextA+B%20&#24605;&#32500;&#23548;&#22270;.docx"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3.xml"/><Relationship Id="rId1" Type="http://schemas.openxmlformats.org/officeDocument/2006/relationships/tags" Target="../tags/tag16.xml"/><Relationship Id="rId6" Type="http://schemas.openxmlformats.org/officeDocument/2006/relationships/slide" Target="slide2.xml"/><Relationship Id="rId5" Type="http://schemas.openxmlformats.org/officeDocument/2006/relationships/image" Target="../media/image5.png"/><Relationship Id="rId4" Type="http://schemas.openxmlformats.org/officeDocument/2006/relationships/hyperlink" Target="&#24605;&#32500;&#23548;&#22270;/TextA+B%20&#24605;&#32500;&#23548;&#22270;.docx" TargetMode="Externa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27.xml"/><Relationship Id="rId1" Type="http://schemas.openxmlformats.org/officeDocument/2006/relationships/tags" Target="../tags/tag2.xml"/><Relationship Id="rId4" Type="http://schemas.openxmlformats.org/officeDocument/2006/relationships/image" Target="../media/image2.gi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3.xml"/><Relationship Id="rId1" Type="http://schemas.openxmlformats.org/officeDocument/2006/relationships/tags" Target="../tags/tag17.xml"/><Relationship Id="rId6" Type="http://schemas.openxmlformats.org/officeDocument/2006/relationships/slide" Target="slide2.xml"/><Relationship Id="rId5" Type="http://schemas.openxmlformats.org/officeDocument/2006/relationships/image" Target="../media/image5.png"/><Relationship Id="rId4" Type="http://schemas.openxmlformats.org/officeDocument/2006/relationships/hyperlink" Target="&#24605;&#32500;&#23548;&#22270;/TextA+B%20&#24605;&#32500;&#23548;&#22270;.docx" TargetMode="Externa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3.xml"/><Relationship Id="rId1" Type="http://schemas.openxmlformats.org/officeDocument/2006/relationships/tags" Target="../tags/tag18.xml"/><Relationship Id="rId6" Type="http://schemas.openxmlformats.org/officeDocument/2006/relationships/slide" Target="slide2.xml"/><Relationship Id="rId5" Type="http://schemas.openxmlformats.org/officeDocument/2006/relationships/image" Target="../media/image5.png"/><Relationship Id="rId4" Type="http://schemas.openxmlformats.org/officeDocument/2006/relationships/hyperlink" Target="&#24605;&#32500;&#23548;&#22270;/TextA+B%20&#24605;&#32500;&#23548;&#22270;.docx" TargetMode="Externa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3.xml"/><Relationship Id="rId1" Type="http://schemas.openxmlformats.org/officeDocument/2006/relationships/tags" Target="../tags/tag19.xml"/><Relationship Id="rId6" Type="http://schemas.openxmlformats.org/officeDocument/2006/relationships/slide" Target="slide2.xml"/><Relationship Id="rId5" Type="http://schemas.openxmlformats.org/officeDocument/2006/relationships/image" Target="../media/image5.png"/><Relationship Id="rId4" Type="http://schemas.openxmlformats.org/officeDocument/2006/relationships/hyperlink" Target="&#24605;&#32500;&#23548;&#22270;/TextA+B%20&#24605;&#32500;&#23548;&#22270;.docx" TargetMode="Externa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3.xml"/><Relationship Id="rId1" Type="http://schemas.openxmlformats.org/officeDocument/2006/relationships/tags" Target="../tags/tag20.xml"/><Relationship Id="rId6" Type="http://schemas.openxmlformats.org/officeDocument/2006/relationships/slide" Target="slide2.xml"/><Relationship Id="rId5" Type="http://schemas.openxmlformats.org/officeDocument/2006/relationships/image" Target="../media/image5.png"/><Relationship Id="rId4" Type="http://schemas.openxmlformats.org/officeDocument/2006/relationships/hyperlink" Target="&#24605;&#32500;&#23548;&#22270;/TextA+B%20&#24605;&#32500;&#23548;&#22270;.docx"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3.xml"/><Relationship Id="rId1" Type="http://schemas.openxmlformats.org/officeDocument/2006/relationships/tags" Target="../tags/tag21.xml"/><Relationship Id="rId6" Type="http://schemas.openxmlformats.org/officeDocument/2006/relationships/slide" Target="slide2.xml"/><Relationship Id="rId5" Type="http://schemas.openxmlformats.org/officeDocument/2006/relationships/image" Target="../media/image5.png"/><Relationship Id="rId4" Type="http://schemas.openxmlformats.org/officeDocument/2006/relationships/hyperlink" Target="&#24605;&#32500;&#23548;&#22270;/TextA+B%20&#24605;&#32500;&#23548;&#22270;.docx" TargetMode="Externa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3.xml"/><Relationship Id="rId1" Type="http://schemas.openxmlformats.org/officeDocument/2006/relationships/tags" Target="../tags/tag22.xml"/><Relationship Id="rId6" Type="http://schemas.openxmlformats.org/officeDocument/2006/relationships/slide" Target="slide2.xml"/><Relationship Id="rId5" Type="http://schemas.openxmlformats.org/officeDocument/2006/relationships/image" Target="../media/image5.png"/><Relationship Id="rId4" Type="http://schemas.openxmlformats.org/officeDocument/2006/relationships/hyperlink" Target="&#24605;&#32500;&#23548;&#22270;/TextA+B%20&#24605;&#32500;&#23548;&#22270;.docx"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3.xml"/><Relationship Id="rId1" Type="http://schemas.openxmlformats.org/officeDocument/2006/relationships/tags" Target="../tags/tag23.xml"/><Relationship Id="rId6" Type="http://schemas.openxmlformats.org/officeDocument/2006/relationships/slide" Target="slide2.xml"/><Relationship Id="rId5" Type="http://schemas.openxmlformats.org/officeDocument/2006/relationships/image" Target="../media/image5.png"/><Relationship Id="rId4" Type="http://schemas.openxmlformats.org/officeDocument/2006/relationships/hyperlink" Target="&#24605;&#32500;&#23548;&#22270;/TextA+B%20&#24605;&#32500;&#23548;&#22270;.docx"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33.xml"/><Relationship Id="rId4" Type="http://schemas.openxmlformats.org/officeDocument/2006/relationships/slide" Target="slide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3.xml"/><Relationship Id="rId1" Type="http://schemas.openxmlformats.org/officeDocument/2006/relationships/tags" Target="../tags/tag24.xml"/><Relationship Id="rId6" Type="http://schemas.openxmlformats.org/officeDocument/2006/relationships/slide" Target="slide2.xml"/><Relationship Id="rId5" Type="http://schemas.openxmlformats.org/officeDocument/2006/relationships/image" Target="../media/image5.png"/><Relationship Id="rId4" Type="http://schemas.openxmlformats.org/officeDocument/2006/relationships/hyperlink" Target="&#24605;&#32500;&#23548;&#22270;/TextA+B%20&#24605;&#32500;&#23548;&#22270;.docx" TargetMode="Externa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3.xml"/><Relationship Id="rId1" Type="http://schemas.openxmlformats.org/officeDocument/2006/relationships/tags" Target="../tags/tag25.xml"/><Relationship Id="rId6" Type="http://schemas.openxmlformats.org/officeDocument/2006/relationships/slide" Target="slide2.xml"/><Relationship Id="rId5" Type="http://schemas.openxmlformats.org/officeDocument/2006/relationships/image" Target="../media/image5.png"/><Relationship Id="rId4" Type="http://schemas.openxmlformats.org/officeDocument/2006/relationships/hyperlink" Target="&#24605;&#32500;&#23548;&#22270;/TextA+B%20&#24605;&#32500;&#23548;&#22270;.docx" TargetMode="Externa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hyperlink" Target="http://en.wikipedia.org/wiki/World_War_II" TargetMode="External"/><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3.xml"/><Relationship Id="rId1" Type="http://schemas.openxmlformats.org/officeDocument/2006/relationships/tags" Target="../tags/tag26.xml"/><Relationship Id="rId6" Type="http://schemas.openxmlformats.org/officeDocument/2006/relationships/slide" Target="slide2.xml"/><Relationship Id="rId5" Type="http://schemas.openxmlformats.org/officeDocument/2006/relationships/image" Target="../media/image5.png"/><Relationship Id="rId4" Type="http://schemas.openxmlformats.org/officeDocument/2006/relationships/hyperlink" Target="&#24605;&#32500;&#23548;&#22270;/TextA+B%20&#24605;&#32500;&#23548;&#22270;.docx" TargetMode="Externa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jpeg"/><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2.xml"/><Relationship Id="rId4" Type="http://schemas.openxmlformats.org/officeDocument/2006/relationships/slide" Target="slide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slide" Target="slide2.xml"/><Relationship Id="rId2" Type="http://schemas.openxmlformats.org/officeDocument/2006/relationships/slideLayout" Target="../slideLayouts/slideLayout33.xml"/><Relationship Id="rId1" Type="http://schemas.openxmlformats.org/officeDocument/2006/relationships/tags" Target="../tags/tag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24605;&#32500;&#23548;&#22270;/TextA+B%20&#24605;&#32500;&#23548;&#22270;.docx"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3.xml"/><Relationship Id="rId1" Type="http://schemas.openxmlformats.org/officeDocument/2006/relationships/tags" Target="../tags/tag4.xml"/><Relationship Id="rId6" Type="http://schemas.openxmlformats.org/officeDocument/2006/relationships/slide" Target="slide2.xml"/><Relationship Id="rId5"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3.xml"/><Relationship Id="rId1" Type="http://schemas.openxmlformats.org/officeDocument/2006/relationships/tags" Target="../tags/tag5.xml"/><Relationship Id="rId6" Type="http://schemas.openxmlformats.org/officeDocument/2006/relationships/slide" Target="slide2.xml"/><Relationship Id="rId5"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3.xml"/><Relationship Id="rId1" Type="http://schemas.openxmlformats.org/officeDocument/2006/relationships/tags" Target="../tags/tag6.xml"/><Relationship Id="rId6" Type="http://schemas.openxmlformats.org/officeDocument/2006/relationships/slide" Target="slide2.xml"/><Relationship Id="rId5"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1" name="TextBox 12"/>
          <p:cNvSpPr txBox="1">
            <a:spLocks noChangeArrowheads="1"/>
          </p:cNvSpPr>
          <p:nvPr/>
        </p:nvSpPr>
        <p:spPr bwMode="auto">
          <a:xfrm>
            <a:off x="2231466" y="358166"/>
            <a:ext cx="601294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pPr>
            <a:r>
              <a:rPr lang="en-US" altLang="zh-CN" sz="3000" b="1" dirty="0">
                <a:ln w="13462">
                  <a:solidFill>
                    <a:srgbClr val="FFFFFF"/>
                  </a:solidFill>
                  <a:prstDash val="solid"/>
                </a:ln>
                <a:solidFill>
                  <a:srgbClr val="000000"/>
                </a:solidFill>
                <a:latin typeface="Times New Roman" panose="02020603050405020304" pitchFamily="18" charset="0"/>
                <a:cs typeface="Times New Roman" panose="02020603050405020304" pitchFamily="18" charset="0"/>
              </a:rPr>
              <a:t>Regional Development of Petroleum Industry</a:t>
            </a:r>
          </a:p>
        </p:txBody>
      </p:sp>
      <p:sp>
        <p:nvSpPr>
          <p:cNvPr id="5" name="圆角矩形 4"/>
          <p:cNvSpPr/>
          <p:nvPr/>
        </p:nvSpPr>
        <p:spPr>
          <a:xfrm>
            <a:off x="500063" y="1908471"/>
            <a:ext cx="3714750" cy="64293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zh-CN" altLang="en-US">
              <a:solidFill>
                <a:srgbClr val="FFFFFF"/>
              </a:solidFill>
            </a:endParaRPr>
          </a:p>
        </p:txBody>
      </p:sp>
      <p:sp>
        <p:nvSpPr>
          <p:cNvPr id="4" name="矩形 3"/>
          <p:cNvSpPr/>
          <p:nvPr/>
        </p:nvSpPr>
        <p:spPr>
          <a:xfrm>
            <a:off x="16205" y="225474"/>
            <a:ext cx="2592288" cy="769441"/>
          </a:xfrm>
          <a:prstGeom prst="rect">
            <a:avLst/>
          </a:prstGeom>
        </p:spPr>
        <p:txBody>
          <a:bodyPr wrap="square">
            <a:spAutoFit/>
          </a:bodyPr>
          <a:lstStyle/>
          <a:p>
            <a:pPr algn="ctr" fontAlgn="base">
              <a:spcBef>
                <a:spcPct val="0"/>
              </a:spcBef>
              <a:spcAft>
                <a:spcPct val="0"/>
              </a:spcAft>
            </a:pPr>
            <a:r>
              <a:rPr lang="en-US" altLang="zh-CN" sz="4400" b="1" dirty="0">
                <a:ln w="9525">
                  <a:solidFill>
                    <a:srgbClr val="FFFFFF"/>
                  </a:solidFill>
                  <a:prstDash val="solid"/>
                </a:ln>
                <a:solidFill>
                  <a:srgbClr val="FF0000"/>
                </a:solidFill>
                <a:effectLst>
                  <a:outerShdw blurRad="12700" dist="38100" dir="2700000" algn="tl" rotWithShape="0">
                    <a:srgbClr val="DCAB48">
                      <a:lumMod val="60000"/>
                      <a:lumOff val="40000"/>
                    </a:srgbClr>
                  </a:outerShdw>
                </a:effectLst>
                <a:latin typeface="Century Gothic" pitchFamily="34" charset="0"/>
                <a:ea typeface="宋体" pitchFamily="2" charset="-122"/>
              </a:rPr>
              <a:t>UNIT 3 </a:t>
            </a:r>
          </a:p>
        </p:txBody>
      </p:sp>
      <p:sp>
        <p:nvSpPr>
          <p:cNvPr id="7" name="矩形 6"/>
          <p:cNvSpPr/>
          <p:nvPr/>
        </p:nvSpPr>
        <p:spPr>
          <a:xfrm>
            <a:off x="502363" y="1953622"/>
            <a:ext cx="3863558" cy="523220"/>
          </a:xfrm>
          <a:prstGeom prst="rect">
            <a:avLst/>
          </a:prstGeom>
        </p:spPr>
        <p:txBody>
          <a:bodyPr wrap="none">
            <a:spAutoFit/>
          </a:bodyPr>
          <a:lstStyle/>
          <a:p>
            <a:pPr fontAlgn="base">
              <a:defRPr/>
            </a:pPr>
            <a:r>
              <a:rPr lang="en-US" altLang="zh-CN" sz="2800" b="1" kern="0" dirty="0">
                <a:solidFill>
                  <a:srgbClr val="0070C0"/>
                </a:solidFill>
                <a:latin typeface="Century Gothic" pitchFamily="34" charset="0"/>
                <a:ea typeface="宋体" pitchFamily="2" charset="-122"/>
              </a:rPr>
              <a:t>Section 1 Starting-out</a:t>
            </a:r>
            <a:endParaRPr lang="zh-CN" altLang="en-US" sz="2800" b="1" kern="0" dirty="0">
              <a:solidFill>
                <a:srgbClr val="0070C0"/>
              </a:solidFill>
              <a:latin typeface="Century Gothic" pitchFamily="34" charset="0"/>
              <a:ea typeface="宋体" pitchFamily="2" charset="-122"/>
            </a:endParaRPr>
          </a:p>
        </p:txBody>
      </p:sp>
      <p:sp>
        <p:nvSpPr>
          <p:cNvPr id="10" name="矩形 9"/>
          <p:cNvSpPr/>
          <p:nvPr/>
        </p:nvSpPr>
        <p:spPr>
          <a:xfrm>
            <a:off x="500064" y="2605568"/>
            <a:ext cx="8643936" cy="1323439"/>
          </a:xfrm>
          <a:prstGeom prst="rect">
            <a:avLst/>
          </a:prstGeom>
        </p:spPr>
        <p:txBody>
          <a:bodyPr wrap="square">
            <a:spAutoFit/>
          </a:bodyPr>
          <a:lstStyle/>
          <a:p>
            <a:pPr fontAlgn="base">
              <a:defRPr/>
            </a:pPr>
            <a:r>
              <a:rPr lang="en-US" altLang="zh-CN" sz="2800" b="1" kern="0" dirty="0">
                <a:solidFill>
                  <a:srgbClr val="0070C0"/>
                </a:solidFill>
                <a:latin typeface="Century Gothic" pitchFamily="34" charset="0"/>
                <a:ea typeface="宋体" pitchFamily="2" charset="-122"/>
              </a:rPr>
              <a:t>Section 2 Text Analysis</a:t>
            </a:r>
          </a:p>
          <a:p>
            <a:pPr fontAlgn="base">
              <a:defRPr/>
            </a:pPr>
            <a:r>
              <a:rPr lang="en-US" altLang="zh-CN" sz="2800" b="1" kern="0" dirty="0">
                <a:solidFill>
                  <a:sysClr val="windowText" lastClr="000000"/>
                </a:solidFill>
                <a:latin typeface="Century Gothic" pitchFamily="34" charset="0"/>
                <a:ea typeface="宋体" pitchFamily="2" charset="-122"/>
              </a:rPr>
              <a:t>    </a:t>
            </a:r>
            <a:r>
              <a:rPr lang="en-US" altLang="zh-CN" sz="2400" b="1" kern="0" dirty="0">
                <a:solidFill>
                  <a:srgbClr val="3F4143"/>
                </a:solidFill>
                <a:latin typeface="Century Gothic" pitchFamily="34" charset="0"/>
                <a:ea typeface="宋体" pitchFamily="2" charset="-122"/>
              </a:rPr>
              <a:t>Text A  The Globalized View </a:t>
            </a:r>
          </a:p>
          <a:p>
            <a:pPr fontAlgn="base">
              <a:defRPr/>
            </a:pPr>
            <a:r>
              <a:rPr lang="en-US" altLang="zh-CN" sz="2400" b="1" kern="0" dirty="0">
                <a:solidFill>
                  <a:srgbClr val="3F4143"/>
                </a:solidFill>
                <a:latin typeface="Century Gothic" pitchFamily="34" charset="0"/>
                <a:ea typeface="宋体" pitchFamily="2" charset="-122"/>
              </a:rPr>
              <a:t>                                                of Petroleum Market</a:t>
            </a:r>
          </a:p>
        </p:txBody>
      </p:sp>
      <p:sp>
        <p:nvSpPr>
          <p:cNvPr id="15" name="矩形 14"/>
          <p:cNvSpPr/>
          <p:nvPr/>
        </p:nvSpPr>
        <p:spPr>
          <a:xfrm>
            <a:off x="500063" y="4849996"/>
            <a:ext cx="3462807" cy="523220"/>
          </a:xfrm>
          <a:prstGeom prst="rect">
            <a:avLst/>
          </a:prstGeom>
        </p:spPr>
        <p:txBody>
          <a:bodyPr wrap="none">
            <a:spAutoFit/>
          </a:bodyPr>
          <a:lstStyle/>
          <a:p>
            <a:pPr fontAlgn="base">
              <a:defRPr/>
            </a:pPr>
            <a:r>
              <a:rPr lang="en-US" altLang="zh-CN" sz="2800" b="1" kern="0" dirty="0">
                <a:solidFill>
                  <a:srgbClr val="0070C0"/>
                </a:solidFill>
                <a:latin typeface="Century Gothic" pitchFamily="34" charset="0"/>
                <a:ea typeface="宋体" pitchFamily="2" charset="-122"/>
              </a:rPr>
              <a:t>Section 3 Exercises</a:t>
            </a:r>
            <a:endParaRPr lang="zh-CN" altLang="en-US" sz="2800" b="1" kern="0" dirty="0">
              <a:solidFill>
                <a:srgbClr val="0070C0"/>
              </a:solidFill>
              <a:latin typeface="Century Gothic" pitchFamily="34" charset="0"/>
              <a:ea typeface="宋体" pitchFamily="2" charset="-122"/>
            </a:endParaRPr>
          </a:p>
        </p:txBody>
      </p:sp>
      <p:sp>
        <p:nvSpPr>
          <p:cNvPr id="17" name="矩形 16"/>
          <p:cNvSpPr/>
          <p:nvPr/>
        </p:nvSpPr>
        <p:spPr>
          <a:xfrm>
            <a:off x="968624" y="3977674"/>
            <a:ext cx="8067872" cy="830997"/>
          </a:xfrm>
          <a:prstGeom prst="rect">
            <a:avLst/>
          </a:prstGeom>
        </p:spPr>
        <p:txBody>
          <a:bodyPr wrap="square">
            <a:spAutoFit/>
          </a:bodyPr>
          <a:lstStyle/>
          <a:p>
            <a:pPr fontAlgn="base">
              <a:defRPr/>
            </a:pPr>
            <a:r>
              <a:rPr lang="en-US" altLang="zh-CN" sz="2400" b="1" kern="0" dirty="0">
                <a:solidFill>
                  <a:srgbClr val="3F4143"/>
                </a:solidFill>
                <a:latin typeface="Century Gothic" pitchFamily="34" charset="0"/>
                <a:ea typeface="宋体" pitchFamily="2" charset="-122"/>
              </a:rPr>
              <a:t>Text C  Oil and Natural Gas Prospects:</a:t>
            </a:r>
          </a:p>
          <a:p>
            <a:pPr fontAlgn="base">
              <a:defRPr/>
            </a:pPr>
            <a:r>
              <a:rPr lang="en-US" altLang="zh-CN" sz="2400" b="1" i="1" kern="0" dirty="0">
                <a:solidFill>
                  <a:srgbClr val="3F4143"/>
                </a:solidFill>
                <a:latin typeface="Century Gothic" pitchFamily="34" charset="0"/>
                <a:ea typeface="宋体" pitchFamily="2" charset="-122"/>
              </a:rPr>
              <a:t>                              Middle East and North Africa                      </a:t>
            </a:r>
          </a:p>
        </p:txBody>
      </p:sp>
      <p:cxnSp>
        <p:nvCxnSpPr>
          <p:cNvPr id="18" name="直接连接符 17"/>
          <p:cNvCxnSpPr/>
          <p:nvPr/>
        </p:nvCxnSpPr>
        <p:spPr>
          <a:xfrm>
            <a:off x="165175" y="1628800"/>
            <a:ext cx="8978825" cy="0"/>
          </a:xfrm>
          <a:prstGeom prst="line">
            <a:avLst/>
          </a:prstGeom>
          <a:ln w="3810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20" name="Picture 2" descr="C:\Users\yangfang\AppData\Local\Microsoft\Windows\Temporary Internet Files\Content.IE5\AJ6RTASO\MM900282798[1].gif"/>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07922" y="4662996"/>
            <a:ext cx="2232248" cy="223224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710953691"/>
      </p:ext>
    </p:extLst>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 name="图片 6" descr="思考.png"/>
          <p:cNvPicPr>
            <a:picLocks noChangeAspect="1"/>
          </p:cNvPicPr>
          <p:nvPr/>
        </p:nvPicPr>
        <p:blipFill>
          <a:blip r:embed="rId4" cstate="print"/>
          <a:srcRect t="6452"/>
          <a:stretch>
            <a:fillRect/>
          </a:stretch>
        </p:blipFill>
        <p:spPr>
          <a:xfrm>
            <a:off x="7049552" y="149398"/>
            <a:ext cx="1837438" cy="1528122"/>
          </a:xfrm>
          <a:prstGeom prst="rect">
            <a:avLst/>
          </a:prstGeom>
        </p:spPr>
      </p:pic>
      <p:pic>
        <p:nvPicPr>
          <p:cNvPr id="950274" name="圆角矩形 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1765" y="1047399"/>
            <a:ext cx="8785225" cy="5381973"/>
          </a:xfrm>
          <a:prstGeom prst="rect">
            <a:avLst/>
          </a:prstGeom>
          <a:noFill/>
          <a:extLst>
            <a:ext uri="{909E8E84-426E-40DD-AFC4-6F175D3DCCD1}">
              <a14:hiddenFill xmlns:a14="http://schemas.microsoft.com/office/drawing/2010/main">
                <a:solidFill>
                  <a:srgbClr val="FFFFFF"/>
                </a:solidFill>
              </a14:hiddenFill>
            </a:ext>
          </a:extLst>
        </p:spPr>
      </p:pic>
      <p:sp>
        <p:nvSpPr>
          <p:cNvPr id="950295" name="Rectangle 23"/>
          <p:cNvSpPr>
            <a:spLocks noChangeArrowheads="1"/>
          </p:cNvSpPr>
          <p:nvPr/>
        </p:nvSpPr>
        <p:spPr bwMode="auto">
          <a:xfrm>
            <a:off x="285720" y="979468"/>
            <a:ext cx="8572560" cy="698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114300" indent="-114300" algn="just">
              <a:spcAft>
                <a:spcPts val="0"/>
              </a:spcAft>
            </a:pPr>
            <a:r>
              <a:rPr lang="en-US" altLang="zh-CN" sz="3200" kern="100" dirty="0">
                <a:solidFill>
                  <a:srgbClr val="000099"/>
                </a:solidFill>
                <a:latin typeface="Times New Roman"/>
                <a:ea typeface="宋体"/>
              </a:rPr>
              <a:t>   China</a:t>
            </a:r>
            <a:r>
              <a:rPr lang="en-US" altLang="zh-CN" sz="3200" kern="100" dirty="0">
                <a:solidFill>
                  <a:srgbClr val="000000"/>
                </a:solidFill>
                <a:latin typeface="Times New Roman"/>
                <a:ea typeface="宋体"/>
              </a:rPr>
              <a:t>:</a:t>
            </a:r>
          </a:p>
          <a:p>
            <a:pPr marL="114300" indent="-114300" algn="just">
              <a:spcAft>
                <a:spcPts val="0"/>
              </a:spcAft>
            </a:pPr>
            <a:r>
              <a:rPr lang="en-US" altLang="zh-CN" sz="3200" kern="100" dirty="0">
                <a:solidFill>
                  <a:srgbClr val="000000"/>
                </a:solidFill>
                <a:latin typeface="Times New Roman"/>
                <a:ea typeface="宋体"/>
              </a:rPr>
              <a:t>   </a:t>
            </a:r>
            <a:r>
              <a:rPr lang="en-US" altLang="zh-CN" sz="3200" kern="100" dirty="0">
                <a:solidFill>
                  <a:srgbClr val="000099"/>
                </a:solidFill>
                <a:latin typeface="Times New Roman"/>
                <a:ea typeface="宋体"/>
              </a:rPr>
              <a:t>USA</a:t>
            </a:r>
            <a:r>
              <a:rPr lang="en-US" altLang="zh-CN" sz="3200" kern="100" dirty="0">
                <a:solidFill>
                  <a:srgbClr val="000000"/>
                </a:solidFill>
                <a:latin typeface="Times New Roman"/>
                <a:ea typeface="宋体"/>
              </a:rPr>
              <a:t>:</a:t>
            </a:r>
            <a:endParaRPr lang="en-US" altLang="zh-CN" sz="3200" kern="100" dirty="0">
              <a:solidFill>
                <a:srgbClr val="3F4143"/>
              </a:solidFill>
              <a:latin typeface="Times New Roman"/>
              <a:ea typeface="宋体"/>
            </a:endParaRPr>
          </a:p>
          <a:p>
            <a:pPr marL="114300" indent="-114300" algn="just">
              <a:spcAft>
                <a:spcPts val="0"/>
              </a:spcAft>
            </a:pPr>
            <a:r>
              <a:rPr lang="en-US" altLang="zh-CN" sz="3200" kern="100" dirty="0">
                <a:solidFill>
                  <a:srgbClr val="3F4143"/>
                </a:solidFill>
                <a:latin typeface="Times New Roman"/>
                <a:ea typeface="宋体"/>
              </a:rPr>
              <a:t>   </a:t>
            </a:r>
            <a:r>
              <a:rPr lang="en-US" altLang="zh-CN" sz="3200" kern="100" dirty="0">
                <a:solidFill>
                  <a:srgbClr val="000099"/>
                </a:solidFill>
                <a:latin typeface="Times New Roman"/>
                <a:ea typeface="宋体"/>
              </a:rPr>
              <a:t>Both</a:t>
            </a:r>
            <a:r>
              <a:rPr lang="en-US" altLang="zh-CN" sz="3200" kern="100" dirty="0">
                <a:solidFill>
                  <a:srgbClr val="3F4143"/>
                </a:solidFill>
                <a:latin typeface="Times New Roman"/>
                <a:ea typeface="宋体"/>
              </a:rPr>
              <a:t>: </a:t>
            </a:r>
          </a:p>
          <a:p>
            <a:pPr marL="114300" indent="-114300" algn="just">
              <a:spcAft>
                <a:spcPts val="0"/>
              </a:spcAft>
            </a:pPr>
            <a:r>
              <a:rPr lang="en-US" altLang="zh-CN" sz="3200" kern="100" dirty="0">
                <a:solidFill>
                  <a:srgbClr val="C00000"/>
                </a:solidFill>
                <a:latin typeface="Times New Roman"/>
                <a:ea typeface="宋体"/>
              </a:rPr>
              <a:t>Para17-19 oil and Middle East</a:t>
            </a:r>
          </a:p>
          <a:p>
            <a:pPr marL="114300" indent="-114300" algn="just">
              <a:spcAft>
                <a:spcPts val="0"/>
              </a:spcAft>
            </a:pPr>
            <a:r>
              <a:rPr lang="en-US" altLang="zh-CN" sz="3200" kern="100" dirty="0">
                <a:solidFill>
                  <a:srgbClr val="000099"/>
                </a:solidFill>
                <a:latin typeface="Times New Roman"/>
                <a:ea typeface="宋体"/>
              </a:rPr>
              <a:t>   Arab Spring</a:t>
            </a:r>
            <a:r>
              <a:rPr lang="zh-CN" altLang="en-US" sz="3200" kern="100" dirty="0">
                <a:solidFill>
                  <a:srgbClr val="000099"/>
                </a:solidFill>
                <a:latin typeface="Times New Roman"/>
                <a:ea typeface="宋体"/>
              </a:rPr>
              <a:t>：</a:t>
            </a:r>
            <a:endParaRPr lang="en-US" altLang="zh-CN" sz="3200" kern="100" dirty="0">
              <a:solidFill>
                <a:srgbClr val="000099"/>
              </a:solidFill>
              <a:latin typeface="Times New Roman"/>
              <a:ea typeface="宋体"/>
            </a:endParaRPr>
          </a:p>
          <a:p>
            <a:pPr marL="114300" indent="-114300" algn="just">
              <a:spcAft>
                <a:spcPts val="0"/>
              </a:spcAft>
            </a:pPr>
            <a:r>
              <a:rPr lang="en-US" altLang="zh-CN" sz="3200" kern="100" dirty="0">
                <a:latin typeface="Times New Roman"/>
                <a:ea typeface="宋体"/>
              </a:rPr>
              <a:t>   </a:t>
            </a:r>
            <a:r>
              <a:rPr lang="en-US" altLang="zh-CN" sz="3200" kern="100" dirty="0">
                <a:solidFill>
                  <a:srgbClr val="000099"/>
                </a:solidFill>
                <a:latin typeface="Times New Roman"/>
                <a:ea typeface="宋体"/>
              </a:rPr>
              <a:t>The factor influencing the Middle East and North</a:t>
            </a:r>
          </a:p>
          <a:p>
            <a:pPr marL="114300" indent="-114300" algn="just">
              <a:spcAft>
                <a:spcPts val="0"/>
              </a:spcAft>
            </a:pPr>
            <a:r>
              <a:rPr lang="en-US" altLang="zh-CN" sz="3200" kern="100" dirty="0">
                <a:solidFill>
                  <a:srgbClr val="000099"/>
                </a:solidFill>
                <a:latin typeface="Times New Roman"/>
                <a:ea typeface="宋体"/>
              </a:rPr>
              <a:t>    Africa</a:t>
            </a:r>
            <a:r>
              <a:rPr lang="en-US" altLang="zh-CN" sz="3200" kern="100" dirty="0">
                <a:latin typeface="Times New Roman"/>
                <a:ea typeface="宋体"/>
              </a:rPr>
              <a:t>:</a:t>
            </a:r>
          </a:p>
          <a:p>
            <a:pPr marL="114300" indent="-114300" algn="just">
              <a:spcAft>
                <a:spcPts val="0"/>
              </a:spcAft>
            </a:pPr>
            <a:r>
              <a:rPr lang="en-US" altLang="zh-CN" sz="3200" kern="100" dirty="0">
                <a:solidFill>
                  <a:srgbClr val="000099"/>
                </a:solidFill>
                <a:latin typeface="Times New Roman"/>
                <a:ea typeface="宋体"/>
              </a:rPr>
              <a:t>       </a:t>
            </a:r>
            <a:r>
              <a:rPr lang="en-US" altLang="zh-CN" sz="3200" kern="100" dirty="0">
                <a:solidFill>
                  <a:srgbClr val="FF0000"/>
                </a:solidFill>
                <a:latin typeface="Times New Roman"/>
                <a:ea typeface="宋体"/>
              </a:rPr>
              <a:t>evidence:</a:t>
            </a:r>
            <a:r>
              <a:rPr lang="en-US" altLang="zh-CN" sz="3200" kern="100" dirty="0">
                <a:latin typeface="Times New Roman"/>
                <a:ea typeface="宋体"/>
              </a:rPr>
              <a:t> </a:t>
            </a:r>
          </a:p>
          <a:p>
            <a:pPr marL="114300" indent="-114300" algn="just">
              <a:spcAft>
                <a:spcPts val="0"/>
              </a:spcAft>
            </a:pPr>
            <a:endParaRPr lang="en-US" altLang="zh-CN" sz="3200" kern="100" dirty="0">
              <a:solidFill>
                <a:srgbClr val="000099"/>
              </a:solidFill>
              <a:latin typeface="Times New Roman"/>
              <a:ea typeface="宋体"/>
            </a:endParaRPr>
          </a:p>
          <a:p>
            <a:pPr marL="114300" indent="-114300" algn="just">
              <a:spcAft>
                <a:spcPts val="0"/>
              </a:spcAft>
            </a:pPr>
            <a:r>
              <a:rPr lang="en-US" altLang="zh-CN" sz="3200" kern="100" dirty="0">
                <a:solidFill>
                  <a:srgbClr val="000099"/>
                </a:solidFill>
                <a:latin typeface="Times New Roman"/>
                <a:ea typeface="宋体"/>
              </a:rPr>
              <a:t>   Latest</a:t>
            </a:r>
            <a:r>
              <a:rPr lang="en-US" altLang="zh-CN" sz="3200" kern="100" dirty="0">
                <a:latin typeface="Times New Roman"/>
                <a:ea typeface="宋体"/>
              </a:rPr>
              <a:t> </a:t>
            </a:r>
            <a:r>
              <a:rPr lang="en-US" altLang="zh-CN" sz="3200" kern="100" dirty="0">
                <a:solidFill>
                  <a:srgbClr val="000099"/>
                </a:solidFill>
                <a:latin typeface="Times New Roman"/>
                <a:ea typeface="宋体"/>
              </a:rPr>
              <a:t>growth outlook prospects</a:t>
            </a:r>
          </a:p>
          <a:p>
            <a:pPr marL="114300" indent="-114300" algn="just">
              <a:spcAft>
                <a:spcPts val="0"/>
              </a:spcAft>
            </a:pPr>
            <a:r>
              <a:rPr lang="en-US" altLang="zh-CN" sz="3200" kern="100" dirty="0">
                <a:solidFill>
                  <a:srgbClr val="000099"/>
                </a:solidFill>
                <a:latin typeface="Times New Roman"/>
                <a:ea typeface="宋体"/>
              </a:rPr>
              <a:t>   factors in play for future prospect</a:t>
            </a:r>
          </a:p>
          <a:p>
            <a:pPr marL="114300" indent="-114300" algn="just">
              <a:spcAft>
                <a:spcPts val="0"/>
              </a:spcAft>
            </a:pPr>
            <a:endParaRPr lang="en-US" altLang="zh-CN" sz="3200" kern="100" dirty="0">
              <a:latin typeface="Times New Roman"/>
              <a:ea typeface="宋体"/>
            </a:endParaRPr>
          </a:p>
          <a:p>
            <a:pPr marL="114300" indent="-114300" algn="just">
              <a:spcAft>
                <a:spcPts val="0"/>
              </a:spcAft>
            </a:pPr>
            <a:endParaRPr lang="en-US" altLang="zh-CN" sz="3200" kern="100" dirty="0">
              <a:latin typeface="Times New Roman"/>
              <a:ea typeface="宋体"/>
            </a:endParaRPr>
          </a:p>
          <a:p>
            <a:pPr marL="114300" indent="-114300" algn="just">
              <a:spcAft>
                <a:spcPts val="0"/>
              </a:spcAft>
            </a:pPr>
            <a:endParaRPr lang="en-US" altLang="zh-CN" sz="3200" kern="100" dirty="0">
              <a:latin typeface="Times New Roman"/>
              <a:ea typeface="宋体"/>
            </a:endParaRPr>
          </a:p>
        </p:txBody>
      </p:sp>
      <p:sp>
        <p:nvSpPr>
          <p:cNvPr id="22" name="矩形 21"/>
          <p:cNvSpPr/>
          <p:nvPr/>
        </p:nvSpPr>
        <p:spPr>
          <a:xfrm>
            <a:off x="395536" y="169476"/>
            <a:ext cx="1383712" cy="523220"/>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base">
              <a:defRPr/>
            </a:pPr>
            <a:r>
              <a:rPr lang="en-US" altLang="zh-CN" sz="2800" b="1" cap="all" dirty="0">
                <a:ln w="0"/>
                <a:solidFill>
                  <a:srgbClr val="00B0F0"/>
                </a:solidFill>
                <a:effectLst>
                  <a:reflection blurRad="6350" stA="50000" endA="300" endPos="50000" dist="29997" dir="5400000" sy="-100000" algn="bl" rotWithShape="0"/>
                </a:effectLst>
                <a:latin typeface="Century Gothic" pitchFamily="34" charset="0"/>
                <a:ea typeface="宋体"/>
              </a:rPr>
              <a:t>Text  a</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9" name="矩形 8">
            <a:hlinkClick r:id="rId6" action="ppaction://hlinksldjump"/>
          </p:cNvPr>
          <p:cNvSpPr/>
          <p:nvPr/>
        </p:nvSpPr>
        <p:spPr>
          <a:xfrm>
            <a:off x="2123728" y="179295"/>
            <a:ext cx="4018024" cy="553998"/>
          </a:xfrm>
          <a:prstGeom prst="rect">
            <a:avLst/>
          </a:prstGeom>
          <a:solidFill>
            <a:srgbClr val="92D050"/>
          </a:solidFill>
          <a:effectLst>
            <a:outerShdw blurRad="50800" dist="38100" dir="5400000" algn="t" rotWithShape="0">
              <a:prstClr val="black">
                <a:alpha val="40000"/>
              </a:prstClr>
            </a:outerShdw>
          </a:effectLst>
        </p:spPr>
        <p:txBody>
          <a:bodyPr wrap="square">
            <a:spAutoFit/>
          </a:bodyPr>
          <a:lstStyle/>
          <a:p>
            <a:pPr algn="ctr" fontAlgn="base">
              <a:spcBef>
                <a:spcPct val="0"/>
              </a:spcBef>
              <a:spcAft>
                <a:spcPct val="0"/>
              </a:spcAft>
            </a:pPr>
            <a:r>
              <a:rPr lang="en-US" altLang="zh-CN" sz="3000" b="1" dirty="0">
                <a:solidFill>
                  <a:srgbClr val="000099"/>
                </a:solidFill>
                <a:effectLst>
                  <a:outerShdw blurRad="38100" dist="38100" dir="2700000" algn="tl">
                    <a:srgbClr val="000000"/>
                  </a:outerShdw>
                </a:effectLst>
                <a:latin typeface="Century Gothic" pitchFamily="34" charset="0"/>
                <a:ea typeface="宋体" pitchFamily="2" charset="-122"/>
              </a:rPr>
              <a:t>Structural Analysis</a:t>
            </a:r>
            <a:endParaRPr lang="zh-CN" altLang="en-US" sz="3000" b="1" dirty="0">
              <a:solidFill>
                <a:srgbClr val="000099"/>
              </a:solidFill>
              <a:effectLst>
                <a:outerShdw blurRad="38100" dist="38100" dir="2700000" algn="tl">
                  <a:srgbClr val="000000"/>
                </a:outerShdw>
              </a:effectLst>
              <a:latin typeface="Century Gothic" pitchFamily="34" charset="0"/>
              <a:ea typeface="宋体" pitchFamily="2" charset="-122"/>
            </a:endParaRPr>
          </a:p>
        </p:txBody>
      </p:sp>
      <p:sp>
        <p:nvSpPr>
          <p:cNvPr id="2" name="文本框 1">
            <a:extLst>
              <a:ext uri="{FF2B5EF4-FFF2-40B4-BE49-F238E27FC236}">
                <a16:creationId xmlns:a16="http://schemas.microsoft.com/office/drawing/2014/main" id="{DF8DBEA8-6FDF-40B4-A7AC-BDEB7D52D040}"/>
              </a:ext>
            </a:extLst>
          </p:cNvPr>
          <p:cNvSpPr txBox="1"/>
          <p:nvPr/>
        </p:nvSpPr>
        <p:spPr>
          <a:xfrm>
            <a:off x="1792968" y="979468"/>
            <a:ext cx="5256584" cy="596574"/>
          </a:xfrm>
          <a:prstGeom prst="rect">
            <a:avLst/>
          </a:prstGeom>
          <a:noFill/>
          <a:ln>
            <a:solidFill>
              <a:schemeClr val="bg1"/>
            </a:solidFill>
          </a:ln>
        </p:spPr>
        <p:txBody>
          <a:bodyPr wrap="square" rtlCol="0">
            <a:spAutoFit/>
          </a:bodyPr>
          <a:lstStyle/>
          <a:p>
            <a:pPr>
              <a:lnSpc>
                <a:spcPct val="130000"/>
              </a:lnSpc>
            </a:pPr>
            <a:r>
              <a:rPr lang="en-US" altLang="zh-CN" sz="2800" dirty="0">
                <a:latin typeface="Times New Roman" pitchFamily="18" charset="0"/>
                <a:ea typeface="微软雅黑" pitchFamily="34" charset="-122"/>
              </a:rPr>
              <a:t>obtains one-third of its imported oil </a:t>
            </a:r>
            <a:endParaRPr lang="zh-CN" altLang="en-US" sz="2800" dirty="0">
              <a:latin typeface="Times New Roman" pitchFamily="18" charset="0"/>
              <a:ea typeface="微软雅黑" pitchFamily="34" charset="-122"/>
            </a:endParaRPr>
          </a:p>
        </p:txBody>
      </p:sp>
      <p:sp>
        <p:nvSpPr>
          <p:cNvPr id="3" name="文本框 2">
            <a:extLst>
              <a:ext uri="{FF2B5EF4-FFF2-40B4-BE49-F238E27FC236}">
                <a16:creationId xmlns:a16="http://schemas.microsoft.com/office/drawing/2014/main" id="{043743DB-5B21-4CA9-A696-0CB123B71821}"/>
              </a:ext>
            </a:extLst>
          </p:cNvPr>
          <p:cNvSpPr txBox="1"/>
          <p:nvPr/>
        </p:nvSpPr>
        <p:spPr>
          <a:xfrm>
            <a:off x="1699596" y="1449493"/>
            <a:ext cx="3936080" cy="596574"/>
          </a:xfrm>
          <a:prstGeom prst="rect">
            <a:avLst/>
          </a:prstGeom>
          <a:noFill/>
          <a:ln>
            <a:solidFill>
              <a:schemeClr val="bg1"/>
            </a:solidFill>
          </a:ln>
        </p:spPr>
        <p:txBody>
          <a:bodyPr wrap="square" rtlCol="0">
            <a:spAutoFit/>
          </a:bodyPr>
          <a:lstStyle/>
          <a:p>
            <a:pPr>
              <a:lnSpc>
                <a:spcPct val="130000"/>
              </a:lnSpc>
            </a:pPr>
            <a:r>
              <a:rPr lang="en-US" altLang="zh-CN" sz="2800" dirty="0">
                <a:latin typeface="Times New Roman" pitchFamily="18" charset="0"/>
                <a:ea typeface="微软雅黑" pitchFamily="34" charset="-122"/>
              </a:rPr>
              <a:t>imported 22% of its crude</a:t>
            </a:r>
            <a:endParaRPr lang="zh-CN" altLang="en-US" sz="2800" dirty="0">
              <a:latin typeface="Times New Roman" pitchFamily="18" charset="0"/>
              <a:ea typeface="微软雅黑" pitchFamily="34" charset="-122"/>
            </a:endParaRPr>
          </a:p>
        </p:txBody>
      </p:sp>
      <p:sp>
        <p:nvSpPr>
          <p:cNvPr id="4" name="文本框 3">
            <a:extLst>
              <a:ext uri="{FF2B5EF4-FFF2-40B4-BE49-F238E27FC236}">
                <a16:creationId xmlns:a16="http://schemas.microsoft.com/office/drawing/2014/main" id="{616AF43B-F7E4-4FAE-B58C-66BA8D7F5FF2}"/>
              </a:ext>
            </a:extLst>
          </p:cNvPr>
          <p:cNvSpPr txBox="1"/>
          <p:nvPr/>
        </p:nvSpPr>
        <p:spPr>
          <a:xfrm>
            <a:off x="1635831" y="1905911"/>
            <a:ext cx="4824536" cy="596574"/>
          </a:xfrm>
          <a:prstGeom prst="rect">
            <a:avLst/>
          </a:prstGeom>
          <a:noFill/>
          <a:ln>
            <a:solidFill>
              <a:schemeClr val="bg1"/>
            </a:solidFill>
          </a:ln>
        </p:spPr>
        <p:txBody>
          <a:bodyPr wrap="square" rtlCol="0">
            <a:spAutoFit/>
          </a:bodyPr>
          <a:lstStyle/>
          <a:p>
            <a:pPr>
              <a:lnSpc>
                <a:spcPct val="130000"/>
              </a:lnSpc>
            </a:pPr>
            <a:r>
              <a:rPr lang="en-US" altLang="zh-CN" sz="2800" dirty="0">
                <a:latin typeface="Times New Roman" pitchFamily="18" charset="0"/>
                <a:ea typeface="微软雅黑" pitchFamily="34" charset="-122"/>
              </a:rPr>
              <a:t>projected to increase oil imports</a:t>
            </a:r>
          </a:p>
        </p:txBody>
      </p:sp>
      <p:sp>
        <p:nvSpPr>
          <p:cNvPr id="5" name="文本框 4">
            <a:extLst>
              <a:ext uri="{FF2B5EF4-FFF2-40B4-BE49-F238E27FC236}">
                <a16:creationId xmlns:a16="http://schemas.microsoft.com/office/drawing/2014/main" id="{111CA51F-462D-4AAD-9C3A-2436CEA4B62D}"/>
              </a:ext>
            </a:extLst>
          </p:cNvPr>
          <p:cNvSpPr txBox="1"/>
          <p:nvPr/>
        </p:nvSpPr>
        <p:spPr>
          <a:xfrm>
            <a:off x="2777660" y="2870840"/>
            <a:ext cx="6080620" cy="668645"/>
          </a:xfrm>
          <a:prstGeom prst="rect">
            <a:avLst/>
          </a:prstGeom>
          <a:noFill/>
          <a:ln>
            <a:solidFill>
              <a:schemeClr val="bg1"/>
            </a:solidFill>
          </a:ln>
        </p:spPr>
        <p:txBody>
          <a:bodyPr wrap="square" rtlCol="0">
            <a:spAutoFit/>
          </a:bodyPr>
          <a:lstStyle/>
          <a:p>
            <a:pPr algn="l">
              <a:lnSpc>
                <a:spcPct val="130000"/>
              </a:lnSpc>
            </a:pPr>
            <a:r>
              <a:rPr lang="en-US" altLang="zh-CN" sz="3200" dirty="0">
                <a:latin typeface="Times New Roman" pitchFamily="18" charset="0"/>
                <a:ea typeface="微软雅黑" pitchFamily="34" charset="-122"/>
              </a:rPr>
              <a:t>a</a:t>
            </a:r>
            <a:r>
              <a:rPr lang="zh-CN" altLang="en-US" sz="3200" dirty="0">
                <a:latin typeface="Times New Roman" pitchFamily="18" charset="0"/>
                <a:ea typeface="微软雅黑" pitchFamily="34" charset="-122"/>
              </a:rPr>
              <a:t> </a:t>
            </a:r>
            <a:r>
              <a:rPr lang="en-US" altLang="zh-CN" sz="3200" dirty="0">
                <a:latin typeface="Times New Roman" pitchFamily="18" charset="0"/>
                <a:ea typeface="微软雅黑" pitchFamily="34" charset="-122"/>
              </a:rPr>
              <a:t>series</a:t>
            </a:r>
            <a:r>
              <a:rPr lang="zh-CN" altLang="en-US" sz="3200" dirty="0">
                <a:latin typeface="Times New Roman" pitchFamily="18" charset="0"/>
                <a:ea typeface="微软雅黑" pitchFamily="34" charset="-122"/>
              </a:rPr>
              <a:t> </a:t>
            </a:r>
            <a:r>
              <a:rPr lang="en-US" altLang="zh-CN" sz="3200" dirty="0">
                <a:latin typeface="Times New Roman" pitchFamily="18" charset="0"/>
                <a:ea typeface="微软雅黑" pitchFamily="34" charset="-122"/>
              </a:rPr>
              <a:t>of</a:t>
            </a:r>
            <a:r>
              <a:rPr lang="zh-CN" altLang="en-US" sz="3200" dirty="0">
                <a:latin typeface="Times New Roman" pitchFamily="18" charset="0"/>
                <a:ea typeface="微软雅黑" pitchFamily="34" charset="-122"/>
              </a:rPr>
              <a:t> </a:t>
            </a:r>
            <a:r>
              <a:rPr lang="en-US" altLang="zh-CN" sz="3200" dirty="0">
                <a:latin typeface="Times New Roman" pitchFamily="18" charset="0"/>
                <a:ea typeface="微软雅黑" pitchFamily="34" charset="-122"/>
              </a:rPr>
              <a:t>seismic,</a:t>
            </a:r>
            <a:r>
              <a:rPr lang="zh-CN" altLang="en-US" sz="3200" dirty="0">
                <a:latin typeface="Times New Roman" pitchFamily="18" charset="0"/>
                <a:ea typeface="微软雅黑" pitchFamily="34" charset="-122"/>
              </a:rPr>
              <a:t> </a:t>
            </a:r>
            <a:r>
              <a:rPr lang="en-US" altLang="zh-CN" sz="3200" dirty="0">
                <a:latin typeface="Times New Roman" pitchFamily="18" charset="0"/>
                <a:ea typeface="微软雅黑" pitchFamily="34" charset="-122"/>
              </a:rPr>
              <a:t>historic</a:t>
            </a:r>
            <a:r>
              <a:rPr lang="zh-CN" altLang="en-US" sz="3200" dirty="0">
                <a:latin typeface="Times New Roman" pitchFamily="18" charset="0"/>
                <a:ea typeface="微软雅黑" pitchFamily="34" charset="-122"/>
              </a:rPr>
              <a:t> </a:t>
            </a:r>
            <a:r>
              <a:rPr lang="en-US" altLang="zh-CN" sz="3200" dirty="0">
                <a:latin typeface="Times New Roman" pitchFamily="18" charset="0"/>
                <a:ea typeface="微软雅黑" pitchFamily="34" charset="-122"/>
              </a:rPr>
              <a:t>events</a:t>
            </a:r>
            <a:endParaRPr lang="zh-CN" altLang="en-US" sz="3200" dirty="0">
              <a:latin typeface="Times New Roman" pitchFamily="18" charset="0"/>
              <a:ea typeface="微软雅黑" pitchFamily="34" charset="-122"/>
            </a:endParaRPr>
          </a:p>
        </p:txBody>
      </p:sp>
      <p:sp>
        <p:nvSpPr>
          <p:cNvPr id="6" name="文本框 5">
            <a:extLst>
              <a:ext uri="{FF2B5EF4-FFF2-40B4-BE49-F238E27FC236}">
                <a16:creationId xmlns:a16="http://schemas.microsoft.com/office/drawing/2014/main" id="{2EFF6AA0-EFD3-4FC4-92FE-5F3A1C516F99}"/>
              </a:ext>
            </a:extLst>
          </p:cNvPr>
          <p:cNvSpPr txBox="1"/>
          <p:nvPr/>
        </p:nvSpPr>
        <p:spPr>
          <a:xfrm>
            <a:off x="2123728" y="3797283"/>
            <a:ext cx="897890" cy="668645"/>
          </a:xfrm>
          <a:prstGeom prst="rect">
            <a:avLst/>
          </a:prstGeom>
          <a:noFill/>
          <a:ln>
            <a:solidFill>
              <a:schemeClr val="bg1"/>
            </a:solidFill>
          </a:ln>
        </p:spPr>
        <p:txBody>
          <a:bodyPr wrap="square" rtlCol="0">
            <a:spAutoFit/>
          </a:bodyPr>
          <a:lstStyle/>
          <a:p>
            <a:pPr>
              <a:lnSpc>
                <a:spcPct val="130000"/>
              </a:lnSpc>
            </a:pPr>
            <a:r>
              <a:rPr lang="en-US" altLang="zh-CN" sz="3200" dirty="0">
                <a:latin typeface="Times New Roman" pitchFamily="18" charset="0"/>
                <a:ea typeface="微软雅黑" pitchFamily="34" charset="-122"/>
              </a:rPr>
              <a:t>oil</a:t>
            </a:r>
            <a:endParaRPr lang="zh-CN" altLang="en-US" sz="3200" dirty="0">
              <a:latin typeface="Times New Roman" pitchFamily="18" charset="0"/>
              <a:ea typeface="微软雅黑" pitchFamily="34" charset="-122"/>
            </a:endParaRPr>
          </a:p>
        </p:txBody>
      </p:sp>
      <p:sp>
        <p:nvSpPr>
          <p:cNvPr id="8" name="文本框 7">
            <a:extLst>
              <a:ext uri="{FF2B5EF4-FFF2-40B4-BE49-F238E27FC236}">
                <a16:creationId xmlns:a16="http://schemas.microsoft.com/office/drawing/2014/main" id="{4658477E-0D90-4D59-85B6-9970C12FECEA}"/>
              </a:ext>
            </a:extLst>
          </p:cNvPr>
          <p:cNvSpPr txBox="1"/>
          <p:nvPr/>
        </p:nvSpPr>
        <p:spPr>
          <a:xfrm>
            <a:off x="2755849" y="4179873"/>
            <a:ext cx="5223326" cy="1308820"/>
          </a:xfrm>
          <a:prstGeom prst="rect">
            <a:avLst/>
          </a:prstGeom>
          <a:noFill/>
          <a:ln>
            <a:solidFill>
              <a:schemeClr val="bg1"/>
            </a:solidFill>
          </a:ln>
        </p:spPr>
        <p:txBody>
          <a:bodyPr wrap="square" rtlCol="0">
            <a:spAutoFit/>
          </a:bodyPr>
          <a:lstStyle/>
          <a:p>
            <a:pPr>
              <a:lnSpc>
                <a:spcPct val="130000"/>
              </a:lnSpc>
            </a:pPr>
            <a:r>
              <a:rPr lang="en-US" altLang="zh-CN" sz="3200" dirty="0">
                <a:latin typeface="Times New Roman" pitchFamily="18" charset="0"/>
                <a:ea typeface="微软雅黑" pitchFamily="34" charset="-122"/>
              </a:rPr>
              <a:t>Petrostates have the funds to keep their people satisfied</a:t>
            </a:r>
          </a:p>
        </p:txBody>
      </p:sp>
    </p:spTree>
    <p:custDataLst>
      <p:tags r:id="rId1"/>
    </p:custDataLst>
    <p:extLst>
      <p:ext uri="{BB962C8B-B14F-4D97-AF65-F5344CB8AC3E}">
        <p14:creationId xmlns:p14="http://schemas.microsoft.com/office/powerpoint/2010/main" val="3809367007"/>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5029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5029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 name="图片 6" descr="思考.png"/>
          <p:cNvPicPr>
            <a:picLocks noChangeAspect="1"/>
          </p:cNvPicPr>
          <p:nvPr/>
        </p:nvPicPr>
        <p:blipFill>
          <a:blip r:embed="rId4" cstate="print"/>
          <a:srcRect t="6452"/>
          <a:stretch>
            <a:fillRect/>
          </a:stretch>
        </p:blipFill>
        <p:spPr>
          <a:xfrm>
            <a:off x="7049552" y="149398"/>
            <a:ext cx="1837438" cy="1528122"/>
          </a:xfrm>
          <a:prstGeom prst="rect">
            <a:avLst/>
          </a:prstGeom>
        </p:spPr>
      </p:pic>
      <p:pic>
        <p:nvPicPr>
          <p:cNvPr id="950274" name="圆角矩形 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1765" y="1047399"/>
            <a:ext cx="8785225" cy="5381973"/>
          </a:xfrm>
          <a:prstGeom prst="rect">
            <a:avLst/>
          </a:prstGeom>
          <a:noFill/>
          <a:extLst>
            <a:ext uri="{909E8E84-426E-40DD-AFC4-6F175D3DCCD1}">
              <a14:hiddenFill xmlns:a14="http://schemas.microsoft.com/office/drawing/2010/main">
                <a:solidFill>
                  <a:srgbClr val="FFFFFF"/>
                </a:solidFill>
              </a14:hiddenFill>
            </a:ext>
          </a:extLst>
        </p:spPr>
      </p:pic>
      <p:sp>
        <p:nvSpPr>
          <p:cNvPr id="950295" name="Rectangle 23"/>
          <p:cNvSpPr>
            <a:spLocks noChangeArrowheads="1"/>
          </p:cNvSpPr>
          <p:nvPr/>
        </p:nvSpPr>
        <p:spPr bwMode="auto">
          <a:xfrm>
            <a:off x="285720" y="979468"/>
            <a:ext cx="857256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lnSpc>
                <a:spcPct val="150000"/>
              </a:lnSpc>
              <a:spcBef>
                <a:spcPct val="0"/>
              </a:spcBef>
              <a:spcAft>
                <a:spcPct val="0"/>
              </a:spcAft>
            </a:pPr>
            <a:r>
              <a:rPr kumimoji="1" lang="en-US" altLang="zh-CN" sz="3200" b="1" dirty="0">
                <a:solidFill>
                  <a:srgbClr val="FF0000"/>
                </a:solidFill>
                <a:latin typeface="Century Gothic" pitchFamily="34" charset="0"/>
                <a:ea typeface="宋体" pitchFamily="2" charset="-122"/>
              </a:rPr>
              <a:t>Fill in the blanks in the Mind Map</a:t>
            </a:r>
          </a:p>
          <a:p>
            <a:pPr marL="114300" indent="-114300" algn="just">
              <a:spcAft>
                <a:spcPts val="0"/>
              </a:spcAft>
            </a:pPr>
            <a:r>
              <a:rPr lang="en-US" altLang="zh-CN" sz="3200" kern="100" dirty="0">
                <a:latin typeface="Times New Roman"/>
                <a:ea typeface="宋体"/>
              </a:rPr>
              <a:t>1) Energy dependence or energy security.</a:t>
            </a:r>
            <a:endParaRPr lang="zh-CN" altLang="zh-CN" sz="4000" kern="100" dirty="0">
              <a:latin typeface="Times New Roman"/>
              <a:ea typeface="宋体"/>
            </a:endParaRPr>
          </a:p>
          <a:p>
            <a:pPr marL="114300" indent="-114300" algn="just">
              <a:spcAft>
                <a:spcPts val="0"/>
              </a:spcAft>
            </a:pPr>
            <a:r>
              <a:rPr lang="en-US" altLang="zh-CN" sz="3200" kern="100" dirty="0">
                <a:latin typeface="Times New Roman"/>
                <a:ea typeface="宋体"/>
              </a:rPr>
              <a:t>2)Extricate U.S. energy dependence from the</a:t>
            </a:r>
          </a:p>
          <a:p>
            <a:pPr marL="114300" indent="-114300" algn="just">
              <a:spcAft>
                <a:spcPts val="0"/>
              </a:spcAft>
            </a:pPr>
            <a:r>
              <a:rPr lang="en-US" altLang="zh-CN" sz="3200" kern="100" dirty="0">
                <a:latin typeface="Times New Roman"/>
                <a:ea typeface="宋体"/>
              </a:rPr>
              <a:t>    political volatility of the Middle East</a:t>
            </a:r>
          </a:p>
          <a:p>
            <a:pPr marL="114300" indent="-114300" algn="just">
              <a:spcAft>
                <a:spcPts val="0"/>
              </a:spcAft>
            </a:pPr>
            <a:r>
              <a:rPr lang="en-US" altLang="zh-CN" sz="3200" kern="100" dirty="0">
                <a:latin typeface="Times New Roman"/>
                <a:ea typeface="宋体"/>
              </a:rPr>
              <a:t>3) a. new oil market</a:t>
            </a:r>
          </a:p>
          <a:p>
            <a:pPr algn="just">
              <a:spcAft>
                <a:spcPts val="0"/>
              </a:spcAft>
            </a:pPr>
            <a:r>
              <a:rPr lang="en-US" altLang="zh-CN" sz="3200" kern="100" dirty="0">
                <a:latin typeface="Times New Roman"/>
                <a:ea typeface="宋体"/>
              </a:rPr>
              <a:t>    b. global oil production.</a:t>
            </a:r>
            <a:endParaRPr lang="zh-CN" altLang="zh-CN" sz="4000" kern="100" dirty="0">
              <a:latin typeface="Times New Roman"/>
              <a:ea typeface="宋体"/>
            </a:endParaRPr>
          </a:p>
          <a:p>
            <a:pPr marL="114300" indent="-114300" algn="just">
              <a:spcAft>
                <a:spcPts val="0"/>
              </a:spcAft>
            </a:pPr>
            <a:r>
              <a:rPr lang="en-US" altLang="zh-CN" sz="3200" kern="100" dirty="0">
                <a:latin typeface="Times New Roman"/>
                <a:ea typeface="宋体"/>
              </a:rPr>
              <a:t>4. Price</a:t>
            </a:r>
            <a:endParaRPr lang="zh-CN" altLang="zh-CN" sz="4000" kern="100" dirty="0">
              <a:latin typeface="Times New Roman"/>
              <a:ea typeface="宋体"/>
            </a:endParaRPr>
          </a:p>
          <a:p>
            <a:pPr marL="114300" indent="-114300" algn="just">
              <a:spcAft>
                <a:spcPts val="0"/>
              </a:spcAft>
            </a:pPr>
            <a:r>
              <a:rPr lang="en-US" altLang="zh-CN" sz="3200" kern="100" dirty="0">
                <a:latin typeface="Times New Roman"/>
                <a:ea typeface="宋体"/>
              </a:rPr>
              <a:t>5. To promote alternative transportation.</a:t>
            </a:r>
          </a:p>
          <a:p>
            <a:pPr marL="114300" lvl="0" indent="-114300" algn="just"/>
            <a:r>
              <a:rPr lang="en-US" altLang="zh-CN" sz="3200" kern="100" dirty="0">
                <a:solidFill>
                  <a:srgbClr val="3F4143"/>
                </a:solidFill>
                <a:latin typeface="Times New Roman"/>
                <a:ea typeface="宋体"/>
              </a:rPr>
              <a:t>6. USA: the largest oil consumer;</a:t>
            </a:r>
          </a:p>
          <a:p>
            <a:pPr marL="114300" lvl="0" indent="-114300" algn="just"/>
            <a:r>
              <a:rPr lang="en-US" altLang="zh-CN" sz="3200" kern="100" dirty="0">
                <a:solidFill>
                  <a:srgbClr val="3F4143"/>
                </a:solidFill>
                <a:latin typeface="Times New Roman"/>
                <a:ea typeface="宋体"/>
              </a:rPr>
              <a:t>     China: the second largest oil consumer.</a:t>
            </a:r>
            <a:endParaRPr lang="zh-CN" altLang="zh-CN" sz="4000" kern="100" dirty="0">
              <a:solidFill>
                <a:srgbClr val="3F4143"/>
              </a:solidFill>
              <a:latin typeface="Times New Roman"/>
              <a:ea typeface="宋体"/>
            </a:endParaRPr>
          </a:p>
        </p:txBody>
      </p:sp>
      <p:sp>
        <p:nvSpPr>
          <p:cNvPr id="22" name="矩形 21"/>
          <p:cNvSpPr/>
          <p:nvPr/>
        </p:nvSpPr>
        <p:spPr>
          <a:xfrm>
            <a:off x="395536" y="169476"/>
            <a:ext cx="1383712" cy="523220"/>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base">
              <a:defRPr/>
            </a:pPr>
            <a:r>
              <a:rPr lang="en-US" altLang="zh-CN" sz="2800" b="1" cap="all" dirty="0">
                <a:ln w="0"/>
                <a:solidFill>
                  <a:srgbClr val="00B0F0"/>
                </a:solidFill>
                <a:effectLst>
                  <a:reflection blurRad="6350" stA="50000" endA="300" endPos="50000" dist="29997" dir="5400000" sy="-100000" algn="bl" rotWithShape="0"/>
                </a:effectLst>
                <a:latin typeface="Century Gothic" pitchFamily="34" charset="0"/>
                <a:ea typeface="宋体"/>
              </a:rPr>
              <a:t>Text  a</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9" name="矩形 8">
            <a:hlinkClick r:id="rId6" action="ppaction://hlinksldjump"/>
          </p:cNvPr>
          <p:cNvSpPr/>
          <p:nvPr/>
        </p:nvSpPr>
        <p:spPr>
          <a:xfrm>
            <a:off x="2123728" y="179295"/>
            <a:ext cx="4018024" cy="553998"/>
          </a:xfrm>
          <a:prstGeom prst="rect">
            <a:avLst/>
          </a:prstGeom>
          <a:solidFill>
            <a:srgbClr val="92D050"/>
          </a:solidFill>
          <a:effectLst>
            <a:outerShdw blurRad="50800" dist="38100" dir="5400000" algn="t" rotWithShape="0">
              <a:prstClr val="black">
                <a:alpha val="40000"/>
              </a:prstClr>
            </a:outerShdw>
          </a:effectLst>
        </p:spPr>
        <p:txBody>
          <a:bodyPr wrap="square">
            <a:spAutoFit/>
          </a:bodyPr>
          <a:lstStyle/>
          <a:p>
            <a:pPr algn="ctr" fontAlgn="base">
              <a:spcBef>
                <a:spcPct val="0"/>
              </a:spcBef>
              <a:spcAft>
                <a:spcPct val="0"/>
              </a:spcAft>
            </a:pPr>
            <a:r>
              <a:rPr lang="en-US" altLang="zh-CN" sz="3000" b="1" dirty="0">
                <a:solidFill>
                  <a:srgbClr val="000099"/>
                </a:solidFill>
                <a:effectLst>
                  <a:outerShdw blurRad="38100" dist="38100" dir="2700000" algn="tl">
                    <a:srgbClr val="000000"/>
                  </a:outerShdw>
                </a:effectLst>
                <a:latin typeface="Century Gothic" pitchFamily="34" charset="0"/>
                <a:ea typeface="宋体" pitchFamily="2" charset="-122"/>
              </a:rPr>
              <a:t>Structural Analysis</a:t>
            </a:r>
            <a:endParaRPr lang="zh-CN" altLang="en-US" sz="3000" b="1" dirty="0">
              <a:solidFill>
                <a:srgbClr val="000099"/>
              </a:solidFill>
              <a:effectLst>
                <a:outerShdw blurRad="38100" dist="38100" dir="2700000" algn="tl">
                  <a:srgbClr val="000000"/>
                </a:outerShdw>
              </a:effectLst>
              <a:latin typeface="Century Gothic" pitchFamily="34" charset="0"/>
              <a:ea typeface="宋体" pitchFamily="2" charset="-122"/>
            </a:endParaRPr>
          </a:p>
        </p:txBody>
      </p:sp>
    </p:spTree>
    <p:custDataLst>
      <p:tags r:id="rId1"/>
    </p:custDataLst>
    <p:extLst>
      <p:ext uri="{BB962C8B-B14F-4D97-AF65-F5344CB8AC3E}">
        <p14:creationId xmlns:p14="http://schemas.microsoft.com/office/powerpoint/2010/main" val="1347957777"/>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50295">
                                            <p:txEl>
                                              <p:pRg st="1" end="1"/>
                                            </p:txEl>
                                          </p:spTgt>
                                        </p:tgtEl>
                                        <p:attrNameLst>
                                          <p:attrName>style.visibility</p:attrName>
                                        </p:attrNameLst>
                                      </p:cBhvr>
                                      <p:to>
                                        <p:strVal val="visible"/>
                                      </p:to>
                                    </p:set>
                                    <p:animEffect transition="in" filter="blinds(horizontal)">
                                      <p:cBhvr>
                                        <p:cTn id="7" dur="500"/>
                                        <p:tgtEl>
                                          <p:spTgt spid="9502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50295">
                                            <p:txEl>
                                              <p:pRg st="2" end="2"/>
                                            </p:txEl>
                                          </p:spTgt>
                                        </p:tgtEl>
                                        <p:attrNameLst>
                                          <p:attrName>style.visibility</p:attrName>
                                        </p:attrNameLst>
                                      </p:cBhvr>
                                      <p:to>
                                        <p:strVal val="visible"/>
                                      </p:to>
                                    </p:set>
                                    <p:animEffect transition="in" filter="blinds(horizontal)">
                                      <p:cBhvr>
                                        <p:cTn id="12" dur="500"/>
                                        <p:tgtEl>
                                          <p:spTgt spid="950295">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950295">
                                            <p:txEl>
                                              <p:pRg st="3" end="3"/>
                                            </p:txEl>
                                          </p:spTgt>
                                        </p:tgtEl>
                                        <p:attrNameLst>
                                          <p:attrName>style.visibility</p:attrName>
                                        </p:attrNameLst>
                                      </p:cBhvr>
                                      <p:to>
                                        <p:strVal val="visible"/>
                                      </p:to>
                                    </p:set>
                                    <p:animEffect transition="in" filter="blinds(horizontal)">
                                      <p:cBhvr>
                                        <p:cTn id="15" dur="500"/>
                                        <p:tgtEl>
                                          <p:spTgt spid="95029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950295">
                                            <p:txEl>
                                              <p:pRg st="4" end="4"/>
                                            </p:txEl>
                                          </p:spTgt>
                                        </p:tgtEl>
                                        <p:attrNameLst>
                                          <p:attrName>style.visibility</p:attrName>
                                        </p:attrNameLst>
                                      </p:cBhvr>
                                      <p:to>
                                        <p:strVal val="visible"/>
                                      </p:to>
                                    </p:set>
                                    <p:animEffect transition="in" filter="blinds(horizontal)">
                                      <p:cBhvr>
                                        <p:cTn id="20" dur="500"/>
                                        <p:tgtEl>
                                          <p:spTgt spid="95029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950295">
                                            <p:txEl>
                                              <p:pRg st="5" end="5"/>
                                            </p:txEl>
                                          </p:spTgt>
                                        </p:tgtEl>
                                        <p:attrNameLst>
                                          <p:attrName>style.visibility</p:attrName>
                                        </p:attrNameLst>
                                      </p:cBhvr>
                                      <p:to>
                                        <p:strVal val="visible"/>
                                      </p:to>
                                    </p:set>
                                    <p:animEffect transition="in" filter="blinds(horizontal)">
                                      <p:cBhvr>
                                        <p:cTn id="25" dur="500"/>
                                        <p:tgtEl>
                                          <p:spTgt spid="950295">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950295">
                                            <p:txEl>
                                              <p:pRg st="6" end="6"/>
                                            </p:txEl>
                                          </p:spTgt>
                                        </p:tgtEl>
                                        <p:attrNameLst>
                                          <p:attrName>style.visibility</p:attrName>
                                        </p:attrNameLst>
                                      </p:cBhvr>
                                      <p:to>
                                        <p:strVal val="visible"/>
                                      </p:to>
                                    </p:set>
                                    <p:animEffect transition="in" filter="blinds(horizontal)">
                                      <p:cBhvr>
                                        <p:cTn id="30" dur="500"/>
                                        <p:tgtEl>
                                          <p:spTgt spid="950295">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950295">
                                            <p:txEl>
                                              <p:pRg st="7" end="7"/>
                                            </p:txEl>
                                          </p:spTgt>
                                        </p:tgtEl>
                                        <p:attrNameLst>
                                          <p:attrName>style.visibility</p:attrName>
                                        </p:attrNameLst>
                                      </p:cBhvr>
                                      <p:to>
                                        <p:strVal val="visible"/>
                                      </p:to>
                                    </p:set>
                                    <p:animEffect transition="in" filter="blinds(horizontal)">
                                      <p:cBhvr>
                                        <p:cTn id="35" dur="500"/>
                                        <p:tgtEl>
                                          <p:spTgt spid="950295">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950295">
                                            <p:txEl>
                                              <p:pRg st="8" end="8"/>
                                            </p:txEl>
                                          </p:spTgt>
                                        </p:tgtEl>
                                        <p:attrNameLst>
                                          <p:attrName>style.visibility</p:attrName>
                                        </p:attrNameLst>
                                      </p:cBhvr>
                                      <p:to>
                                        <p:strVal val="visible"/>
                                      </p:to>
                                    </p:set>
                                    <p:animEffect transition="in" filter="blinds(horizontal)">
                                      <p:cBhvr>
                                        <p:cTn id="40" dur="500"/>
                                        <p:tgtEl>
                                          <p:spTgt spid="950295">
                                            <p:txEl>
                                              <p:pRg st="8" end="8"/>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950295">
                                            <p:txEl>
                                              <p:pRg st="9" end="9"/>
                                            </p:txEl>
                                          </p:spTgt>
                                        </p:tgtEl>
                                        <p:attrNameLst>
                                          <p:attrName>style.visibility</p:attrName>
                                        </p:attrNameLst>
                                      </p:cBhvr>
                                      <p:to>
                                        <p:strVal val="visible"/>
                                      </p:to>
                                    </p:set>
                                    <p:animEffect transition="in" filter="blinds(horizontal)">
                                      <p:cBhvr>
                                        <p:cTn id="43" dur="500"/>
                                        <p:tgtEl>
                                          <p:spTgt spid="9502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50274" name="圆角矩形 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765" y="1047399"/>
            <a:ext cx="8785225" cy="5381973"/>
          </a:xfrm>
          <a:prstGeom prst="rect">
            <a:avLst/>
          </a:prstGeom>
          <a:noFill/>
          <a:extLst>
            <a:ext uri="{909E8E84-426E-40DD-AFC4-6F175D3DCCD1}">
              <a14:hiddenFill xmlns:a14="http://schemas.microsoft.com/office/drawing/2010/main">
                <a:solidFill>
                  <a:srgbClr val="FFFFFF"/>
                </a:solidFill>
              </a14:hiddenFill>
            </a:ext>
          </a:extLst>
        </p:spPr>
      </p:pic>
      <p:sp>
        <p:nvSpPr>
          <p:cNvPr id="950295" name="Rectangle 23"/>
          <p:cNvSpPr>
            <a:spLocks noChangeArrowheads="1"/>
          </p:cNvSpPr>
          <p:nvPr/>
        </p:nvSpPr>
        <p:spPr bwMode="auto">
          <a:xfrm>
            <a:off x="683568" y="1226298"/>
            <a:ext cx="7885476"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114300" lvl="0" indent="-114300" algn="just"/>
            <a:r>
              <a:rPr lang="en-US" altLang="zh-CN" sz="3200" kern="100" dirty="0">
                <a:solidFill>
                  <a:srgbClr val="3F4143"/>
                </a:solidFill>
                <a:latin typeface="Times New Roman"/>
                <a:ea typeface="宋体"/>
              </a:rPr>
              <a:t>7. USA: the largest oil importer;</a:t>
            </a:r>
          </a:p>
          <a:p>
            <a:pPr marL="114300" lvl="0" indent="-114300" algn="just"/>
            <a:r>
              <a:rPr lang="en-US" altLang="zh-CN" sz="3200" kern="100" dirty="0">
                <a:solidFill>
                  <a:srgbClr val="3F4143"/>
                </a:solidFill>
                <a:latin typeface="Times New Roman"/>
                <a:ea typeface="宋体"/>
              </a:rPr>
              <a:t>     China: the third largest oil importer.</a:t>
            </a:r>
            <a:endParaRPr lang="zh-CN" altLang="zh-CN" sz="4000" kern="100" dirty="0">
              <a:solidFill>
                <a:srgbClr val="3F4143"/>
              </a:solidFill>
              <a:latin typeface="Times New Roman"/>
              <a:ea typeface="宋体"/>
            </a:endParaRPr>
          </a:p>
          <a:p>
            <a:pPr marL="114300" indent="-114300" algn="just"/>
            <a:r>
              <a:rPr lang="en-US" altLang="zh-CN" sz="3200" kern="100" dirty="0">
                <a:solidFill>
                  <a:srgbClr val="3F4143"/>
                </a:solidFill>
                <a:latin typeface="Times New Roman"/>
                <a:ea typeface="宋体"/>
              </a:rPr>
              <a:t>8. The role of Africa in oil</a:t>
            </a:r>
            <a:endParaRPr lang="zh-CN" altLang="zh-CN" sz="4000" kern="100" dirty="0">
              <a:solidFill>
                <a:srgbClr val="3F4143"/>
              </a:solidFill>
              <a:latin typeface="Times New Roman"/>
              <a:ea typeface="宋体"/>
            </a:endParaRPr>
          </a:p>
          <a:p>
            <a:pPr marL="114300" indent="-114300" algn="just"/>
            <a:r>
              <a:rPr lang="en-US" altLang="zh-CN" sz="3200" kern="100" dirty="0">
                <a:solidFill>
                  <a:srgbClr val="3F4143"/>
                </a:solidFill>
                <a:latin typeface="Times New Roman"/>
                <a:ea typeface="宋体"/>
              </a:rPr>
              <a:t>9. (From Africa,)</a:t>
            </a:r>
          </a:p>
          <a:p>
            <a:pPr marL="114300" indent="-114300" algn="just"/>
            <a:r>
              <a:rPr lang="en-US" altLang="zh-CN" sz="3200" kern="100" dirty="0">
                <a:solidFill>
                  <a:srgbClr val="3F4143"/>
                </a:solidFill>
                <a:latin typeface="Times New Roman"/>
                <a:ea typeface="宋体"/>
              </a:rPr>
              <a:t>    China: obtains one-third of its imported oil;</a:t>
            </a:r>
          </a:p>
          <a:p>
            <a:pPr marL="114300" indent="-114300" algn="just"/>
            <a:r>
              <a:rPr lang="en-US" altLang="zh-CN" sz="3200" kern="100" dirty="0">
                <a:solidFill>
                  <a:srgbClr val="3F4143"/>
                </a:solidFill>
                <a:latin typeface="Times New Roman"/>
                <a:ea typeface="宋体"/>
              </a:rPr>
              <a:t>    U.S.: imported 22% of its crude;     </a:t>
            </a:r>
          </a:p>
          <a:p>
            <a:pPr marL="114300" indent="-114300" algn="just"/>
            <a:r>
              <a:rPr lang="en-US" altLang="zh-CN" sz="3200" kern="100" dirty="0">
                <a:solidFill>
                  <a:srgbClr val="3F4143"/>
                </a:solidFill>
                <a:latin typeface="Times New Roman"/>
                <a:ea typeface="宋体"/>
              </a:rPr>
              <a:t>    Both: are projected to increase oil imports.</a:t>
            </a:r>
          </a:p>
        </p:txBody>
      </p:sp>
      <p:sp>
        <p:nvSpPr>
          <p:cNvPr id="22" name="矩形 21"/>
          <p:cNvSpPr/>
          <p:nvPr/>
        </p:nvSpPr>
        <p:spPr>
          <a:xfrm>
            <a:off x="395536" y="169476"/>
            <a:ext cx="1383712" cy="523220"/>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base">
              <a:defRPr/>
            </a:pPr>
            <a:r>
              <a:rPr lang="en-US" altLang="zh-CN" sz="2800" b="1" cap="all" dirty="0">
                <a:ln w="0"/>
                <a:solidFill>
                  <a:srgbClr val="00B0F0"/>
                </a:solidFill>
                <a:effectLst>
                  <a:reflection blurRad="6350" stA="50000" endA="300" endPos="50000" dist="29997" dir="5400000" sy="-100000" algn="bl" rotWithShape="0"/>
                </a:effectLst>
                <a:latin typeface="Century Gothic" pitchFamily="34" charset="0"/>
                <a:ea typeface="宋体"/>
              </a:rPr>
              <a:t>Text  a</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9" name="矩形 8">
            <a:hlinkClick r:id="rId5" action="ppaction://hlinksldjump"/>
          </p:cNvPr>
          <p:cNvSpPr/>
          <p:nvPr/>
        </p:nvSpPr>
        <p:spPr>
          <a:xfrm>
            <a:off x="2123728" y="179295"/>
            <a:ext cx="4018024" cy="553998"/>
          </a:xfrm>
          <a:prstGeom prst="rect">
            <a:avLst/>
          </a:prstGeom>
          <a:solidFill>
            <a:srgbClr val="92D050"/>
          </a:solidFill>
          <a:effectLst>
            <a:outerShdw blurRad="50800" dist="38100" dir="5400000" algn="t" rotWithShape="0">
              <a:prstClr val="black">
                <a:alpha val="40000"/>
              </a:prstClr>
            </a:outerShdw>
          </a:effectLst>
        </p:spPr>
        <p:txBody>
          <a:bodyPr wrap="square">
            <a:spAutoFit/>
          </a:bodyPr>
          <a:lstStyle/>
          <a:p>
            <a:pPr algn="ctr" fontAlgn="base">
              <a:spcBef>
                <a:spcPct val="0"/>
              </a:spcBef>
              <a:spcAft>
                <a:spcPct val="0"/>
              </a:spcAft>
            </a:pPr>
            <a:r>
              <a:rPr lang="en-US" altLang="zh-CN" sz="3000" b="1" dirty="0">
                <a:solidFill>
                  <a:srgbClr val="000099"/>
                </a:solidFill>
                <a:effectLst>
                  <a:outerShdw blurRad="38100" dist="38100" dir="2700000" algn="tl">
                    <a:srgbClr val="000000"/>
                  </a:outerShdw>
                </a:effectLst>
                <a:latin typeface="Century Gothic" pitchFamily="34" charset="0"/>
                <a:ea typeface="宋体" pitchFamily="2" charset="-122"/>
              </a:rPr>
              <a:t>Structural Analysis</a:t>
            </a:r>
            <a:endParaRPr lang="zh-CN" altLang="en-US" sz="3000" b="1" dirty="0">
              <a:solidFill>
                <a:srgbClr val="000099"/>
              </a:solidFill>
              <a:effectLst>
                <a:outerShdw blurRad="38100" dist="38100" dir="2700000" algn="tl">
                  <a:srgbClr val="000000"/>
                </a:outerShdw>
              </a:effectLst>
              <a:latin typeface="Century Gothic" pitchFamily="34" charset="0"/>
              <a:ea typeface="宋体" pitchFamily="2" charset="-122"/>
            </a:endParaRPr>
          </a:p>
        </p:txBody>
      </p:sp>
    </p:spTree>
    <p:custDataLst>
      <p:tags r:id="rId1"/>
    </p:custDataLst>
    <p:extLst>
      <p:ext uri="{BB962C8B-B14F-4D97-AF65-F5344CB8AC3E}">
        <p14:creationId xmlns:p14="http://schemas.microsoft.com/office/powerpoint/2010/main" val="1337481808"/>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50295">
                                            <p:txEl>
                                              <p:pRg st="0" end="0"/>
                                            </p:txEl>
                                          </p:spTgt>
                                        </p:tgtEl>
                                        <p:attrNameLst>
                                          <p:attrName>style.visibility</p:attrName>
                                        </p:attrNameLst>
                                      </p:cBhvr>
                                      <p:to>
                                        <p:strVal val="visible"/>
                                      </p:to>
                                    </p:set>
                                    <p:animEffect transition="in" filter="blinds(horizontal)">
                                      <p:cBhvr>
                                        <p:cTn id="7" dur="500"/>
                                        <p:tgtEl>
                                          <p:spTgt spid="95029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50295">
                                            <p:txEl>
                                              <p:pRg st="1" end="1"/>
                                            </p:txEl>
                                          </p:spTgt>
                                        </p:tgtEl>
                                        <p:attrNameLst>
                                          <p:attrName>style.visibility</p:attrName>
                                        </p:attrNameLst>
                                      </p:cBhvr>
                                      <p:to>
                                        <p:strVal val="visible"/>
                                      </p:to>
                                    </p:set>
                                    <p:animEffect transition="in" filter="blinds(horizontal)">
                                      <p:cBhvr>
                                        <p:cTn id="10" dur="500"/>
                                        <p:tgtEl>
                                          <p:spTgt spid="9502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50295">
                                            <p:txEl>
                                              <p:pRg st="2" end="2"/>
                                            </p:txEl>
                                          </p:spTgt>
                                        </p:tgtEl>
                                        <p:attrNameLst>
                                          <p:attrName>style.visibility</p:attrName>
                                        </p:attrNameLst>
                                      </p:cBhvr>
                                      <p:to>
                                        <p:strVal val="visible"/>
                                      </p:to>
                                    </p:set>
                                    <p:animEffect transition="in" filter="blinds(horizontal)">
                                      <p:cBhvr>
                                        <p:cTn id="15" dur="500"/>
                                        <p:tgtEl>
                                          <p:spTgt spid="95029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950295">
                                            <p:txEl>
                                              <p:pRg st="3" end="3"/>
                                            </p:txEl>
                                          </p:spTgt>
                                        </p:tgtEl>
                                        <p:attrNameLst>
                                          <p:attrName>style.visibility</p:attrName>
                                        </p:attrNameLst>
                                      </p:cBhvr>
                                      <p:to>
                                        <p:strVal val="visible"/>
                                      </p:to>
                                    </p:set>
                                    <p:animEffect transition="in" filter="blinds(horizontal)">
                                      <p:cBhvr>
                                        <p:cTn id="20" dur="500"/>
                                        <p:tgtEl>
                                          <p:spTgt spid="950295">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950295">
                                            <p:txEl>
                                              <p:pRg st="4" end="4"/>
                                            </p:txEl>
                                          </p:spTgt>
                                        </p:tgtEl>
                                        <p:attrNameLst>
                                          <p:attrName>style.visibility</p:attrName>
                                        </p:attrNameLst>
                                      </p:cBhvr>
                                      <p:to>
                                        <p:strVal val="visible"/>
                                      </p:to>
                                    </p:set>
                                    <p:animEffect transition="in" filter="blinds(horizontal)">
                                      <p:cBhvr>
                                        <p:cTn id="23" dur="500"/>
                                        <p:tgtEl>
                                          <p:spTgt spid="950295">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950295">
                                            <p:txEl>
                                              <p:pRg st="5" end="5"/>
                                            </p:txEl>
                                          </p:spTgt>
                                        </p:tgtEl>
                                        <p:attrNameLst>
                                          <p:attrName>style.visibility</p:attrName>
                                        </p:attrNameLst>
                                      </p:cBhvr>
                                      <p:to>
                                        <p:strVal val="visible"/>
                                      </p:to>
                                    </p:set>
                                    <p:animEffect transition="in" filter="blinds(horizontal)">
                                      <p:cBhvr>
                                        <p:cTn id="26" dur="500"/>
                                        <p:tgtEl>
                                          <p:spTgt spid="950295">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950295">
                                            <p:txEl>
                                              <p:pRg st="6" end="6"/>
                                            </p:txEl>
                                          </p:spTgt>
                                        </p:tgtEl>
                                        <p:attrNameLst>
                                          <p:attrName>style.visibility</p:attrName>
                                        </p:attrNameLst>
                                      </p:cBhvr>
                                      <p:to>
                                        <p:strVal val="visible"/>
                                      </p:to>
                                    </p:set>
                                    <p:animEffect transition="in" filter="blinds(horizontal)">
                                      <p:cBhvr>
                                        <p:cTn id="29" dur="500"/>
                                        <p:tgtEl>
                                          <p:spTgt spid="9502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50274" name="圆角矩形 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765" y="1047399"/>
            <a:ext cx="8785225" cy="5381973"/>
          </a:xfrm>
          <a:prstGeom prst="rect">
            <a:avLst/>
          </a:prstGeom>
          <a:noFill/>
          <a:extLst>
            <a:ext uri="{909E8E84-426E-40DD-AFC4-6F175D3DCCD1}">
              <a14:hiddenFill xmlns:a14="http://schemas.microsoft.com/office/drawing/2010/main">
                <a:solidFill>
                  <a:srgbClr val="FFFFFF"/>
                </a:solidFill>
              </a14:hiddenFill>
            </a:ext>
          </a:extLst>
        </p:spPr>
      </p:pic>
      <p:sp>
        <p:nvSpPr>
          <p:cNvPr id="950295" name="Rectangle 23"/>
          <p:cNvSpPr>
            <a:spLocks noChangeArrowheads="1"/>
          </p:cNvSpPr>
          <p:nvPr/>
        </p:nvSpPr>
        <p:spPr bwMode="auto">
          <a:xfrm>
            <a:off x="357158" y="1571612"/>
            <a:ext cx="821188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114300" indent="-114300" algn="just"/>
            <a:r>
              <a:rPr lang="en-US" altLang="zh-CN" sz="3200" kern="100" dirty="0">
                <a:solidFill>
                  <a:srgbClr val="3F4143"/>
                </a:solidFill>
                <a:latin typeface="Times New Roman"/>
                <a:ea typeface="宋体"/>
              </a:rPr>
              <a:t>10. Disingenuous.</a:t>
            </a:r>
            <a:endParaRPr lang="zh-CN" altLang="zh-CN" sz="4000" kern="100" dirty="0">
              <a:solidFill>
                <a:srgbClr val="3F4143"/>
              </a:solidFill>
              <a:latin typeface="Times New Roman"/>
              <a:ea typeface="宋体"/>
            </a:endParaRPr>
          </a:p>
          <a:p>
            <a:pPr marL="114300" indent="-114300" algn="just"/>
            <a:r>
              <a:rPr lang="en-US" altLang="zh-CN" sz="3200" kern="100" dirty="0">
                <a:solidFill>
                  <a:srgbClr val="3F4143"/>
                </a:solidFill>
                <a:latin typeface="Times New Roman"/>
                <a:ea typeface="宋体"/>
              </a:rPr>
              <a:t>11. A series of seismic, historic events.</a:t>
            </a:r>
            <a:endParaRPr lang="zh-CN" altLang="zh-CN" sz="4000" kern="100" dirty="0">
              <a:solidFill>
                <a:srgbClr val="3F4143"/>
              </a:solidFill>
              <a:latin typeface="Times New Roman"/>
              <a:ea typeface="宋体"/>
            </a:endParaRPr>
          </a:p>
          <a:p>
            <a:r>
              <a:rPr lang="en-US" altLang="zh-CN" sz="3200" kern="100" dirty="0">
                <a:solidFill>
                  <a:srgbClr val="3F4143"/>
                </a:solidFill>
                <a:latin typeface="Times New Roman"/>
                <a:ea typeface="宋体"/>
              </a:rPr>
              <a:t>12. The disparity will shift.</a:t>
            </a:r>
            <a:endParaRPr kumimoji="1" lang="en-US" altLang="zh-CN" sz="3200" b="1" dirty="0">
              <a:solidFill>
                <a:srgbClr val="FF0000"/>
              </a:solidFill>
              <a:latin typeface="Century Gothic" pitchFamily="34" charset="0"/>
              <a:ea typeface="宋体" pitchFamily="2" charset="-122"/>
            </a:endParaRPr>
          </a:p>
        </p:txBody>
      </p:sp>
      <p:sp>
        <p:nvSpPr>
          <p:cNvPr id="22" name="矩形 21"/>
          <p:cNvSpPr/>
          <p:nvPr/>
        </p:nvSpPr>
        <p:spPr>
          <a:xfrm>
            <a:off x="395536" y="169476"/>
            <a:ext cx="1383712" cy="523220"/>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base">
              <a:defRPr/>
            </a:pPr>
            <a:r>
              <a:rPr lang="en-US" altLang="zh-CN" sz="2800" b="1" cap="all" dirty="0">
                <a:ln w="0"/>
                <a:solidFill>
                  <a:srgbClr val="00B0F0"/>
                </a:solidFill>
                <a:effectLst>
                  <a:reflection blurRad="6350" stA="50000" endA="300" endPos="50000" dist="29997" dir="5400000" sy="-100000" algn="bl" rotWithShape="0"/>
                </a:effectLst>
                <a:latin typeface="Century Gothic" pitchFamily="34" charset="0"/>
                <a:ea typeface="宋体"/>
              </a:rPr>
              <a:t>Text  a</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9" name="矩形 8">
            <a:hlinkClick r:id="rId5" action="ppaction://hlinksldjump"/>
          </p:cNvPr>
          <p:cNvSpPr/>
          <p:nvPr/>
        </p:nvSpPr>
        <p:spPr>
          <a:xfrm>
            <a:off x="2123728" y="179295"/>
            <a:ext cx="4018024" cy="553998"/>
          </a:xfrm>
          <a:prstGeom prst="rect">
            <a:avLst/>
          </a:prstGeom>
          <a:solidFill>
            <a:srgbClr val="92D050"/>
          </a:solidFill>
          <a:effectLst>
            <a:outerShdw blurRad="50800" dist="38100" dir="5400000" algn="t" rotWithShape="0">
              <a:prstClr val="black">
                <a:alpha val="40000"/>
              </a:prstClr>
            </a:outerShdw>
          </a:effectLst>
        </p:spPr>
        <p:txBody>
          <a:bodyPr wrap="square">
            <a:spAutoFit/>
          </a:bodyPr>
          <a:lstStyle/>
          <a:p>
            <a:pPr algn="ctr" fontAlgn="base">
              <a:spcBef>
                <a:spcPct val="0"/>
              </a:spcBef>
              <a:spcAft>
                <a:spcPct val="0"/>
              </a:spcAft>
            </a:pPr>
            <a:r>
              <a:rPr lang="en-US" altLang="zh-CN" sz="3000" b="1" dirty="0">
                <a:solidFill>
                  <a:srgbClr val="000099"/>
                </a:solidFill>
                <a:effectLst>
                  <a:outerShdw blurRad="38100" dist="38100" dir="2700000" algn="tl">
                    <a:srgbClr val="000000"/>
                  </a:outerShdw>
                </a:effectLst>
                <a:latin typeface="Century Gothic" pitchFamily="34" charset="0"/>
                <a:ea typeface="宋体" pitchFamily="2" charset="-122"/>
              </a:rPr>
              <a:t>Structural Analysis</a:t>
            </a:r>
            <a:endParaRPr lang="zh-CN" altLang="en-US" sz="3000" b="1" dirty="0">
              <a:solidFill>
                <a:srgbClr val="000099"/>
              </a:solidFill>
              <a:effectLst>
                <a:outerShdw blurRad="38100" dist="38100" dir="2700000" algn="tl">
                  <a:srgbClr val="000000"/>
                </a:outerShdw>
              </a:effectLst>
              <a:latin typeface="Century Gothic" pitchFamily="34" charset="0"/>
              <a:ea typeface="宋体" pitchFamily="2" charset="-122"/>
            </a:endParaRPr>
          </a:p>
        </p:txBody>
      </p:sp>
    </p:spTree>
    <p:custDataLst>
      <p:tags r:id="rId1"/>
    </p:custDataLst>
    <p:extLst>
      <p:ext uri="{BB962C8B-B14F-4D97-AF65-F5344CB8AC3E}">
        <p14:creationId xmlns:p14="http://schemas.microsoft.com/office/powerpoint/2010/main" val="1337481808"/>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50295">
                                            <p:txEl>
                                              <p:pRg st="0" end="0"/>
                                            </p:txEl>
                                          </p:spTgt>
                                        </p:tgtEl>
                                        <p:attrNameLst>
                                          <p:attrName>style.visibility</p:attrName>
                                        </p:attrNameLst>
                                      </p:cBhvr>
                                      <p:to>
                                        <p:strVal val="visible"/>
                                      </p:to>
                                    </p:set>
                                    <p:animEffect transition="in" filter="blinds(horizontal)">
                                      <p:cBhvr>
                                        <p:cTn id="7" dur="500"/>
                                        <p:tgtEl>
                                          <p:spTgt spid="9502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50295">
                                            <p:txEl>
                                              <p:pRg st="1" end="1"/>
                                            </p:txEl>
                                          </p:spTgt>
                                        </p:tgtEl>
                                        <p:attrNameLst>
                                          <p:attrName>style.visibility</p:attrName>
                                        </p:attrNameLst>
                                      </p:cBhvr>
                                      <p:to>
                                        <p:strVal val="visible"/>
                                      </p:to>
                                    </p:set>
                                    <p:animEffect transition="in" filter="blinds(horizontal)">
                                      <p:cBhvr>
                                        <p:cTn id="12" dur="500"/>
                                        <p:tgtEl>
                                          <p:spTgt spid="9502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50295">
                                            <p:txEl>
                                              <p:pRg st="2" end="2"/>
                                            </p:txEl>
                                          </p:spTgt>
                                        </p:tgtEl>
                                        <p:attrNameLst>
                                          <p:attrName>style.visibility</p:attrName>
                                        </p:attrNameLst>
                                      </p:cBhvr>
                                      <p:to>
                                        <p:strVal val="visible"/>
                                      </p:to>
                                    </p:set>
                                    <p:animEffect transition="in" filter="blinds(horizontal)">
                                      <p:cBhvr>
                                        <p:cTn id="17" dur="500"/>
                                        <p:tgtEl>
                                          <p:spTgt spid="9502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50274" name="圆角矩形 5">
            <a:hlinkClick r:id="rId4" action="ppaction://hlinkfile"/>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9388" y="1072108"/>
            <a:ext cx="8785225" cy="5381973"/>
          </a:xfrm>
          <a:prstGeom prst="rect">
            <a:avLst/>
          </a:prstGeom>
          <a:noFill/>
          <a:extLst>
            <a:ext uri="{909E8E84-426E-40DD-AFC4-6F175D3DCCD1}">
              <a14:hiddenFill xmlns:a14="http://schemas.microsoft.com/office/drawing/2010/main">
                <a:solidFill>
                  <a:srgbClr val="FFFFFF"/>
                </a:solidFill>
              </a14:hiddenFill>
            </a:ext>
          </a:extLst>
        </p:spPr>
      </p:pic>
      <p:sp>
        <p:nvSpPr>
          <p:cNvPr id="950295" name="Rectangle 23"/>
          <p:cNvSpPr>
            <a:spLocks noChangeArrowheads="1"/>
          </p:cNvSpPr>
          <p:nvPr/>
        </p:nvSpPr>
        <p:spPr bwMode="auto">
          <a:xfrm>
            <a:off x="395536" y="1268760"/>
            <a:ext cx="8352928" cy="4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160020" indent="-160020" algn="just">
              <a:lnSpc>
                <a:spcPct val="120000"/>
              </a:lnSpc>
              <a:spcAft>
                <a:spcPts val="0"/>
              </a:spcAft>
            </a:pPr>
            <a:r>
              <a:rPr lang="en-US" altLang="zh-CN" sz="2800" b="1" kern="100" dirty="0">
                <a:solidFill>
                  <a:srgbClr val="C00000"/>
                </a:solidFill>
                <a:latin typeface="Times New Roman"/>
                <a:ea typeface="宋体"/>
              </a:rPr>
              <a:t>Directions: </a:t>
            </a:r>
            <a:r>
              <a:rPr lang="en-US" altLang="zh-CN" sz="2800" i="1" kern="100" dirty="0">
                <a:solidFill>
                  <a:srgbClr val="C00000"/>
                </a:solidFill>
                <a:latin typeface="Times New Roman"/>
                <a:ea typeface="宋体"/>
              </a:rPr>
              <a:t>Read through the passage and answer the following questions.</a:t>
            </a:r>
          </a:p>
          <a:p>
            <a:pPr marL="514350" indent="-514350" algn="just">
              <a:lnSpc>
                <a:spcPct val="120000"/>
              </a:lnSpc>
              <a:spcAft>
                <a:spcPts val="0"/>
              </a:spcAft>
              <a:buAutoNum type="arabicPeriod"/>
            </a:pPr>
            <a:r>
              <a:rPr lang="en-US" altLang="zh-CN" sz="2800" kern="100" dirty="0">
                <a:latin typeface="Times New Roman"/>
                <a:ea typeface="宋体"/>
              </a:rPr>
              <a:t>Why is 1991 an unusually important year in global oil history? (Para. 1)</a:t>
            </a:r>
          </a:p>
          <a:p>
            <a:pPr algn="just">
              <a:lnSpc>
                <a:spcPct val="120000"/>
              </a:lnSpc>
              <a:spcAft>
                <a:spcPts val="0"/>
              </a:spcAft>
            </a:pPr>
            <a:r>
              <a:rPr lang="en-US" altLang="zh-CN" sz="2800" kern="100" dirty="0">
                <a:solidFill>
                  <a:srgbClr val="003366"/>
                </a:solidFill>
                <a:latin typeface="Times New Roman"/>
                <a:ea typeface="宋体"/>
              </a:rPr>
              <a:t>Two events made 1991 an unusually important year for global oil production and energy security: </a:t>
            </a:r>
          </a:p>
          <a:p>
            <a:pPr marL="514350" indent="-514350" algn="just">
              <a:lnSpc>
                <a:spcPct val="120000"/>
              </a:lnSpc>
              <a:spcAft>
                <a:spcPts val="0"/>
              </a:spcAft>
              <a:buAutoNum type="arabicParenR"/>
            </a:pPr>
            <a:r>
              <a:rPr lang="en-US" altLang="zh-CN" sz="2800" kern="100" dirty="0">
                <a:solidFill>
                  <a:srgbClr val="003366"/>
                </a:solidFill>
                <a:latin typeface="Times New Roman"/>
                <a:ea typeface="宋体"/>
              </a:rPr>
              <a:t>The Persian Gulf War, ended on February 28, 1991; </a:t>
            </a:r>
          </a:p>
          <a:p>
            <a:pPr algn="just">
              <a:lnSpc>
                <a:spcPct val="120000"/>
              </a:lnSpc>
              <a:spcAft>
                <a:spcPts val="0"/>
              </a:spcAft>
            </a:pPr>
            <a:r>
              <a:rPr lang="en-US" altLang="zh-CN" sz="2800" kern="100" dirty="0">
                <a:solidFill>
                  <a:srgbClr val="003366"/>
                </a:solidFill>
                <a:latin typeface="Times New Roman"/>
                <a:ea typeface="宋体"/>
              </a:rPr>
              <a:t>2) In late December, the Soviet Union collapsed.</a:t>
            </a:r>
            <a:endParaRPr lang="zh-CN" altLang="zh-CN" sz="2800" kern="100" dirty="0">
              <a:solidFill>
                <a:srgbClr val="003366"/>
              </a:solidFill>
              <a:latin typeface="Times New Roman"/>
              <a:ea typeface="宋体"/>
            </a:endParaRPr>
          </a:p>
        </p:txBody>
      </p:sp>
      <p:sp>
        <p:nvSpPr>
          <p:cNvPr id="22" name="矩形 21"/>
          <p:cNvSpPr/>
          <p:nvPr/>
        </p:nvSpPr>
        <p:spPr>
          <a:xfrm>
            <a:off x="395536" y="169476"/>
            <a:ext cx="1383712" cy="523220"/>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base">
              <a:defRPr/>
            </a:pPr>
            <a:r>
              <a:rPr lang="en-US" altLang="zh-CN" sz="2800" b="1" cap="all" dirty="0">
                <a:ln w="0"/>
                <a:solidFill>
                  <a:srgbClr val="00B0F0"/>
                </a:solidFill>
                <a:effectLst>
                  <a:reflection blurRad="6350" stA="50000" endA="300" endPos="50000" dist="29997" dir="5400000" sy="-100000" algn="bl" rotWithShape="0"/>
                </a:effectLst>
                <a:latin typeface="Century Gothic" pitchFamily="34" charset="0"/>
                <a:ea typeface="宋体"/>
              </a:rPr>
              <a:t>Text  a</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8" name="矩形 7">
            <a:hlinkClick r:id="rId6" action="ppaction://hlinksldjump"/>
          </p:cNvPr>
          <p:cNvSpPr/>
          <p:nvPr/>
        </p:nvSpPr>
        <p:spPr>
          <a:xfrm>
            <a:off x="2195736" y="179295"/>
            <a:ext cx="4018024" cy="553998"/>
          </a:xfrm>
          <a:prstGeom prst="rect">
            <a:avLst/>
          </a:prstGeom>
          <a:solidFill>
            <a:srgbClr val="FFC000"/>
          </a:solidFill>
          <a:effectLst>
            <a:outerShdw blurRad="50800" dist="38100" dir="5400000" algn="t" rotWithShape="0">
              <a:prstClr val="black">
                <a:alpha val="40000"/>
              </a:prstClr>
            </a:outerShdw>
          </a:effectLst>
        </p:spPr>
        <p:txBody>
          <a:bodyPr wrap="square">
            <a:spAutoFit/>
          </a:bodyPr>
          <a:lstStyle/>
          <a:p>
            <a:pPr algn="ctr" fontAlgn="base">
              <a:spcBef>
                <a:spcPct val="0"/>
              </a:spcBef>
              <a:spcAft>
                <a:spcPct val="0"/>
              </a:spcAft>
            </a:pPr>
            <a:r>
              <a:rPr lang="en-US" altLang="zh-CN" sz="3000" b="1" dirty="0">
                <a:solidFill>
                  <a:srgbClr val="000099"/>
                </a:solidFill>
                <a:effectLst>
                  <a:outerShdw blurRad="38100" dist="38100" dir="2700000" algn="tl">
                    <a:srgbClr val="000000"/>
                  </a:outerShdw>
                </a:effectLst>
                <a:latin typeface="Century Gothic" pitchFamily="34" charset="0"/>
                <a:ea typeface="宋体" pitchFamily="2" charset="-122"/>
              </a:rPr>
              <a:t>Information Analysis</a:t>
            </a:r>
            <a:endParaRPr lang="zh-CN" altLang="en-US" sz="3000" b="1" dirty="0">
              <a:solidFill>
                <a:srgbClr val="000099"/>
              </a:solidFill>
              <a:effectLst>
                <a:outerShdw blurRad="38100" dist="38100" dir="2700000" algn="tl">
                  <a:srgbClr val="000000"/>
                </a:outerShdw>
              </a:effectLst>
              <a:latin typeface="Century Gothic" pitchFamily="34" charset="0"/>
              <a:ea typeface="宋体" pitchFamily="2" charset="-122"/>
            </a:endParaRPr>
          </a:p>
        </p:txBody>
      </p:sp>
    </p:spTree>
    <p:custDataLst>
      <p:tags r:id="rId1"/>
    </p:custDataLst>
    <p:extLst>
      <p:ext uri="{BB962C8B-B14F-4D97-AF65-F5344CB8AC3E}">
        <p14:creationId xmlns:p14="http://schemas.microsoft.com/office/powerpoint/2010/main" val="2284328652"/>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029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029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502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50274" name="圆角矩形 5">
            <a:hlinkClick r:id="rId4" action="ppaction://hlinkfile"/>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9388" y="1072108"/>
            <a:ext cx="8785225" cy="5381973"/>
          </a:xfrm>
          <a:prstGeom prst="rect">
            <a:avLst/>
          </a:prstGeom>
          <a:noFill/>
          <a:extLst>
            <a:ext uri="{909E8E84-426E-40DD-AFC4-6F175D3DCCD1}">
              <a14:hiddenFill xmlns:a14="http://schemas.microsoft.com/office/drawing/2010/main">
                <a:solidFill>
                  <a:srgbClr val="FFFFFF"/>
                </a:solidFill>
              </a14:hiddenFill>
            </a:ext>
          </a:extLst>
        </p:spPr>
      </p:pic>
      <p:sp>
        <p:nvSpPr>
          <p:cNvPr id="950295" name="Rectangle 23"/>
          <p:cNvSpPr>
            <a:spLocks noChangeArrowheads="1"/>
          </p:cNvSpPr>
          <p:nvPr/>
        </p:nvSpPr>
        <p:spPr bwMode="auto">
          <a:xfrm>
            <a:off x="395536" y="1131604"/>
            <a:ext cx="8424936"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160020" indent="-160020" algn="just">
              <a:lnSpc>
                <a:spcPct val="120000"/>
              </a:lnSpc>
            </a:pPr>
            <a:r>
              <a:rPr lang="en-US" altLang="zh-CN" sz="2800" kern="100" dirty="0">
                <a:solidFill>
                  <a:srgbClr val="3F4143"/>
                </a:solidFill>
                <a:latin typeface="Times New Roman"/>
                <a:ea typeface="宋体"/>
              </a:rPr>
              <a:t>2. What developments were supposed to alleviate the energy security concerns that the U.S faced after the 1970s? (Para. 3-5)</a:t>
            </a:r>
          </a:p>
          <a:p>
            <a:pPr algn="just">
              <a:lnSpc>
                <a:spcPct val="120000"/>
              </a:lnSpc>
            </a:pPr>
            <a:r>
              <a:rPr lang="en-US" altLang="zh-CN" sz="2800" kern="100" dirty="0">
                <a:solidFill>
                  <a:srgbClr val="000099"/>
                </a:solidFill>
                <a:latin typeface="Times New Roman"/>
                <a:ea typeface="宋体"/>
              </a:rPr>
              <a:t>1) American energy security policy has focused on efforts to extricate U.S. energy dependence from the political volatility of the Middle East, import from friendly nations; </a:t>
            </a:r>
          </a:p>
          <a:p>
            <a:pPr algn="just">
              <a:lnSpc>
                <a:spcPct val="120000"/>
              </a:lnSpc>
            </a:pPr>
            <a:r>
              <a:rPr lang="en-US" altLang="zh-CN" sz="2800" kern="100" dirty="0">
                <a:solidFill>
                  <a:srgbClr val="000099"/>
                </a:solidFill>
                <a:latin typeface="Times New Roman"/>
                <a:ea typeface="宋体"/>
              </a:rPr>
              <a:t>2) Political and economic changes also brought new oil to market; </a:t>
            </a:r>
          </a:p>
          <a:p>
            <a:pPr algn="just">
              <a:lnSpc>
                <a:spcPct val="120000"/>
              </a:lnSpc>
            </a:pPr>
            <a:r>
              <a:rPr lang="en-US" altLang="zh-CN" sz="2800" kern="100" dirty="0">
                <a:solidFill>
                  <a:srgbClr val="000099"/>
                </a:solidFill>
                <a:latin typeface="Times New Roman"/>
                <a:ea typeface="宋体"/>
              </a:rPr>
              <a:t>3) And the expansion of global oil production has been accompanied by oil market consolidation.</a:t>
            </a:r>
          </a:p>
        </p:txBody>
      </p:sp>
      <p:sp>
        <p:nvSpPr>
          <p:cNvPr id="8" name="矩形 7">
            <a:hlinkClick r:id="rId6" action="ppaction://hlinksldjump"/>
          </p:cNvPr>
          <p:cNvSpPr/>
          <p:nvPr/>
        </p:nvSpPr>
        <p:spPr>
          <a:xfrm>
            <a:off x="366642" y="184419"/>
            <a:ext cx="4018024" cy="553998"/>
          </a:xfrm>
          <a:prstGeom prst="rect">
            <a:avLst/>
          </a:prstGeom>
          <a:solidFill>
            <a:srgbClr val="FFC000"/>
          </a:solidFill>
          <a:effectLst>
            <a:outerShdw blurRad="50800" dist="38100" dir="5400000" algn="t" rotWithShape="0">
              <a:prstClr val="black">
                <a:alpha val="40000"/>
              </a:prstClr>
            </a:outerShdw>
          </a:effectLst>
        </p:spPr>
        <p:txBody>
          <a:bodyPr wrap="square">
            <a:spAutoFit/>
          </a:bodyPr>
          <a:lstStyle/>
          <a:p>
            <a:pPr algn="ctr" fontAlgn="base">
              <a:spcBef>
                <a:spcPct val="0"/>
              </a:spcBef>
              <a:spcAft>
                <a:spcPct val="0"/>
              </a:spcAft>
            </a:pPr>
            <a:r>
              <a:rPr lang="en-US" altLang="zh-CN" sz="3000" b="1" dirty="0">
                <a:solidFill>
                  <a:srgbClr val="000099"/>
                </a:solidFill>
                <a:effectLst>
                  <a:outerShdw blurRad="38100" dist="38100" dir="2700000" algn="tl">
                    <a:srgbClr val="000000"/>
                  </a:outerShdw>
                </a:effectLst>
                <a:latin typeface="Century Gothic" pitchFamily="34" charset="0"/>
                <a:ea typeface="宋体" pitchFamily="2" charset="-122"/>
              </a:rPr>
              <a:t>Information Analysis</a:t>
            </a:r>
            <a:endParaRPr lang="zh-CN" altLang="en-US" sz="3000" b="1" dirty="0">
              <a:solidFill>
                <a:srgbClr val="000099"/>
              </a:solidFill>
              <a:effectLst>
                <a:outerShdw blurRad="38100" dist="38100" dir="2700000" algn="tl">
                  <a:srgbClr val="000000"/>
                </a:outerShdw>
              </a:effectLst>
              <a:latin typeface="Century Gothic" pitchFamily="34" charset="0"/>
              <a:ea typeface="宋体" pitchFamily="2" charset="-122"/>
            </a:endParaRPr>
          </a:p>
        </p:txBody>
      </p:sp>
    </p:spTree>
    <p:custDataLst>
      <p:tags r:id="rId1"/>
    </p:custDataLst>
    <p:extLst>
      <p:ext uri="{BB962C8B-B14F-4D97-AF65-F5344CB8AC3E}">
        <p14:creationId xmlns:p14="http://schemas.microsoft.com/office/powerpoint/2010/main" val="3478145355"/>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029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029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502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50274" name="圆角矩形 5">
            <a:hlinkClick r:id="rId4" action="ppaction://hlinkfile"/>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9388" y="1072108"/>
            <a:ext cx="8785225" cy="5381973"/>
          </a:xfrm>
          <a:prstGeom prst="rect">
            <a:avLst/>
          </a:prstGeom>
          <a:noFill/>
          <a:extLst>
            <a:ext uri="{909E8E84-426E-40DD-AFC4-6F175D3DCCD1}">
              <a14:hiddenFill xmlns:a14="http://schemas.microsoft.com/office/drawing/2010/main">
                <a:solidFill>
                  <a:srgbClr val="FFFFFF"/>
                </a:solidFill>
              </a14:hiddenFill>
            </a:ext>
          </a:extLst>
        </p:spPr>
      </p:pic>
      <p:sp>
        <p:nvSpPr>
          <p:cNvPr id="950295" name="Rectangle 23"/>
          <p:cNvSpPr>
            <a:spLocks noChangeArrowheads="1"/>
          </p:cNvSpPr>
          <p:nvPr/>
        </p:nvSpPr>
        <p:spPr bwMode="auto">
          <a:xfrm>
            <a:off x="395536" y="1347048"/>
            <a:ext cx="8352928"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160020" indent="-160020" algn="just"/>
            <a:r>
              <a:rPr lang="en-US" altLang="zh-CN" sz="2800" kern="100" dirty="0">
                <a:solidFill>
                  <a:srgbClr val="3F4143"/>
                </a:solidFill>
                <a:latin typeface="Times New Roman"/>
                <a:ea typeface="宋体"/>
              </a:rPr>
              <a:t>3. What determines energy security in the modern world? And what is the best way the author puts forward to ensure that oil is no longer strategically important? (Para. 8-10)</a:t>
            </a:r>
          </a:p>
          <a:p>
            <a:pPr marL="160020" indent="-160020" algn="just"/>
            <a:r>
              <a:rPr lang="en-US" altLang="zh-CN" sz="2800" kern="100" dirty="0">
                <a:solidFill>
                  <a:srgbClr val="000099"/>
                </a:solidFill>
                <a:latin typeface="Times New Roman"/>
                <a:ea typeface="宋体"/>
              </a:rPr>
              <a:t>    In modern world, the Americans face an even more vexing problem—price. Thus it is global demand—not supply diversity—that determines energy security. </a:t>
            </a:r>
          </a:p>
          <a:p>
            <a:pPr marL="160020" indent="-160020" algn="just"/>
            <a:r>
              <a:rPr lang="en-US" altLang="zh-CN" sz="2800" kern="100" dirty="0">
                <a:solidFill>
                  <a:srgbClr val="000099"/>
                </a:solidFill>
                <a:latin typeface="Times New Roman"/>
                <a:ea typeface="宋体"/>
              </a:rPr>
              <a:t>    The best way to ensure that oil is no longer strategically important may be to promote alternative forms of transportation. </a:t>
            </a:r>
            <a:endParaRPr lang="zh-CN" altLang="zh-CN" sz="2800" kern="100" dirty="0">
              <a:solidFill>
                <a:srgbClr val="000099"/>
              </a:solidFill>
              <a:latin typeface="Times New Roman"/>
              <a:ea typeface="宋体"/>
            </a:endParaRPr>
          </a:p>
        </p:txBody>
      </p:sp>
      <p:sp>
        <p:nvSpPr>
          <p:cNvPr id="8" name="矩形 7">
            <a:hlinkClick r:id="rId6" action="ppaction://hlinksldjump"/>
          </p:cNvPr>
          <p:cNvSpPr/>
          <p:nvPr/>
        </p:nvSpPr>
        <p:spPr>
          <a:xfrm>
            <a:off x="187986" y="155390"/>
            <a:ext cx="4018024" cy="553998"/>
          </a:xfrm>
          <a:prstGeom prst="rect">
            <a:avLst/>
          </a:prstGeom>
          <a:solidFill>
            <a:srgbClr val="FFC000"/>
          </a:solidFill>
          <a:effectLst>
            <a:outerShdw blurRad="50800" dist="38100" dir="5400000" algn="t" rotWithShape="0">
              <a:prstClr val="black">
                <a:alpha val="40000"/>
              </a:prstClr>
            </a:outerShdw>
          </a:effectLst>
        </p:spPr>
        <p:txBody>
          <a:bodyPr wrap="square">
            <a:spAutoFit/>
          </a:bodyPr>
          <a:lstStyle/>
          <a:p>
            <a:pPr algn="ctr" fontAlgn="base">
              <a:spcBef>
                <a:spcPct val="0"/>
              </a:spcBef>
              <a:spcAft>
                <a:spcPct val="0"/>
              </a:spcAft>
            </a:pPr>
            <a:r>
              <a:rPr lang="en-US" altLang="zh-CN" sz="3000" b="1" dirty="0">
                <a:solidFill>
                  <a:srgbClr val="000099"/>
                </a:solidFill>
                <a:effectLst>
                  <a:outerShdw blurRad="38100" dist="38100" dir="2700000" algn="tl">
                    <a:srgbClr val="000000"/>
                  </a:outerShdw>
                </a:effectLst>
                <a:latin typeface="Century Gothic" pitchFamily="34" charset="0"/>
                <a:ea typeface="宋体" pitchFamily="2" charset="-122"/>
              </a:rPr>
              <a:t>Information Analysis</a:t>
            </a:r>
            <a:endParaRPr lang="zh-CN" altLang="en-US" sz="3000" b="1" dirty="0">
              <a:solidFill>
                <a:srgbClr val="000099"/>
              </a:solidFill>
              <a:effectLst>
                <a:outerShdw blurRad="38100" dist="38100" dir="2700000" algn="tl">
                  <a:srgbClr val="000000"/>
                </a:outerShdw>
              </a:effectLst>
              <a:latin typeface="Century Gothic" pitchFamily="34" charset="0"/>
              <a:ea typeface="宋体" pitchFamily="2" charset="-122"/>
            </a:endParaRPr>
          </a:p>
        </p:txBody>
      </p:sp>
    </p:spTree>
    <p:custDataLst>
      <p:tags r:id="rId1"/>
    </p:custDataLst>
    <p:extLst>
      <p:ext uri="{BB962C8B-B14F-4D97-AF65-F5344CB8AC3E}">
        <p14:creationId xmlns:p14="http://schemas.microsoft.com/office/powerpoint/2010/main" val="2567041566"/>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029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02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50274" name="圆角矩形 5">
            <a:hlinkClick r:id="rId4" action="ppaction://hlinkfile"/>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9388" y="1072108"/>
            <a:ext cx="8785225" cy="5381973"/>
          </a:xfrm>
          <a:prstGeom prst="rect">
            <a:avLst/>
          </a:prstGeom>
          <a:noFill/>
          <a:extLst>
            <a:ext uri="{909E8E84-426E-40DD-AFC4-6F175D3DCCD1}">
              <a14:hiddenFill xmlns:a14="http://schemas.microsoft.com/office/drawing/2010/main">
                <a:solidFill>
                  <a:srgbClr val="FFFFFF"/>
                </a:solidFill>
              </a14:hiddenFill>
            </a:ext>
          </a:extLst>
        </p:spPr>
      </p:pic>
      <p:sp>
        <p:nvSpPr>
          <p:cNvPr id="950295" name="Rectangle 23"/>
          <p:cNvSpPr>
            <a:spLocks noChangeArrowheads="1"/>
          </p:cNvSpPr>
          <p:nvPr/>
        </p:nvSpPr>
        <p:spPr bwMode="auto">
          <a:xfrm>
            <a:off x="395536" y="1268760"/>
            <a:ext cx="8208912"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160020" indent="-160020" algn="just"/>
            <a:r>
              <a:rPr lang="en-US" altLang="zh-CN" sz="2800" kern="100" dirty="0">
                <a:solidFill>
                  <a:srgbClr val="000000"/>
                </a:solidFill>
                <a:latin typeface="Times New Roman"/>
                <a:ea typeface="宋体"/>
              </a:rPr>
              <a:t>4. Why does the author say that China is pursuing a long-term policy of energy security rather than following the approach of Western companies that tends to emphasize short-term profits? Can you explain it by examples? (Para. 13)</a:t>
            </a:r>
          </a:p>
          <a:p>
            <a:pPr marL="160020" indent="-160020" algn="just"/>
            <a:endParaRPr lang="en-US" altLang="zh-CN" sz="2800" kern="100" dirty="0">
              <a:solidFill>
                <a:srgbClr val="000099"/>
              </a:solidFill>
              <a:latin typeface="Times New Roman"/>
              <a:ea typeface="宋体"/>
            </a:endParaRPr>
          </a:p>
          <a:p>
            <a:pPr marL="160020" indent="-160020" algn="just"/>
            <a:r>
              <a:rPr lang="en-US" altLang="zh-CN" sz="2800" kern="100" dirty="0">
                <a:solidFill>
                  <a:srgbClr val="000099"/>
                </a:solidFill>
                <a:latin typeface="Times New Roman"/>
                <a:ea typeface="宋体"/>
              </a:rPr>
              <a:t>    China is diversifying its suppliers and encouraging its national oil companies to invest in Africa, the Middle East, and elsewhere. Example: CNOOC’s venture to buy BP’s Pan American Stake.</a:t>
            </a:r>
            <a:endParaRPr lang="zh-CN" altLang="zh-CN" sz="2800" kern="100" dirty="0">
              <a:solidFill>
                <a:srgbClr val="000099"/>
              </a:solidFill>
              <a:latin typeface="Times New Roman"/>
              <a:ea typeface="宋体"/>
            </a:endParaRPr>
          </a:p>
        </p:txBody>
      </p:sp>
      <p:sp>
        <p:nvSpPr>
          <p:cNvPr id="8" name="矩形 7">
            <a:hlinkClick r:id="rId6" action="ppaction://hlinksldjump"/>
          </p:cNvPr>
          <p:cNvSpPr/>
          <p:nvPr/>
        </p:nvSpPr>
        <p:spPr>
          <a:xfrm>
            <a:off x="187986" y="155390"/>
            <a:ext cx="4018024" cy="553998"/>
          </a:xfrm>
          <a:prstGeom prst="rect">
            <a:avLst/>
          </a:prstGeom>
          <a:solidFill>
            <a:srgbClr val="FFC000"/>
          </a:solidFill>
          <a:effectLst>
            <a:outerShdw blurRad="50800" dist="38100" dir="5400000" algn="t" rotWithShape="0">
              <a:prstClr val="black">
                <a:alpha val="40000"/>
              </a:prstClr>
            </a:outerShdw>
          </a:effectLst>
        </p:spPr>
        <p:txBody>
          <a:bodyPr wrap="square">
            <a:spAutoFit/>
          </a:bodyPr>
          <a:lstStyle/>
          <a:p>
            <a:pPr algn="ctr" fontAlgn="base">
              <a:spcBef>
                <a:spcPct val="0"/>
              </a:spcBef>
              <a:spcAft>
                <a:spcPct val="0"/>
              </a:spcAft>
            </a:pPr>
            <a:r>
              <a:rPr lang="en-US" altLang="zh-CN" sz="3000" b="1" dirty="0">
                <a:solidFill>
                  <a:srgbClr val="000099"/>
                </a:solidFill>
                <a:effectLst>
                  <a:outerShdw blurRad="38100" dist="38100" dir="2700000" algn="tl">
                    <a:srgbClr val="000000"/>
                  </a:outerShdw>
                </a:effectLst>
                <a:latin typeface="Century Gothic" pitchFamily="34" charset="0"/>
                <a:ea typeface="宋体" pitchFamily="2" charset="-122"/>
              </a:rPr>
              <a:t>Information Analysis</a:t>
            </a:r>
            <a:endParaRPr lang="zh-CN" altLang="en-US" sz="3000" b="1" dirty="0">
              <a:solidFill>
                <a:srgbClr val="000099"/>
              </a:solidFill>
              <a:effectLst>
                <a:outerShdw blurRad="38100" dist="38100" dir="2700000" algn="tl">
                  <a:srgbClr val="000000"/>
                </a:outerShdw>
              </a:effectLst>
              <a:latin typeface="Century Gothic" pitchFamily="34" charset="0"/>
              <a:ea typeface="宋体" pitchFamily="2" charset="-122"/>
            </a:endParaRPr>
          </a:p>
        </p:txBody>
      </p:sp>
    </p:spTree>
    <p:custDataLst>
      <p:tags r:id="rId1"/>
    </p:custDataLst>
    <p:extLst>
      <p:ext uri="{BB962C8B-B14F-4D97-AF65-F5344CB8AC3E}">
        <p14:creationId xmlns:p14="http://schemas.microsoft.com/office/powerpoint/2010/main" val="2891234357"/>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02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50274" name="圆角矩形 5">
            <a:hlinkClick r:id="rId4" action="ppaction://hlinkfile"/>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9388" y="1072108"/>
            <a:ext cx="8785225" cy="5381973"/>
          </a:xfrm>
          <a:prstGeom prst="rect">
            <a:avLst/>
          </a:prstGeom>
          <a:noFill/>
          <a:extLst>
            <a:ext uri="{909E8E84-426E-40DD-AFC4-6F175D3DCCD1}">
              <a14:hiddenFill xmlns:a14="http://schemas.microsoft.com/office/drawing/2010/main">
                <a:solidFill>
                  <a:srgbClr val="FFFFFF"/>
                </a:solidFill>
              </a14:hiddenFill>
            </a:ext>
          </a:extLst>
        </p:spPr>
      </p:pic>
      <p:sp>
        <p:nvSpPr>
          <p:cNvPr id="950295" name="Rectangle 23"/>
          <p:cNvSpPr>
            <a:spLocks noChangeArrowheads="1"/>
          </p:cNvSpPr>
          <p:nvPr/>
        </p:nvSpPr>
        <p:spPr bwMode="auto">
          <a:xfrm>
            <a:off x="300832" y="1412776"/>
            <a:ext cx="8303616" cy="4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160020" indent="-160020" algn="just">
              <a:lnSpc>
                <a:spcPct val="120000"/>
              </a:lnSpc>
            </a:pPr>
            <a:r>
              <a:rPr lang="en-US" altLang="zh-CN" sz="2800" kern="100" dirty="0">
                <a:solidFill>
                  <a:srgbClr val="3F4143"/>
                </a:solidFill>
                <a:latin typeface="Times New Roman"/>
                <a:ea typeface="宋体"/>
              </a:rPr>
              <a:t>5. Why does Africa promise a rise in oil production in the future? (Para. 14)</a:t>
            </a:r>
          </a:p>
          <a:p>
            <a:pPr marL="160020" indent="-160020" algn="just">
              <a:lnSpc>
                <a:spcPct val="120000"/>
              </a:lnSpc>
            </a:pPr>
            <a:endParaRPr lang="en-US" altLang="zh-CN" sz="2800" kern="100" dirty="0">
              <a:solidFill>
                <a:srgbClr val="3F4143"/>
              </a:solidFill>
              <a:latin typeface="Times New Roman"/>
              <a:ea typeface="宋体"/>
            </a:endParaRPr>
          </a:p>
          <a:p>
            <a:pPr marL="160020" indent="-160020" algn="just">
              <a:lnSpc>
                <a:spcPct val="120000"/>
              </a:lnSpc>
            </a:pPr>
            <a:r>
              <a:rPr lang="en-US" altLang="zh-CN" sz="2800" kern="100" dirty="0">
                <a:latin typeface="Times New Roman"/>
                <a:ea typeface="宋体"/>
              </a:rPr>
              <a:t>    </a:t>
            </a:r>
            <a:r>
              <a:rPr lang="en-US" altLang="zh-CN" sz="2800" kern="100" dirty="0">
                <a:solidFill>
                  <a:srgbClr val="000099"/>
                </a:solidFill>
                <a:latin typeface="Times New Roman"/>
                <a:ea typeface="宋体"/>
              </a:rPr>
              <a:t>Because 1) Africa remains largely unexplored and may well be the location of significant future oil and gas discoveries. </a:t>
            </a:r>
          </a:p>
          <a:p>
            <a:pPr marL="160020" indent="-160020" algn="just">
              <a:lnSpc>
                <a:spcPct val="120000"/>
              </a:lnSpc>
            </a:pPr>
            <a:r>
              <a:rPr lang="en-US" altLang="zh-CN" sz="2800" kern="100" dirty="0">
                <a:solidFill>
                  <a:srgbClr val="000099"/>
                </a:solidFill>
                <a:latin typeface="Times New Roman"/>
                <a:ea typeface="宋体"/>
              </a:rPr>
              <a:t>    Besides, 2) African oil also tends to be high quality and low in sulfur, making it desirable to refiners.</a:t>
            </a:r>
            <a:endParaRPr lang="zh-CN" altLang="zh-CN" sz="2800" kern="100" dirty="0">
              <a:solidFill>
                <a:srgbClr val="000099"/>
              </a:solidFill>
              <a:latin typeface="Times New Roman"/>
              <a:ea typeface="宋体"/>
            </a:endParaRPr>
          </a:p>
        </p:txBody>
      </p:sp>
      <p:sp>
        <p:nvSpPr>
          <p:cNvPr id="8" name="矩形 7">
            <a:hlinkClick r:id="rId6" action="ppaction://hlinksldjump"/>
          </p:cNvPr>
          <p:cNvSpPr/>
          <p:nvPr/>
        </p:nvSpPr>
        <p:spPr>
          <a:xfrm>
            <a:off x="187986" y="155390"/>
            <a:ext cx="4018024" cy="553998"/>
          </a:xfrm>
          <a:prstGeom prst="rect">
            <a:avLst/>
          </a:prstGeom>
          <a:solidFill>
            <a:srgbClr val="FFC000"/>
          </a:solidFill>
          <a:effectLst>
            <a:outerShdw blurRad="50800" dist="38100" dir="5400000" algn="t" rotWithShape="0">
              <a:prstClr val="black">
                <a:alpha val="40000"/>
              </a:prstClr>
            </a:outerShdw>
          </a:effectLst>
        </p:spPr>
        <p:txBody>
          <a:bodyPr wrap="square">
            <a:spAutoFit/>
          </a:bodyPr>
          <a:lstStyle/>
          <a:p>
            <a:pPr algn="ctr" fontAlgn="base">
              <a:spcBef>
                <a:spcPct val="0"/>
              </a:spcBef>
              <a:spcAft>
                <a:spcPct val="0"/>
              </a:spcAft>
            </a:pPr>
            <a:r>
              <a:rPr lang="en-US" altLang="zh-CN" sz="3000" b="1" dirty="0">
                <a:solidFill>
                  <a:srgbClr val="000099"/>
                </a:solidFill>
                <a:effectLst>
                  <a:outerShdw blurRad="38100" dist="38100" dir="2700000" algn="tl">
                    <a:srgbClr val="000000"/>
                  </a:outerShdw>
                </a:effectLst>
                <a:latin typeface="Century Gothic" pitchFamily="34" charset="0"/>
                <a:ea typeface="宋体" pitchFamily="2" charset="-122"/>
              </a:rPr>
              <a:t>Information Analysis</a:t>
            </a:r>
            <a:endParaRPr lang="zh-CN" altLang="en-US" sz="3000" b="1" dirty="0">
              <a:solidFill>
                <a:srgbClr val="000099"/>
              </a:solidFill>
              <a:effectLst>
                <a:outerShdw blurRad="38100" dist="38100" dir="2700000" algn="tl">
                  <a:srgbClr val="000000"/>
                </a:outerShdw>
              </a:effectLst>
              <a:latin typeface="Century Gothic" pitchFamily="34" charset="0"/>
              <a:ea typeface="宋体" pitchFamily="2" charset="-122"/>
            </a:endParaRPr>
          </a:p>
        </p:txBody>
      </p:sp>
    </p:spTree>
    <p:custDataLst>
      <p:tags r:id="rId1"/>
    </p:custDataLst>
    <p:extLst>
      <p:ext uri="{BB962C8B-B14F-4D97-AF65-F5344CB8AC3E}">
        <p14:creationId xmlns:p14="http://schemas.microsoft.com/office/powerpoint/2010/main" val="3104398753"/>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029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02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50274" name="圆角矩形 5">
            <a:hlinkClick r:id="rId4" action="ppaction://hlinkfile"/>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9388" y="1072108"/>
            <a:ext cx="8785225" cy="5381973"/>
          </a:xfrm>
          <a:prstGeom prst="rect">
            <a:avLst/>
          </a:prstGeom>
          <a:noFill/>
          <a:extLst>
            <a:ext uri="{909E8E84-426E-40DD-AFC4-6F175D3DCCD1}">
              <a14:hiddenFill xmlns:a14="http://schemas.microsoft.com/office/drawing/2010/main">
                <a:solidFill>
                  <a:srgbClr val="FFFFFF"/>
                </a:solidFill>
              </a14:hiddenFill>
            </a:ext>
          </a:extLst>
        </p:spPr>
      </p:pic>
      <p:sp>
        <p:nvSpPr>
          <p:cNvPr id="950295" name="Rectangle 23"/>
          <p:cNvSpPr>
            <a:spLocks noChangeArrowheads="1"/>
          </p:cNvSpPr>
          <p:nvPr/>
        </p:nvSpPr>
        <p:spPr bwMode="auto">
          <a:xfrm>
            <a:off x="306331" y="1072108"/>
            <a:ext cx="8496944"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160020" indent="-160020" algn="just"/>
            <a:r>
              <a:rPr lang="en-US" altLang="zh-CN" sz="2800" kern="100" dirty="0">
                <a:solidFill>
                  <a:srgbClr val="3F4143"/>
                </a:solidFill>
                <a:latin typeface="Times New Roman"/>
                <a:ea typeface="宋体"/>
              </a:rPr>
              <a:t>6. Some critics argue China is a neocolonial power that is using Africa as a source of raw material, especially petroleum. Why is this argument disingenuous according to the text? (Para. 16)</a:t>
            </a:r>
          </a:p>
          <a:p>
            <a:pPr marL="160020" indent="-160020" algn="just"/>
            <a:r>
              <a:rPr lang="en-US" altLang="zh-CN" sz="2800" kern="100" dirty="0">
                <a:latin typeface="Times New Roman"/>
                <a:ea typeface="宋体"/>
              </a:rPr>
              <a:t>    </a:t>
            </a:r>
            <a:r>
              <a:rPr lang="en-US" altLang="zh-CN" sz="2800" kern="100" dirty="0">
                <a:solidFill>
                  <a:srgbClr val="000099"/>
                </a:solidFill>
                <a:latin typeface="Times New Roman"/>
                <a:ea typeface="宋体"/>
              </a:rPr>
              <a:t>It is true that African oil, minerals, and timber are important to maintaining China’s economy and they constitute nearly all of Africa’s exports to China. But the argument is disingenuous. The same argument could be made for the United States, Europe, and Japan. China purchased only 9 percent of Africa’s petroleum exports in 2006 while the United States took 33 percent and Europe 36 percent.</a:t>
            </a:r>
            <a:endParaRPr lang="zh-CN" altLang="zh-CN" sz="2800" kern="100" dirty="0">
              <a:solidFill>
                <a:srgbClr val="000099"/>
              </a:solidFill>
              <a:latin typeface="Times New Roman"/>
              <a:ea typeface="宋体"/>
            </a:endParaRPr>
          </a:p>
        </p:txBody>
      </p:sp>
      <p:sp>
        <p:nvSpPr>
          <p:cNvPr id="8" name="矩形 7">
            <a:hlinkClick r:id="rId6" action="ppaction://hlinksldjump"/>
          </p:cNvPr>
          <p:cNvSpPr/>
          <p:nvPr/>
        </p:nvSpPr>
        <p:spPr>
          <a:xfrm>
            <a:off x="187986" y="155390"/>
            <a:ext cx="4018024" cy="553998"/>
          </a:xfrm>
          <a:prstGeom prst="rect">
            <a:avLst/>
          </a:prstGeom>
          <a:solidFill>
            <a:srgbClr val="FFC000"/>
          </a:solidFill>
          <a:effectLst>
            <a:outerShdw blurRad="50800" dist="38100" dir="5400000" algn="t" rotWithShape="0">
              <a:prstClr val="black">
                <a:alpha val="40000"/>
              </a:prstClr>
            </a:outerShdw>
          </a:effectLst>
        </p:spPr>
        <p:txBody>
          <a:bodyPr wrap="square">
            <a:spAutoFit/>
          </a:bodyPr>
          <a:lstStyle/>
          <a:p>
            <a:pPr algn="ctr" fontAlgn="base">
              <a:spcBef>
                <a:spcPct val="0"/>
              </a:spcBef>
              <a:spcAft>
                <a:spcPct val="0"/>
              </a:spcAft>
            </a:pPr>
            <a:r>
              <a:rPr lang="en-US" altLang="zh-CN" sz="3000" b="1" dirty="0">
                <a:solidFill>
                  <a:srgbClr val="000099"/>
                </a:solidFill>
                <a:effectLst>
                  <a:outerShdw blurRad="38100" dist="38100" dir="2700000" algn="tl">
                    <a:srgbClr val="000000"/>
                  </a:outerShdw>
                </a:effectLst>
                <a:latin typeface="Century Gothic" pitchFamily="34" charset="0"/>
                <a:ea typeface="宋体" pitchFamily="2" charset="-122"/>
              </a:rPr>
              <a:t>Information Analysis</a:t>
            </a:r>
            <a:endParaRPr lang="zh-CN" altLang="en-US" sz="3000" b="1" dirty="0">
              <a:solidFill>
                <a:srgbClr val="000099"/>
              </a:solidFill>
              <a:effectLst>
                <a:outerShdw blurRad="38100" dist="38100" dir="2700000" algn="tl">
                  <a:srgbClr val="000000"/>
                </a:outerShdw>
              </a:effectLst>
              <a:latin typeface="Century Gothic" pitchFamily="34" charset="0"/>
              <a:ea typeface="宋体" pitchFamily="2" charset="-122"/>
            </a:endParaRPr>
          </a:p>
        </p:txBody>
      </p:sp>
    </p:spTree>
    <p:custDataLst>
      <p:tags r:id="rId1"/>
    </p:custDataLst>
    <p:extLst>
      <p:ext uri="{BB962C8B-B14F-4D97-AF65-F5344CB8AC3E}">
        <p14:creationId xmlns:p14="http://schemas.microsoft.com/office/powerpoint/2010/main" val="823956133"/>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02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矩形 80"/>
          <p:cNvSpPr/>
          <p:nvPr/>
        </p:nvSpPr>
        <p:spPr>
          <a:xfrm>
            <a:off x="185484" y="260648"/>
            <a:ext cx="7509122" cy="655179"/>
          </a:xfrm>
          <a:prstGeom prst="rect">
            <a:avLst/>
          </a:prstGeom>
          <a:noFill/>
          <a:effectLst>
            <a:outerShdw blurRad="50800" dist="38100" dir="5400000" algn="t" rotWithShape="0">
              <a:prstClr val="black">
                <a:alpha val="40000"/>
              </a:prstClr>
            </a:outerShdw>
          </a:effectLst>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just" fontAlgn="base">
              <a:lnSpc>
                <a:spcPct val="150000"/>
              </a:lnSpc>
              <a:defRPr/>
            </a:pPr>
            <a:r>
              <a:rPr lang="en-US" altLang="zh-CN" sz="2800" b="1" cap="all" dirty="0">
                <a:ln w="0"/>
                <a:solidFill>
                  <a:srgbClr val="00B0F0"/>
                </a:solidFill>
                <a:effectLst>
                  <a:reflection blurRad="6350" stA="50000" endA="300" endPos="50000" dist="29997" dir="5400000" sy="-100000" algn="bl" rotWithShape="0"/>
                </a:effectLst>
                <a:latin typeface="Century Gothic" pitchFamily="34" charset="0"/>
                <a:ea typeface="宋体"/>
              </a:rPr>
              <a:t>Section 2    text Analysis  (A)</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35" name="矩形 34">
            <a:hlinkClick r:id="rId3" action="ppaction://hlinksldjump"/>
          </p:cNvPr>
          <p:cNvSpPr/>
          <p:nvPr/>
        </p:nvSpPr>
        <p:spPr>
          <a:xfrm>
            <a:off x="539552" y="2780928"/>
            <a:ext cx="4576827" cy="553998"/>
          </a:xfrm>
          <a:prstGeom prst="rect">
            <a:avLst/>
          </a:prstGeom>
          <a:solidFill>
            <a:schemeClr val="accent1">
              <a:lumMod val="20000"/>
              <a:lumOff val="80000"/>
            </a:schemeClr>
          </a:solidFill>
          <a:effectLst>
            <a:outerShdw blurRad="50800" dist="38100" dir="5400000" algn="t" rotWithShape="0">
              <a:prstClr val="black">
                <a:alpha val="40000"/>
              </a:prstClr>
            </a:outerShdw>
          </a:effectLst>
        </p:spPr>
        <p:txBody>
          <a:bodyPr wrap="square">
            <a:spAutoFit/>
          </a:bodyPr>
          <a:lstStyle/>
          <a:p>
            <a:pPr algn="ctr" fontAlgn="base">
              <a:spcBef>
                <a:spcPct val="0"/>
              </a:spcBef>
              <a:spcAft>
                <a:spcPct val="0"/>
              </a:spcAft>
            </a:pPr>
            <a:r>
              <a:rPr lang="en-US" altLang="zh-CN" sz="3000" b="1" dirty="0">
                <a:solidFill>
                  <a:srgbClr val="000099"/>
                </a:solidFill>
                <a:effectLst>
                  <a:outerShdw blurRad="38100" dist="38100" dir="2700000" algn="tl">
                    <a:srgbClr val="000000"/>
                  </a:outerShdw>
                </a:effectLst>
                <a:latin typeface="Century Gothic" pitchFamily="34" charset="0"/>
                <a:ea typeface="宋体" pitchFamily="2" charset="-122"/>
              </a:rPr>
              <a:t>Structural Analysis</a:t>
            </a:r>
            <a:endParaRPr lang="zh-CN" altLang="en-US" sz="3000" b="1" dirty="0">
              <a:solidFill>
                <a:srgbClr val="000099"/>
              </a:solidFill>
              <a:effectLst>
                <a:outerShdw blurRad="38100" dist="38100" dir="2700000" algn="tl">
                  <a:srgbClr val="000000"/>
                </a:outerShdw>
              </a:effectLst>
              <a:latin typeface="Century Gothic" pitchFamily="34" charset="0"/>
              <a:ea typeface="宋体" pitchFamily="2" charset="-122"/>
            </a:endParaRPr>
          </a:p>
        </p:txBody>
      </p:sp>
      <p:sp>
        <p:nvSpPr>
          <p:cNvPr id="36" name="矩形 35">
            <a:hlinkClick r:id="" action="ppaction://noaction"/>
          </p:cNvPr>
          <p:cNvSpPr/>
          <p:nvPr/>
        </p:nvSpPr>
        <p:spPr>
          <a:xfrm>
            <a:off x="539552" y="3615030"/>
            <a:ext cx="4576827" cy="553998"/>
          </a:xfrm>
          <a:prstGeom prst="rect">
            <a:avLst/>
          </a:prstGeom>
          <a:solidFill>
            <a:schemeClr val="accent6">
              <a:lumMod val="20000"/>
              <a:lumOff val="80000"/>
            </a:schemeClr>
          </a:solidFill>
          <a:effectLst>
            <a:outerShdw blurRad="50800" dist="38100" dir="5400000" algn="t" rotWithShape="0">
              <a:prstClr val="black">
                <a:alpha val="40000"/>
              </a:prstClr>
            </a:outerShdw>
          </a:effectLst>
        </p:spPr>
        <p:txBody>
          <a:bodyPr wrap="square">
            <a:spAutoFit/>
          </a:bodyPr>
          <a:lstStyle/>
          <a:p>
            <a:pPr algn="ctr" fontAlgn="base">
              <a:spcBef>
                <a:spcPct val="0"/>
              </a:spcBef>
              <a:spcAft>
                <a:spcPct val="0"/>
              </a:spcAft>
            </a:pPr>
            <a:r>
              <a:rPr lang="en-US" altLang="zh-CN" sz="3000" b="1" dirty="0">
                <a:solidFill>
                  <a:prstClr val="black"/>
                </a:solidFill>
                <a:effectLst>
                  <a:outerShdw blurRad="38100" dist="38100" dir="2700000" algn="tl">
                    <a:srgbClr val="FFFFFF"/>
                  </a:outerShdw>
                </a:effectLst>
                <a:latin typeface="Century Gothic" pitchFamily="34" charset="0"/>
                <a:ea typeface="宋体" pitchFamily="2" charset="-122"/>
              </a:rPr>
              <a:t>Information Analysis</a:t>
            </a:r>
            <a:endParaRPr lang="zh-CN" altLang="en-US" sz="3000" b="1" dirty="0">
              <a:solidFill>
                <a:prstClr val="black"/>
              </a:solidFill>
              <a:effectLst>
                <a:outerShdw blurRad="38100" dist="38100" dir="2700000" algn="tl">
                  <a:srgbClr val="FFFFFF"/>
                </a:outerShdw>
              </a:effectLst>
              <a:latin typeface="Century Gothic" pitchFamily="34" charset="0"/>
              <a:ea typeface="宋体" pitchFamily="2" charset="-122"/>
            </a:endParaRPr>
          </a:p>
        </p:txBody>
      </p:sp>
      <p:sp>
        <p:nvSpPr>
          <p:cNvPr id="40" name="矩形 39">
            <a:hlinkClick r:id="" action="ppaction://noaction"/>
          </p:cNvPr>
          <p:cNvSpPr/>
          <p:nvPr/>
        </p:nvSpPr>
        <p:spPr>
          <a:xfrm>
            <a:off x="539552" y="4437112"/>
            <a:ext cx="4576827" cy="553998"/>
          </a:xfrm>
          <a:prstGeom prst="rect">
            <a:avLst/>
          </a:prstGeom>
          <a:solidFill>
            <a:schemeClr val="accent4">
              <a:lumMod val="60000"/>
              <a:lumOff val="40000"/>
            </a:schemeClr>
          </a:solidFill>
          <a:effectLst>
            <a:outerShdw blurRad="50800" dist="38100" dir="5400000" algn="t" rotWithShape="0">
              <a:prstClr val="black">
                <a:alpha val="40000"/>
              </a:prstClr>
            </a:outerShdw>
          </a:effectLst>
        </p:spPr>
        <p:txBody>
          <a:bodyPr wrap="square">
            <a:spAutoFit/>
          </a:bodyPr>
          <a:lstStyle/>
          <a:p>
            <a:pPr algn="ctr" fontAlgn="base">
              <a:spcBef>
                <a:spcPct val="0"/>
              </a:spcBef>
              <a:spcAft>
                <a:spcPct val="0"/>
              </a:spcAft>
            </a:pPr>
            <a:r>
              <a:rPr lang="en-US" altLang="zh-CN" sz="3000" b="1" dirty="0">
                <a:solidFill>
                  <a:srgbClr val="3F4143"/>
                </a:solidFill>
                <a:latin typeface="Century Gothic" pitchFamily="34" charset="0"/>
                <a:ea typeface="宋体" pitchFamily="2" charset="-122"/>
              </a:rPr>
              <a:t>Language  Points</a:t>
            </a:r>
            <a:endParaRPr lang="zh-CN" altLang="en-US" sz="3000" b="1" dirty="0">
              <a:solidFill>
                <a:srgbClr val="3F4143"/>
              </a:solidFill>
              <a:latin typeface="Century Gothic" pitchFamily="34" charset="0"/>
              <a:ea typeface="宋体" pitchFamily="2" charset="-122"/>
            </a:endParaRPr>
          </a:p>
        </p:txBody>
      </p:sp>
      <p:sp>
        <p:nvSpPr>
          <p:cNvPr id="13" name="矩形 12">
            <a:hlinkClick r:id="" action="ppaction://noaction"/>
          </p:cNvPr>
          <p:cNvSpPr/>
          <p:nvPr/>
        </p:nvSpPr>
        <p:spPr>
          <a:xfrm>
            <a:off x="536870" y="5348245"/>
            <a:ext cx="4576827" cy="553998"/>
          </a:xfrm>
          <a:prstGeom prst="rect">
            <a:avLst/>
          </a:prstGeom>
          <a:solidFill>
            <a:srgbClr val="CCFFCC"/>
          </a:solidFill>
          <a:effectLst>
            <a:outerShdw blurRad="50800" dist="38100" dir="5400000" algn="t" rotWithShape="0">
              <a:prstClr val="black">
                <a:alpha val="40000"/>
              </a:prstClr>
            </a:outerShdw>
          </a:effectLst>
        </p:spPr>
        <p:txBody>
          <a:bodyPr wrap="square">
            <a:spAutoFit/>
          </a:bodyPr>
          <a:lstStyle/>
          <a:p>
            <a:pPr algn="ctr" fontAlgn="base">
              <a:spcBef>
                <a:spcPct val="0"/>
              </a:spcBef>
              <a:spcAft>
                <a:spcPct val="0"/>
              </a:spcAft>
            </a:pPr>
            <a:r>
              <a:rPr lang="en-US" altLang="zh-CN" sz="3000" b="1" dirty="0">
                <a:solidFill>
                  <a:srgbClr val="000099"/>
                </a:solidFill>
                <a:effectLst>
                  <a:outerShdw blurRad="38100" dist="38100" dir="2700000" algn="tl">
                    <a:srgbClr val="000000"/>
                  </a:outerShdw>
                </a:effectLst>
                <a:latin typeface="Century Gothic" pitchFamily="34" charset="0"/>
                <a:ea typeface="宋体" pitchFamily="2" charset="-122"/>
              </a:rPr>
              <a:t>Summary and Review</a:t>
            </a:r>
            <a:endParaRPr lang="zh-CN" altLang="en-US" sz="3000" b="1" dirty="0">
              <a:solidFill>
                <a:srgbClr val="000099"/>
              </a:solidFill>
              <a:effectLst>
                <a:outerShdw blurRad="38100" dist="38100" dir="2700000" algn="tl">
                  <a:srgbClr val="000000"/>
                </a:outerShdw>
              </a:effectLst>
              <a:latin typeface="Century Gothic" pitchFamily="34" charset="0"/>
              <a:ea typeface="宋体" pitchFamily="2" charset="-122"/>
            </a:endParaRPr>
          </a:p>
        </p:txBody>
      </p:sp>
      <p:sp>
        <p:nvSpPr>
          <p:cNvPr id="14" name="Rectangle 38"/>
          <p:cNvSpPr>
            <a:spLocks noChangeArrowheads="1"/>
          </p:cNvSpPr>
          <p:nvPr/>
        </p:nvSpPr>
        <p:spPr bwMode="auto">
          <a:xfrm>
            <a:off x="492325" y="1124744"/>
            <a:ext cx="8112123" cy="1200329"/>
          </a:xfrm>
          <a:prstGeom prst="rect">
            <a:avLst/>
          </a:prstGeom>
          <a:ln w="28575"/>
          <a:effectLst>
            <a:innerShdw blurRad="63500" dist="50800" dir="10800000">
              <a:prstClr val="black">
                <a:alpha val="50000"/>
              </a:prstClr>
            </a:innerShdw>
          </a:effectLst>
        </p:spPr>
        <p:style>
          <a:lnRef idx="2">
            <a:schemeClr val="accent5"/>
          </a:lnRef>
          <a:fillRef idx="1">
            <a:schemeClr val="lt1"/>
          </a:fillRef>
          <a:effectRef idx="0">
            <a:schemeClr val="accent5"/>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just" fontAlgn="base">
              <a:spcBef>
                <a:spcPct val="0"/>
              </a:spcBef>
              <a:spcAft>
                <a:spcPct val="0"/>
              </a:spcAft>
              <a:buSzPct val="160000"/>
            </a:pPr>
            <a:r>
              <a:rPr lang="en-US" altLang="zh-CN" sz="3600" b="1" dirty="0">
                <a:solidFill>
                  <a:srgbClr val="FFFFFF">
                    <a:lumMod val="10000"/>
                  </a:srgbClr>
                </a:solidFill>
              </a:rPr>
              <a:t>The Globalized View </a:t>
            </a:r>
          </a:p>
          <a:p>
            <a:pPr algn="just" fontAlgn="base">
              <a:spcBef>
                <a:spcPct val="0"/>
              </a:spcBef>
              <a:spcAft>
                <a:spcPct val="0"/>
              </a:spcAft>
              <a:buSzPct val="160000"/>
            </a:pPr>
            <a:r>
              <a:rPr lang="en-US" altLang="zh-CN" sz="3600" b="1" dirty="0">
                <a:solidFill>
                  <a:srgbClr val="FFFFFF">
                    <a:lumMod val="10000"/>
                  </a:srgbClr>
                </a:solidFill>
              </a:rPr>
              <a:t>                          of Petroleum Market</a:t>
            </a:r>
          </a:p>
        </p:txBody>
      </p:sp>
      <p:pic>
        <p:nvPicPr>
          <p:cNvPr id="8" name="Picture 2" descr="C:\Users\yangfang\AppData\Local\Microsoft\Windows\Temporary Internet Files\Content.IE5\AJ6RTASO\MM900282798[1].gif"/>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64741" y="4488870"/>
            <a:ext cx="2232248" cy="223224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78962404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50274" name="圆角矩形 5">
            <a:hlinkClick r:id="rId4" action="ppaction://hlinkfile"/>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9388" y="1072108"/>
            <a:ext cx="8785225" cy="5381973"/>
          </a:xfrm>
          <a:prstGeom prst="rect">
            <a:avLst/>
          </a:prstGeom>
          <a:noFill/>
          <a:extLst>
            <a:ext uri="{909E8E84-426E-40DD-AFC4-6F175D3DCCD1}">
              <a14:hiddenFill xmlns:a14="http://schemas.microsoft.com/office/drawing/2010/main">
                <a:solidFill>
                  <a:srgbClr val="FFFFFF"/>
                </a:solidFill>
              </a14:hiddenFill>
            </a:ext>
          </a:extLst>
        </p:spPr>
      </p:pic>
      <p:sp>
        <p:nvSpPr>
          <p:cNvPr id="950295" name="Rectangle 23"/>
          <p:cNvSpPr>
            <a:spLocks noChangeArrowheads="1"/>
          </p:cNvSpPr>
          <p:nvPr/>
        </p:nvSpPr>
        <p:spPr bwMode="auto">
          <a:xfrm>
            <a:off x="306331" y="1072108"/>
            <a:ext cx="8496944"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160020" indent="-160020" algn="just"/>
            <a:r>
              <a:rPr lang="en-US" altLang="zh-CN" sz="2800" kern="100" dirty="0">
                <a:solidFill>
                  <a:srgbClr val="3F4143"/>
                </a:solidFill>
                <a:latin typeface="Times New Roman"/>
                <a:ea typeface="宋体"/>
              </a:rPr>
              <a:t>7. How did oil exporters in the Middle East survive the political turmoil? (Para. 18-19)</a:t>
            </a:r>
          </a:p>
          <a:p>
            <a:pPr marL="160020" indent="-160020" algn="just"/>
            <a:r>
              <a:rPr lang="en-US" altLang="zh-CN" sz="2800" kern="100" dirty="0">
                <a:latin typeface="Times New Roman"/>
                <a:ea typeface="宋体"/>
              </a:rPr>
              <a:t>    </a:t>
            </a:r>
            <a:r>
              <a:rPr lang="en-US" altLang="zh-CN" sz="2800" kern="100" dirty="0">
                <a:solidFill>
                  <a:srgbClr val="000099"/>
                </a:solidFill>
                <a:latin typeface="Times New Roman"/>
                <a:ea typeface="宋体"/>
              </a:rPr>
              <a:t>Petro-states have the funds to keep their people satisfied. They survived the period of political turmoil by throwing money at the problem.</a:t>
            </a:r>
          </a:p>
          <a:p>
            <a:pPr lvl="0" algn="just"/>
            <a:r>
              <a:rPr lang="en-US" altLang="zh-CN" sz="2800" kern="100" dirty="0">
                <a:solidFill>
                  <a:srgbClr val="3F4143"/>
                </a:solidFill>
                <a:latin typeface="Times New Roman"/>
                <a:ea typeface="宋体"/>
              </a:rPr>
              <a:t>8. Why does the IMF project that the disparity in economic growth between oil exporters and importers will shift? (Para. 19)</a:t>
            </a:r>
            <a:endParaRPr kumimoji="1" lang="en-US" altLang="zh-CN" sz="2800" b="1" dirty="0">
              <a:solidFill>
                <a:srgbClr val="FF0000"/>
              </a:solidFill>
              <a:latin typeface="Century Gothic" pitchFamily="34" charset="0"/>
              <a:ea typeface="宋体" pitchFamily="2" charset="-122"/>
            </a:endParaRPr>
          </a:p>
          <a:p>
            <a:pPr marL="114300" indent="-114300" algn="just">
              <a:spcAft>
                <a:spcPts val="0"/>
              </a:spcAft>
              <a:tabLst>
                <a:tab pos="914400" algn="l"/>
                <a:tab pos="1943100" algn="l"/>
                <a:tab pos="2971800" algn="l"/>
                <a:tab pos="4000500" algn="l"/>
                <a:tab pos="4229100" algn="l"/>
              </a:tabLst>
            </a:pPr>
            <a:r>
              <a:rPr lang="en-US" altLang="zh-CN" sz="2800" kern="100" dirty="0">
                <a:latin typeface="Times New Roman"/>
                <a:ea typeface="宋体"/>
              </a:rPr>
              <a:t>    </a:t>
            </a:r>
            <a:r>
              <a:rPr lang="en-US" altLang="zh-CN" sz="2800" kern="100" dirty="0">
                <a:solidFill>
                  <a:srgbClr val="000099"/>
                </a:solidFill>
                <a:latin typeface="Times New Roman"/>
                <a:ea typeface="宋体"/>
              </a:rPr>
              <a:t>The oil exporters now have to deal with budgets full of unsustainable subsidies and wage bills. They are also hostage to global oil prices like never before—they need crude to sell for record highs simply to break even.</a:t>
            </a:r>
            <a:endParaRPr lang="zh-CN" altLang="zh-CN" sz="3600" kern="100" dirty="0">
              <a:solidFill>
                <a:srgbClr val="000099"/>
              </a:solidFill>
              <a:latin typeface="Times New Roman"/>
              <a:ea typeface="宋体"/>
            </a:endParaRPr>
          </a:p>
          <a:p>
            <a:pPr marL="160020" indent="-160020" algn="just"/>
            <a:endParaRPr lang="en-US" altLang="zh-CN" sz="2800" kern="100" dirty="0">
              <a:solidFill>
                <a:srgbClr val="000099"/>
              </a:solidFill>
              <a:latin typeface="Times New Roman"/>
              <a:ea typeface="宋体"/>
            </a:endParaRPr>
          </a:p>
          <a:p>
            <a:pPr marL="160020" indent="-160020" algn="just"/>
            <a:endParaRPr lang="zh-CN" altLang="zh-CN" sz="2800" kern="100" dirty="0">
              <a:solidFill>
                <a:srgbClr val="000099"/>
              </a:solidFill>
              <a:latin typeface="Times New Roman"/>
              <a:ea typeface="宋体"/>
            </a:endParaRPr>
          </a:p>
        </p:txBody>
      </p:sp>
      <p:sp>
        <p:nvSpPr>
          <p:cNvPr id="8" name="矩形 7">
            <a:hlinkClick r:id="rId6" action="ppaction://hlinksldjump"/>
          </p:cNvPr>
          <p:cNvSpPr/>
          <p:nvPr/>
        </p:nvSpPr>
        <p:spPr>
          <a:xfrm>
            <a:off x="187986" y="155390"/>
            <a:ext cx="4018024" cy="553998"/>
          </a:xfrm>
          <a:prstGeom prst="rect">
            <a:avLst/>
          </a:prstGeom>
          <a:solidFill>
            <a:srgbClr val="FFC000"/>
          </a:solidFill>
          <a:effectLst>
            <a:outerShdw blurRad="50800" dist="38100" dir="5400000" algn="t" rotWithShape="0">
              <a:prstClr val="black">
                <a:alpha val="40000"/>
              </a:prstClr>
            </a:outerShdw>
          </a:effectLst>
        </p:spPr>
        <p:txBody>
          <a:bodyPr wrap="square">
            <a:spAutoFit/>
          </a:bodyPr>
          <a:lstStyle/>
          <a:p>
            <a:pPr algn="ctr" fontAlgn="base">
              <a:spcBef>
                <a:spcPct val="0"/>
              </a:spcBef>
              <a:spcAft>
                <a:spcPct val="0"/>
              </a:spcAft>
            </a:pPr>
            <a:r>
              <a:rPr lang="en-US" altLang="zh-CN" sz="3000" b="1" dirty="0">
                <a:solidFill>
                  <a:srgbClr val="000099"/>
                </a:solidFill>
                <a:effectLst>
                  <a:outerShdw blurRad="38100" dist="38100" dir="2700000" algn="tl">
                    <a:srgbClr val="000000"/>
                  </a:outerShdw>
                </a:effectLst>
                <a:latin typeface="Century Gothic" pitchFamily="34" charset="0"/>
                <a:ea typeface="宋体" pitchFamily="2" charset="-122"/>
              </a:rPr>
              <a:t>Information Analysis</a:t>
            </a:r>
            <a:endParaRPr lang="zh-CN" altLang="en-US" sz="3000" b="1" dirty="0">
              <a:solidFill>
                <a:srgbClr val="000099"/>
              </a:solidFill>
              <a:effectLst>
                <a:outerShdw blurRad="38100" dist="38100" dir="2700000" algn="tl">
                  <a:srgbClr val="000000"/>
                </a:outerShdw>
              </a:effectLst>
              <a:latin typeface="Century Gothic" pitchFamily="34" charset="0"/>
              <a:ea typeface="宋体" pitchFamily="2" charset="-122"/>
            </a:endParaRPr>
          </a:p>
        </p:txBody>
      </p:sp>
    </p:spTree>
    <p:custDataLst>
      <p:tags r:id="rId1"/>
    </p:custDataLst>
    <p:extLst>
      <p:ext uri="{BB962C8B-B14F-4D97-AF65-F5344CB8AC3E}">
        <p14:creationId xmlns:p14="http://schemas.microsoft.com/office/powerpoint/2010/main" val="3007048726"/>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02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502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50274" name="圆角矩形 5">
            <a:hlinkClick r:id="rId4" action="ppaction://hlinkfile"/>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9388" y="1072108"/>
            <a:ext cx="8785225" cy="5381973"/>
          </a:xfrm>
          <a:prstGeom prst="rect">
            <a:avLst/>
          </a:prstGeom>
          <a:noFill/>
          <a:extLst>
            <a:ext uri="{909E8E84-426E-40DD-AFC4-6F175D3DCCD1}">
              <a14:hiddenFill xmlns:a14="http://schemas.microsoft.com/office/drawing/2010/main">
                <a:solidFill>
                  <a:srgbClr val="FFFFFF"/>
                </a:solidFill>
              </a14:hiddenFill>
            </a:ext>
          </a:extLst>
        </p:spPr>
      </p:pic>
      <p:sp>
        <p:nvSpPr>
          <p:cNvPr id="950295" name="Rectangle 23"/>
          <p:cNvSpPr>
            <a:spLocks noChangeArrowheads="1"/>
          </p:cNvSpPr>
          <p:nvPr/>
        </p:nvSpPr>
        <p:spPr bwMode="auto">
          <a:xfrm>
            <a:off x="395536" y="1268760"/>
            <a:ext cx="8352928" cy="3711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20000"/>
              </a:lnSpc>
            </a:pPr>
            <a:r>
              <a:rPr lang="en-US" altLang="zh-CN" sz="2800" kern="100" dirty="0">
                <a:solidFill>
                  <a:srgbClr val="003366"/>
                </a:solidFill>
                <a:latin typeface="Times New Roman"/>
                <a:ea typeface="宋体"/>
              </a:rPr>
              <a:t>1. Para.3</a:t>
            </a:r>
          </a:p>
          <a:p>
            <a:pPr algn="just">
              <a:lnSpc>
                <a:spcPct val="120000"/>
              </a:lnSpc>
            </a:pPr>
            <a:r>
              <a:rPr lang="en-US" altLang="zh-CN" sz="2800" dirty="0">
                <a:latin typeface="Times New Roman"/>
                <a:ea typeface="宋体"/>
              </a:rPr>
              <a:t>Since then, American </a:t>
            </a:r>
            <a:r>
              <a:rPr lang="en-US" altLang="zh-CN" sz="2800" dirty="0">
                <a:solidFill>
                  <a:srgbClr val="C00000"/>
                </a:solidFill>
                <a:latin typeface="Times New Roman"/>
                <a:ea typeface="宋体"/>
              </a:rPr>
              <a:t>energy security policy </a:t>
            </a:r>
            <a:r>
              <a:rPr lang="en-US" altLang="zh-CN" sz="2800" dirty="0">
                <a:latin typeface="Times New Roman"/>
                <a:ea typeface="宋体"/>
              </a:rPr>
              <a:t>has focused on efforts to </a:t>
            </a:r>
            <a:r>
              <a:rPr lang="en-US" altLang="zh-CN" sz="2800" dirty="0">
                <a:solidFill>
                  <a:srgbClr val="C00000"/>
                </a:solidFill>
                <a:latin typeface="Times New Roman"/>
                <a:ea typeface="宋体"/>
              </a:rPr>
              <a:t>extricate</a:t>
            </a:r>
            <a:r>
              <a:rPr lang="en-US" altLang="zh-CN" sz="2800" dirty="0">
                <a:latin typeface="Times New Roman"/>
                <a:ea typeface="宋体"/>
              </a:rPr>
              <a:t> U.S. energy dependence </a:t>
            </a:r>
            <a:r>
              <a:rPr lang="en-US" altLang="zh-CN" sz="2800" dirty="0">
                <a:solidFill>
                  <a:srgbClr val="C00000"/>
                </a:solidFill>
                <a:latin typeface="Times New Roman"/>
                <a:ea typeface="宋体"/>
              </a:rPr>
              <a:t>from</a:t>
            </a:r>
            <a:r>
              <a:rPr lang="en-US" altLang="zh-CN" sz="2800" dirty="0">
                <a:latin typeface="Times New Roman"/>
                <a:ea typeface="宋体"/>
              </a:rPr>
              <a:t> the political </a:t>
            </a:r>
            <a:r>
              <a:rPr lang="en-US" altLang="zh-CN" sz="2800" dirty="0">
                <a:solidFill>
                  <a:srgbClr val="C00000"/>
                </a:solidFill>
                <a:latin typeface="Times New Roman"/>
                <a:ea typeface="宋体"/>
              </a:rPr>
              <a:t>volatility</a:t>
            </a:r>
            <a:r>
              <a:rPr lang="en-US" altLang="zh-CN" sz="2800" dirty="0">
                <a:latin typeface="Times New Roman"/>
                <a:ea typeface="宋体"/>
              </a:rPr>
              <a:t> of the Middle East.</a:t>
            </a:r>
          </a:p>
          <a:p>
            <a:pPr algn="just">
              <a:lnSpc>
                <a:spcPct val="120000"/>
              </a:lnSpc>
            </a:pPr>
            <a:endParaRPr lang="en-US" altLang="zh-CN" sz="2800" kern="100" dirty="0">
              <a:solidFill>
                <a:srgbClr val="003366"/>
              </a:solidFill>
              <a:latin typeface="Times New Roman"/>
              <a:ea typeface="宋体"/>
            </a:endParaRPr>
          </a:p>
          <a:p>
            <a:pPr algn="just">
              <a:lnSpc>
                <a:spcPct val="120000"/>
              </a:lnSpc>
            </a:pPr>
            <a:r>
              <a:rPr lang="zh-CN" altLang="zh-CN" sz="2800" dirty="0">
                <a:latin typeface="Times New Roman"/>
                <a:ea typeface="宋体"/>
                <a:cs typeface="Times New Roman"/>
              </a:rPr>
              <a:t>从那时起，美国能源安全政策就一直致力于摆脱对这一地区的能源依赖。</a:t>
            </a:r>
            <a:endParaRPr lang="zh-CN" altLang="zh-CN" sz="2800" kern="100" dirty="0">
              <a:solidFill>
                <a:srgbClr val="003366"/>
              </a:solidFill>
              <a:latin typeface="Times New Roman"/>
              <a:ea typeface="宋体"/>
            </a:endParaRPr>
          </a:p>
        </p:txBody>
      </p:sp>
      <p:sp>
        <p:nvSpPr>
          <p:cNvPr id="8" name="矩形 7">
            <a:hlinkClick r:id="rId6" action="ppaction://hlinksldjump"/>
          </p:cNvPr>
          <p:cNvSpPr/>
          <p:nvPr/>
        </p:nvSpPr>
        <p:spPr>
          <a:xfrm>
            <a:off x="294365" y="193809"/>
            <a:ext cx="4018024" cy="553998"/>
          </a:xfrm>
          <a:prstGeom prst="rect">
            <a:avLst/>
          </a:prstGeom>
          <a:solidFill>
            <a:schemeClr val="bg1">
              <a:lumMod val="85000"/>
            </a:schemeClr>
          </a:solidFill>
          <a:effectLst>
            <a:outerShdw blurRad="50800" dist="38100" dir="5400000" algn="t" rotWithShape="0">
              <a:prstClr val="black">
                <a:alpha val="40000"/>
              </a:prstClr>
            </a:outerShdw>
          </a:effectLst>
        </p:spPr>
        <p:txBody>
          <a:bodyPr wrap="square">
            <a:spAutoFit/>
          </a:bodyPr>
          <a:lstStyle/>
          <a:p>
            <a:pPr algn="ctr" fontAlgn="base">
              <a:spcBef>
                <a:spcPct val="0"/>
              </a:spcBef>
              <a:spcAft>
                <a:spcPct val="0"/>
              </a:spcAft>
            </a:pPr>
            <a:r>
              <a:rPr lang="en-US" altLang="zh-CN" sz="3000" b="1" dirty="0">
                <a:solidFill>
                  <a:srgbClr val="C00000"/>
                </a:solidFill>
                <a:effectLst>
                  <a:outerShdw blurRad="38100" dist="38100" dir="2700000" algn="tl">
                    <a:srgbClr val="000000"/>
                  </a:outerShdw>
                </a:effectLst>
                <a:latin typeface="Century Gothic" pitchFamily="34" charset="0"/>
                <a:ea typeface="宋体" pitchFamily="2" charset="-122"/>
              </a:rPr>
              <a:t>Language Points</a:t>
            </a:r>
            <a:endParaRPr lang="zh-CN" altLang="en-US" sz="3000" b="1" dirty="0">
              <a:solidFill>
                <a:srgbClr val="C00000"/>
              </a:solidFill>
              <a:effectLst>
                <a:outerShdw blurRad="38100" dist="38100" dir="2700000" algn="tl">
                  <a:srgbClr val="000000"/>
                </a:outerShdw>
              </a:effectLst>
              <a:latin typeface="Century Gothic" pitchFamily="34" charset="0"/>
              <a:ea typeface="宋体" pitchFamily="2" charset="-122"/>
            </a:endParaRPr>
          </a:p>
        </p:txBody>
      </p:sp>
    </p:spTree>
    <p:custDataLst>
      <p:tags r:id="rId1"/>
    </p:custDataLst>
    <p:extLst>
      <p:ext uri="{BB962C8B-B14F-4D97-AF65-F5344CB8AC3E}">
        <p14:creationId xmlns:p14="http://schemas.microsoft.com/office/powerpoint/2010/main" val="2149371652"/>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02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50274" name="圆角矩形 5">
            <a:hlinkClick r:id="rId4" action="ppaction://hlinkfile"/>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9388" y="1072108"/>
            <a:ext cx="8785225" cy="5381973"/>
          </a:xfrm>
          <a:prstGeom prst="rect">
            <a:avLst/>
          </a:prstGeom>
          <a:noFill/>
          <a:extLst>
            <a:ext uri="{909E8E84-426E-40DD-AFC4-6F175D3DCCD1}">
              <a14:hiddenFill xmlns:a14="http://schemas.microsoft.com/office/drawing/2010/main">
                <a:solidFill>
                  <a:srgbClr val="FFFFFF"/>
                </a:solidFill>
              </a14:hiddenFill>
            </a:ext>
          </a:extLst>
        </p:spPr>
      </p:pic>
      <p:sp>
        <p:nvSpPr>
          <p:cNvPr id="950295" name="Rectangle 23"/>
          <p:cNvSpPr>
            <a:spLocks noChangeArrowheads="1"/>
          </p:cNvSpPr>
          <p:nvPr/>
        </p:nvSpPr>
        <p:spPr bwMode="auto">
          <a:xfrm>
            <a:off x="395536" y="1268760"/>
            <a:ext cx="8352928"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20000"/>
              </a:lnSpc>
            </a:pPr>
            <a:r>
              <a:rPr lang="en-US" altLang="zh-CN" sz="2800" kern="100" dirty="0">
                <a:solidFill>
                  <a:srgbClr val="003366"/>
                </a:solidFill>
                <a:latin typeface="Times New Roman"/>
                <a:ea typeface="宋体"/>
              </a:rPr>
              <a:t>2. Para.5</a:t>
            </a:r>
          </a:p>
          <a:p>
            <a:pPr algn="just">
              <a:lnSpc>
                <a:spcPct val="120000"/>
              </a:lnSpc>
            </a:pPr>
            <a:r>
              <a:rPr lang="en-US" altLang="zh-CN" sz="2800" dirty="0">
                <a:solidFill>
                  <a:srgbClr val="FF0000"/>
                </a:solidFill>
                <a:latin typeface="Times New Roman"/>
                <a:ea typeface="宋体"/>
              </a:rPr>
              <a:t>Oil contracts </a:t>
            </a:r>
            <a:r>
              <a:rPr lang="en-US" altLang="zh-CN" sz="2800" dirty="0">
                <a:latin typeface="Times New Roman"/>
                <a:ea typeface="宋体"/>
              </a:rPr>
              <a:t>are traded in </a:t>
            </a:r>
            <a:r>
              <a:rPr lang="en-US" altLang="zh-CN" sz="2800" dirty="0">
                <a:solidFill>
                  <a:srgbClr val="FF0000"/>
                </a:solidFill>
                <a:latin typeface="Times New Roman"/>
                <a:ea typeface="宋体"/>
              </a:rPr>
              <a:t>liquid commodity </a:t>
            </a:r>
            <a:r>
              <a:rPr lang="en-US" altLang="zh-CN" sz="2800" dirty="0">
                <a:latin typeface="Times New Roman"/>
                <a:ea typeface="宋体"/>
              </a:rPr>
              <a:t>markets that create </a:t>
            </a:r>
            <a:r>
              <a:rPr lang="en-US" altLang="zh-CN" sz="2800" dirty="0">
                <a:solidFill>
                  <a:srgbClr val="FF0000"/>
                </a:solidFill>
                <a:latin typeface="Times New Roman"/>
                <a:ea typeface="宋体"/>
              </a:rPr>
              <a:t>uniform</a:t>
            </a:r>
            <a:r>
              <a:rPr lang="en-US" altLang="zh-CN" sz="2800" dirty="0">
                <a:latin typeface="Times New Roman"/>
                <a:ea typeface="宋体"/>
              </a:rPr>
              <a:t> oil prices around the world. Due to these changes, price differences in oil only reflect actual </a:t>
            </a:r>
            <a:r>
              <a:rPr lang="en-US" altLang="zh-CN" sz="2800" dirty="0">
                <a:solidFill>
                  <a:srgbClr val="FF0000"/>
                </a:solidFill>
                <a:latin typeface="Times New Roman"/>
                <a:ea typeface="宋体"/>
              </a:rPr>
              <a:t>substantive differences </a:t>
            </a:r>
            <a:r>
              <a:rPr lang="en-US" altLang="zh-CN" sz="2800" dirty="0">
                <a:latin typeface="Times New Roman"/>
                <a:ea typeface="宋体"/>
              </a:rPr>
              <a:t>in quality or transportation costs.</a:t>
            </a:r>
          </a:p>
          <a:p>
            <a:r>
              <a:rPr lang="zh-CN" altLang="en-US" sz="2800" dirty="0">
                <a:latin typeface="宋体" pitchFamily="2" charset="-122"/>
                <a:ea typeface="宋体" pitchFamily="2" charset="-122"/>
              </a:rPr>
              <a:t>自此，石油贸易以统一价格纳入全球液体商品交易市场。由于上述变化，在全球石油贸易中，石油价格的差别只能反映出油品质量和运输成本的实际差别。</a:t>
            </a:r>
          </a:p>
        </p:txBody>
      </p:sp>
      <p:sp>
        <p:nvSpPr>
          <p:cNvPr id="8" name="矩形 7">
            <a:hlinkClick r:id="rId6" action="ppaction://hlinksldjump"/>
          </p:cNvPr>
          <p:cNvSpPr/>
          <p:nvPr/>
        </p:nvSpPr>
        <p:spPr>
          <a:xfrm>
            <a:off x="294365" y="193809"/>
            <a:ext cx="4018024" cy="553998"/>
          </a:xfrm>
          <a:prstGeom prst="rect">
            <a:avLst/>
          </a:prstGeom>
          <a:solidFill>
            <a:schemeClr val="bg1">
              <a:lumMod val="85000"/>
            </a:schemeClr>
          </a:solidFill>
          <a:effectLst>
            <a:outerShdw blurRad="50800" dist="38100" dir="5400000" algn="t" rotWithShape="0">
              <a:prstClr val="black">
                <a:alpha val="40000"/>
              </a:prstClr>
            </a:outerShdw>
          </a:effectLst>
        </p:spPr>
        <p:txBody>
          <a:bodyPr wrap="square">
            <a:spAutoFit/>
          </a:bodyPr>
          <a:lstStyle/>
          <a:p>
            <a:pPr algn="ctr" fontAlgn="base">
              <a:spcBef>
                <a:spcPct val="0"/>
              </a:spcBef>
              <a:spcAft>
                <a:spcPct val="0"/>
              </a:spcAft>
            </a:pPr>
            <a:r>
              <a:rPr lang="en-US" altLang="zh-CN" sz="3000" b="1" dirty="0">
                <a:solidFill>
                  <a:srgbClr val="C00000"/>
                </a:solidFill>
                <a:effectLst>
                  <a:outerShdw blurRad="38100" dist="38100" dir="2700000" algn="tl">
                    <a:srgbClr val="000000"/>
                  </a:outerShdw>
                </a:effectLst>
                <a:latin typeface="Century Gothic" pitchFamily="34" charset="0"/>
                <a:ea typeface="宋体" pitchFamily="2" charset="-122"/>
              </a:rPr>
              <a:t>Language Points</a:t>
            </a:r>
            <a:endParaRPr lang="zh-CN" altLang="en-US" sz="3000" b="1" dirty="0">
              <a:solidFill>
                <a:srgbClr val="C00000"/>
              </a:solidFill>
              <a:effectLst>
                <a:outerShdw blurRad="38100" dist="38100" dir="2700000" algn="tl">
                  <a:srgbClr val="000000"/>
                </a:outerShdw>
              </a:effectLst>
              <a:latin typeface="Century Gothic" pitchFamily="34" charset="0"/>
              <a:ea typeface="宋体" pitchFamily="2" charset="-122"/>
            </a:endParaRPr>
          </a:p>
        </p:txBody>
      </p:sp>
    </p:spTree>
    <p:custDataLst>
      <p:tags r:id="rId1"/>
    </p:custDataLst>
    <p:extLst>
      <p:ext uri="{BB962C8B-B14F-4D97-AF65-F5344CB8AC3E}">
        <p14:creationId xmlns:p14="http://schemas.microsoft.com/office/powerpoint/2010/main" val="2149371652"/>
      </p:ext>
    </p:extLst>
  </p:cSld>
  <p:clrMapOvr>
    <a:masterClrMapping/>
  </p:clrMapOvr>
  <p:transition>
    <p:split orient="vert" dir="in"/>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50274" name="圆角矩形 5">
            <a:hlinkClick r:id="rId4" action="ppaction://hlinkfile"/>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9388" y="1072108"/>
            <a:ext cx="8785225" cy="5381973"/>
          </a:xfrm>
          <a:prstGeom prst="rect">
            <a:avLst/>
          </a:prstGeom>
          <a:noFill/>
          <a:extLst>
            <a:ext uri="{909E8E84-426E-40DD-AFC4-6F175D3DCCD1}">
              <a14:hiddenFill xmlns:a14="http://schemas.microsoft.com/office/drawing/2010/main">
                <a:solidFill>
                  <a:srgbClr val="FFFFFF"/>
                </a:solidFill>
              </a14:hiddenFill>
            </a:ext>
          </a:extLst>
        </p:spPr>
      </p:pic>
      <p:sp>
        <p:nvSpPr>
          <p:cNvPr id="950295" name="Rectangle 23"/>
          <p:cNvSpPr>
            <a:spLocks noChangeArrowheads="1"/>
          </p:cNvSpPr>
          <p:nvPr/>
        </p:nvSpPr>
        <p:spPr bwMode="auto">
          <a:xfrm>
            <a:off x="395536" y="1268760"/>
            <a:ext cx="8352928" cy="4745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20000"/>
              </a:lnSpc>
            </a:pPr>
            <a:r>
              <a:rPr lang="en-US" altLang="zh-CN" sz="2800" kern="100" dirty="0">
                <a:solidFill>
                  <a:srgbClr val="003366"/>
                </a:solidFill>
                <a:latin typeface="Times New Roman"/>
                <a:ea typeface="宋体"/>
              </a:rPr>
              <a:t>3. Para.6 </a:t>
            </a:r>
          </a:p>
          <a:p>
            <a:pPr algn="just">
              <a:lnSpc>
                <a:spcPct val="120000"/>
              </a:lnSpc>
            </a:pPr>
            <a:r>
              <a:rPr lang="en-US" altLang="zh-CN" sz="2800" kern="100" dirty="0">
                <a:latin typeface="Times New Roman"/>
                <a:ea typeface="宋体"/>
              </a:rPr>
              <a:t>These developments were supposed to </a:t>
            </a:r>
            <a:r>
              <a:rPr lang="en-US" altLang="zh-CN" sz="2800" kern="100" dirty="0">
                <a:solidFill>
                  <a:srgbClr val="C00000"/>
                </a:solidFill>
                <a:latin typeface="Times New Roman"/>
                <a:ea typeface="宋体"/>
              </a:rPr>
              <a:t>alleviate</a:t>
            </a:r>
            <a:r>
              <a:rPr lang="en-US" altLang="zh-CN" sz="2800" kern="100" dirty="0">
                <a:latin typeface="Times New Roman"/>
                <a:ea typeface="宋体"/>
              </a:rPr>
              <a:t> the </a:t>
            </a:r>
            <a:r>
              <a:rPr lang="en-US" altLang="zh-CN" sz="2800" kern="100" dirty="0">
                <a:solidFill>
                  <a:srgbClr val="C00000"/>
                </a:solidFill>
                <a:latin typeface="Times New Roman"/>
                <a:ea typeface="宋体"/>
              </a:rPr>
              <a:t>energy security concerns </a:t>
            </a:r>
            <a:r>
              <a:rPr lang="en-US" altLang="zh-CN" sz="2800" kern="100" dirty="0">
                <a:latin typeface="Times New Roman"/>
                <a:ea typeface="宋体"/>
              </a:rPr>
              <a:t>that the U.S. faced after the 1970s. America would no longer </a:t>
            </a:r>
            <a:r>
              <a:rPr lang="en-US" altLang="zh-CN" sz="2800" kern="100" dirty="0">
                <a:solidFill>
                  <a:srgbClr val="C00000"/>
                </a:solidFill>
                <a:latin typeface="Times New Roman"/>
                <a:ea typeface="宋体"/>
              </a:rPr>
              <a:t>be held hostage to supply shocks </a:t>
            </a:r>
            <a:r>
              <a:rPr lang="en-US" altLang="zh-CN" sz="2800" kern="100" dirty="0">
                <a:latin typeface="Times New Roman"/>
                <a:ea typeface="宋体"/>
              </a:rPr>
              <a:t>that could cut off our </a:t>
            </a:r>
            <a:r>
              <a:rPr lang="en-US" altLang="zh-CN" sz="2800" kern="100" dirty="0">
                <a:solidFill>
                  <a:srgbClr val="C00000"/>
                </a:solidFill>
                <a:latin typeface="Times New Roman"/>
                <a:ea typeface="宋体"/>
              </a:rPr>
              <a:t>access to </a:t>
            </a:r>
            <a:r>
              <a:rPr lang="en-US" altLang="zh-CN" sz="2800" kern="100" dirty="0">
                <a:latin typeface="Times New Roman"/>
                <a:ea typeface="宋体"/>
              </a:rPr>
              <a:t>oil.</a:t>
            </a:r>
            <a:endParaRPr lang="en-US" altLang="zh-CN" sz="2800" kern="100" dirty="0">
              <a:solidFill>
                <a:srgbClr val="003366"/>
              </a:solidFill>
              <a:latin typeface="Times New Roman"/>
              <a:ea typeface="宋体"/>
            </a:endParaRPr>
          </a:p>
          <a:p>
            <a:pPr algn="just">
              <a:lnSpc>
                <a:spcPct val="120000"/>
              </a:lnSpc>
            </a:pPr>
            <a:endParaRPr lang="en-US" altLang="zh-CN" sz="2800" dirty="0">
              <a:latin typeface="Times New Roman"/>
              <a:ea typeface="宋体"/>
              <a:cs typeface="Times New Roman"/>
            </a:endParaRPr>
          </a:p>
          <a:p>
            <a:pPr algn="just">
              <a:lnSpc>
                <a:spcPct val="120000"/>
              </a:lnSpc>
            </a:pPr>
            <a:r>
              <a:rPr lang="zh-CN" altLang="zh-CN" sz="2800" dirty="0">
                <a:latin typeface="Times New Roman"/>
                <a:ea typeface="宋体"/>
                <a:cs typeface="Times New Roman"/>
              </a:rPr>
              <a:t>自</a:t>
            </a:r>
            <a:r>
              <a:rPr lang="en-US" altLang="zh-CN" sz="2800" dirty="0">
                <a:latin typeface="Times New Roman"/>
                <a:ea typeface="宋体"/>
              </a:rPr>
              <a:t>20</a:t>
            </a:r>
            <a:r>
              <a:rPr lang="zh-CN" altLang="zh-CN" sz="2800" dirty="0">
                <a:latin typeface="Times New Roman"/>
                <a:ea typeface="宋体"/>
                <a:cs typeface="Times New Roman"/>
              </a:rPr>
              <a:t>世纪</a:t>
            </a:r>
            <a:r>
              <a:rPr lang="en-US" altLang="zh-CN" sz="2800" dirty="0">
                <a:latin typeface="Times New Roman"/>
                <a:ea typeface="宋体"/>
              </a:rPr>
              <a:t>70</a:t>
            </a:r>
            <a:r>
              <a:rPr lang="zh-CN" altLang="zh-CN" sz="2800" dirty="0">
                <a:latin typeface="Times New Roman"/>
                <a:ea typeface="宋体"/>
                <a:cs typeface="Times New Roman"/>
              </a:rPr>
              <a:t>年代以来，随着石油市场的发展，美国对其能源安全问题不再如履薄冰，因此，不必担心其石油供应会中断</a:t>
            </a:r>
            <a:r>
              <a:rPr lang="zh-CN" altLang="en-US" sz="2800" dirty="0">
                <a:latin typeface="Times New Roman"/>
                <a:ea typeface="宋体"/>
                <a:cs typeface="Times New Roman"/>
              </a:rPr>
              <a:t>。</a:t>
            </a:r>
            <a:endParaRPr lang="zh-CN" altLang="zh-CN" sz="2800" kern="100" dirty="0">
              <a:solidFill>
                <a:srgbClr val="003366"/>
              </a:solidFill>
              <a:latin typeface="Times New Roman"/>
              <a:ea typeface="宋体"/>
            </a:endParaRPr>
          </a:p>
        </p:txBody>
      </p:sp>
      <p:sp>
        <p:nvSpPr>
          <p:cNvPr id="8" name="矩形 7">
            <a:hlinkClick r:id="rId6" action="ppaction://hlinksldjump"/>
          </p:cNvPr>
          <p:cNvSpPr/>
          <p:nvPr/>
        </p:nvSpPr>
        <p:spPr>
          <a:xfrm>
            <a:off x="294365" y="193809"/>
            <a:ext cx="4018024" cy="553998"/>
          </a:xfrm>
          <a:prstGeom prst="rect">
            <a:avLst/>
          </a:prstGeom>
          <a:solidFill>
            <a:schemeClr val="bg1">
              <a:lumMod val="85000"/>
            </a:schemeClr>
          </a:solidFill>
          <a:effectLst>
            <a:outerShdw blurRad="50800" dist="38100" dir="5400000" algn="t" rotWithShape="0">
              <a:prstClr val="black">
                <a:alpha val="40000"/>
              </a:prstClr>
            </a:outerShdw>
          </a:effectLst>
        </p:spPr>
        <p:txBody>
          <a:bodyPr wrap="square">
            <a:spAutoFit/>
          </a:bodyPr>
          <a:lstStyle/>
          <a:p>
            <a:pPr algn="ctr" fontAlgn="base">
              <a:spcBef>
                <a:spcPct val="0"/>
              </a:spcBef>
              <a:spcAft>
                <a:spcPct val="0"/>
              </a:spcAft>
            </a:pPr>
            <a:r>
              <a:rPr lang="en-US" altLang="zh-CN" sz="3000" b="1" dirty="0">
                <a:solidFill>
                  <a:srgbClr val="C00000"/>
                </a:solidFill>
                <a:effectLst>
                  <a:outerShdw blurRad="38100" dist="38100" dir="2700000" algn="tl">
                    <a:srgbClr val="000000"/>
                  </a:outerShdw>
                </a:effectLst>
                <a:latin typeface="Century Gothic" pitchFamily="34" charset="0"/>
                <a:ea typeface="宋体" pitchFamily="2" charset="-122"/>
              </a:rPr>
              <a:t>Language Points</a:t>
            </a:r>
            <a:endParaRPr lang="zh-CN" altLang="en-US" sz="3000" b="1" dirty="0">
              <a:solidFill>
                <a:srgbClr val="C00000"/>
              </a:solidFill>
              <a:effectLst>
                <a:outerShdw blurRad="38100" dist="38100" dir="2700000" algn="tl">
                  <a:srgbClr val="000000"/>
                </a:outerShdw>
              </a:effectLst>
              <a:latin typeface="Century Gothic" pitchFamily="34" charset="0"/>
              <a:ea typeface="宋体" pitchFamily="2" charset="-122"/>
            </a:endParaRPr>
          </a:p>
        </p:txBody>
      </p:sp>
    </p:spTree>
    <p:custDataLst>
      <p:tags r:id="rId1"/>
    </p:custDataLst>
    <p:extLst>
      <p:ext uri="{BB962C8B-B14F-4D97-AF65-F5344CB8AC3E}">
        <p14:creationId xmlns:p14="http://schemas.microsoft.com/office/powerpoint/2010/main" val="2332014462"/>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02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50274" name="圆角矩形 5">
            <a:hlinkClick r:id="rId4" action="ppaction://hlinkfile"/>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9388" y="1072108"/>
            <a:ext cx="8785225" cy="5381973"/>
          </a:xfrm>
          <a:prstGeom prst="rect">
            <a:avLst/>
          </a:prstGeom>
          <a:noFill/>
          <a:extLst>
            <a:ext uri="{909E8E84-426E-40DD-AFC4-6F175D3DCCD1}">
              <a14:hiddenFill xmlns:a14="http://schemas.microsoft.com/office/drawing/2010/main">
                <a:solidFill>
                  <a:srgbClr val="FFFFFF"/>
                </a:solidFill>
              </a14:hiddenFill>
            </a:ext>
          </a:extLst>
        </p:spPr>
      </p:pic>
      <p:sp>
        <p:nvSpPr>
          <p:cNvPr id="950295" name="Rectangle 23"/>
          <p:cNvSpPr>
            <a:spLocks noChangeArrowheads="1"/>
          </p:cNvSpPr>
          <p:nvPr/>
        </p:nvSpPr>
        <p:spPr bwMode="auto">
          <a:xfrm>
            <a:off x="395536" y="1268760"/>
            <a:ext cx="8352928" cy="4745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20000"/>
              </a:lnSpc>
            </a:pPr>
            <a:r>
              <a:rPr lang="en-US" altLang="zh-CN" sz="2800" kern="100" dirty="0">
                <a:solidFill>
                  <a:srgbClr val="003366"/>
                </a:solidFill>
                <a:latin typeface="Times New Roman"/>
                <a:ea typeface="宋体"/>
              </a:rPr>
              <a:t>4. Para.10 </a:t>
            </a:r>
          </a:p>
          <a:p>
            <a:pPr algn="just">
              <a:lnSpc>
                <a:spcPct val="120000"/>
              </a:lnSpc>
            </a:pPr>
            <a:r>
              <a:rPr lang="en-US" altLang="zh-CN" sz="2800" kern="100" dirty="0">
                <a:solidFill>
                  <a:srgbClr val="FF0000"/>
                </a:solidFill>
                <a:latin typeface="Times New Roman"/>
                <a:ea typeface="宋体"/>
              </a:rPr>
              <a:t>A</a:t>
            </a:r>
            <a:r>
              <a:rPr lang="en-US" altLang="zh-CN" sz="2800" kern="100" dirty="0">
                <a:solidFill>
                  <a:srgbClr val="3F4143"/>
                </a:solidFill>
                <a:latin typeface="Times New Roman"/>
                <a:ea typeface="宋体"/>
              </a:rPr>
              <a:t> sufficiently large </a:t>
            </a:r>
            <a:r>
              <a:rPr lang="en-US" altLang="zh-CN" sz="2800" kern="100" dirty="0">
                <a:solidFill>
                  <a:srgbClr val="FF0000"/>
                </a:solidFill>
                <a:latin typeface="Times New Roman"/>
                <a:ea typeface="宋体"/>
              </a:rPr>
              <a:t>fleet of </a:t>
            </a:r>
            <a:r>
              <a:rPr lang="en-US" altLang="zh-CN" sz="2800" kern="100" dirty="0">
                <a:solidFill>
                  <a:srgbClr val="3F4143"/>
                </a:solidFill>
                <a:latin typeface="Times New Roman"/>
                <a:ea typeface="宋体"/>
              </a:rPr>
              <a:t>electric or </a:t>
            </a:r>
            <a:r>
              <a:rPr lang="en-US" altLang="zh-CN" sz="2800" kern="100" dirty="0" err="1">
                <a:solidFill>
                  <a:srgbClr val="3F4143"/>
                </a:solidFill>
                <a:latin typeface="Times New Roman"/>
                <a:ea typeface="宋体"/>
              </a:rPr>
              <a:t>biofuel</a:t>
            </a:r>
            <a:r>
              <a:rPr lang="en-US" altLang="zh-CN" sz="2800" kern="100" dirty="0">
                <a:solidFill>
                  <a:srgbClr val="3F4143"/>
                </a:solidFill>
                <a:latin typeface="Times New Roman"/>
                <a:ea typeface="宋体"/>
              </a:rPr>
              <a:t>-based cars would reduce the influence oil has on transportation. Such changes could </a:t>
            </a:r>
            <a:r>
              <a:rPr lang="en-US" altLang="zh-CN" sz="2800" kern="100" dirty="0">
                <a:solidFill>
                  <a:srgbClr val="FF0000"/>
                </a:solidFill>
                <a:latin typeface="Times New Roman"/>
                <a:ea typeface="宋体"/>
              </a:rPr>
              <a:t>enhance</a:t>
            </a:r>
            <a:r>
              <a:rPr lang="en-US" altLang="zh-CN" sz="2800" kern="100" dirty="0">
                <a:solidFill>
                  <a:srgbClr val="3F4143"/>
                </a:solidFill>
                <a:latin typeface="Times New Roman"/>
                <a:ea typeface="宋体"/>
              </a:rPr>
              <a:t> energy security far more effectively, though less </a:t>
            </a:r>
            <a:r>
              <a:rPr lang="en-US" altLang="zh-CN" sz="2800" kern="100" dirty="0">
                <a:solidFill>
                  <a:srgbClr val="FF0000"/>
                </a:solidFill>
                <a:latin typeface="Times New Roman"/>
                <a:ea typeface="宋体"/>
              </a:rPr>
              <a:t>dramatically</a:t>
            </a:r>
            <a:r>
              <a:rPr lang="en-US" altLang="zh-CN" sz="2800" kern="100" dirty="0">
                <a:solidFill>
                  <a:srgbClr val="3F4143"/>
                </a:solidFill>
                <a:latin typeface="Times New Roman"/>
                <a:ea typeface="宋体"/>
              </a:rPr>
              <a:t>.</a:t>
            </a:r>
            <a:endParaRPr lang="en-US" altLang="zh-CN" sz="2800" dirty="0">
              <a:solidFill>
                <a:srgbClr val="3F4143"/>
              </a:solidFill>
              <a:latin typeface="Times New Roman"/>
              <a:ea typeface="宋体"/>
              <a:cs typeface="Times New Roman"/>
            </a:endParaRPr>
          </a:p>
          <a:p>
            <a:pPr algn="just">
              <a:lnSpc>
                <a:spcPct val="120000"/>
              </a:lnSpc>
            </a:pPr>
            <a:r>
              <a:rPr lang="zh-CN" altLang="en-US" sz="2800" dirty="0">
                <a:latin typeface="宋体" pitchFamily="2" charset="-122"/>
                <a:ea typeface="宋体" pitchFamily="2" charset="-122"/>
              </a:rPr>
              <a:t>随着未来新型电动汽车和生物燃料汽车的大量涌现，石油对交通行业的影响会大幅削弱。尽管这种变化不那么显著，但能够更为有效的增强能源安全。</a:t>
            </a:r>
            <a:r>
              <a:rPr lang="en-US" sz="2800" dirty="0"/>
              <a:t> </a:t>
            </a:r>
            <a:endParaRPr lang="zh-CN" altLang="en-US" sz="2800" dirty="0"/>
          </a:p>
          <a:p>
            <a:pPr algn="just">
              <a:lnSpc>
                <a:spcPct val="120000"/>
              </a:lnSpc>
            </a:pPr>
            <a:r>
              <a:rPr lang="zh-CN" altLang="zh-CN" sz="2800" dirty="0">
                <a:latin typeface="Times New Roman"/>
                <a:ea typeface="宋体"/>
                <a:cs typeface="Times New Roman"/>
              </a:rPr>
              <a:t>。</a:t>
            </a:r>
            <a:endParaRPr lang="zh-CN" altLang="zh-CN" sz="2800" kern="100" dirty="0">
              <a:solidFill>
                <a:srgbClr val="003366"/>
              </a:solidFill>
              <a:latin typeface="Times New Roman"/>
              <a:ea typeface="宋体"/>
            </a:endParaRPr>
          </a:p>
        </p:txBody>
      </p:sp>
      <p:sp>
        <p:nvSpPr>
          <p:cNvPr id="8" name="矩形 7">
            <a:hlinkClick r:id="rId6" action="ppaction://hlinksldjump"/>
          </p:cNvPr>
          <p:cNvSpPr/>
          <p:nvPr/>
        </p:nvSpPr>
        <p:spPr>
          <a:xfrm>
            <a:off x="294365" y="193809"/>
            <a:ext cx="4018024" cy="553998"/>
          </a:xfrm>
          <a:prstGeom prst="rect">
            <a:avLst/>
          </a:prstGeom>
          <a:solidFill>
            <a:schemeClr val="bg1">
              <a:lumMod val="85000"/>
            </a:schemeClr>
          </a:solidFill>
          <a:effectLst>
            <a:outerShdw blurRad="50800" dist="38100" dir="5400000" algn="t" rotWithShape="0">
              <a:prstClr val="black">
                <a:alpha val="40000"/>
              </a:prstClr>
            </a:outerShdw>
          </a:effectLst>
        </p:spPr>
        <p:txBody>
          <a:bodyPr wrap="square">
            <a:spAutoFit/>
          </a:bodyPr>
          <a:lstStyle/>
          <a:p>
            <a:pPr algn="ctr" fontAlgn="base">
              <a:spcBef>
                <a:spcPct val="0"/>
              </a:spcBef>
              <a:spcAft>
                <a:spcPct val="0"/>
              </a:spcAft>
            </a:pPr>
            <a:r>
              <a:rPr lang="en-US" altLang="zh-CN" sz="3000" b="1" dirty="0">
                <a:solidFill>
                  <a:srgbClr val="C00000"/>
                </a:solidFill>
                <a:effectLst>
                  <a:outerShdw blurRad="38100" dist="38100" dir="2700000" algn="tl">
                    <a:srgbClr val="000000"/>
                  </a:outerShdw>
                </a:effectLst>
                <a:latin typeface="Century Gothic" pitchFamily="34" charset="0"/>
                <a:ea typeface="宋体" pitchFamily="2" charset="-122"/>
              </a:rPr>
              <a:t>Language Points</a:t>
            </a:r>
            <a:endParaRPr lang="zh-CN" altLang="en-US" sz="3000" b="1" dirty="0">
              <a:solidFill>
                <a:srgbClr val="C00000"/>
              </a:solidFill>
              <a:effectLst>
                <a:outerShdw blurRad="38100" dist="38100" dir="2700000" algn="tl">
                  <a:srgbClr val="000000"/>
                </a:outerShdw>
              </a:effectLst>
              <a:latin typeface="Century Gothic" pitchFamily="34" charset="0"/>
              <a:ea typeface="宋体" pitchFamily="2" charset="-122"/>
            </a:endParaRPr>
          </a:p>
        </p:txBody>
      </p:sp>
    </p:spTree>
    <p:custDataLst>
      <p:tags r:id="rId1"/>
    </p:custDataLst>
    <p:extLst>
      <p:ext uri="{BB962C8B-B14F-4D97-AF65-F5344CB8AC3E}">
        <p14:creationId xmlns:p14="http://schemas.microsoft.com/office/powerpoint/2010/main" val="1532837073"/>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029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502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50274" name="圆角矩形 5">
            <a:hlinkClick r:id="rId4" action="ppaction://hlinkfile"/>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9388" y="1072108"/>
            <a:ext cx="8785225" cy="5381973"/>
          </a:xfrm>
          <a:prstGeom prst="rect">
            <a:avLst/>
          </a:prstGeom>
          <a:noFill/>
          <a:extLst>
            <a:ext uri="{909E8E84-426E-40DD-AFC4-6F175D3DCCD1}">
              <a14:hiddenFill xmlns:a14="http://schemas.microsoft.com/office/drawing/2010/main">
                <a:solidFill>
                  <a:srgbClr val="FFFFFF"/>
                </a:solidFill>
              </a14:hiddenFill>
            </a:ext>
          </a:extLst>
        </p:spPr>
      </p:pic>
      <p:sp>
        <p:nvSpPr>
          <p:cNvPr id="950295" name="Rectangle 23"/>
          <p:cNvSpPr>
            <a:spLocks noChangeArrowheads="1"/>
          </p:cNvSpPr>
          <p:nvPr/>
        </p:nvSpPr>
        <p:spPr bwMode="auto">
          <a:xfrm>
            <a:off x="395536" y="1268760"/>
            <a:ext cx="8352928" cy="319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20000"/>
              </a:lnSpc>
            </a:pPr>
            <a:r>
              <a:rPr lang="en-US" altLang="zh-CN" sz="2800" kern="100" dirty="0">
                <a:solidFill>
                  <a:srgbClr val="003366"/>
                </a:solidFill>
                <a:latin typeface="Times New Roman"/>
                <a:ea typeface="宋体"/>
              </a:rPr>
              <a:t>5. Para.13</a:t>
            </a:r>
          </a:p>
          <a:p>
            <a:pPr algn="just">
              <a:lnSpc>
                <a:spcPct val="120000"/>
              </a:lnSpc>
            </a:pPr>
            <a:r>
              <a:rPr lang="en-US" altLang="zh-CN" sz="2800" kern="100" dirty="0">
                <a:solidFill>
                  <a:srgbClr val="3F4143"/>
                </a:solidFill>
                <a:latin typeface="Times New Roman"/>
                <a:ea typeface="宋体"/>
              </a:rPr>
              <a:t>China is </a:t>
            </a:r>
            <a:r>
              <a:rPr lang="en-US" altLang="zh-CN" sz="2800" kern="100" dirty="0">
                <a:solidFill>
                  <a:srgbClr val="FF0000"/>
                </a:solidFill>
                <a:latin typeface="Times New Roman"/>
                <a:ea typeface="宋体"/>
              </a:rPr>
              <a:t>pursuing</a:t>
            </a:r>
            <a:r>
              <a:rPr lang="en-US" altLang="zh-CN" sz="2800" kern="100" dirty="0">
                <a:solidFill>
                  <a:srgbClr val="3F4143"/>
                </a:solidFill>
                <a:latin typeface="Times New Roman"/>
                <a:ea typeface="宋体"/>
              </a:rPr>
              <a:t> </a:t>
            </a:r>
            <a:r>
              <a:rPr lang="en-US" altLang="zh-CN" sz="2800" kern="100" dirty="0">
                <a:solidFill>
                  <a:srgbClr val="FF0000"/>
                </a:solidFill>
                <a:latin typeface="Times New Roman"/>
                <a:ea typeface="宋体"/>
              </a:rPr>
              <a:t>a long-term policy </a:t>
            </a:r>
            <a:r>
              <a:rPr lang="en-US" altLang="zh-CN" sz="2800" kern="100" dirty="0">
                <a:solidFill>
                  <a:srgbClr val="3F4143"/>
                </a:solidFill>
                <a:latin typeface="Times New Roman"/>
                <a:ea typeface="宋体"/>
              </a:rPr>
              <a:t>of energy security rather than </a:t>
            </a:r>
            <a:r>
              <a:rPr lang="en-US" altLang="zh-CN" sz="2800" kern="100" dirty="0">
                <a:solidFill>
                  <a:srgbClr val="FF0000"/>
                </a:solidFill>
                <a:latin typeface="Times New Roman"/>
                <a:ea typeface="宋体"/>
              </a:rPr>
              <a:t>following the approach of </a:t>
            </a:r>
            <a:r>
              <a:rPr lang="en-US" altLang="zh-CN" sz="2800" kern="100" dirty="0">
                <a:solidFill>
                  <a:srgbClr val="3F4143"/>
                </a:solidFill>
                <a:latin typeface="Times New Roman"/>
                <a:ea typeface="宋体"/>
              </a:rPr>
              <a:t>Western companies that tends to </a:t>
            </a:r>
            <a:r>
              <a:rPr lang="en-US" altLang="zh-CN" sz="2800" kern="100" dirty="0">
                <a:solidFill>
                  <a:srgbClr val="FF0000"/>
                </a:solidFill>
                <a:latin typeface="Times New Roman"/>
                <a:ea typeface="宋体"/>
              </a:rPr>
              <a:t>emphasize short-term profits</a:t>
            </a:r>
            <a:r>
              <a:rPr lang="en-US" altLang="zh-CN" sz="2800" kern="100" dirty="0">
                <a:solidFill>
                  <a:srgbClr val="003366"/>
                </a:solidFill>
                <a:latin typeface="Times New Roman"/>
                <a:ea typeface="宋体"/>
              </a:rPr>
              <a:t>.</a:t>
            </a:r>
            <a:endParaRPr lang="en-US" altLang="zh-CN" sz="2800" dirty="0">
              <a:solidFill>
                <a:srgbClr val="3F4143"/>
              </a:solidFill>
              <a:latin typeface="Times New Roman"/>
              <a:ea typeface="宋体"/>
              <a:cs typeface="Times New Roman"/>
            </a:endParaRPr>
          </a:p>
          <a:p>
            <a:pPr algn="just">
              <a:lnSpc>
                <a:spcPct val="120000"/>
              </a:lnSpc>
            </a:pPr>
            <a:r>
              <a:rPr lang="zh-CN" altLang="en-US" sz="2800" dirty="0">
                <a:latin typeface="宋体" pitchFamily="2" charset="-122"/>
                <a:ea typeface="宋体" pitchFamily="2" charset="-122"/>
              </a:rPr>
              <a:t>中国并没有效仿西方国家石油公司看重短期效益的方法，而是着手制定能源安全的长期政策。</a:t>
            </a:r>
            <a:r>
              <a:rPr lang="zh-CN" altLang="zh-CN" sz="2800" dirty="0">
                <a:latin typeface="宋体" pitchFamily="2" charset="-122"/>
                <a:ea typeface="宋体" pitchFamily="2" charset="-122"/>
                <a:cs typeface="Times New Roman"/>
              </a:rPr>
              <a:t>。</a:t>
            </a:r>
            <a:endParaRPr lang="zh-CN" altLang="zh-CN" sz="2800" kern="100" dirty="0">
              <a:solidFill>
                <a:srgbClr val="003366"/>
              </a:solidFill>
              <a:latin typeface="宋体" pitchFamily="2" charset="-122"/>
              <a:ea typeface="宋体" pitchFamily="2" charset="-122"/>
            </a:endParaRPr>
          </a:p>
        </p:txBody>
      </p:sp>
      <p:sp>
        <p:nvSpPr>
          <p:cNvPr id="8" name="矩形 7">
            <a:hlinkClick r:id="rId6" action="ppaction://hlinksldjump"/>
          </p:cNvPr>
          <p:cNvSpPr/>
          <p:nvPr/>
        </p:nvSpPr>
        <p:spPr>
          <a:xfrm>
            <a:off x="294365" y="193809"/>
            <a:ext cx="4018024" cy="553998"/>
          </a:xfrm>
          <a:prstGeom prst="rect">
            <a:avLst/>
          </a:prstGeom>
          <a:solidFill>
            <a:schemeClr val="bg1">
              <a:lumMod val="85000"/>
            </a:schemeClr>
          </a:solidFill>
          <a:effectLst>
            <a:outerShdw blurRad="50800" dist="38100" dir="5400000" algn="t" rotWithShape="0">
              <a:prstClr val="black">
                <a:alpha val="40000"/>
              </a:prstClr>
            </a:outerShdw>
          </a:effectLst>
        </p:spPr>
        <p:txBody>
          <a:bodyPr wrap="square">
            <a:spAutoFit/>
          </a:bodyPr>
          <a:lstStyle/>
          <a:p>
            <a:pPr algn="ctr" fontAlgn="base">
              <a:spcBef>
                <a:spcPct val="0"/>
              </a:spcBef>
              <a:spcAft>
                <a:spcPct val="0"/>
              </a:spcAft>
            </a:pPr>
            <a:r>
              <a:rPr lang="en-US" altLang="zh-CN" sz="3000" b="1" dirty="0">
                <a:solidFill>
                  <a:srgbClr val="C00000"/>
                </a:solidFill>
                <a:effectLst>
                  <a:outerShdw blurRad="38100" dist="38100" dir="2700000" algn="tl">
                    <a:srgbClr val="000000"/>
                  </a:outerShdw>
                </a:effectLst>
                <a:latin typeface="Century Gothic" pitchFamily="34" charset="0"/>
                <a:ea typeface="宋体" pitchFamily="2" charset="-122"/>
              </a:rPr>
              <a:t>Language Points</a:t>
            </a:r>
            <a:endParaRPr lang="zh-CN" altLang="en-US" sz="3000" b="1" dirty="0">
              <a:solidFill>
                <a:srgbClr val="C00000"/>
              </a:solidFill>
              <a:effectLst>
                <a:outerShdw blurRad="38100" dist="38100" dir="2700000" algn="tl">
                  <a:srgbClr val="000000"/>
                </a:outerShdw>
              </a:effectLst>
              <a:latin typeface="Century Gothic" pitchFamily="34" charset="0"/>
              <a:ea typeface="宋体" pitchFamily="2" charset="-122"/>
            </a:endParaRPr>
          </a:p>
        </p:txBody>
      </p:sp>
    </p:spTree>
    <p:custDataLst>
      <p:tags r:id="rId1"/>
    </p:custDataLst>
    <p:extLst>
      <p:ext uri="{BB962C8B-B14F-4D97-AF65-F5344CB8AC3E}">
        <p14:creationId xmlns:p14="http://schemas.microsoft.com/office/powerpoint/2010/main" val="1532837073"/>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02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50274" name="圆角矩形 5">
            <a:hlinkClick r:id="rId4" action="ppaction://hlinkfile"/>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9388" y="1072108"/>
            <a:ext cx="8785225" cy="5381973"/>
          </a:xfrm>
          <a:prstGeom prst="rect">
            <a:avLst/>
          </a:prstGeom>
          <a:noFill/>
          <a:extLst>
            <a:ext uri="{909E8E84-426E-40DD-AFC4-6F175D3DCCD1}">
              <a14:hiddenFill xmlns:a14="http://schemas.microsoft.com/office/drawing/2010/main">
                <a:solidFill>
                  <a:srgbClr val="FFFFFF"/>
                </a:solidFill>
              </a14:hiddenFill>
            </a:ext>
          </a:extLst>
        </p:spPr>
      </p:pic>
      <p:sp>
        <p:nvSpPr>
          <p:cNvPr id="950295" name="Rectangle 23"/>
          <p:cNvSpPr>
            <a:spLocks noChangeArrowheads="1"/>
          </p:cNvSpPr>
          <p:nvPr/>
        </p:nvSpPr>
        <p:spPr bwMode="auto">
          <a:xfrm>
            <a:off x="395536" y="1268760"/>
            <a:ext cx="8352928"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20000"/>
              </a:lnSpc>
            </a:pPr>
            <a:r>
              <a:rPr lang="en-US" altLang="zh-CN" sz="2800" kern="100" dirty="0">
                <a:solidFill>
                  <a:srgbClr val="003366"/>
                </a:solidFill>
                <a:latin typeface="Times New Roman"/>
                <a:ea typeface="宋体"/>
              </a:rPr>
              <a:t>6. Para.17 </a:t>
            </a:r>
          </a:p>
          <a:p>
            <a:pPr algn="just">
              <a:lnSpc>
                <a:spcPct val="120000"/>
              </a:lnSpc>
            </a:pPr>
            <a:r>
              <a:rPr lang="en-US" altLang="zh-CN" sz="2800" kern="100" dirty="0">
                <a:solidFill>
                  <a:srgbClr val="3F4143"/>
                </a:solidFill>
                <a:latin typeface="Times New Roman"/>
                <a:ea typeface="宋体"/>
              </a:rPr>
              <a:t>The </a:t>
            </a:r>
            <a:r>
              <a:rPr lang="en-US" altLang="zh-CN" sz="2800" kern="100" dirty="0">
                <a:solidFill>
                  <a:srgbClr val="003366"/>
                </a:solidFill>
                <a:latin typeface="Times New Roman"/>
                <a:ea typeface="宋体"/>
              </a:rPr>
              <a:t>Arab Spring was a series of </a:t>
            </a:r>
            <a:r>
              <a:rPr lang="en-US" altLang="zh-CN" sz="2800" kern="100" dirty="0">
                <a:solidFill>
                  <a:srgbClr val="C00000"/>
                </a:solidFill>
                <a:latin typeface="Times New Roman"/>
                <a:ea typeface="宋体"/>
              </a:rPr>
              <a:t>seismic, historic </a:t>
            </a:r>
            <a:r>
              <a:rPr lang="en-US" altLang="zh-CN" sz="2800" kern="100" dirty="0">
                <a:solidFill>
                  <a:srgbClr val="003366"/>
                </a:solidFill>
                <a:latin typeface="Times New Roman"/>
                <a:ea typeface="宋体"/>
              </a:rPr>
              <a:t>events.</a:t>
            </a:r>
            <a:endParaRPr lang="en-US" altLang="zh-CN" sz="2800" dirty="0">
              <a:solidFill>
                <a:srgbClr val="3F4143"/>
              </a:solidFill>
              <a:latin typeface="Times New Roman"/>
              <a:ea typeface="宋体"/>
              <a:cs typeface="Times New Roman"/>
            </a:endParaRPr>
          </a:p>
          <a:p>
            <a:pPr algn="just">
              <a:lnSpc>
                <a:spcPct val="120000"/>
              </a:lnSpc>
            </a:pPr>
            <a:r>
              <a:rPr lang="zh-CN" altLang="zh-CN" sz="2800" dirty="0">
                <a:latin typeface="Times New Roman"/>
                <a:ea typeface="宋体"/>
                <a:cs typeface="Times New Roman"/>
              </a:rPr>
              <a:t>阿拉伯之春是指发生的一系列影响重大的历史事件。</a:t>
            </a:r>
            <a:endParaRPr lang="zh-CN" altLang="zh-CN" sz="2800" kern="100" dirty="0">
              <a:solidFill>
                <a:srgbClr val="003366"/>
              </a:solidFill>
              <a:latin typeface="Times New Roman"/>
              <a:ea typeface="宋体"/>
            </a:endParaRPr>
          </a:p>
        </p:txBody>
      </p:sp>
      <p:sp>
        <p:nvSpPr>
          <p:cNvPr id="8" name="矩形 7">
            <a:hlinkClick r:id="rId6" action="ppaction://hlinksldjump"/>
          </p:cNvPr>
          <p:cNvSpPr/>
          <p:nvPr/>
        </p:nvSpPr>
        <p:spPr>
          <a:xfrm>
            <a:off x="294365" y="193809"/>
            <a:ext cx="4018024" cy="553998"/>
          </a:xfrm>
          <a:prstGeom prst="rect">
            <a:avLst/>
          </a:prstGeom>
          <a:solidFill>
            <a:schemeClr val="bg1">
              <a:lumMod val="85000"/>
            </a:schemeClr>
          </a:solidFill>
          <a:effectLst>
            <a:outerShdw blurRad="50800" dist="38100" dir="5400000" algn="t" rotWithShape="0">
              <a:prstClr val="black">
                <a:alpha val="40000"/>
              </a:prstClr>
            </a:outerShdw>
          </a:effectLst>
        </p:spPr>
        <p:txBody>
          <a:bodyPr wrap="square">
            <a:spAutoFit/>
          </a:bodyPr>
          <a:lstStyle/>
          <a:p>
            <a:pPr algn="ctr" fontAlgn="base">
              <a:spcBef>
                <a:spcPct val="0"/>
              </a:spcBef>
              <a:spcAft>
                <a:spcPct val="0"/>
              </a:spcAft>
            </a:pPr>
            <a:r>
              <a:rPr lang="en-US" altLang="zh-CN" sz="3000" b="1" dirty="0">
                <a:solidFill>
                  <a:srgbClr val="C00000"/>
                </a:solidFill>
                <a:effectLst>
                  <a:outerShdw blurRad="38100" dist="38100" dir="2700000" algn="tl">
                    <a:srgbClr val="000000"/>
                  </a:outerShdw>
                </a:effectLst>
                <a:latin typeface="Century Gothic" pitchFamily="34" charset="0"/>
                <a:ea typeface="宋体" pitchFamily="2" charset="-122"/>
              </a:rPr>
              <a:t>Language Points</a:t>
            </a:r>
            <a:endParaRPr lang="zh-CN" altLang="en-US" sz="3000" b="1" dirty="0">
              <a:solidFill>
                <a:srgbClr val="C00000"/>
              </a:solidFill>
              <a:effectLst>
                <a:outerShdw blurRad="38100" dist="38100" dir="2700000" algn="tl">
                  <a:srgbClr val="000000"/>
                </a:outerShdw>
              </a:effectLst>
              <a:latin typeface="Century Gothic" pitchFamily="34" charset="0"/>
              <a:ea typeface="宋体" pitchFamily="2" charset="-122"/>
            </a:endParaRPr>
          </a:p>
        </p:txBody>
      </p:sp>
    </p:spTree>
    <p:custDataLst>
      <p:tags r:id="rId1"/>
    </p:custDataLst>
    <p:extLst>
      <p:ext uri="{BB962C8B-B14F-4D97-AF65-F5344CB8AC3E}">
        <p14:creationId xmlns:p14="http://schemas.microsoft.com/office/powerpoint/2010/main" val="1532837073"/>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02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矩形 1"/>
          <p:cNvSpPr/>
          <p:nvPr/>
        </p:nvSpPr>
        <p:spPr>
          <a:xfrm>
            <a:off x="142844" y="566776"/>
            <a:ext cx="8858280" cy="4893647"/>
          </a:xfrm>
          <a:prstGeom prst="rect">
            <a:avLst/>
          </a:prstGeom>
        </p:spPr>
        <p:txBody>
          <a:bodyPr wrap="square">
            <a:spAutoFit/>
          </a:bodyPr>
          <a:lstStyle/>
          <a:p>
            <a:pPr algn="just" fontAlgn="base">
              <a:spcBef>
                <a:spcPct val="0"/>
              </a:spcBef>
              <a:spcAft>
                <a:spcPct val="0"/>
              </a:spcAft>
            </a:pPr>
            <a:r>
              <a:rPr lang="zh-CN" altLang="zh-CN" sz="2400" b="1" i="1" dirty="0">
                <a:solidFill>
                  <a:srgbClr val="252525"/>
                </a:solidFill>
                <a:latin typeface="Arial" charset="0"/>
                <a:ea typeface="Calibri" panose="020F0502020204030204" pitchFamily="34" charset="0"/>
                <a:cs typeface="Calibri" panose="020F0502020204030204" pitchFamily="34" charset="0"/>
              </a:rPr>
              <a:t>The Arab Spring:</a:t>
            </a:r>
            <a:r>
              <a:rPr lang="zh-CN" altLang="zh-CN" sz="2400" b="1" dirty="0">
                <a:solidFill>
                  <a:srgbClr val="252525"/>
                </a:solidFill>
                <a:latin typeface="Arial" charset="0"/>
                <a:ea typeface="Calibri" panose="020F0502020204030204" pitchFamily="34" charset="0"/>
                <a:cs typeface="Calibri" panose="020F0502020204030204" pitchFamily="34" charset="0"/>
              </a:rPr>
              <a:t> </a:t>
            </a:r>
            <a:r>
              <a:rPr lang="en-US" altLang="zh-CN" sz="2400" dirty="0">
                <a:solidFill>
                  <a:srgbClr val="252525"/>
                </a:solidFill>
                <a:latin typeface="Calibri" panose="020F0502020204030204" pitchFamily="34" charset="0"/>
                <a:cs typeface="Calibri" panose="020F0502020204030204" pitchFamily="34" charset="0"/>
              </a:rPr>
              <a:t>The </a:t>
            </a:r>
            <a:r>
              <a:rPr lang="en-US" altLang="zh-CN" sz="2400" b="1" dirty="0">
                <a:solidFill>
                  <a:srgbClr val="252525"/>
                </a:solidFill>
                <a:latin typeface="Calibri" panose="020F0502020204030204" pitchFamily="34" charset="0"/>
                <a:cs typeface="Calibri" panose="020F0502020204030204" pitchFamily="34" charset="0"/>
              </a:rPr>
              <a:t>Arab Spring</a:t>
            </a:r>
            <a:r>
              <a:rPr lang="en-US" altLang="zh-CN" sz="2400" dirty="0">
                <a:solidFill>
                  <a:srgbClr val="252525"/>
                </a:solidFill>
                <a:latin typeface="Calibri" panose="020F0502020204030204" pitchFamily="34" charset="0"/>
                <a:cs typeface="Calibri" panose="020F0502020204030204" pitchFamily="34" charset="0"/>
              </a:rPr>
              <a:t> is a revolutionary wave of demonstrations and protests (both non-violent and violent), riots, and civil wars in the Arab world that began on 18 December 2010 and spread throughout the countries of the Arab League and surroundings. The Arab Spring is widely believed to have been instigated by dissatisfaction with the rule of local governments, though some have speculated that wide gaps in income levels may have had a hand as well. Numerous factors have led to the protests, including issues such as dictatorship or absolute monarchy, human rights, violations, political corruption, economic decline, unemployment, extreme poverty, and a number of demographic structural factors, such as a large percentage of educated but dissatisfied youth within the entire population.</a:t>
            </a:r>
            <a:endParaRPr lang="zh-CN" altLang="en-US" sz="2400" dirty="0">
              <a:solidFill>
                <a:srgbClr val="000000"/>
              </a:solidFill>
              <a:latin typeface="Arial"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8649" y="5040881"/>
            <a:ext cx="2892475" cy="1785950"/>
          </a:xfrm>
          <a:prstGeom prst="rect">
            <a:avLst/>
          </a:prstGeom>
        </p:spPr>
      </p:pic>
      <p:sp>
        <p:nvSpPr>
          <p:cNvPr id="5" name="矩形 4">
            <a:hlinkClick r:id="rId4" action="ppaction://hlinksldjump"/>
          </p:cNvPr>
          <p:cNvSpPr/>
          <p:nvPr/>
        </p:nvSpPr>
        <p:spPr>
          <a:xfrm>
            <a:off x="83569" y="0"/>
            <a:ext cx="3912367" cy="553998"/>
          </a:xfrm>
          <a:prstGeom prst="rect">
            <a:avLst/>
          </a:prstGeom>
          <a:solidFill>
            <a:srgbClr val="92D050"/>
          </a:solidFill>
          <a:effectLst>
            <a:outerShdw blurRad="50800" dist="38100" dir="5400000" algn="t" rotWithShape="0">
              <a:prstClr val="black">
                <a:alpha val="40000"/>
              </a:prstClr>
            </a:outerShdw>
          </a:effectLst>
        </p:spPr>
        <p:txBody>
          <a:bodyPr wrap="square">
            <a:spAutoFit/>
          </a:bodyPr>
          <a:lstStyle/>
          <a:p>
            <a:pPr algn="ctr" fontAlgn="base">
              <a:spcBef>
                <a:spcPct val="0"/>
              </a:spcBef>
              <a:spcAft>
                <a:spcPct val="0"/>
              </a:spcAft>
            </a:pPr>
            <a:r>
              <a:rPr lang="en-US" altLang="zh-CN" sz="3000" b="1" dirty="0">
                <a:solidFill>
                  <a:srgbClr val="000099"/>
                </a:solidFill>
                <a:effectLst>
                  <a:outerShdw blurRad="38100" dist="38100" dir="2700000" algn="tl">
                    <a:srgbClr val="000000"/>
                  </a:outerShdw>
                </a:effectLst>
                <a:latin typeface="Century Gothic" pitchFamily="34" charset="0"/>
                <a:ea typeface="宋体" pitchFamily="2" charset="-122"/>
              </a:rPr>
              <a:t>Cultural Notes </a:t>
            </a:r>
            <a:endParaRPr lang="zh-CN" altLang="en-US" sz="3000" b="1" dirty="0">
              <a:solidFill>
                <a:srgbClr val="000099"/>
              </a:solidFill>
              <a:effectLst>
                <a:outerShdw blurRad="38100" dist="38100" dir="2700000" algn="tl">
                  <a:srgbClr val="000000"/>
                </a:outerShdw>
              </a:effectLst>
              <a:latin typeface="Century Gothic" pitchFamily="34" charset="0"/>
              <a:ea typeface="宋体" pitchFamily="2" charset="-122"/>
            </a:endParaRPr>
          </a:p>
        </p:txBody>
      </p:sp>
    </p:spTree>
    <p:extLst>
      <p:ext uri="{BB962C8B-B14F-4D97-AF65-F5344CB8AC3E}">
        <p14:creationId xmlns:p14="http://schemas.microsoft.com/office/powerpoint/2010/main" val="2619541032"/>
      </p:ext>
    </p:extLst>
  </p:cSld>
  <p:clrMapOvr>
    <a:masterClrMapping/>
  </p:clrMapOvr>
  <p:transition>
    <p:split orient="vert" dir="in"/>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50274" name="圆角矩形 5">
            <a:hlinkClick r:id="rId4" action="ppaction://hlinkfile"/>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9388" y="1072108"/>
            <a:ext cx="8785225" cy="5381973"/>
          </a:xfrm>
          <a:prstGeom prst="rect">
            <a:avLst/>
          </a:prstGeom>
          <a:noFill/>
          <a:extLst>
            <a:ext uri="{909E8E84-426E-40DD-AFC4-6F175D3DCCD1}">
              <a14:hiddenFill xmlns:a14="http://schemas.microsoft.com/office/drawing/2010/main">
                <a:solidFill>
                  <a:srgbClr val="FFFFFF"/>
                </a:solidFill>
              </a14:hiddenFill>
            </a:ext>
          </a:extLst>
        </p:spPr>
      </p:pic>
      <p:sp>
        <p:nvSpPr>
          <p:cNvPr id="950295" name="Rectangle 23"/>
          <p:cNvSpPr>
            <a:spLocks noChangeArrowheads="1"/>
          </p:cNvSpPr>
          <p:nvPr/>
        </p:nvSpPr>
        <p:spPr bwMode="auto">
          <a:xfrm>
            <a:off x="395536" y="1268760"/>
            <a:ext cx="8352928" cy="4745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20000"/>
              </a:lnSpc>
            </a:pPr>
            <a:r>
              <a:rPr lang="en-US" altLang="zh-CN" sz="2800" kern="100" dirty="0">
                <a:solidFill>
                  <a:srgbClr val="003366"/>
                </a:solidFill>
                <a:latin typeface="Times New Roman"/>
                <a:ea typeface="宋体"/>
              </a:rPr>
              <a:t>7. Para.19 </a:t>
            </a:r>
          </a:p>
          <a:p>
            <a:pPr algn="just">
              <a:lnSpc>
                <a:spcPct val="120000"/>
              </a:lnSpc>
            </a:pPr>
            <a:r>
              <a:rPr lang="en-US" altLang="zh-CN" sz="2800" kern="100" dirty="0">
                <a:solidFill>
                  <a:srgbClr val="3F4143"/>
                </a:solidFill>
                <a:latin typeface="Times New Roman"/>
                <a:ea typeface="宋体"/>
              </a:rPr>
              <a:t>Leaders of </a:t>
            </a:r>
            <a:r>
              <a:rPr lang="en-US" altLang="zh-CN" sz="2800" kern="100" dirty="0">
                <a:solidFill>
                  <a:srgbClr val="C00000"/>
                </a:solidFill>
                <a:latin typeface="Times New Roman"/>
                <a:ea typeface="宋体"/>
              </a:rPr>
              <a:t>oil-rich states </a:t>
            </a:r>
            <a:r>
              <a:rPr lang="en-US" altLang="zh-CN" sz="2800" kern="100" dirty="0">
                <a:solidFill>
                  <a:srgbClr val="3F4143"/>
                </a:solidFill>
                <a:latin typeface="Times New Roman"/>
                <a:ea typeface="宋体"/>
              </a:rPr>
              <a:t>may have </a:t>
            </a:r>
            <a:r>
              <a:rPr lang="en-US" altLang="zh-CN" sz="2800" kern="100" dirty="0">
                <a:solidFill>
                  <a:srgbClr val="C00000"/>
                </a:solidFill>
                <a:latin typeface="Times New Roman"/>
                <a:ea typeface="宋体"/>
              </a:rPr>
              <a:t>survived</a:t>
            </a:r>
            <a:r>
              <a:rPr lang="en-US" altLang="zh-CN" sz="2800" kern="100" dirty="0">
                <a:solidFill>
                  <a:srgbClr val="3F4143"/>
                </a:solidFill>
                <a:latin typeface="Times New Roman"/>
                <a:ea typeface="宋体"/>
              </a:rPr>
              <a:t> a period of </a:t>
            </a:r>
            <a:r>
              <a:rPr lang="en-US" altLang="zh-CN" sz="2800" kern="100" dirty="0">
                <a:solidFill>
                  <a:srgbClr val="C00000"/>
                </a:solidFill>
                <a:latin typeface="Times New Roman"/>
                <a:ea typeface="宋体"/>
              </a:rPr>
              <a:t>political turmoil </a:t>
            </a:r>
            <a:r>
              <a:rPr lang="en-US" altLang="zh-CN" sz="2800" kern="100" dirty="0">
                <a:solidFill>
                  <a:srgbClr val="3F4143"/>
                </a:solidFill>
                <a:latin typeface="Times New Roman"/>
                <a:ea typeface="宋体"/>
              </a:rPr>
              <a:t>by </a:t>
            </a:r>
            <a:r>
              <a:rPr lang="en-US" altLang="zh-CN" sz="2800" kern="100" dirty="0">
                <a:solidFill>
                  <a:srgbClr val="C00000"/>
                </a:solidFill>
                <a:latin typeface="Times New Roman"/>
                <a:ea typeface="宋体"/>
              </a:rPr>
              <a:t>throwing money at </a:t>
            </a:r>
            <a:r>
              <a:rPr lang="en-US" altLang="zh-CN" sz="2800" kern="100" dirty="0">
                <a:solidFill>
                  <a:srgbClr val="3F4143"/>
                </a:solidFill>
                <a:latin typeface="Times New Roman"/>
                <a:ea typeface="宋体"/>
              </a:rPr>
              <a:t>the problem, but they now have to deal with </a:t>
            </a:r>
            <a:r>
              <a:rPr lang="en-US" altLang="zh-CN" sz="2800" kern="100" dirty="0">
                <a:solidFill>
                  <a:srgbClr val="C00000"/>
                </a:solidFill>
                <a:latin typeface="Times New Roman"/>
                <a:ea typeface="宋体"/>
              </a:rPr>
              <a:t>budgets</a:t>
            </a:r>
            <a:r>
              <a:rPr lang="en-US" altLang="zh-CN" sz="2800" kern="100" dirty="0">
                <a:solidFill>
                  <a:srgbClr val="3F4143"/>
                </a:solidFill>
                <a:latin typeface="Times New Roman"/>
                <a:ea typeface="宋体"/>
              </a:rPr>
              <a:t> full of </a:t>
            </a:r>
            <a:r>
              <a:rPr lang="en-US" altLang="zh-CN" sz="2800" kern="100" dirty="0">
                <a:solidFill>
                  <a:srgbClr val="C00000"/>
                </a:solidFill>
                <a:latin typeface="Times New Roman"/>
                <a:ea typeface="宋体"/>
              </a:rPr>
              <a:t>unsustainable subsidies and wage bills</a:t>
            </a:r>
            <a:r>
              <a:rPr lang="en-US" altLang="zh-CN" sz="2800" kern="100" dirty="0">
                <a:solidFill>
                  <a:srgbClr val="003366"/>
                </a:solidFill>
                <a:latin typeface="Times New Roman"/>
                <a:ea typeface="宋体"/>
              </a:rPr>
              <a:t>.</a:t>
            </a:r>
            <a:endParaRPr lang="en-US" altLang="zh-CN" sz="2800" dirty="0">
              <a:solidFill>
                <a:srgbClr val="3F4143"/>
              </a:solidFill>
              <a:latin typeface="Times New Roman"/>
              <a:ea typeface="宋体"/>
              <a:cs typeface="Times New Roman"/>
            </a:endParaRPr>
          </a:p>
          <a:p>
            <a:pPr algn="just">
              <a:lnSpc>
                <a:spcPct val="120000"/>
              </a:lnSpc>
            </a:pPr>
            <a:r>
              <a:rPr lang="zh-CN" altLang="zh-CN" sz="2800" dirty="0">
                <a:latin typeface="Times New Roman"/>
                <a:ea typeface="宋体"/>
                <a:cs typeface="Times New Roman"/>
              </a:rPr>
              <a:t>石油储量丰富的国家领导人，在大把砸钱解决问题后，躲过了政治动荡。但是现在他们不得不去处理那些并不合理的预算，预算中包括无法长久维持的补贴及各类工资开支。</a:t>
            </a:r>
            <a:endParaRPr lang="zh-CN" altLang="zh-CN" sz="2800" kern="100" dirty="0">
              <a:solidFill>
                <a:srgbClr val="003366"/>
              </a:solidFill>
              <a:latin typeface="Times New Roman"/>
              <a:ea typeface="宋体"/>
            </a:endParaRPr>
          </a:p>
        </p:txBody>
      </p:sp>
      <p:sp>
        <p:nvSpPr>
          <p:cNvPr id="8" name="矩形 7">
            <a:hlinkClick r:id="rId6" action="ppaction://hlinksldjump"/>
          </p:cNvPr>
          <p:cNvSpPr/>
          <p:nvPr/>
        </p:nvSpPr>
        <p:spPr>
          <a:xfrm>
            <a:off x="294365" y="193809"/>
            <a:ext cx="4018024" cy="553998"/>
          </a:xfrm>
          <a:prstGeom prst="rect">
            <a:avLst/>
          </a:prstGeom>
          <a:solidFill>
            <a:schemeClr val="bg1">
              <a:lumMod val="85000"/>
            </a:schemeClr>
          </a:solidFill>
          <a:effectLst>
            <a:outerShdw blurRad="50800" dist="38100" dir="5400000" algn="t" rotWithShape="0">
              <a:prstClr val="black">
                <a:alpha val="40000"/>
              </a:prstClr>
            </a:outerShdw>
          </a:effectLst>
        </p:spPr>
        <p:txBody>
          <a:bodyPr wrap="square">
            <a:spAutoFit/>
          </a:bodyPr>
          <a:lstStyle/>
          <a:p>
            <a:pPr algn="ctr" fontAlgn="base">
              <a:spcBef>
                <a:spcPct val="0"/>
              </a:spcBef>
              <a:spcAft>
                <a:spcPct val="0"/>
              </a:spcAft>
            </a:pPr>
            <a:r>
              <a:rPr lang="en-US" altLang="zh-CN" sz="3000" b="1" dirty="0">
                <a:solidFill>
                  <a:srgbClr val="C00000"/>
                </a:solidFill>
                <a:effectLst>
                  <a:outerShdw blurRad="38100" dist="38100" dir="2700000" algn="tl">
                    <a:srgbClr val="000000"/>
                  </a:outerShdw>
                </a:effectLst>
                <a:latin typeface="Century Gothic" pitchFamily="34" charset="0"/>
                <a:ea typeface="宋体" pitchFamily="2" charset="-122"/>
              </a:rPr>
              <a:t>Language Points</a:t>
            </a:r>
            <a:endParaRPr lang="zh-CN" altLang="en-US" sz="3000" b="1" dirty="0">
              <a:solidFill>
                <a:srgbClr val="C00000"/>
              </a:solidFill>
              <a:effectLst>
                <a:outerShdw blurRad="38100" dist="38100" dir="2700000" algn="tl">
                  <a:srgbClr val="000000"/>
                </a:outerShdw>
              </a:effectLst>
              <a:latin typeface="Century Gothic" pitchFamily="34" charset="0"/>
              <a:ea typeface="宋体" pitchFamily="2" charset="-122"/>
            </a:endParaRPr>
          </a:p>
        </p:txBody>
      </p:sp>
    </p:spTree>
    <p:custDataLst>
      <p:tags r:id="rId1"/>
    </p:custDataLst>
    <p:extLst>
      <p:ext uri="{BB962C8B-B14F-4D97-AF65-F5344CB8AC3E}">
        <p14:creationId xmlns:p14="http://schemas.microsoft.com/office/powerpoint/2010/main" val="2599069141"/>
      </p:ext>
    </p:extLst>
  </p:cSld>
  <p:clrMapOvr>
    <a:masterClrMapping/>
  </p:clrMapOvr>
  <p:transition>
    <p:split orient="vert" dir="in"/>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50274" name="圆角矩形 5">
            <a:hlinkClick r:id="rId4" action="ppaction://hlinkfile"/>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9388" y="1072108"/>
            <a:ext cx="8785225" cy="5381973"/>
          </a:xfrm>
          <a:prstGeom prst="rect">
            <a:avLst/>
          </a:prstGeom>
          <a:noFill/>
          <a:extLst>
            <a:ext uri="{909E8E84-426E-40DD-AFC4-6F175D3DCCD1}">
              <a14:hiddenFill xmlns:a14="http://schemas.microsoft.com/office/drawing/2010/main">
                <a:solidFill>
                  <a:srgbClr val="FFFFFF"/>
                </a:solidFill>
              </a14:hiddenFill>
            </a:ext>
          </a:extLst>
        </p:spPr>
      </p:pic>
      <p:sp>
        <p:nvSpPr>
          <p:cNvPr id="950295" name="Rectangle 23"/>
          <p:cNvSpPr>
            <a:spLocks noChangeArrowheads="1"/>
          </p:cNvSpPr>
          <p:nvPr/>
        </p:nvSpPr>
        <p:spPr bwMode="auto">
          <a:xfrm>
            <a:off x="395536" y="1268760"/>
            <a:ext cx="8352928" cy="4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20000"/>
              </a:lnSpc>
            </a:pPr>
            <a:r>
              <a:rPr lang="en-US" altLang="zh-CN" sz="2800" kern="100" dirty="0">
                <a:solidFill>
                  <a:srgbClr val="003366"/>
                </a:solidFill>
                <a:latin typeface="Times New Roman"/>
                <a:ea typeface="宋体"/>
              </a:rPr>
              <a:t>8. Para.19 </a:t>
            </a:r>
          </a:p>
          <a:p>
            <a:pPr algn="just">
              <a:lnSpc>
                <a:spcPct val="120000"/>
              </a:lnSpc>
            </a:pPr>
            <a:r>
              <a:rPr lang="en-US" altLang="zh-CN" sz="2800" kern="100" dirty="0">
                <a:solidFill>
                  <a:srgbClr val="3F4143"/>
                </a:solidFill>
                <a:latin typeface="Times New Roman"/>
                <a:ea typeface="宋体"/>
              </a:rPr>
              <a:t>They </a:t>
            </a:r>
            <a:r>
              <a:rPr lang="en-US" altLang="zh-CN" sz="2800" kern="100" dirty="0">
                <a:solidFill>
                  <a:srgbClr val="C00000"/>
                </a:solidFill>
                <a:latin typeface="Times New Roman"/>
                <a:ea typeface="宋体"/>
              </a:rPr>
              <a:t>are also hostage to </a:t>
            </a:r>
            <a:r>
              <a:rPr lang="en-US" altLang="zh-CN" sz="2800" kern="100" dirty="0">
                <a:solidFill>
                  <a:srgbClr val="3F4143"/>
                </a:solidFill>
                <a:latin typeface="Times New Roman"/>
                <a:ea typeface="宋体"/>
              </a:rPr>
              <a:t>global oil prices like never before --- they </a:t>
            </a:r>
            <a:r>
              <a:rPr lang="en-US" altLang="zh-CN" sz="2800" kern="100" dirty="0">
                <a:solidFill>
                  <a:srgbClr val="C00000"/>
                </a:solidFill>
                <a:latin typeface="Times New Roman"/>
                <a:ea typeface="宋体"/>
              </a:rPr>
              <a:t>need crude oil to sell for record highs </a:t>
            </a:r>
            <a:r>
              <a:rPr lang="en-US" altLang="zh-CN" sz="2800" kern="100" dirty="0">
                <a:solidFill>
                  <a:srgbClr val="3F4143"/>
                </a:solidFill>
                <a:latin typeface="Times New Roman"/>
                <a:ea typeface="宋体"/>
              </a:rPr>
              <a:t>simply to </a:t>
            </a:r>
            <a:r>
              <a:rPr lang="en-US" altLang="zh-CN" sz="2800" kern="100" dirty="0">
                <a:solidFill>
                  <a:srgbClr val="C00000"/>
                </a:solidFill>
                <a:latin typeface="Times New Roman"/>
                <a:ea typeface="宋体"/>
              </a:rPr>
              <a:t>break even</a:t>
            </a:r>
            <a:r>
              <a:rPr lang="en-US" altLang="zh-CN" sz="2800" kern="100" dirty="0">
                <a:solidFill>
                  <a:srgbClr val="003366"/>
                </a:solidFill>
                <a:latin typeface="Times New Roman"/>
                <a:ea typeface="宋体"/>
              </a:rPr>
              <a:t>.</a:t>
            </a:r>
            <a:endParaRPr lang="en-US" altLang="zh-CN" sz="2800" dirty="0">
              <a:solidFill>
                <a:srgbClr val="3F4143"/>
              </a:solidFill>
              <a:latin typeface="Times New Roman"/>
              <a:ea typeface="宋体"/>
              <a:cs typeface="Times New Roman"/>
            </a:endParaRPr>
          </a:p>
          <a:p>
            <a:pPr algn="just">
              <a:lnSpc>
                <a:spcPct val="120000"/>
              </a:lnSpc>
            </a:pPr>
            <a:endParaRPr lang="en-US" altLang="zh-CN" sz="2800" dirty="0">
              <a:latin typeface="Times New Roman"/>
              <a:ea typeface="宋体"/>
              <a:cs typeface="Times New Roman"/>
            </a:endParaRPr>
          </a:p>
          <a:p>
            <a:pPr algn="just">
              <a:lnSpc>
                <a:spcPct val="120000"/>
              </a:lnSpc>
            </a:pPr>
            <a:r>
              <a:rPr lang="zh-CN" altLang="en-US" sz="2800" dirty="0">
                <a:latin typeface="Times New Roman"/>
                <a:ea typeface="宋体"/>
                <a:cs typeface="Times New Roman"/>
              </a:rPr>
              <a:t>现在，比以往任何时候，</a:t>
            </a:r>
            <a:r>
              <a:rPr lang="zh-CN" altLang="zh-CN" sz="2800" dirty="0">
                <a:latin typeface="Times New Roman"/>
                <a:ea typeface="宋体"/>
                <a:cs typeface="Times New Roman"/>
              </a:rPr>
              <a:t>他们</a:t>
            </a:r>
            <a:r>
              <a:rPr lang="zh-CN" altLang="en-US" sz="2800" dirty="0">
                <a:latin typeface="Times New Roman"/>
                <a:ea typeface="宋体"/>
                <a:cs typeface="Times New Roman"/>
              </a:rPr>
              <a:t>都更</a:t>
            </a:r>
            <a:r>
              <a:rPr lang="zh-CN" altLang="zh-CN" sz="2800" dirty="0">
                <a:latin typeface="Times New Roman"/>
                <a:ea typeface="宋体"/>
                <a:cs typeface="Times New Roman"/>
              </a:rPr>
              <a:t>受到国际油价左右</a:t>
            </a:r>
            <a:r>
              <a:rPr lang="zh-CN" altLang="en-US" sz="2800" dirty="0">
                <a:latin typeface="Times New Roman"/>
                <a:ea typeface="宋体"/>
                <a:cs typeface="Times New Roman"/>
              </a:rPr>
              <a:t>。</a:t>
            </a:r>
            <a:r>
              <a:rPr lang="zh-CN" altLang="zh-CN" sz="2800" dirty="0">
                <a:latin typeface="Times New Roman"/>
                <a:ea typeface="宋体"/>
                <a:cs typeface="Times New Roman"/>
              </a:rPr>
              <a:t>他们需要高价出售原油，</a:t>
            </a:r>
            <a:r>
              <a:rPr lang="zh-CN" altLang="en-US" sz="2800" dirty="0">
                <a:latin typeface="Times New Roman"/>
                <a:ea typeface="宋体"/>
                <a:cs typeface="Times New Roman"/>
              </a:rPr>
              <a:t>唯有这样才能维持收支平衡</a:t>
            </a:r>
            <a:r>
              <a:rPr lang="zh-CN" altLang="zh-CN" sz="2800" dirty="0">
                <a:latin typeface="Times New Roman"/>
                <a:ea typeface="宋体"/>
                <a:cs typeface="Times New Roman"/>
              </a:rPr>
              <a:t>。</a:t>
            </a:r>
            <a:endParaRPr lang="zh-CN" altLang="zh-CN" sz="2800" kern="100" dirty="0">
              <a:solidFill>
                <a:srgbClr val="003366"/>
              </a:solidFill>
              <a:latin typeface="Times New Roman"/>
              <a:ea typeface="宋体"/>
            </a:endParaRPr>
          </a:p>
        </p:txBody>
      </p:sp>
      <p:sp>
        <p:nvSpPr>
          <p:cNvPr id="8" name="矩形 7">
            <a:hlinkClick r:id="rId6" action="ppaction://hlinksldjump"/>
          </p:cNvPr>
          <p:cNvSpPr/>
          <p:nvPr/>
        </p:nvSpPr>
        <p:spPr>
          <a:xfrm>
            <a:off x="294365" y="193809"/>
            <a:ext cx="4018024" cy="553998"/>
          </a:xfrm>
          <a:prstGeom prst="rect">
            <a:avLst/>
          </a:prstGeom>
          <a:solidFill>
            <a:schemeClr val="bg1">
              <a:lumMod val="85000"/>
            </a:schemeClr>
          </a:solidFill>
          <a:effectLst>
            <a:outerShdw blurRad="50800" dist="38100" dir="5400000" algn="t" rotWithShape="0">
              <a:prstClr val="black">
                <a:alpha val="40000"/>
              </a:prstClr>
            </a:outerShdw>
          </a:effectLst>
        </p:spPr>
        <p:txBody>
          <a:bodyPr wrap="square">
            <a:spAutoFit/>
          </a:bodyPr>
          <a:lstStyle/>
          <a:p>
            <a:pPr algn="ctr" fontAlgn="base">
              <a:spcBef>
                <a:spcPct val="0"/>
              </a:spcBef>
              <a:spcAft>
                <a:spcPct val="0"/>
              </a:spcAft>
            </a:pPr>
            <a:r>
              <a:rPr lang="en-US" altLang="zh-CN" sz="3000" b="1" dirty="0">
                <a:solidFill>
                  <a:srgbClr val="C00000"/>
                </a:solidFill>
                <a:effectLst>
                  <a:outerShdw blurRad="38100" dist="38100" dir="2700000" algn="tl">
                    <a:srgbClr val="000000"/>
                  </a:outerShdw>
                </a:effectLst>
                <a:latin typeface="Century Gothic" pitchFamily="34" charset="0"/>
                <a:ea typeface="宋体" pitchFamily="2" charset="-122"/>
              </a:rPr>
              <a:t>Language Points</a:t>
            </a:r>
            <a:endParaRPr lang="zh-CN" altLang="en-US" sz="3000" b="1" dirty="0">
              <a:solidFill>
                <a:srgbClr val="C00000"/>
              </a:solidFill>
              <a:effectLst>
                <a:outerShdw blurRad="38100" dist="38100" dir="2700000" algn="tl">
                  <a:srgbClr val="000000"/>
                </a:outerShdw>
              </a:effectLst>
              <a:latin typeface="Century Gothic" pitchFamily="34" charset="0"/>
              <a:ea typeface="宋体" pitchFamily="2" charset="-122"/>
            </a:endParaRPr>
          </a:p>
        </p:txBody>
      </p:sp>
    </p:spTree>
    <p:custDataLst>
      <p:tags r:id="rId1"/>
    </p:custDataLst>
    <p:extLst>
      <p:ext uri="{BB962C8B-B14F-4D97-AF65-F5344CB8AC3E}">
        <p14:creationId xmlns:p14="http://schemas.microsoft.com/office/powerpoint/2010/main" val="746338873"/>
      </p:ext>
    </p:extLst>
  </p:cSld>
  <p:clrMapOvr>
    <a:masterClrMapping/>
  </p:clrMapOvr>
  <p:transition>
    <p:split orient="vert"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2536" y="512337"/>
            <a:ext cx="9140950" cy="6370975"/>
          </a:xfrm>
          <a:prstGeom prst="rect">
            <a:avLst/>
          </a:prstGeom>
          <a:solidFill>
            <a:schemeClr val="bg1"/>
          </a:solidFill>
        </p:spPr>
        <p:txBody>
          <a:bodyPr wrap="square">
            <a:spAutoFit/>
          </a:bodyPr>
          <a:lstStyle/>
          <a:p>
            <a:pPr marL="495300" indent="266700" algn="just" fontAlgn="base">
              <a:spcBef>
                <a:spcPct val="0"/>
              </a:spcBef>
            </a:pPr>
            <a:r>
              <a:rPr lang="zh-CN" altLang="zh-CN" sz="2400" b="1" i="1" kern="100" dirty="0">
                <a:solidFill>
                  <a:srgbClr val="FF0000"/>
                </a:solidFill>
                <a:latin typeface="Calibri" panose="020F0502020204030204" pitchFamily="34" charset="0"/>
                <a:cs typeface="Times New Roman" panose="02020603050405020304" pitchFamily="18" charset="0"/>
              </a:rPr>
              <a:t>The Persian Gulf War:</a:t>
            </a:r>
            <a:r>
              <a:rPr lang="zh-CN" altLang="zh-CN" sz="2400" b="1" kern="100" dirty="0">
                <a:solidFill>
                  <a:srgbClr val="FF0000"/>
                </a:solidFill>
                <a:latin typeface="Calibri" panose="020F0502020204030204" pitchFamily="34" charset="0"/>
                <a:cs typeface="Times New Roman" panose="02020603050405020304" pitchFamily="18" charset="0"/>
              </a:rPr>
              <a:t> </a:t>
            </a:r>
            <a:r>
              <a:rPr lang="zh-CN" altLang="zh-CN" sz="2400" kern="100" dirty="0">
                <a:solidFill>
                  <a:srgbClr val="000000"/>
                </a:solidFill>
                <a:latin typeface="Calibri" panose="020F0502020204030204" pitchFamily="34" charset="0"/>
                <a:cs typeface="Times New Roman" panose="02020603050405020304" pitchFamily="18" charset="0"/>
              </a:rPr>
              <a:t>The war is also known under other names, such as the </a:t>
            </a:r>
            <a:r>
              <a:rPr lang="zh-CN" altLang="zh-CN" sz="2400" b="1" kern="100" dirty="0">
                <a:solidFill>
                  <a:srgbClr val="000000"/>
                </a:solidFill>
                <a:latin typeface="Calibri" panose="020F0502020204030204" pitchFamily="34" charset="0"/>
                <a:cs typeface="Times New Roman" panose="02020603050405020304" pitchFamily="18" charset="0"/>
              </a:rPr>
              <a:t>Persian Gulf War</a:t>
            </a:r>
            <a:r>
              <a:rPr lang="zh-CN" altLang="zh-CN" sz="2400" kern="100" dirty="0">
                <a:solidFill>
                  <a:srgbClr val="000000"/>
                </a:solidFill>
                <a:latin typeface="Calibri" panose="020F0502020204030204" pitchFamily="34" charset="0"/>
                <a:cs typeface="Times New Roman" panose="02020603050405020304" pitchFamily="18" charset="0"/>
              </a:rPr>
              <a:t>, </a:t>
            </a:r>
            <a:r>
              <a:rPr lang="zh-CN" altLang="zh-CN" sz="2400" b="1" kern="100" dirty="0">
                <a:solidFill>
                  <a:srgbClr val="000000"/>
                </a:solidFill>
                <a:latin typeface="Calibri" panose="020F0502020204030204" pitchFamily="34" charset="0"/>
                <a:cs typeface="Times New Roman" panose="02020603050405020304" pitchFamily="18" charset="0"/>
              </a:rPr>
              <a:t>First Gulf War</a:t>
            </a:r>
            <a:r>
              <a:rPr lang="zh-CN" altLang="zh-CN" sz="2400" kern="100" dirty="0">
                <a:solidFill>
                  <a:srgbClr val="000000"/>
                </a:solidFill>
                <a:latin typeface="Calibri" panose="020F0502020204030204" pitchFamily="34" charset="0"/>
                <a:cs typeface="Times New Roman" panose="02020603050405020304" pitchFamily="18" charset="0"/>
              </a:rPr>
              <a:t>, </a:t>
            </a:r>
            <a:r>
              <a:rPr lang="zh-CN" altLang="zh-CN" sz="2400" b="1" kern="100" dirty="0">
                <a:solidFill>
                  <a:srgbClr val="000000"/>
                </a:solidFill>
                <a:latin typeface="Calibri" panose="020F0502020204030204" pitchFamily="34" charset="0"/>
                <a:cs typeface="Times New Roman" panose="02020603050405020304" pitchFamily="18" charset="0"/>
              </a:rPr>
              <a:t>Gulf War I</a:t>
            </a:r>
            <a:r>
              <a:rPr lang="zh-CN" altLang="zh-CN" sz="2400" kern="100" dirty="0">
                <a:solidFill>
                  <a:srgbClr val="000000"/>
                </a:solidFill>
                <a:latin typeface="Calibri" panose="020F0502020204030204" pitchFamily="34" charset="0"/>
                <a:cs typeface="Times New Roman" panose="02020603050405020304" pitchFamily="18" charset="0"/>
              </a:rPr>
              <a:t>, </a:t>
            </a:r>
            <a:r>
              <a:rPr lang="zh-CN" altLang="zh-CN" sz="2400" b="1" kern="100" dirty="0">
                <a:solidFill>
                  <a:srgbClr val="000000"/>
                </a:solidFill>
                <a:latin typeface="Calibri" panose="020F0502020204030204" pitchFamily="34" charset="0"/>
                <a:cs typeface="Times New Roman" panose="02020603050405020304" pitchFamily="18" charset="0"/>
              </a:rPr>
              <a:t>Kuwait War</a:t>
            </a:r>
            <a:r>
              <a:rPr lang="zh-CN" altLang="zh-CN" sz="2400" kern="100" dirty="0">
                <a:solidFill>
                  <a:srgbClr val="000000"/>
                </a:solidFill>
                <a:latin typeface="Calibri" panose="020F0502020204030204" pitchFamily="34" charset="0"/>
                <a:cs typeface="Times New Roman" panose="02020603050405020304" pitchFamily="18" charset="0"/>
              </a:rPr>
              <a:t>, </a:t>
            </a:r>
            <a:r>
              <a:rPr lang="zh-CN" altLang="zh-CN" sz="2400" b="1" kern="100" dirty="0">
                <a:solidFill>
                  <a:srgbClr val="000000"/>
                </a:solidFill>
                <a:latin typeface="Calibri" panose="020F0502020204030204" pitchFamily="34" charset="0"/>
                <a:cs typeface="Times New Roman" panose="02020603050405020304" pitchFamily="18" charset="0"/>
              </a:rPr>
              <a:t>First Iraq War</a:t>
            </a:r>
            <a:r>
              <a:rPr lang="zh-CN" altLang="zh-CN" sz="2400" kern="100" dirty="0">
                <a:solidFill>
                  <a:srgbClr val="000000"/>
                </a:solidFill>
                <a:latin typeface="Calibri" panose="020F0502020204030204" pitchFamily="34" charset="0"/>
                <a:cs typeface="Times New Roman" panose="02020603050405020304" pitchFamily="18" charset="0"/>
              </a:rPr>
              <a:t>, or </a:t>
            </a:r>
            <a:r>
              <a:rPr lang="zh-CN" altLang="zh-CN" sz="2400" b="1" kern="100" dirty="0">
                <a:solidFill>
                  <a:srgbClr val="000000"/>
                </a:solidFill>
                <a:latin typeface="Calibri" panose="020F0502020204030204" pitchFamily="34" charset="0"/>
                <a:cs typeface="Times New Roman" panose="02020603050405020304" pitchFamily="18" charset="0"/>
              </a:rPr>
              <a:t>Iraq War</a:t>
            </a:r>
            <a:r>
              <a:rPr lang="zh-CN" altLang="zh-CN" sz="2400" kern="100" baseline="30000" dirty="0">
                <a:solidFill>
                  <a:srgbClr val="000000"/>
                </a:solidFill>
                <a:latin typeface="Calibri" panose="020F0502020204030204" pitchFamily="34" charset="0"/>
                <a:cs typeface="Times New Roman" panose="02020603050405020304" pitchFamily="18" charset="0"/>
              </a:rPr>
              <a:t> </a:t>
            </a:r>
            <a:r>
              <a:rPr lang="zh-CN" altLang="zh-CN" sz="2400" kern="100" dirty="0">
                <a:solidFill>
                  <a:srgbClr val="000000"/>
                </a:solidFill>
                <a:latin typeface="Calibri" panose="020F0502020204030204" pitchFamily="34" charset="0"/>
                <a:cs typeface="Times New Roman" panose="02020603050405020304" pitchFamily="18" charset="0"/>
              </a:rPr>
              <a:t>before the term "Iraq War" became identified instead with the 2003 Iraq War. Kuwait's invasion by Iraqi troops that began 2 August 1990 was met with international condemnation. An array of nations joined the Coalition, the largest military alliance since World War </a:t>
            </a:r>
            <a:r>
              <a:rPr lang="en-US" altLang="zh-CN" sz="2400" kern="100" dirty="0">
                <a:solidFill>
                  <a:srgbClr val="000000"/>
                </a:solidFill>
                <a:latin typeface="Calibri" panose="020F0502020204030204" pitchFamily="34" charset="0"/>
                <a:cs typeface="Times New Roman" panose="02020603050405020304" pitchFamily="18" charset="0"/>
                <a:hlinkClick r:id="rId2" tooltip="World War II"/>
              </a:rPr>
              <a:t>II</a:t>
            </a:r>
            <a:r>
              <a:rPr lang="zh-CN" altLang="zh-CN" sz="2400" kern="100" dirty="0">
                <a:solidFill>
                  <a:srgbClr val="000000"/>
                </a:solidFill>
                <a:latin typeface="Calibri" panose="020F0502020204030204" pitchFamily="34" charset="0"/>
                <a:cs typeface="Times New Roman" panose="02020603050405020304" pitchFamily="18" charset="0"/>
              </a:rPr>
              <a:t>. The great majority of the Coalition's military forces were from the U.S., with Saudi Arabia, the United Kingdom and Egypt as leading contributor. </a:t>
            </a:r>
            <a:r>
              <a:rPr lang="zh-CN" altLang="zh-CN" sz="2400" kern="100" dirty="0">
                <a:solidFill>
                  <a:srgbClr val="0000CC"/>
                </a:solidFill>
                <a:latin typeface="Calibri" panose="020F0502020204030204" pitchFamily="34" charset="0"/>
                <a:cs typeface="Times New Roman" panose="02020603050405020304" pitchFamily="18" charset="0"/>
              </a:rPr>
              <a:t>There are many reasons for the war.</a:t>
            </a:r>
            <a:r>
              <a:rPr lang="zh-CN" altLang="zh-CN" sz="2400" kern="100" dirty="0">
                <a:solidFill>
                  <a:srgbClr val="000000"/>
                </a:solidFill>
                <a:latin typeface="Calibri" panose="020F0502020204030204" pitchFamily="34" charset="0"/>
                <a:cs typeface="Times New Roman" panose="02020603050405020304" pitchFamily="18" charset="0"/>
              </a:rPr>
              <a:t> </a:t>
            </a:r>
            <a:r>
              <a:rPr lang="zh-CN" altLang="zh-CN" sz="2400" kern="100" dirty="0">
                <a:solidFill>
                  <a:srgbClr val="0000CC"/>
                </a:solidFill>
                <a:latin typeface="Calibri" panose="020F0502020204030204" pitchFamily="34" charset="0"/>
                <a:cs typeface="Times New Roman" panose="02020603050405020304" pitchFamily="18" charset="0"/>
              </a:rPr>
              <a:t>First,</a:t>
            </a:r>
            <a:r>
              <a:rPr lang="zh-CN" altLang="zh-CN" sz="2400" kern="100" dirty="0">
                <a:solidFill>
                  <a:srgbClr val="000000"/>
                </a:solidFill>
                <a:latin typeface="Calibri" panose="020F0502020204030204" pitchFamily="34" charset="0"/>
                <a:cs typeface="Times New Roman" panose="02020603050405020304" pitchFamily="18" charset="0"/>
              </a:rPr>
              <a:t> Throughout the Cold War, Iraq had been an ally of the Soviet Union, and there was a history of friction between it and the United States. </a:t>
            </a:r>
            <a:r>
              <a:rPr lang="zh-CN" altLang="zh-CN" sz="2400" kern="100" dirty="0">
                <a:solidFill>
                  <a:srgbClr val="0000CC"/>
                </a:solidFill>
                <a:latin typeface="Calibri" panose="020F0502020204030204" pitchFamily="34" charset="0"/>
                <a:cs typeface="Times New Roman" panose="02020603050405020304" pitchFamily="18" charset="0"/>
              </a:rPr>
              <a:t>The Iraq–Kuwait dispute </a:t>
            </a:r>
            <a:r>
              <a:rPr lang="zh-CN" altLang="zh-CN" sz="2400" kern="100" dirty="0">
                <a:solidFill>
                  <a:srgbClr val="000000"/>
                </a:solidFill>
                <a:latin typeface="Calibri" panose="020F0502020204030204" pitchFamily="34" charset="0"/>
                <a:cs typeface="Times New Roman" panose="02020603050405020304" pitchFamily="18" charset="0"/>
              </a:rPr>
              <a:t>also involved Iraqi claims to Kuwait as Iraqi territory. </a:t>
            </a:r>
            <a:r>
              <a:rPr lang="zh-CN" altLang="zh-CN" sz="2400" kern="100" dirty="0">
                <a:solidFill>
                  <a:srgbClr val="0000CC"/>
                </a:solidFill>
                <a:latin typeface="Calibri" panose="020F0502020204030204" pitchFamily="34" charset="0"/>
                <a:cs typeface="Times New Roman" panose="02020603050405020304" pitchFamily="18" charset="0"/>
              </a:rPr>
              <a:t>In addition</a:t>
            </a:r>
            <a:r>
              <a:rPr lang="zh-CN" altLang="zh-CN" sz="2400" kern="100" dirty="0">
                <a:solidFill>
                  <a:srgbClr val="000000"/>
                </a:solidFill>
                <a:latin typeface="Calibri" panose="020F0502020204030204" pitchFamily="34" charset="0"/>
                <a:cs typeface="Times New Roman" panose="02020603050405020304" pitchFamily="18" charset="0"/>
              </a:rPr>
              <a:t>, Iraq also accused Kuwait of exceeding its OPEC quotas for oil production. In order for the cartel to maintain its desired price of $18 a barrel, discipline was required. The United Arab Emirates and Kuwait were consistently overproducing.</a:t>
            </a:r>
          </a:p>
        </p:txBody>
      </p:sp>
      <p:sp>
        <p:nvSpPr>
          <p:cNvPr id="3" name="矩形 2">
            <a:hlinkClick r:id="rId3" action="ppaction://hlinksldjump"/>
          </p:cNvPr>
          <p:cNvSpPr/>
          <p:nvPr/>
        </p:nvSpPr>
        <p:spPr>
          <a:xfrm>
            <a:off x="83569" y="0"/>
            <a:ext cx="3912367" cy="553998"/>
          </a:xfrm>
          <a:prstGeom prst="rect">
            <a:avLst/>
          </a:prstGeom>
          <a:solidFill>
            <a:srgbClr val="92D050"/>
          </a:solidFill>
          <a:effectLst>
            <a:outerShdw blurRad="50800" dist="38100" dir="5400000" algn="t" rotWithShape="0">
              <a:prstClr val="black">
                <a:alpha val="40000"/>
              </a:prstClr>
            </a:outerShdw>
          </a:effectLst>
        </p:spPr>
        <p:txBody>
          <a:bodyPr wrap="square">
            <a:spAutoFit/>
          </a:bodyPr>
          <a:lstStyle/>
          <a:p>
            <a:pPr algn="ctr" fontAlgn="base">
              <a:spcBef>
                <a:spcPct val="0"/>
              </a:spcBef>
              <a:spcAft>
                <a:spcPct val="0"/>
              </a:spcAft>
            </a:pPr>
            <a:r>
              <a:rPr lang="en-US" altLang="zh-CN" sz="3000" b="1" dirty="0">
                <a:solidFill>
                  <a:srgbClr val="000099"/>
                </a:solidFill>
                <a:effectLst>
                  <a:outerShdw blurRad="38100" dist="38100" dir="2700000" algn="tl">
                    <a:srgbClr val="000000"/>
                  </a:outerShdw>
                </a:effectLst>
                <a:latin typeface="Century Gothic" pitchFamily="34" charset="0"/>
                <a:ea typeface="宋体" pitchFamily="2" charset="-122"/>
              </a:rPr>
              <a:t>Cultural Notes </a:t>
            </a:r>
            <a:endParaRPr lang="zh-CN" altLang="en-US" sz="3000" b="1" dirty="0">
              <a:solidFill>
                <a:srgbClr val="000099"/>
              </a:solidFill>
              <a:effectLst>
                <a:outerShdw blurRad="38100" dist="38100" dir="2700000" algn="tl">
                  <a:srgbClr val="000000"/>
                </a:outerShdw>
              </a:effectLst>
              <a:latin typeface="Century Gothic" pitchFamily="34" charset="0"/>
              <a:ea typeface="宋体" pitchFamily="2" charset="-122"/>
            </a:endParaRPr>
          </a:p>
        </p:txBody>
      </p:sp>
    </p:spTree>
    <p:extLst>
      <p:ext uri="{BB962C8B-B14F-4D97-AF65-F5344CB8AC3E}">
        <p14:creationId xmlns:p14="http://schemas.microsoft.com/office/powerpoint/2010/main" val="623837058"/>
      </p:ext>
    </p:extLst>
  </p:cSld>
  <p:clrMapOvr>
    <a:masterClrMapping/>
  </p:clrMapOvr>
  <p:transition>
    <p:wipe dir="d"/>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50274" name="圆角矩形 5">
            <a:hlinkClick r:id="rId4" action="ppaction://hlinkfile"/>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9388" y="1072108"/>
            <a:ext cx="8785225" cy="5381973"/>
          </a:xfrm>
          <a:prstGeom prst="rect">
            <a:avLst/>
          </a:prstGeom>
          <a:noFill/>
          <a:extLst>
            <a:ext uri="{909E8E84-426E-40DD-AFC4-6F175D3DCCD1}">
              <a14:hiddenFill xmlns:a14="http://schemas.microsoft.com/office/drawing/2010/main">
                <a:solidFill>
                  <a:srgbClr val="FFFFFF"/>
                </a:solidFill>
              </a14:hiddenFill>
            </a:ext>
          </a:extLst>
        </p:spPr>
      </p:pic>
      <p:sp>
        <p:nvSpPr>
          <p:cNvPr id="950295" name="Rectangle 23"/>
          <p:cNvSpPr>
            <a:spLocks noChangeArrowheads="1"/>
          </p:cNvSpPr>
          <p:nvPr/>
        </p:nvSpPr>
        <p:spPr bwMode="auto">
          <a:xfrm>
            <a:off x="395536" y="1268760"/>
            <a:ext cx="8352928" cy="4745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20000"/>
              </a:lnSpc>
            </a:pPr>
            <a:r>
              <a:rPr lang="en-US" altLang="zh-CN" sz="2800" kern="100" dirty="0">
                <a:solidFill>
                  <a:srgbClr val="003366"/>
                </a:solidFill>
                <a:latin typeface="Times New Roman"/>
                <a:ea typeface="宋体"/>
              </a:rPr>
              <a:t>9. Para.19 </a:t>
            </a:r>
          </a:p>
          <a:p>
            <a:pPr algn="just">
              <a:lnSpc>
                <a:spcPct val="120000"/>
              </a:lnSpc>
            </a:pPr>
            <a:r>
              <a:rPr lang="en-US" altLang="zh-CN" sz="2800" kern="100" dirty="0">
                <a:solidFill>
                  <a:srgbClr val="3F4143"/>
                </a:solidFill>
                <a:latin typeface="Times New Roman"/>
                <a:ea typeface="宋体"/>
              </a:rPr>
              <a:t>While crude oil </a:t>
            </a:r>
            <a:r>
              <a:rPr lang="en-US" altLang="zh-CN" sz="2800" kern="100" dirty="0">
                <a:solidFill>
                  <a:srgbClr val="C00000"/>
                </a:solidFill>
                <a:latin typeface="Times New Roman"/>
                <a:ea typeface="宋体"/>
              </a:rPr>
              <a:t>averaged</a:t>
            </a:r>
            <a:r>
              <a:rPr lang="en-US" altLang="zh-CN" sz="2800" kern="100" dirty="0">
                <a:solidFill>
                  <a:srgbClr val="3F4143"/>
                </a:solidFill>
                <a:latin typeface="Times New Roman"/>
                <a:ea typeface="宋体"/>
              </a:rPr>
              <a:t> above $100 a barrel in 2012 (</a:t>
            </a:r>
            <a:r>
              <a:rPr lang="en-US" altLang="zh-CN" sz="2800" kern="100" dirty="0">
                <a:solidFill>
                  <a:srgbClr val="C00000"/>
                </a:solidFill>
                <a:latin typeface="Times New Roman"/>
                <a:ea typeface="宋体"/>
              </a:rPr>
              <a:t>the highest such average </a:t>
            </a:r>
            <a:r>
              <a:rPr lang="en-US" altLang="zh-CN" sz="2800" kern="100" dirty="0">
                <a:solidFill>
                  <a:srgbClr val="3F4143"/>
                </a:solidFill>
                <a:latin typeface="Times New Roman"/>
                <a:ea typeface="宋体"/>
              </a:rPr>
              <a:t>in history, even </a:t>
            </a:r>
            <a:r>
              <a:rPr lang="en-US" altLang="zh-CN" sz="2800" kern="100" dirty="0">
                <a:solidFill>
                  <a:srgbClr val="C00000"/>
                </a:solidFill>
                <a:latin typeface="Times New Roman"/>
                <a:ea typeface="宋体"/>
              </a:rPr>
              <a:t>when adjusted for inflation</a:t>
            </a:r>
            <a:r>
              <a:rPr lang="en-US" altLang="zh-CN" sz="2800" kern="100" dirty="0">
                <a:solidFill>
                  <a:srgbClr val="3F4143"/>
                </a:solidFill>
                <a:latin typeface="Times New Roman"/>
                <a:ea typeface="宋体"/>
              </a:rPr>
              <a:t>), </a:t>
            </a:r>
            <a:r>
              <a:rPr lang="en-US" altLang="zh-CN" sz="2800" kern="100" dirty="0">
                <a:solidFill>
                  <a:srgbClr val="C00000"/>
                </a:solidFill>
                <a:latin typeface="Times New Roman"/>
                <a:ea typeface="宋体"/>
              </a:rPr>
              <a:t>sluggish</a:t>
            </a:r>
            <a:r>
              <a:rPr lang="en-US" altLang="zh-CN" sz="2800" kern="100" dirty="0">
                <a:solidFill>
                  <a:srgbClr val="3F4143"/>
                </a:solidFill>
                <a:latin typeface="Times New Roman"/>
                <a:ea typeface="宋体"/>
              </a:rPr>
              <a:t> global growth could result in a fall in 2013</a:t>
            </a:r>
            <a:r>
              <a:rPr lang="en-US" altLang="zh-CN" sz="2800" kern="100" dirty="0">
                <a:solidFill>
                  <a:srgbClr val="003366"/>
                </a:solidFill>
                <a:latin typeface="Times New Roman"/>
                <a:ea typeface="宋体"/>
              </a:rPr>
              <a:t>.</a:t>
            </a:r>
            <a:endParaRPr lang="en-US" altLang="zh-CN" sz="2800" dirty="0">
              <a:solidFill>
                <a:srgbClr val="3F4143"/>
              </a:solidFill>
              <a:latin typeface="Times New Roman"/>
              <a:ea typeface="宋体"/>
              <a:cs typeface="Times New Roman"/>
            </a:endParaRPr>
          </a:p>
          <a:p>
            <a:pPr algn="just">
              <a:lnSpc>
                <a:spcPct val="120000"/>
              </a:lnSpc>
            </a:pPr>
            <a:endParaRPr lang="en-US" altLang="zh-CN" sz="2800" dirty="0">
              <a:latin typeface="Times New Roman"/>
              <a:ea typeface="宋体"/>
            </a:endParaRPr>
          </a:p>
          <a:p>
            <a:pPr algn="just">
              <a:lnSpc>
                <a:spcPct val="120000"/>
              </a:lnSpc>
            </a:pPr>
            <a:r>
              <a:rPr lang="en-US" altLang="zh-CN" sz="2800" dirty="0">
                <a:latin typeface="Times New Roman"/>
                <a:ea typeface="宋体"/>
              </a:rPr>
              <a:t>2012</a:t>
            </a:r>
            <a:r>
              <a:rPr lang="zh-CN" altLang="zh-CN" sz="2800" dirty="0">
                <a:latin typeface="Times New Roman"/>
                <a:ea typeface="宋体"/>
                <a:cs typeface="Times New Roman"/>
              </a:rPr>
              <a:t>年，原油平均价格超过</a:t>
            </a:r>
            <a:r>
              <a:rPr lang="en-US" altLang="zh-CN" sz="2800" dirty="0">
                <a:latin typeface="Times New Roman"/>
                <a:ea typeface="宋体"/>
              </a:rPr>
              <a:t>100</a:t>
            </a:r>
            <a:r>
              <a:rPr lang="zh-CN" altLang="zh-CN" sz="2800" dirty="0">
                <a:latin typeface="Times New Roman"/>
                <a:ea typeface="宋体"/>
                <a:cs typeface="Times New Roman"/>
              </a:rPr>
              <a:t>美元一桶（</a:t>
            </a:r>
            <a:r>
              <a:rPr lang="zh-CN" altLang="en-US" sz="2800" dirty="0">
                <a:latin typeface="Times New Roman"/>
                <a:ea typeface="宋体"/>
                <a:cs typeface="Times New Roman"/>
              </a:rPr>
              <a:t>即使考虑</a:t>
            </a:r>
            <a:r>
              <a:rPr lang="zh-CN" altLang="zh-CN" sz="2800" dirty="0">
                <a:latin typeface="Times New Roman"/>
                <a:ea typeface="宋体"/>
                <a:cs typeface="Times New Roman"/>
              </a:rPr>
              <a:t>通货膨胀</a:t>
            </a:r>
            <a:r>
              <a:rPr lang="zh-CN" altLang="en-US" sz="2800" dirty="0">
                <a:latin typeface="Times New Roman"/>
                <a:ea typeface="宋体"/>
                <a:cs typeface="Times New Roman"/>
              </a:rPr>
              <a:t>因素</a:t>
            </a:r>
            <a:r>
              <a:rPr lang="zh-CN" altLang="zh-CN" sz="2800" dirty="0">
                <a:latin typeface="Times New Roman"/>
                <a:ea typeface="宋体"/>
                <a:cs typeface="Times New Roman"/>
              </a:rPr>
              <a:t>，</a:t>
            </a:r>
            <a:r>
              <a:rPr lang="zh-CN" altLang="en-US" sz="2800" dirty="0">
                <a:latin typeface="Times New Roman"/>
                <a:ea typeface="宋体"/>
                <a:cs typeface="Times New Roman"/>
              </a:rPr>
              <a:t>这一平均</a:t>
            </a:r>
            <a:r>
              <a:rPr lang="zh-CN" altLang="zh-CN" sz="2800" dirty="0">
                <a:latin typeface="Times New Roman"/>
                <a:ea typeface="宋体"/>
                <a:cs typeface="Times New Roman"/>
              </a:rPr>
              <a:t>价格也</a:t>
            </a:r>
            <a:r>
              <a:rPr lang="zh-CN" altLang="en-US" sz="2800" dirty="0">
                <a:latin typeface="Times New Roman"/>
                <a:ea typeface="宋体"/>
                <a:cs typeface="Times New Roman"/>
              </a:rPr>
              <a:t>已</a:t>
            </a:r>
            <a:r>
              <a:rPr lang="zh-CN" altLang="zh-CN" sz="2800" dirty="0">
                <a:latin typeface="Times New Roman"/>
                <a:ea typeface="宋体"/>
                <a:cs typeface="Times New Roman"/>
              </a:rPr>
              <a:t>达历史最高</a:t>
            </a:r>
            <a:r>
              <a:rPr lang="zh-CN" altLang="en-US" sz="2800" dirty="0">
                <a:latin typeface="Times New Roman"/>
                <a:ea typeface="宋体"/>
                <a:cs typeface="Times New Roman"/>
              </a:rPr>
              <a:t>值</a:t>
            </a:r>
            <a:r>
              <a:rPr lang="zh-CN" altLang="zh-CN" sz="2800" dirty="0">
                <a:latin typeface="Times New Roman"/>
                <a:ea typeface="宋体"/>
                <a:cs typeface="Times New Roman"/>
              </a:rPr>
              <a:t>）。</a:t>
            </a:r>
            <a:r>
              <a:rPr lang="zh-CN" altLang="en-US" sz="2800" dirty="0">
                <a:latin typeface="Times New Roman"/>
                <a:ea typeface="宋体"/>
                <a:cs typeface="Times New Roman"/>
              </a:rPr>
              <a:t>但因</a:t>
            </a:r>
            <a:r>
              <a:rPr lang="zh-CN" altLang="zh-CN" sz="2800" dirty="0">
                <a:latin typeface="Times New Roman"/>
                <a:ea typeface="宋体"/>
                <a:cs typeface="Times New Roman"/>
              </a:rPr>
              <a:t>全球经济低迷，</a:t>
            </a:r>
            <a:r>
              <a:rPr lang="en-US" altLang="zh-CN" sz="2800" dirty="0">
                <a:latin typeface="Times New Roman"/>
                <a:ea typeface="宋体"/>
              </a:rPr>
              <a:t>2013</a:t>
            </a:r>
            <a:r>
              <a:rPr lang="zh-CN" altLang="zh-CN" sz="2800" dirty="0">
                <a:latin typeface="Times New Roman"/>
                <a:ea typeface="宋体"/>
                <a:cs typeface="Times New Roman"/>
              </a:rPr>
              <a:t>年油价</a:t>
            </a:r>
            <a:r>
              <a:rPr lang="zh-CN" altLang="en-US" sz="2800" dirty="0">
                <a:latin typeface="Times New Roman"/>
                <a:ea typeface="宋体"/>
                <a:cs typeface="Times New Roman"/>
              </a:rPr>
              <a:t>极有可能</a:t>
            </a:r>
            <a:r>
              <a:rPr lang="zh-CN" altLang="zh-CN" sz="2800" dirty="0">
                <a:latin typeface="Times New Roman"/>
                <a:ea typeface="宋体"/>
                <a:cs typeface="Times New Roman"/>
              </a:rPr>
              <a:t>下</a:t>
            </a:r>
            <a:r>
              <a:rPr lang="zh-CN" altLang="en-US" sz="2800" dirty="0">
                <a:latin typeface="Times New Roman"/>
                <a:ea typeface="宋体"/>
                <a:cs typeface="Times New Roman"/>
              </a:rPr>
              <a:t>跌</a:t>
            </a:r>
            <a:r>
              <a:rPr lang="zh-CN" altLang="zh-CN" sz="2800" dirty="0">
                <a:latin typeface="Times New Roman"/>
                <a:ea typeface="宋体"/>
                <a:cs typeface="Times New Roman"/>
              </a:rPr>
              <a:t>。</a:t>
            </a:r>
            <a:endParaRPr lang="zh-CN" altLang="zh-CN" sz="2800" kern="100" dirty="0">
              <a:solidFill>
                <a:srgbClr val="003366"/>
              </a:solidFill>
              <a:latin typeface="Times New Roman"/>
              <a:ea typeface="宋体"/>
            </a:endParaRPr>
          </a:p>
        </p:txBody>
      </p:sp>
      <p:sp>
        <p:nvSpPr>
          <p:cNvPr id="8" name="矩形 7">
            <a:hlinkClick r:id="rId6" action="ppaction://hlinksldjump"/>
          </p:cNvPr>
          <p:cNvSpPr/>
          <p:nvPr/>
        </p:nvSpPr>
        <p:spPr>
          <a:xfrm>
            <a:off x="294365" y="193809"/>
            <a:ext cx="4018024" cy="553998"/>
          </a:xfrm>
          <a:prstGeom prst="rect">
            <a:avLst/>
          </a:prstGeom>
          <a:solidFill>
            <a:schemeClr val="bg1">
              <a:lumMod val="85000"/>
            </a:schemeClr>
          </a:solidFill>
          <a:effectLst>
            <a:outerShdw blurRad="50800" dist="38100" dir="5400000" algn="t" rotWithShape="0">
              <a:prstClr val="black">
                <a:alpha val="40000"/>
              </a:prstClr>
            </a:outerShdw>
          </a:effectLst>
        </p:spPr>
        <p:txBody>
          <a:bodyPr wrap="square">
            <a:spAutoFit/>
          </a:bodyPr>
          <a:lstStyle/>
          <a:p>
            <a:pPr algn="ctr" fontAlgn="base">
              <a:spcBef>
                <a:spcPct val="0"/>
              </a:spcBef>
              <a:spcAft>
                <a:spcPct val="0"/>
              </a:spcAft>
            </a:pPr>
            <a:r>
              <a:rPr lang="en-US" altLang="zh-CN" sz="3000" b="1" dirty="0">
                <a:solidFill>
                  <a:srgbClr val="C00000"/>
                </a:solidFill>
                <a:effectLst>
                  <a:outerShdw blurRad="38100" dist="38100" dir="2700000" algn="tl">
                    <a:srgbClr val="000000"/>
                  </a:outerShdw>
                </a:effectLst>
                <a:latin typeface="Century Gothic" pitchFamily="34" charset="0"/>
                <a:ea typeface="宋体" pitchFamily="2" charset="-122"/>
              </a:rPr>
              <a:t>Language Points</a:t>
            </a:r>
            <a:endParaRPr lang="zh-CN" altLang="en-US" sz="3000" b="1" dirty="0">
              <a:solidFill>
                <a:srgbClr val="C00000"/>
              </a:solidFill>
              <a:effectLst>
                <a:outerShdw blurRad="38100" dist="38100" dir="2700000" algn="tl">
                  <a:srgbClr val="000000"/>
                </a:outerShdw>
              </a:effectLst>
              <a:latin typeface="Century Gothic" pitchFamily="34" charset="0"/>
              <a:ea typeface="宋体" pitchFamily="2" charset="-122"/>
            </a:endParaRPr>
          </a:p>
        </p:txBody>
      </p:sp>
    </p:spTree>
    <p:custDataLst>
      <p:tags r:id="rId1"/>
    </p:custDataLst>
    <p:extLst>
      <p:ext uri="{BB962C8B-B14F-4D97-AF65-F5344CB8AC3E}">
        <p14:creationId xmlns:p14="http://schemas.microsoft.com/office/powerpoint/2010/main" val="1315006288"/>
      </p:ext>
    </p:extLst>
  </p:cSld>
  <p:clrMapOvr>
    <a:masterClrMapping/>
  </p:clrMapOvr>
  <p:transition>
    <p:split orient="vert"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254" y="1120676"/>
            <a:ext cx="7488832" cy="2308324"/>
          </a:xfrm>
          <a:prstGeom prst="rect">
            <a:avLst/>
          </a:prstGeom>
        </p:spPr>
        <p:txBody>
          <a:bodyPr wrap="square">
            <a:spAutoFit/>
          </a:bodyPr>
          <a:lstStyle/>
          <a:p>
            <a:pPr marL="495300" indent="266700" algn="just" fontAlgn="base">
              <a:spcBef>
                <a:spcPct val="0"/>
              </a:spcBef>
            </a:pPr>
            <a:r>
              <a:rPr lang="zh-CN" altLang="zh-CN" sz="2400" b="1" i="1" dirty="0">
                <a:solidFill>
                  <a:srgbClr val="000000"/>
                </a:solidFill>
                <a:latin typeface="Arial" charset="0"/>
              </a:rPr>
              <a:t>1973 oil crisis:</a:t>
            </a:r>
            <a:r>
              <a:rPr lang="zh-CN" altLang="zh-CN" sz="2400" b="1" dirty="0">
                <a:solidFill>
                  <a:srgbClr val="000000"/>
                </a:solidFill>
                <a:latin typeface="Arial" charset="0"/>
              </a:rPr>
              <a:t> </a:t>
            </a:r>
            <a:r>
              <a:rPr lang="zh-CN" altLang="zh-CN" sz="2000" dirty="0">
                <a:solidFill>
                  <a:srgbClr val="000000"/>
                </a:solidFill>
                <a:latin typeface="Arial" charset="0"/>
              </a:rPr>
              <a:t>The </a:t>
            </a:r>
            <a:r>
              <a:rPr lang="zh-CN" altLang="zh-CN" sz="2000" b="1" dirty="0">
                <a:solidFill>
                  <a:srgbClr val="000000"/>
                </a:solidFill>
                <a:latin typeface="Arial" charset="0"/>
              </a:rPr>
              <a:t>1973 oil crisis</a:t>
            </a:r>
            <a:r>
              <a:rPr lang="zh-CN" altLang="zh-CN" sz="2000" dirty="0">
                <a:solidFill>
                  <a:srgbClr val="000000"/>
                </a:solidFill>
                <a:latin typeface="Arial" charset="0"/>
              </a:rPr>
              <a:t> began in October 1973 when the members of the organization of Arab Petroleum Exporting Countries (OAPEC, consisting of the Arab members of the OPEC, plus Egypt, Syria and Tunisia) proclaimed an oil embargo. By the end of the embargo in March 1974, the price of oil had risen from $3 per barrel to nearly $12</a:t>
            </a:r>
            <a:endParaRPr lang="zh-CN" altLang="zh-CN" kern="100" dirty="0">
              <a:solidFill>
                <a:srgbClr val="000000"/>
              </a:solidFill>
              <a:latin typeface="Calibri" panose="020F0502020204030204" pitchFamily="34" charset="0"/>
              <a:cs typeface="Times New Roman" panose="02020603050405020304" pitchFamily="18" charset="0"/>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8656" y="3676650"/>
            <a:ext cx="4286250" cy="3181350"/>
          </a:xfrm>
          <a:prstGeom prst="rect">
            <a:avLst/>
          </a:prstGeom>
        </p:spPr>
      </p:pic>
      <p:sp>
        <p:nvSpPr>
          <p:cNvPr id="4" name="矩形 3">
            <a:hlinkClick r:id="rId3" action="ppaction://hlinksldjump"/>
          </p:cNvPr>
          <p:cNvSpPr/>
          <p:nvPr/>
        </p:nvSpPr>
        <p:spPr>
          <a:xfrm>
            <a:off x="83569" y="0"/>
            <a:ext cx="3912367" cy="553998"/>
          </a:xfrm>
          <a:prstGeom prst="rect">
            <a:avLst/>
          </a:prstGeom>
          <a:solidFill>
            <a:srgbClr val="92D050"/>
          </a:solidFill>
          <a:effectLst>
            <a:outerShdw blurRad="50800" dist="38100" dir="5400000" algn="t" rotWithShape="0">
              <a:prstClr val="black">
                <a:alpha val="40000"/>
              </a:prstClr>
            </a:outerShdw>
          </a:effectLst>
        </p:spPr>
        <p:txBody>
          <a:bodyPr wrap="square">
            <a:spAutoFit/>
          </a:bodyPr>
          <a:lstStyle/>
          <a:p>
            <a:pPr algn="ctr" fontAlgn="base">
              <a:spcBef>
                <a:spcPct val="0"/>
              </a:spcBef>
              <a:spcAft>
                <a:spcPct val="0"/>
              </a:spcAft>
            </a:pPr>
            <a:r>
              <a:rPr lang="en-US" altLang="zh-CN" sz="3000" b="1" dirty="0">
                <a:solidFill>
                  <a:srgbClr val="000099"/>
                </a:solidFill>
                <a:effectLst>
                  <a:outerShdw blurRad="38100" dist="38100" dir="2700000" algn="tl">
                    <a:srgbClr val="000000"/>
                  </a:outerShdw>
                </a:effectLst>
                <a:latin typeface="Century Gothic" pitchFamily="34" charset="0"/>
                <a:ea typeface="宋体" pitchFamily="2" charset="-122"/>
              </a:rPr>
              <a:t>Cultural Notes </a:t>
            </a:r>
            <a:endParaRPr lang="zh-CN" altLang="en-US" sz="3000" b="1" dirty="0">
              <a:solidFill>
                <a:srgbClr val="000099"/>
              </a:solidFill>
              <a:effectLst>
                <a:outerShdw blurRad="38100" dist="38100" dir="2700000" algn="tl">
                  <a:srgbClr val="000000"/>
                </a:outerShdw>
              </a:effectLst>
              <a:latin typeface="Century Gothic" pitchFamily="34" charset="0"/>
              <a:ea typeface="宋体" pitchFamily="2" charset="-122"/>
            </a:endParaRPr>
          </a:p>
        </p:txBody>
      </p:sp>
    </p:spTree>
    <p:extLst>
      <p:ext uri="{BB962C8B-B14F-4D97-AF65-F5344CB8AC3E}">
        <p14:creationId xmlns:p14="http://schemas.microsoft.com/office/powerpoint/2010/main" val="2466469405"/>
      </p:ext>
    </p:extLst>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矩形 1"/>
          <p:cNvSpPr/>
          <p:nvPr/>
        </p:nvSpPr>
        <p:spPr>
          <a:xfrm>
            <a:off x="142844" y="566776"/>
            <a:ext cx="8858280" cy="4893647"/>
          </a:xfrm>
          <a:prstGeom prst="rect">
            <a:avLst/>
          </a:prstGeom>
        </p:spPr>
        <p:txBody>
          <a:bodyPr wrap="square">
            <a:spAutoFit/>
          </a:bodyPr>
          <a:lstStyle/>
          <a:p>
            <a:pPr algn="just" fontAlgn="base">
              <a:spcBef>
                <a:spcPct val="0"/>
              </a:spcBef>
              <a:spcAft>
                <a:spcPct val="0"/>
              </a:spcAft>
            </a:pPr>
            <a:r>
              <a:rPr lang="zh-CN" altLang="zh-CN" sz="2400" b="1" i="1" dirty="0">
                <a:solidFill>
                  <a:srgbClr val="252525"/>
                </a:solidFill>
                <a:latin typeface="Arial" charset="0"/>
                <a:ea typeface="Calibri" panose="020F0502020204030204" pitchFamily="34" charset="0"/>
                <a:cs typeface="Calibri" panose="020F0502020204030204" pitchFamily="34" charset="0"/>
              </a:rPr>
              <a:t>The Arab Spring:</a:t>
            </a:r>
            <a:r>
              <a:rPr lang="zh-CN" altLang="zh-CN" sz="2400" b="1" dirty="0">
                <a:solidFill>
                  <a:srgbClr val="252525"/>
                </a:solidFill>
                <a:latin typeface="Arial" charset="0"/>
                <a:ea typeface="Calibri" panose="020F0502020204030204" pitchFamily="34" charset="0"/>
                <a:cs typeface="Calibri" panose="020F0502020204030204" pitchFamily="34" charset="0"/>
              </a:rPr>
              <a:t> </a:t>
            </a:r>
            <a:r>
              <a:rPr lang="en-US" altLang="zh-CN" sz="2400" dirty="0">
                <a:solidFill>
                  <a:srgbClr val="252525"/>
                </a:solidFill>
                <a:latin typeface="Calibri" panose="020F0502020204030204" pitchFamily="34" charset="0"/>
                <a:cs typeface="Calibri" panose="020F0502020204030204" pitchFamily="34" charset="0"/>
              </a:rPr>
              <a:t>The </a:t>
            </a:r>
            <a:r>
              <a:rPr lang="en-US" altLang="zh-CN" sz="2400" b="1" dirty="0">
                <a:solidFill>
                  <a:srgbClr val="252525"/>
                </a:solidFill>
                <a:latin typeface="Calibri" panose="020F0502020204030204" pitchFamily="34" charset="0"/>
                <a:cs typeface="Calibri" panose="020F0502020204030204" pitchFamily="34" charset="0"/>
              </a:rPr>
              <a:t>Arab Spring</a:t>
            </a:r>
            <a:r>
              <a:rPr lang="en-US" altLang="zh-CN" sz="2400" dirty="0">
                <a:solidFill>
                  <a:srgbClr val="252525"/>
                </a:solidFill>
                <a:latin typeface="Calibri" panose="020F0502020204030204" pitchFamily="34" charset="0"/>
                <a:cs typeface="Calibri" panose="020F0502020204030204" pitchFamily="34" charset="0"/>
              </a:rPr>
              <a:t> is a revolutionary wave of demonstrations and protests (both non-violent and violent), riots, and civil wars in the Arab world that began on 18 December 2010 and spread throughout the countries of the Arab League and surroundings. The Arab Spring is widely believed to have been instigated by dissatisfaction with the rule of local governments, though some have speculated that wide gaps in income levels may have had a hand as well. Numerous factors have led to the protests, including issues such as dictatorship or absolute monarchy, human rights, violations, political corruption, economic decline, unemployment, extreme poverty, and a number of demographic structural factors, such as a large percentage of educated but dissatisfied youth within the entire population.</a:t>
            </a:r>
            <a:endParaRPr lang="zh-CN" altLang="en-US" sz="2400" dirty="0">
              <a:solidFill>
                <a:srgbClr val="000000"/>
              </a:solidFill>
              <a:latin typeface="Arial"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8649" y="5040881"/>
            <a:ext cx="2892475" cy="1785950"/>
          </a:xfrm>
          <a:prstGeom prst="rect">
            <a:avLst/>
          </a:prstGeom>
        </p:spPr>
      </p:pic>
      <p:sp>
        <p:nvSpPr>
          <p:cNvPr id="5" name="矩形 4">
            <a:hlinkClick r:id="rId4" action="ppaction://hlinksldjump"/>
          </p:cNvPr>
          <p:cNvSpPr/>
          <p:nvPr/>
        </p:nvSpPr>
        <p:spPr>
          <a:xfrm>
            <a:off x="83569" y="0"/>
            <a:ext cx="3912367" cy="553998"/>
          </a:xfrm>
          <a:prstGeom prst="rect">
            <a:avLst/>
          </a:prstGeom>
          <a:solidFill>
            <a:srgbClr val="92D050"/>
          </a:solidFill>
          <a:effectLst>
            <a:outerShdw blurRad="50800" dist="38100" dir="5400000" algn="t" rotWithShape="0">
              <a:prstClr val="black">
                <a:alpha val="40000"/>
              </a:prstClr>
            </a:outerShdw>
          </a:effectLst>
        </p:spPr>
        <p:txBody>
          <a:bodyPr wrap="square">
            <a:spAutoFit/>
          </a:bodyPr>
          <a:lstStyle/>
          <a:p>
            <a:pPr algn="ctr" fontAlgn="base">
              <a:spcBef>
                <a:spcPct val="0"/>
              </a:spcBef>
              <a:spcAft>
                <a:spcPct val="0"/>
              </a:spcAft>
            </a:pPr>
            <a:r>
              <a:rPr lang="en-US" altLang="zh-CN" sz="3000" b="1" dirty="0">
                <a:solidFill>
                  <a:srgbClr val="000099"/>
                </a:solidFill>
                <a:effectLst>
                  <a:outerShdw blurRad="38100" dist="38100" dir="2700000" algn="tl">
                    <a:srgbClr val="000000"/>
                  </a:outerShdw>
                </a:effectLst>
                <a:latin typeface="Century Gothic" pitchFamily="34" charset="0"/>
                <a:ea typeface="宋体" pitchFamily="2" charset="-122"/>
              </a:rPr>
              <a:t>Cultural Notes </a:t>
            </a:r>
            <a:endParaRPr lang="zh-CN" altLang="en-US" sz="3000" b="1" dirty="0">
              <a:solidFill>
                <a:srgbClr val="000099"/>
              </a:solidFill>
              <a:effectLst>
                <a:outerShdw blurRad="38100" dist="38100" dir="2700000" algn="tl">
                  <a:srgbClr val="000000"/>
                </a:outerShdw>
              </a:effectLst>
              <a:latin typeface="Century Gothic" pitchFamily="34" charset="0"/>
              <a:ea typeface="宋体" pitchFamily="2" charset="-122"/>
            </a:endParaRPr>
          </a:p>
        </p:txBody>
      </p:sp>
    </p:spTree>
    <p:extLst>
      <p:ext uri="{BB962C8B-B14F-4D97-AF65-F5344CB8AC3E}">
        <p14:creationId xmlns:p14="http://schemas.microsoft.com/office/powerpoint/2010/main" val="2619541032"/>
      </p:ext>
    </p:extLst>
  </p:cSld>
  <p:clrMapOvr>
    <a:masterClrMapping/>
  </p:clrMapOvr>
  <p:transition>
    <p:split orient="vert" dir="in"/>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50274" name="圆角矩形 5">
            <a:hlinkClick r:id="rId4" action="ppaction://hlinkfile"/>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9388" y="1072108"/>
            <a:ext cx="8785225" cy="5381973"/>
          </a:xfrm>
          <a:prstGeom prst="rect">
            <a:avLst/>
          </a:prstGeom>
          <a:noFill/>
          <a:extLst>
            <a:ext uri="{909E8E84-426E-40DD-AFC4-6F175D3DCCD1}">
              <a14:hiddenFill xmlns:a14="http://schemas.microsoft.com/office/drawing/2010/main">
                <a:solidFill>
                  <a:srgbClr val="FFFFFF"/>
                </a:solidFill>
              </a14:hiddenFill>
            </a:ext>
          </a:extLst>
        </p:spPr>
      </p:pic>
      <p:sp>
        <p:nvSpPr>
          <p:cNvPr id="950295" name="Rectangle 23"/>
          <p:cNvSpPr>
            <a:spLocks noChangeArrowheads="1"/>
          </p:cNvSpPr>
          <p:nvPr/>
        </p:nvSpPr>
        <p:spPr bwMode="auto">
          <a:xfrm>
            <a:off x="502948" y="1072108"/>
            <a:ext cx="81015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lnSpc>
                <a:spcPct val="150000"/>
              </a:lnSpc>
              <a:spcBef>
                <a:spcPct val="0"/>
              </a:spcBef>
              <a:spcAft>
                <a:spcPct val="0"/>
              </a:spcAft>
            </a:pPr>
            <a:r>
              <a:rPr kumimoji="1" lang="en-US" altLang="zh-CN" sz="3200" b="1" dirty="0">
                <a:solidFill>
                  <a:srgbClr val="003366"/>
                </a:solidFill>
                <a:latin typeface="Century Gothic" pitchFamily="34" charset="0"/>
                <a:ea typeface="宋体" pitchFamily="2" charset="-122"/>
              </a:rPr>
              <a:t>Part 1 (Para. 1-?) ______________________</a:t>
            </a:r>
          </a:p>
          <a:p>
            <a:pPr fontAlgn="base">
              <a:lnSpc>
                <a:spcPct val="150000"/>
              </a:lnSpc>
              <a:spcBef>
                <a:spcPct val="0"/>
              </a:spcBef>
              <a:spcAft>
                <a:spcPct val="0"/>
              </a:spcAft>
            </a:pPr>
            <a:r>
              <a:rPr kumimoji="1" lang="en-US" altLang="zh-CN" sz="3200" b="1" dirty="0">
                <a:solidFill>
                  <a:srgbClr val="003366"/>
                </a:solidFill>
                <a:latin typeface="Century Gothic" pitchFamily="34" charset="0"/>
                <a:ea typeface="宋体" pitchFamily="2" charset="-122"/>
              </a:rPr>
              <a:t>Part 2 (Para. ?-?) ______________________</a:t>
            </a:r>
          </a:p>
          <a:p>
            <a:pPr fontAlgn="base">
              <a:lnSpc>
                <a:spcPct val="150000"/>
              </a:lnSpc>
              <a:spcBef>
                <a:spcPct val="0"/>
              </a:spcBef>
              <a:spcAft>
                <a:spcPct val="0"/>
              </a:spcAft>
            </a:pPr>
            <a:r>
              <a:rPr kumimoji="1" lang="en-US" altLang="zh-CN" sz="3200" b="1" dirty="0">
                <a:solidFill>
                  <a:srgbClr val="003366"/>
                </a:solidFill>
                <a:latin typeface="Century Gothic" pitchFamily="34" charset="0"/>
                <a:ea typeface="宋体" pitchFamily="2" charset="-122"/>
              </a:rPr>
              <a:t>… ?</a:t>
            </a:r>
          </a:p>
          <a:p>
            <a:pPr fontAlgn="base">
              <a:lnSpc>
                <a:spcPct val="150000"/>
              </a:lnSpc>
              <a:spcBef>
                <a:spcPct val="0"/>
              </a:spcBef>
              <a:spcAft>
                <a:spcPct val="0"/>
              </a:spcAft>
            </a:pPr>
            <a:r>
              <a:rPr kumimoji="1" lang="en-US" altLang="zh-CN" sz="3200" b="1" dirty="0">
                <a:solidFill>
                  <a:srgbClr val="FF0000"/>
                </a:solidFill>
                <a:latin typeface="Century Gothic" pitchFamily="34" charset="0"/>
                <a:ea typeface="宋体" pitchFamily="2" charset="-122"/>
              </a:rPr>
              <a:t>Can you draw a  </a:t>
            </a:r>
            <a:r>
              <a:rPr kumimoji="1" lang="en-US" altLang="zh-CN" sz="3200" b="1" dirty="0">
                <a:solidFill>
                  <a:srgbClr val="FF0000"/>
                </a:solidFill>
                <a:latin typeface="Century Gothic" pitchFamily="34" charset="0"/>
                <a:ea typeface="宋体" pitchFamily="2" charset="-122"/>
                <a:hlinkClick r:id="rId4" action="ppaction://hlinkfile"/>
              </a:rPr>
              <a:t>mind-map</a:t>
            </a:r>
            <a:r>
              <a:rPr kumimoji="1" lang="en-US" altLang="zh-CN" sz="3200" b="1" dirty="0">
                <a:solidFill>
                  <a:srgbClr val="FF0000"/>
                </a:solidFill>
                <a:latin typeface="Century Gothic" pitchFamily="34" charset="0"/>
                <a:ea typeface="宋体" pitchFamily="2" charset="-122"/>
              </a:rPr>
              <a:t> to show the organization of the passage?</a:t>
            </a:r>
          </a:p>
        </p:txBody>
      </p:sp>
      <p:sp>
        <p:nvSpPr>
          <p:cNvPr id="22" name="矩形 21"/>
          <p:cNvSpPr/>
          <p:nvPr/>
        </p:nvSpPr>
        <p:spPr>
          <a:xfrm>
            <a:off x="395536" y="169476"/>
            <a:ext cx="1383712" cy="523220"/>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base">
              <a:defRPr/>
            </a:pPr>
            <a:r>
              <a:rPr lang="en-US" altLang="zh-CN" sz="2800" b="1" cap="all" dirty="0">
                <a:ln w="0"/>
                <a:solidFill>
                  <a:srgbClr val="00B0F0"/>
                </a:solidFill>
                <a:effectLst>
                  <a:reflection blurRad="6350" stA="50000" endA="300" endPos="50000" dist="29997" dir="5400000" sy="-100000" algn="bl" rotWithShape="0"/>
                </a:effectLst>
                <a:latin typeface="Century Gothic" pitchFamily="34" charset="0"/>
                <a:ea typeface="宋体"/>
              </a:rPr>
              <a:t>Text  a</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pic>
        <p:nvPicPr>
          <p:cNvPr id="7" name="图片 6" descr="思考.png"/>
          <p:cNvPicPr>
            <a:picLocks noChangeAspect="1"/>
          </p:cNvPicPr>
          <p:nvPr/>
        </p:nvPicPr>
        <p:blipFill>
          <a:blip r:embed="rId6" cstate="print"/>
          <a:srcRect t="6452"/>
          <a:stretch>
            <a:fillRect/>
          </a:stretch>
        </p:blipFill>
        <p:spPr>
          <a:xfrm>
            <a:off x="6438700" y="4357694"/>
            <a:ext cx="2491018" cy="2071678"/>
          </a:xfrm>
          <a:prstGeom prst="rect">
            <a:avLst/>
          </a:prstGeom>
        </p:spPr>
      </p:pic>
      <p:sp>
        <p:nvSpPr>
          <p:cNvPr id="8" name="矩形 7">
            <a:hlinkClick r:id="rId7" action="ppaction://hlinksldjump"/>
          </p:cNvPr>
          <p:cNvSpPr/>
          <p:nvPr/>
        </p:nvSpPr>
        <p:spPr>
          <a:xfrm>
            <a:off x="2123728" y="179295"/>
            <a:ext cx="4018024" cy="553998"/>
          </a:xfrm>
          <a:prstGeom prst="rect">
            <a:avLst/>
          </a:prstGeom>
          <a:solidFill>
            <a:srgbClr val="92D050"/>
          </a:solidFill>
          <a:effectLst>
            <a:outerShdw blurRad="50800" dist="38100" dir="5400000" algn="t" rotWithShape="0">
              <a:prstClr val="black">
                <a:alpha val="40000"/>
              </a:prstClr>
            </a:outerShdw>
          </a:effectLst>
        </p:spPr>
        <p:txBody>
          <a:bodyPr wrap="square">
            <a:spAutoFit/>
          </a:bodyPr>
          <a:lstStyle/>
          <a:p>
            <a:pPr algn="ctr" fontAlgn="base">
              <a:spcBef>
                <a:spcPct val="0"/>
              </a:spcBef>
              <a:spcAft>
                <a:spcPct val="0"/>
              </a:spcAft>
            </a:pPr>
            <a:r>
              <a:rPr lang="en-US" altLang="zh-CN" sz="3000" b="1" dirty="0">
                <a:solidFill>
                  <a:srgbClr val="000099"/>
                </a:solidFill>
                <a:effectLst>
                  <a:outerShdw blurRad="38100" dist="38100" dir="2700000" algn="tl">
                    <a:srgbClr val="000000"/>
                  </a:outerShdw>
                </a:effectLst>
                <a:latin typeface="Century Gothic" pitchFamily="34" charset="0"/>
                <a:ea typeface="宋体" pitchFamily="2" charset="-122"/>
              </a:rPr>
              <a:t>Structural Analysis</a:t>
            </a:r>
            <a:endParaRPr lang="zh-CN" altLang="en-US" sz="3000" b="1" dirty="0">
              <a:solidFill>
                <a:srgbClr val="000099"/>
              </a:solidFill>
              <a:effectLst>
                <a:outerShdw blurRad="38100" dist="38100" dir="2700000" algn="tl">
                  <a:srgbClr val="000000"/>
                </a:outerShdw>
              </a:effectLst>
              <a:latin typeface="Century Gothic" pitchFamily="34" charset="0"/>
              <a:ea typeface="宋体" pitchFamily="2" charset="-122"/>
            </a:endParaRPr>
          </a:p>
        </p:txBody>
      </p:sp>
    </p:spTree>
    <p:custDataLst>
      <p:tags r:id="rId1"/>
    </p:custDataLst>
    <p:extLst>
      <p:ext uri="{BB962C8B-B14F-4D97-AF65-F5344CB8AC3E}">
        <p14:creationId xmlns:p14="http://schemas.microsoft.com/office/powerpoint/2010/main" val="2093312251"/>
      </p:ext>
    </p:extLst>
  </p:cSld>
  <p:clrMapOvr>
    <a:masterClrMapping/>
  </p:clrMapOvr>
  <p:transition>
    <p:split orient="vert" dir="in"/>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 name="图片 6" descr="思考.png"/>
          <p:cNvPicPr>
            <a:picLocks noChangeAspect="1"/>
          </p:cNvPicPr>
          <p:nvPr/>
        </p:nvPicPr>
        <p:blipFill>
          <a:blip r:embed="rId4" cstate="print"/>
          <a:srcRect t="6452"/>
          <a:stretch>
            <a:fillRect/>
          </a:stretch>
        </p:blipFill>
        <p:spPr>
          <a:xfrm>
            <a:off x="7049552" y="149398"/>
            <a:ext cx="1837438" cy="1528122"/>
          </a:xfrm>
          <a:prstGeom prst="rect">
            <a:avLst/>
          </a:prstGeom>
        </p:spPr>
      </p:pic>
      <p:pic>
        <p:nvPicPr>
          <p:cNvPr id="950274" name="圆角矩形 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1765" y="1047399"/>
            <a:ext cx="8785225" cy="5381973"/>
          </a:xfrm>
          <a:prstGeom prst="rect">
            <a:avLst/>
          </a:prstGeom>
          <a:noFill/>
          <a:extLst>
            <a:ext uri="{909E8E84-426E-40DD-AFC4-6F175D3DCCD1}">
              <a14:hiddenFill xmlns:a14="http://schemas.microsoft.com/office/drawing/2010/main">
                <a:solidFill>
                  <a:srgbClr val="FFFFFF"/>
                </a:solidFill>
              </a14:hiddenFill>
            </a:ext>
          </a:extLst>
        </p:spPr>
      </p:pic>
      <p:sp>
        <p:nvSpPr>
          <p:cNvPr id="950295" name="Rectangle 23"/>
          <p:cNvSpPr>
            <a:spLocks noChangeArrowheads="1"/>
          </p:cNvSpPr>
          <p:nvPr/>
        </p:nvSpPr>
        <p:spPr bwMode="auto">
          <a:xfrm>
            <a:off x="285720" y="979468"/>
            <a:ext cx="8572560" cy="6494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114300" indent="-114300" algn="just">
              <a:spcAft>
                <a:spcPts val="0"/>
              </a:spcAft>
            </a:pPr>
            <a:r>
              <a:rPr lang="en-US" altLang="zh-CN" sz="3200" kern="100" dirty="0">
                <a:solidFill>
                  <a:srgbClr val="C00000"/>
                </a:solidFill>
                <a:latin typeface="Times New Roman"/>
                <a:ea typeface="宋体"/>
              </a:rPr>
              <a:t>Para 1-10 A brief review of oil contest</a:t>
            </a:r>
          </a:p>
          <a:p>
            <a:pPr marL="114300" indent="-114300" algn="just">
              <a:spcAft>
                <a:spcPts val="0"/>
              </a:spcAft>
            </a:pPr>
            <a:r>
              <a:rPr lang="en-US" altLang="zh-CN" sz="3200" kern="100" dirty="0">
                <a:latin typeface="Times New Roman"/>
                <a:ea typeface="宋体"/>
              </a:rPr>
              <a:t>   </a:t>
            </a:r>
            <a:r>
              <a:rPr lang="en-US" altLang="zh-CN" sz="3200" kern="100" dirty="0">
                <a:solidFill>
                  <a:srgbClr val="000099"/>
                </a:solidFill>
                <a:latin typeface="Times New Roman"/>
                <a:ea typeface="宋体"/>
              </a:rPr>
              <a:t>Para 1 two events that made 1991 important:</a:t>
            </a:r>
          </a:p>
          <a:p>
            <a:pPr marL="114300" indent="-114300" algn="just">
              <a:spcAft>
                <a:spcPts val="0"/>
              </a:spcAft>
            </a:pPr>
            <a:r>
              <a:rPr lang="en-US" altLang="zh-CN" sz="3200" kern="100" dirty="0">
                <a:latin typeface="Times New Roman"/>
                <a:ea typeface="宋体"/>
              </a:rPr>
              <a:t>    1. the Persian  Gulf War</a:t>
            </a:r>
          </a:p>
          <a:p>
            <a:pPr marL="114300" indent="-114300" algn="just">
              <a:spcAft>
                <a:spcPts val="0"/>
              </a:spcAft>
            </a:pPr>
            <a:r>
              <a:rPr lang="en-US" altLang="zh-CN" sz="3200" kern="100" dirty="0">
                <a:latin typeface="Times New Roman"/>
                <a:ea typeface="宋体"/>
              </a:rPr>
              <a:t>    2. collapse of  the Soviet Union</a:t>
            </a:r>
          </a:p>
          <a:p>
            <a:pPr marL="114300" indent="-114300" algn="just">
              <a:spcAft>
                <a:spcPts val="0"/>
              </a:spcAft>
            </a:pPr>
            <a:r>
              <a:rPr lang="en-US" altLang="zh-CN" sz="3200" kern="100" dirty="0">
                <a:latin typeface="Times New Roman"/>
                <a:ea typeface="宋体"/>
              </a:rPr>
              <a:t>   </a:t>
            </a:r>
            <a:r>
              <a:rPr lang="en-US" altLang="zh-CN" sz="3200" kern="100" dirty="0">
                <a:solidFill>
                  <a:srgbClr val="000099"/>
                </a:solidFill>
                <a:latin typeface="Times New Roman"/>
                <a:ea typeface="宋体"/>
              </a:rPr>
              <a:t>Para 2 Energy problem faced by USA</a:t>
            </a:r>
          </a:p>
          <a:p>
            <a:pPr marL="114300" indent="-114300" algn="just">
              <a:spcAft>
                <a:spcPts val="0"/>
              </a:spcAft>
            </a:pPr>
            <a:r>
              <a:rPr lang="en-US" altLang="zh-CN" sz="3200" kern="100" dirty="0">
                <a:latin typeface="Times New Roman"/>
                <a:ea typeface="宋体"/>
              </a:rPr>
              <a:t>     Dependence on imported oil</a:t>
            </a:r>
            <a:endParaRPr lang="zh-CN" altLang="zh-CN" sz="4000" kern="100" dirty="0">
              <a:latin typeface="Times New Roman"/>
              <a:ea typeface="宋体"/>
            </a:endParaRPr>
          </a:p>
          <a:p>
            <a:pPr marL="114300" indent="-114300" algn="just">
              <a:spcAft>
                <a:spcPts val="0"/>
              </a:spcAft>
            </a:pPr>
            <a:r>
              <a:rPr lang="en-US" altLang="zh-CN" sz="3200" kern="100" dirty="0">
                <a:latin typeface="Times New Roman"/>
                <a:ea typeface="宋体"/>
              </a:rPr>
              <a:t>   </a:t>
            </a:r>
            <a:r>
              <a:rPr lang="en-US" altLang="zh-CN" sz="3200" kern="100" dirty="0">
                <a:solidFill>
                  <a:srgbClr val="000099"/>
                </a:solidFill>
                <a:latin typeface="Times New Roman"/>
                <a:ea typeface="宋体"/>
              </a:rPr>
              <a:t>Para 3-6 American energy security policy</a:t>
            </a:r>
          </a:p>
          <a:p>
            <a:pPr marL="114300" indent="-114300" algn="just">
              <a:spcAft>
                <a:spcPts val="0"/>
              </a:spcAft>
            </a:pPr>
            <a:r>
              <a:rPr lang="en-US" altLang="zh-CN" sz="3200" kern="100" dirty="0">
                <a:latin typeface="Times New Roman"/>
                <a:ea typeface="宋体"/>
              </a:rPr>
              <a:t>     Extricate U.S. energy dependence from the</a:t>
            </a:r>
          </a:p>
          <a:p>
            <a:pPr marL="114300" indent="-114300" algn="just">
              <a:spcAft>
                <a:spcPts val="0"/>
              </a:spcAft>
            </a:pPr>
            <a:r>
              <a:rPr lang="en-US" altLang="zh-CN" sz="3200" kern="100" dirty="0">
                <a:latin typeface="Times New Roman"/>
                <a:ea typeface="宋体"/>
              </a:rPr>
              <a:t>     political volatility of the Middle East</a:t>
            </a:r>
          </a:p>
          <a:p>
            <a:pPr marL="114300" indent="-114300" algn="just">
              <a:spcAft>
                <a:spcPts val="0"/>
              </a:spcAft>
            </a:pPr>
            <a:r>
              <a:rPr lang="en-US" altLang="zh-CN" sz="3200" kern="100" dirty="0">
                <a:solidFill>
                  <a:srgbClr val="0070C0"/>
                </a:solidFill>
                <a:latin typeface="Times New Roman"/>
                <a:ea typeface="宋体"/>
              </a:rPr>
              <a:t>    Specific measures:</a:t>
            </a:r>
          </a:p>
          <a:p>
            <a:pPr marL="114300" indent="-114300" algn="just">
              <a:spcAft>
                <a:spcPts val="0"/>
              </a:spcAft>
            </a:pPr>
            <a:r>
              <a:rPr lang="en-US" altLang="zh-CN" sz="3200" kern="100" dirty="0">
                <a:solidFill>
                  <a:srgbClr val="0070C0"/>
                </a:solidFill>
                <a:latin typeface="Times New Roman"/>
                <a:ea typeface="宋体"/>
              </a:rPr>
              <a:t>     </a:t>
            </a:r>
            <a:r>
              <a:rPr lang="en-US" altLang="zh-CN" sz="3200" kern="100" dirty="0">
                <a:latin typeface="Times New Roman"/>
                <a:ea typeface="宋体"/>
              </a:rPr>
              <a:t>1.oil import from friendly nations</a:t>
            </a:r>
          </a:p>
          <a:p>
            <a:pPr marL="114300" indent="-114300" algn="just">
              <a:spcAft>
                <a:spcPts val="0"/>
              </a:spcAft>
            </a:pPr>
            <a:endParaRPr lang="en-US" altLang="zh-CN" sz="3200" kern="100" dirty="0">
              <a:latin typeface="Times New Roman"/>
              <a:ea typeface="宋体"/>
            </a:endParaRPr>
          </a:p>
          <a:p>
            <a:pPr marL="114300" indent="-114300" algn="just">
              <a:spcAft>
                <a:spcPts val="0"/>
              </a:spcAft>
            </a:pPr>
            <a:endParaRPr lang="en-US" altLang="zh-CN" sz="3200" kern="100" dirty="0">
              <a:latin typeface="Times New Roman"/>
              <a:ea typeface="宋体"/>
            </a:endParaRPr>
          </a:p>
        </p:txBody>
      </p:sp>
      <p:sp>
        <p:nvSpPr>
          <p:cNvPr id="22" name="矩形 21"/>
          <p:cNvSpPr/>
          <p:nvPr/>
        </p:nvSpPr>
        <p:spPr>
          <a:xfrm>
            <a:off x="395536" y="169476"/>
            <a:ext cx="1383712" cy="523220"/>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base">
              <a:defRPr/>
            </a:pPr>
            <a:r>
              <a:rPr lang="en-US" altLang="zh-CN" sz="2800" b="1" cap="all" dirty="0">
                <a:ln w="0"/>
                <a:solidFill>
                  <a:srgbClr val="00B0F0"/>
                </a:solidFill>
                <a:effectLst>
                  <a:reflection blurRad="6350" stA="50000" endA="300" endPos="50000" dist="29997" dir="5400000" sy="-100000" algn="bl" rotWithShape="0"/>
                </a:effectLst>
                <a:latin typeface="Century Gothic" pitchFamily="34" charset="0"/>
                <a:ea typeface="宋体"/>
              </a:rPr>
              <a:t>Text  a</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9" name="矩形 8">
            <a:hlinkClick r:id="rId6" action="ppaction://hlinksldjump"/>
          </p:cNvPr>
          <p:cNvSpPr/>
          <p:nvPr/>
        </p:nvSpPr>
        <p:spPr>
          <a:xfrm>
            <a:off x="2123728" y="179295"/>
            <a:ext cx="4018024" cy="553998"/>
          </a:xfrm>
          <a:prstGeom prst="rect">
            <a:avLst/>
          </a:prstGeom>
          <a:solidFill>
            <a:srgbClr val="92D050"/>
          </a:solidFill>
          <a:effectLst>
            <a:outerShdw blurRad="50800" dist="38100" dir="5400000" algn="t" rotWithShape="0">
              <a:prstClr val="black">
                <a:alpha val="40000"/>
              </a:prstClr>
            </a:outerShdw>
          </a:effectLst>
        </p:spPr>
        <p:txBody>
          <a:bodyPr wrap="square">
            <a:spAutoFit/>
          </a:bodyPr>
          <a:lstStyle/>
          <a:p>
            <a:pPr algn="ctr" fontAlgn="base">
              <a:spcBef>
                <a:spcPct val="0"/>
              </a:spcBef>
              <a:spcAft>
                <a:spcPct val="0"/>
              </a:spcAft>
            </a:pPr>
            <a:r>
              <a:rPr lang="en-US" altLang="zh-CN" sz="3000" b="1" dirty="0">
                <a:solidFill>
                  <a:srgbClr val="000099"/>
                </a:solidFill>
                <a:effectLst>
                  <a:outerShdw blurRad="38100" dist="38100" dir="2700000" algn="tl">
                    <a:srgbClr val="000000"/>
                  </a:outerShdw>
                </a:effectLst>
                <a:latin typeface="Century Gothic" pitchFamily="34" charset="0"/>
                <a:ea typeface="宋体" pitchFamily="2" charset="-122"/>
              </a:rPr>
              <a:t>Structural Analysis</a:t>
            </a:r>
            <a:endParaRPr lang="zh-CN" altLang="en-US" sz="3000" b="1" dirty="0">
              <a:solidFill>
                <a:srgbClr val="000099"/>
              </a:solidFill>
              <a:effectLst>
                <a:outerShdw blurRad="38100" dist="38100" dir="2700000" algn="tl">
                  <a:srgbClr val="000000"/>
                </a:outerShdw>
              </a:effectLst>
              <a:latin typeface="Century Gothic" pitchFamily="34" charset="0"/>
              <a:ea typeface="宋体" pitchFamily="2" charset="-122"/>
            </a:endParaRPr>
          </a:p>
        </p:txBody>
      </p:sp>
    </p:spTree>
    <p:custDataLst>
      <p:tags r:id="rId1"/>
    </p:custDataLst>
    <p:extLst>
      <p:ext uri="{BB962C8B-B14F-4D97-AF65-F5344CB8AC3E}">
        <p14:creationId xmlns:p14="http://schemas.microsoft.com/office/powerpoint/2010/main" val="1080411282"/>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50295">
                                            <p:txEl>
                                              <p:pRg st="2" end="2"/>
                                            </p:txEl>
                                          </p:spTgt>
                                        </p:tgtEl>
                                        <p:attrNameLst>
                                          <p:attrName>style.visibility</p:attrName>
                                        </p:attrNameLst>
                                      </p:cBhvr>
                                      <p:to>
                                        <p:strVal val="visible"/>
                                      </p:to>
                                    </p:set>
                                    <p:animEffect transition="in" filter="blinds(horizontal)">
                                      <p:cBhvr>
                                        <p:cTn id="7" dur="500"/>
                                        <p:tgtEl>
                                          <p:spTgt spid="95029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50295">
                                            <p:txEl>
                                              <p:pRg st="3" end="3"/>
                                            </p:txEl>
                                          </p:spTgt>
                                        </p:tgtEl>
                                        <p:attrNameLst>
                                          <p:attrName>style.visibility</p:attrName>
                                        </p:attrNameLst>
                                      </p:cBhvr>
                                      <p:to>
                                        <p:strVal val="visible"/>
                                      </p:to>
                                    </p:set>
                                    <p:animEffect transition="in" filter="blinds(horizontal)">
                                      <p:cBhvr>
                                        <p:cTn id="12" dur="500"/>
                                        <p:tgtEl>
                                          <p:spTgt spid="95029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50295">
                                            <p:txEl>
                                              <p:pRg st="5" end="5"/>
                                            </p:txEl>
                                          </p:spTgt>
                                        </p:tgtEl>
                                        <p:attrNameLst>
                                          <p:attrName>style.visibility</p:attrName>
                                        </p:attrNameLst>
                                      </p:cBhvr>
                                      <p:to>
                                        <p:strVal val="visible"/>
                                      </p:to>
                                    </p:set>
                                    <p:animEffect transition="in" filter="blinds(horizontal)">
                                      <p:cBhvr>
                                        <p:cTn id="17" dur="500"/>
                                        <p:tgtEl>
                                          <p:spTgt spid="95029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950295">
                                            <p:txEl>
                                              <p:pRg st="7" end="7"/>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950295">
                                            <p:txEl>
                                              <p:pRg st="8" end="8"/>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95029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 name="图片 6" descr="思考.png"/>
          <p:cNvPicPr>
            <a:picLocks noChangeAspect="1"/>
          </p:cNvPicPr>
          <p:nvPr/>
        </p:nvPicPr>
        <p:blipFill>
          <a:blip r:embed="rId4" cstate="print"/>
          <a:srcRect t="6452"/>
          <a:stretch>
            <a:fillRect/>
          </a:stretch>
        </p:blipFill>
        <p:spPr>
          <a:xfrm>
            <a:off x="7049552" y="149398"/>
            <a:ext cx="1837438" cy="1528122"/>
          </a:xfrm>
          <a:prstGeom prst="rect">
            <a:avLst/>
          </a:prstGeom>
        </p:spPr>
      </p:pic>
      <p:pic>
        <p:nvPicPr>
          <p:cNvPr id="950274" name="圆角矩形 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1765" y="1047399"/>
            <a:ext cx="8785225" cy="5381973"/>
          </a:xfrm>
          <a:prstGeom prst="rect">
            <a:avLst/>
          </a:prstGeom>
          <a:noFill/>
          <a:extLst>
            <a:ext uri="{909E8E84-426E-40DD-AFC4-6F175D3DCCD1}">
              <a14:hiddenFill xmlns:a14="http://schemas.microsoft.com/office/drawing/2010/main">
                <a:solidFill>
                  <a:srgbClr val="FFFFFF"/>
                </a:solidFill>
              </a14:hiddenFill>
            </a:ext>
          </a:extLst>
        </p:spPr>
      </p:pic>
      <p:sp>
        <p:nvSpPr>
          <p:cNvPr id="950295" name="Rectangle 23"/>
          <p:cNvSpPr>
            <a:spLocks noChangeArrowheads="1"/>
          </p:cNvSpPr>
          <p:nvPr/>
        </p:nvSpPr>
        <p:spPr bwMode="auto">
          <a:xfrm>
            <a:off x="285720" y="979468"/>
            <a:ext cx="8572560"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114300" indent="-114300" algn="just">
              <a:spcAft>
                <a:spcPts val="0"/>
              </a:spcAft>
            </a:pPr>
            <a:r>
              <a:rPr lang="en-US" altLang="zh-CN" sz="3200" kern="100" dirty="0">
                <a:solidFill>
                  <a:srgbClr val="C00000"/>
                </a:solidFill>
                <a:latin typeface="Times New Roman"/>
                <a:ea typeface="宋体"/>
              </a:rPr>
              <a:t>   </a:t>
            </a:r>
            <a:r>
              <a:rPr lang="en-US" altLang="zh-CN" sz="3200" kern="100" dirty="0">
                <a:latin typeface="Times New Roman"/>
                <a:ea typeface="宋体"/>
              </a:rPr>
              <a:t>2. increase of global supply</a:t>
            </a:r>
          </a:p>
          <a:p>
            <a:pPr marL="114300" indent="-114300" algn="just">
              <a:spcAft>
                <a:spcPts val="0"/>
              </a:spcAft>
            </a:pPr>
            <a:r>
              <a:rPr lang="en-US" altLang="zh-CN" sz="3200" kern="100" dirty="0">
                <a:latin typeface="Times New Roman"/>
                <a:ea typeface="宋体"/>
              </a:rPr>
              <a:t>   3. global oil market</a:t>
            </a:r>
          </a:p>
          <a:p>
            <a:pPr marL="114300" indent="-114300" algn="just">
              <a:spcAft>
                <a:spcPts val="0"/>
              </a:spcAft>
            </a:pPr>
            <a:r>
              <a:rPr lang="en-US" altLang="zh-CN" sz="3200" kern="100" dirty="0">
                <a:solidFill>
                  <a:srgbClr val="000099"/>
                </a:solidFill>
                <a:latin typeface="Times New Roman"/>
                <a:ea typeface="宋体"/>
              </a:rPr>
              <a:t> Para 7-10 New problem and solution</a:t>
            </a:r>
          </a:p>
          <a:p>
            <a:pPr marL="114300" indent="-114300" algn="just">
              <a:spcAft>
                <a:spcPts val="0"/>
              </a:spcAft>
            </a:pPr>
            <a:r>
              <a:rPr lang="en-US" altLang="zh-CN" sz="3200" kern="100" dirty="0">
                <a:latin typeface="Times New Roman"/>
                <a:ea typeface="宋体"/>
              </a:rPr>
              <a:t>  New problem:</a:t>
            </a:r>
          </a:p>
          <a:p>
            <a:pPr marL="114300" indent="-114300" algn="just">
              <a:spcAft>
                <a:spcPts val="0"/>
              </a:spcAft>
            </a:pPr>
            <a:r>
              <a:rPr lang="en-US" altLang="zh-CN" sz="3200" kern="100" dirty="0">
                <a:latin typeface="Times New Roman"/>
                <a:ea typeface="宋体"/>
              </a:rPr>
              <a:t>  Solution:</a:t>
            </a:r>
          </a:p>
          <a:p>
            <a:pPr marL="114300" indent="-114300" algn="just">
              <a:spcAft>
                <a:spcPts val="0"/>
              </a:spcAft>
            </a:pPr>
            <a:r>
              <a:rPr lang="en-US" altLang="zh-CN" sz="3200" kern="100" dirty="0">
                <a:solidFill>
                  <a:srgbClr val="C00000"/>
                </a:solidFill>
                <a:latin typeface="Times New Roman"/>
                <a:ea typeface="宋体"/>
              </a:rPr>
              <a:t>Para 11-13 U.S. and Chinese oil consumption and imports</a:t>
            </a:r>
          </a:p>
          <a:p>
            <a:pPr marL="114300" indent="-114300" algn="just">
              <a:spcAft>
                <a:spcPts val="0"/>
              </a:spcAft>
            </a:pPr>
            <a:r>
              <a:rPr lang="en-US" altLang="zh-CN" sz="3200" kern="100" dirty="0">
                <a:solidFill>
                  <a:srgbClr val="000000"/>
                </a:solidFill>
                <a:latin typeface="Times New Roman"/>
                <a:ea typeface="宋体"/>
              </a:rPr>
              <a:t>  </a:t>
            </a:r>
            <a:r>
              <a:rPr lang="en-US" altLang="zh-CN" sz="3200" kern="100" dirty="0">
                <a:solidFill>
                  <a:srgbClr val="000099"/>
                </a:solidFill>
                <a:latin typeface="Times New Roman"/>
                <a:ea typeface="宋体"/>
              </a:rPr>
              <a:t>Consumption</a:t>
            </a:r>
            <a:r>
              <a:rPr lang="en-US" altLang="zh-CN" sz="3200" kern="100" dirty="0">
                <a:latin typeface="Times New Roman"/>
                <a:ea typeface="宋体"/>
              </a:rPr>
              <a:t>:</a:t>
            </a:r>
            <a:endParaRPr lang="en-US" altLang="zh-CN" sz="3200" kern="100" dirty="0">
              <a:solidFill>
                <a:srgbClr val="000000"/>
              </a:solidFill>
              <a:latin typeface="Times New Roman"/>
              <a:ea typeface="宋体"/>
            </a:endParaRPr>
          </a:p>
          <a:p>
            <a:pPr marL="114300" indent="-114300" algn="just">
              <a:spcAft>
                <a:spcPts val="0"/>
              </a:spcAft>
            </a:pPr>
            <a:r>
              <a:rPr lang="en-US" altLang="zh-CN" sz="3200" kern="100" dirty="0">
                <a:latin typeface="Times New Roman"/>
                <a:ea typeface="宋体"/>
              </a:rPr>
              <a:t> </a:t>
            </a:r>
          </a:p>
          <a:p>
            <a:pPr marL="114300" indent="-114300" algn="just">
              <a:spcAft>
                <a:spcPts val="0"/>
              </a:spcAft>
            </a:pPr>
            <a:r>
              <a:rPr lang="en-US" altLang="zh-CN" sz="3200" kern="100" dirty="0">
                <a:latin typeface="Times New Roman"/>
                <a:ea typeface="宋体"/>
              </a:rPr>
              <a:t>  </a:t>
            </a:r>
            <a:r>
              <a:rPr lang="en-US" altLang="zh-CN" sz="3200" kern="100" dirty="0">
                <a:solidFill>
                  <a:srgbClr val="000099"/>
                </a:solidFill>
                <a:latin typeface="Times New Roman"/>
                <a:ea typeface="宋体"/>
              </a:rPr>
              <a:t>Imports</a:t>
            </a:r>
            <a:r>
              <a:rPr lang="en-US" altLang="zh-CN" sz="3200" kern="100" dirty="0">
                <a:latin typeface="Times New Roman"/>
                <a:ea typeface="宋体"/>
              </a:rPr>
              <a:t>:</a:t>
            </a:r>
          </a:p>
          <a:p>
            <a:pPr marL="114300" indent="-114300" algn="just">
              <a:spcAft>
                <a:spcPts val="0"/>
              </a:spcAft>
            </a:pPr>
            <a:endParaRPr lang="en-US" altLang="zh-CN" sz="3200" kern="100" dirty="0">
              <a:latin typeface="Times New Roman"/>
              <a:ea typeface="宋体"/>
            </a:endParaRPr>
          </a:p>
        </p:txBody>
      </p:sp>
      <p:sp>
        <p:nvSpPr>
          <p:cNvPr id="22" name="矩形 21"/>
          <p:cNvSpPr/>
          <p:nvPr/>
        </p:nvSpPr>
        <p:spPr>
          <a:xfrm>
            <a:off x="395536" y="169476"/>
            <a:ext cx="1383712" cy="523220"/>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base">
              <a:defRPr/>
            </a:pPr>
            <a:r>
              <a:rPr lang="en-US" altLang="zh-CN" sz="2800" b="1" cap="all" dirty="0">
                <a:ln w="0"/>
                <a:solidFill>
                  <a:srgbClr val="00B0F0"/>
                </a:solidFill>
                <a:effectLst>
                  <a:reflection blurRad="6350" stA="50000" endA="300" endPos="50000" dist="29997" dir="5400000" sy="-100000" algn="bl" rotWithShape="0"/>
                </a:effectLst>
                <a:latin typeface="Century Gothic" pitchFamily="34" charset="0"/>
                <a:ea typeface="宋体"/>
              </a:rPr>
              <a:t>Text  a</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9" name="矩形 8">
            <a:hlinkClick r:id="rId6" action="ppaction://hlinksldjump"/>
          </p:cNvPr>
          <p:cNvSpPr/>
          <p:nvPr/>
        </p:nvSpPr>
        <p:spPr>
          <a:xfrm>
            <a:off x="2123728" y="179295"/>
            <a:ext cx="4018024" cy="553998"/>
          </a:xfrm>
          <a:prstGeom prst="rect">
            <a:avLst/>
          </a:prstGeom>
          <a:solidFill>
            <a:srgbClr val="92D050"/>
          </a:solidFill>
          <a:effectLst>
            <a:outerShdw blurRad="50800" dist="38100" dir="5400000" algn="t" rotWithShape="0">
              <a:prstClr val="black">
                <a:alpha val="40000"/>
              </a:prstClr>
            </a:outerShdw>
          </a:effectLst>
        </p:spPr>
        <p:txBody>
          <a:bodyPr wrap="square">
            <a:spAutoFit/>
          </a:bodyPr>
          <a:lstStyle/>
          <a:p>
            <a:pPr algn="ctr" fontAlgn="base">
              <a:spcBef>
                <a:spcPct val="0"/>
              </a:spcBef>
              <a:spcAft>
                <a:spcPct val="0"/>
              </a:spcAft>
            </a:pPr>
            <a:r>
              <a:rPr lang="en-US" altLang="zh-CN" sz="3000" b="1" dirty="0">
                <a:solidFill>
                  <a:srgbClr val="000099"/>
                </a:solidFill>
                <a:effectLst>
                  <a:outerShdw blurRad="38100" dist="38100" dir="2700000" algn="tl">
                    <a:srgbClr val="000000"/>
                  </a:outerShdw>
                </a:effectLst>
                <a:latin typeface="Century Gothic" pitchFamily="34" charset="0"/>
                <a:ea typeface="宋体" pitchFamily="2" charset="-122"/>
              </a:rPr>
              <a:t>Structural Analysis</a:t>
            </a:r>
            <a:endParaRPr lang="zh-CN" altLang="en-US" sz="3000" b="1" dirty="0">
              <a:solidFill>
                <a:srgbClr val="000099"/>
              </a:solidFill>
              <a:effectLst>
                <a:outerShdw blurRad="38100" dist="38100" dir="2700000" algn="tl">
                  <a:srgbClr val="000000"/>
                </a:outerShdw>
              </a:effectLst>
              <a:latin typeface="Century Gothic" pitchFamily="34" charset="0"/>
              <a:ea typeface="宋体" pitchFamily="2" charset="-122"/>
            </a:endParaRPr>
          </a:p>
        </p:txBody>
      </p:sp>
      <p:sp>
        <p:nvSpPr>
          <p:cNvPr id="2" name="文本框 1">
            <a:extLst>
              <a:ext uri="{FF2B5EF4-FFF2-40B4-BE49-F238E27FC236}">
                <a16:creationId xmlns:a16="http://schemas.microsoft.com/office/drawing/2014/main" id="{7EDB81AF-F786-462E-9D65-EC8DEDCE5787}"/>
              </a:ext>
            </a:extLst>
          </p:cNvPr>
          <p:cNvSpPr txBox="1"/>
          <p:nvPr/>
        </p:nvSpPr>
        <p:spPr>
          <a:xfrm>
            <a:off x="2908604" y="2348880"/>
            <a:ext cx="1224136" cy="668645"/>
          </a:xfrm>
          <a:prstGeom prst="rect">
            <a:avLst/>
          </a:prstGeom>
          <a:noFill/>
          <a:ln>
            <a:solidFill>
              <a:schemeClr val="bg1"/>
            </a:solidFill>
          </a:ln>
        </p:spPr>
        <p:txBody>
          <a:bodyPr wrap="square" rtlCol="0">
            <a:spAutoFit/>
          </a:bodyPr>
          <a:lstStyle/>
          <a:p>
            <a:pPr>
              <a:lnSpc>
                <a:spcPct val="130000"/>
              </a:lnSpc>
            </a:pPr>
            <a:r>
              <a:rPr lang="en-US" altLang="zh-CN" sz="3200" dirty="0">
                <a:latin typeface="Times New Roman" pitchFamily="18" charset="0"/>
                <a:ea typeface="微软雅黑" pitchFamily="34" charset="-122"/>
              </a:rPr>
              <a:t>price</a:t>
            </a:r>
            <a:endParaRPr lang="zh-CN" altLang="en-US" sz="3200" dirty="0">
              <a:latin typeface="Times New Roman" pitchFamily="18" charset="0"/>
              <a:ea typeface="微软雅黑" pitchFamily="34" charset="-122"/>
            </a:endParaRPr>
          </a:p>
        </p:txBody>
      </p:sp>
      <p:sp>
        <p:nvSpPr>
          <p:cNvPr id="3" name="文本框 2">
            <a:extLst>
              <a:ext uri="{FF2B5EF4-FFF2-40B4-BE49-F238E27FC236}">
                <a16:creationId xmlns:a16="http://schemas.microsoft.com/office/drawing/2014/main" id="{B23AF7B8-DE18-4672-AB0F-A22AE0AE57C5}"/>
              </a:ext>
            </a:extLst>
          </p:cNvPr>
          <p:cNvSpPr txBox="1"/>
          <p:nvPr/>
        </p:nvSpPr>
        <p:spPr>
          <a:xfrm>
            <a:off x="2064296" y="2818681"/>
            <a:ext cx="6055884" cy="668645"/>
          </a:xfrm>
          <a:prstGeom prst="rect">
            <a:avLst/>
          </a:prstGeom>
          <a:noFill/>
          <a:ln>
            <a:solidFill>
              <a:schemeClr val="bg1"/>
            </a:solidFill>
          </a:ln>
        </p:spPr>
        <p:txBody>
          <a:bodyPr wrap="square" rtlCol="0">
            <a:spAutoFit/>
          </a:bodyPr>
          <a:lstStyle/>
          <a:p>
            <a:pPr>
              <a:lnSpc>
                <a:spcPct val="130000"/>
              </a:lnSpc>
            </a:pPr>
            <a:r>
              <a:rPr lang="en-US" altLang="zh-CN" sz="3200" dirty="0">
                <a:latin typeface="Times New Roman" pitchFamily="18" charset="0"/>
                <a:ea typeface="微软雅黑" pitchFamily="34" charset="-122"/>
              </a:rPr>
              <a:t>alternative forms of transportation</a:t>
            </a:r>
            <a:endParaRPr lang="zh-CN" altLang="en-US" sz="3200" dirty="0">
              <a:latin typeface="Times New Roman" pitchFamily="18" charset="0"/>
              <a:ea typeface="微软雅黑" pitchFamily="34" charset="-122"/>
            </a:endParaRPr>
          </a:p>
        </p:txBody>
      </p:sp>
      <p:sp>
        <p:nvSpPr>
          <p:cNvPr id="4" name="文本框 3">
            <a:extLst>
              <a:ext uri="{FF2B5EF4-FFF2-40B4-BE49-F238E27FC236}">
                <a16:creationId xmlns:a16="http://schemas.microsoft.com/office/drawing/2014/main" id="{A190D651-1FD2-4BB6-9EB5-2EDB3B378F39}"/>
              </a:ext>
            </a:extLst>
          </p:cNvPr>
          <p:cNvSpPr txBox="1"/>
          <p:nvPr/>
        </p:nvSpPr>
        <p:spPr>
          <a:xfrm>
            <a:off x="4114800" y="3573194"/>
            <a:ext cx="914400" cy="914400"/>
          </a:xfrm>
          <a:prstGeom prst="rect">
            <a:avLst/>
          </a:prstGeom>
          <a:noFill/>
          <a:ln>
            <a:solidFill>
              <a:schemeClr val="bg1"/>
            </a:solidFill>
          </a:ln>
        </p:spPr>
        <p:txBody>
          <a:bodyPr wrap="square" rtlCol="0">
            <a:spAutoFit/>
          </a:bodyPr>
          <a:lstStyle/>
          <a:p>
            <a:pPr algn="l">
              <a:lnSpc>
                <a:spcPct val="130000"/>
              </a:lnSpc>
            </a:pPr>
            <a:endParaRPr lang="zh-CN" altLang="en-US" sz="1800" dirty="0">
              <a:latin typeface="Times New Roman" pitchFamily="18" charset="0"/>
              <a:ea typeface="微软雅黑" pitchFamily="34" charset="-122"/>
            </a:endParaRPr>
          </a:p>
        </p:txBody>
      </p:sp>
      <p:sp>
        <p:nvSpPr>
          <p:cNvPr id="5" name="文本框 4">
            <a:extLst>
              <a:ext uri="{FF2B5EF4-FFF2-40B4-BE49-F238E27FC236}">
                <a16:creationId xmlns:a16="http://schemas.microsoft.com/office/drawing/2014/main" id="{B6946444-7123-4F0D-9551-A0C02F51C8E8}"/>
              </a:ext>
            </a:extLst>
          </p:cNvPr>
          <p:cNvSpPr txBox="1"/>
          <p:nvPr/>
        </p:nvSpPr>
        <p:spPr>
          <a:xfrm>
            <a:off x="3096326" y="4101881"/>
            <a:ext cx="5292098" cy="1156727"/>
          </a:xfrm>
          <a:prstGeom prst="rect">
            <a:avLst/>
          </a:prstGeom>
          <a:noFill/>
          <a:ln>
            <a:solidFill>
              <a:schemeClr val="bg1"/>
            </a:solidFill>
          </a:ln>
        </p:spPr>
        <p:txBody>
          <a:bodyPr wrap="square" rtlCol="0">
            <a:spAutoFit/>
          </a:bodyPr>
          <a:lstStyle/>
          <a:p>
            <a:pPr>
              <a:lnSpc>
                <a:spcPct val="130000"/>
              </a:lnSpc>
            </a:pPr>
            <a:r>
              <a:rPr lang="en-US" altLang="zh-CN" sz="2800" dirty="0">
                <a:latin typeface="Times New Roman" pitchFamily="18" charset="0"/>
                <a:ea typeface="微软雅黑" pitchFamily="34" charset="-122"/>
              </a:rPr>
              <a:t>the U.S the largest, China the      second largest</a:t>
            </a:r>
            <a:endParaRPr lang="zh-CN" altLang="en-US" sz="2800" dirty="0">
              <a:latin typeface="Times New Roman" pitchFamily="18" charset="0"/>
              <a:ea typeface="微软雅黑" pitchFamily="34" charset="-122"/>
            </a:endParaRPr>
          </a:p>
        </p:txBody>
      </p:sp>
      <p:sp>
        <p:nvSpPr>
          <p:cNvPr id="6" name="文本框 5">
            <a:extLst>
              <a:ext uri="{FF2B5EF4-FFF2-40B4-BE49-F238E27FC236}">
                <a16:creationId xmlns:a16="http://schemas.microsoft.com/office/drawing/2014/main" id="{4AFFBD5B-2789-451A-A6B9-5EEA7650725F}"/>
              </a:ext>
            </a:extLst>
          </p:cNvPr>
          <p:cNvSpPr txBox="1"/>
          <p:nvPr/>
        </p:nvSpPr>
        <p:spPr>
          <a:xfrm>
            <a:off x="2106006" y="5171771"/>
            <a:ext cx="5532040" cy="1536831"/>
          </a:xfrm>
          <a:prstGeom prst="rect">
            <a:avLst/>
          </a:prstGeom>
          <a:noFill/>
          <a:ln>
            <a:solidFill>
              <a:schemeClr val="bg1"/>
            </a:solidFill>
          </a:ln>
        </p:spPr>
        <p:txBody>
          <a:bodyPr wrap="square" rtlCol="0">
            <a:spAutoFit/>
          </a:bodyPr>
          <a:lstStyle/>
          <a:p>
            <a:pPr>
              <a:lnSpc>
                <a:spcPct val="130000"/>
              </a:lnSpc>
            </a:pPr>
            <a:r>
              <a:rPr lang="en-US" altLang="zh-CN" sz="2800" dirty="0">
                <a:latin typeface="Times New Roman" pitchFamily="18" charset="0"/>
                <a:ea typeface="微软雅黑" pitchFamily="34" charset="-122"/>
              </a:rPr>
              <a:t>the U.S the largest, China the third largest</a:t>
            </a:r>
          </a:p>
          <a:p>
            <a:pPr>
              <a:lnSpc>
                <a:spcPct val="130000"/>
              </a:lnSpc>
            </a:pPr>
            <a:endParaRPr lang="en-US" altLang="zh-CN" dirty="0">
              <a:latin typeface="Times New Roman" pitchFamily="18" charset="0"/>
              <a:ea typeface="微软雅黑" pitchFamily="34" charset="-122"/>
            </a:endParaRPr>
          </a:p>
        </p:txBody>
      </p:sp>
    </p:spTree>
    <p:custDataLst>
      <p:tags r:id="rId1"/>
    </p:custDataLst>
    <p:extLst>
      <p:ext uri="{BB962C8B-B14F-4D97-AF65-F5344CB8AC3E}">
        <p14:creationId xmlns:p14="http://schemas.microsoft.com/office/powerpoint/2010/main" val="3769262690"/>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02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502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 name="图片 6" descr="思考.png"/>
          <p:cNvPicPr>
            <a:picLocks noChangeAspect="1"/>
          </p:cNvPicPr>
          <p:nvPr/>
        </p:nvPicPr>
        <p:blipFill>
          <a:blip r:embed="rId4" cstate="print"/>
          <a:srcRect t="6452"/>
          <a:stretch>
            <a:fillRect/>
          </a:stretch>
        </p:blipFill>
        <p:spPr>
          <a:xfrm>
            <a:off x="7049552" y="149398"/>
            <a:ext cx="1837438" cy="1528122"/>
          </a:xfrm>
          <a:prstGeom prst="rect">
            <a:avLst/>
          </a:prstGeom>
        </p:spPr>
      </p:pic>
      <p:pic>
        <p:nvPicPr>
          <p:cNvPr id="950274" name="圆角矩形 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9387" y="1020065"/>
            <a:ext cx="8785225" cy="5381973"/>
          </a:xfrm>
          <a:prstGeom prst="rect">
            <a:avLst/>
          </a:prstGeom>
          <a:noFill/>
          <a:extLst>
            <a:ext uri="{909E8E84-426E-40DD-AFC4-6F175D3DCCD1}">
              <a14:hiddenFill xmlns:a14="http://schemas.microsoft.com/office/drawing/2010/main">
                <a:solidFill>
                  <a:srgbClr val="FFFFFF"/>
                </a:solidFill>
              </a14:hiddenFill>
            </a:ext>
          </a:extLst>
        </p:spPr>
      </p:pic>
      <p:sp>
        <p:nvSpPr>
          <p:cNvPr id="950295" name="Rectangle 23"/>
          <p:cNvSpPr>
            <a:spLocks noChangeArrowheads="1"/>
          </p:cNvSpPr>
          <p:nvPr/>
        </p:nvSpPr>
        <p:spPr bwMode="auto">
          <a:xfrm>
            <a:off x="285720" y="979468"/>
            <a:ext cx="8572560"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114300" indent="-114300" algn="just">
              <a:spcAft>
                <a:spcPts val="0"/>
              </a:spcAft>
            </a:pPr>
            <a:r>
              <a:rPr lang="en-US" altLang="zh-CN" sz="3200" kern="100" dirty="0">
                <a:solidFill>
                  <a:srgbClr val="C00000"/>
                </a:solidFill>
                <a:latin typeface="Times New Roman"/>
                <a:ea typeface="宋体"/>
              </a:rPr>
              <a:t>  </a:t>
            </a:r>
            <a:r>
              <a:rPr lang="en-US" altLang="zh-CN" sz="3200" kern="100" dirty="0">
                <a:solidFill>
                  <a:srgbClr val="000099"/>
                </a:solidFill>
                <a:latin typeface="Times New Roman"/>
                <a:ea typeface="宋体"/>
              </a:rPr>
              <a:t>China’s policy</a:t>
            </a:r>
            <a:r>
              <a:rPr lang="zh-CN" altLang="en-US" sz="3200" kern="100" dirty="0">
                <a:solidFill>
                  <a:srgbClr val="000099"/>
                </a:solidFill>
                <a:latin typeface="Times New Roman"/>
                <a:ea typeface="宋体"/>
              </a:rPr>
              <a:t> </a:t>
            </a:r>
            <a:r>
              <a:rPr lang="en-US" altLang="zh-CN" sz="3200" kern="100" dirty="0">
                <a:solidFill>
                  <a:srgbClr val="000099"/>
                </a:solidFill>
                <a:latin typeface="Times New Roman"/>
                <a:ea typeface="宋体"/>
              </a:rPr>
              <a:t>to meet oil need:</a:t>
            </a:r>
          </a:p>
          <a:p>
            <a:pPr marL="114300" indent="-114300" algn="just">
              <a:spcAft>
                <a:spcPts val="0"/>
              </a:spcAft>
            </a:pPr>
            <a:r>
              <a:rPr lang="en-US" altLang="zh-CN" sz="3200" kern="100" dirty="0">
                <a:solidFill>
                  <a:srgbClr val="000000"/>
                </a:solidFill>
                <a:latin typeface="Times New Roman"/>
                <a:ea typeface="宋体"/>
              </a:rPr>
              <a:t>   diversifying suppliers and encouraging national oil companies to invest in Africa, the Middle East and elsewhere</a:t>
            </a:r>
          </a:p>
          <a:p>
            <a:pPr marL="114300" indent="-114300" algn="just">
              <a:spcAft>
                <a:spcPts val="0"/>
              </a:spcAft>
            </a:pPr>
            <a:r>
              <a:rPr lang="en-US" altLang="zh-CN" sz="3200" kern="100" dirty="0">
                <a:solidFill>
                  <a:srgbClr val="C00000"/>
                </a:solidFill>
                <a:latin typeface="Times New Roman"/>
                <a:ea typeface="宋体"/>
              </a:rPr>
              <a:t>Para 14-16 the role of oil from Africa</a:t>
            </a:r>
          </a:p>
          <a:p>
            <a:pPr marL="114300" indent="-114300" algn="just">
              <a:spcAft>
                <a:spcPts val="0"/>
              </a:spcAft>
            </a:pPr>
            <a:r>
              <a:rPr lang="en-US" altLang="zh-CN" sz="3200" kern="100" dirty="0">
                <a:solidFill>
                  <a:srgbClr val="000000"/>
                </a:solidFill>
                <a:latin typeface="Times New Roman"/>
                <a:ea typeface="宋体"/>
              </a:rPr>
              <a:t>  </a:t>
            </a:r>
            <a:r>
              <a:rPr lang="en-US" altLang="zh-CN" sz="3200" kern="100" dirty="0">
                <a:solidFill>
                  <a:srgbClr val="000099"/>
                </a:solidFill>
                <a:latin typeface="Times New Roman"/>
                <a:ea typeface="宋体"/>
              </a:rPr>
              <a:t>Para 14  significance of Africa in oil</a:t>
            </a:r>
          </a:p>
          <a:p>
            <a:pPr marL="114300" indent="-114300" algn="just">
              <a:spcAft>
                <a:spcPts val="0"/>
              </a:spcAft>
            </a:pPr>
            <a:r>
              <a:rPr lang="en-US" altLang="zh-CN" sz="3200" kern="100" dirty="0">
                <a:solidFill>
                  <a:srgbClr val="000000"/>
                </a:solidFill>
                <a:latin typeface="Times New Roman"/>
                <a:ea typeface="宋体"/>
              </a:rPr>
              <a:t>   1. 9%of the world’s proven petroleum reserves</a:t>
            </a:r>
          </a:p>
          <a:p>
            <a:pPr marL="114300" indent="-114300" algn="just">
              <a:spcAft>
                <a:spcPts val="0"/>
              </a:spcAft>
            </a:pPr>
            <a:r>
              <a:rPr lang="en-US" altLang="zh-CN" sz="3200" kern="100" dirty="0">
                <a:solidFill>
                  <a:srgbClr val="000000"/>
                </a:solidFill>
                <a:latin typeface="Times New Roman"/>
                <a:ea typeface="宋体"/>
              </a:rPr>
              <a:t>   2. possibility of significant future oil and gas</a:t>
            </a:r>
          </a:p>
          <a:p>
            <a:pPr marL="114300" indent="-114300" algn="just">
              <a:spcAft>
                <a:spcPts val="0"/>
              </a:spcAft>
            </a:pPr>
            <a:r>
              <a:rPr lang="en-US" altLang="zh-CN" sz="3200" kern="100" dirty="0">
                <a:solidFill>
                  <a:srgbClr val="000000"/>
                </a:solidFill>
                <a:latin typeface="Times New Roman"/>
                <a:ea typeface="宋体"/>
              </a:rPr>
              <a:t>      discoveries</a:t>
            </a:r>
          </a:p>
          <a:p>
            <a:pPr marL="114300" indent="-114300" algn="just">
              <a:spcAft>
                <a:spcPts val="0"/>
              </a:spcAft>
            </a:pPr>
            <a:r>
              <a:rPr lang="en-US" altLang="zh-CN" sz="3200" kern="100" dirty="0">
                <a:solidFill>
                  <a:srgbClr val="000000"/>
                </a:solidFill>
                <a:latin typeface="Times New Roman"/>
                <a:ea typeface="宋体"/>
              </a:rPr>
              <a:t>   3. high-quality oil</a:t>
            </a:r>
          </a:p>
          <a:p>
            <a:pPr marL="114300" indent="-114300" algn="just">
              <a:spcAft>
                <a:spcPts val="0"/>
              </a:spcAft>
            </a:pPr>
            <a:r>
              <a:rPr lang="en-US" altLang="zh-CN" sz="3200" kern="100" dirty="0">
                <a:solidFill>
                  <a:srgbClr val="000000"/>
                </a:solidFill>
                <a:latin typeface="Times New Roman"/>
                <a:ea typeface="宋体"/>
              </a:rPr>
              <a:t> </a:t>
            </a:r>
            <a:r>
              <a:rPr lang="en-US" altLang="zh-CN" sz="3200" kern="100" dirty="0">
                <a:solidFill>
                  <a:srgbClr val="000099"/>
                </a:solidFill>
                <a:latin typeface="Times New Roman"/>
                <a:ea typeface="宋体"/>
              </a:rPr>
              <a:t>Para 15-16 African oil imports to China and USA</a:t>
            </a:r>
          </a:p>
          <a:p>
            <a:pPr marL="114300" indent="-114300" algn="just">
              <a:spcAft>
                <a:spcPts val="0"/>
              </a:spcAft>
            </a:pPr>
            <a:endParaRPr lang="en-US" altLang="zh-CN" sz="3200" kern="100" dirty="0">
              <a:latin typeface="Times New Roman"/>
              <a:ea typeface="宋体"/>
            </a:endParaRPr>
          </a:p>
        </p:txBody>
      </p:sp>
      <p:sp>
        <p:nvSpPr>
          <p:cNvPr id="22" name="矩形 21"/>
          <p:cNvSpPr/>
          <p:nvPr/>
        </p:nvSpPr>
        <p:spPr>
          <a:xfrm>
            <a:off x="395536" y="169476"/>
            <a:ext cx="1383712" cy="523220"/>
          </a:xfrm>
          <a:prstGeom prst="rect">
            <a:avLst/>
          </a:prstGeom>
          <a:noFill/>
          <a:effectLst>
            <a:outerShdw blurRad="50800" dist="38100" dir="5400000" algn="t" rotWithShape="0">
              <a:prstClr val="black">
                <a:alpha val="40000"/>
              </a:prstClr>
            </a:outerShdw>
          </a:effectLst>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fontAlgn="base">
              <a:defRPr/>
            </a:pPr>
            <a:r>
              <a:rPr lang="en-US" altLang="zh-CN" sz="2800" b="1" cap="all" dirty="0">
                <a:ln w="0"/>
                <a:solidFill>
                  <a:srgbClr val="00B0F0"/>
                </a:solidFill>
                <a:effectLst>
                  <a:reflection blurRad="6350" stA="50000" endA="300" endPos="50000" dist="29997" dir="5400000" sy="-100000" algn="bl" rotWithShape="0"/>
                </a:effectLst>
                <a:latin typeface="Century Gothic" pitchFamily="34" charset="0"/>
                <a:ea typeface="宋体"/>
              </a:rPr>
              <a:t>Text  a</a:t>
            </a:r>
            <a:endParaRPr lang="zh-CN" altLang="en-US" sz="2800" b="1" cap="all" dirty="0">
              <a:ln w="0"/>
              <a:solidFill>
                <a:srgbClr val="00B0F0"/>
              </a:solidFill>
              <a:effectLst>
                <a:reflection blurRad="6350" stA="50000" endA="300" endPos="50000" dist="29997" dir="5400000" sy="-100000" algn="bl" rotWithShape="0"/>
              </a:effectLst>
              <a:latin typeface="Century Gothic" pitchFamily="34" charset="0"/>
              <a:ea typeface="宋体"/>
            </a:endParaRPr>
          </a:p>
        </p:txBody>
      </p:sp>
      <p:sp>
        <p:nvSpPr>
          <p:cNvPr id="9" name="矩形 8">
            <a:hlinkClick r:id="rId6" action="ppaction://hlinksldjump"/>
          </p:cNvPr>
          <p:cNvSpPr/>
          <p:nvPr/>
        </p:nvSpPr>
        <p:spPr>
          <a:xfrm>
            <a:off x="2123728" y="179295"/>
            <a:ext cx="4018024" cy="553998"/>
          </a:xfrm>
          <a:prstGeom prst="rect">
            <a:avLst/>
          </a:prstGeom>
          <a:solidFill>
            <a:srgbClr val="92D050"/>
          </a:solidFill>
          <a:effectLst>
            <a:outerShdw blurRad="50800" dist="38100" dir="5400000" algn="t" rotWithShape="0">
              <a:prstClr val="black">
                <a:alpha val="40000"/>
              </a:prstClr>
            </a:outerShdw>
          </a:effectLst>
        </p:spPr>
        <p:txBody>
          <a:bodyPr wrap="square">
            <a:spAutoFit/>
          </a:bodyPr>
          <a:lstStyle/>
          <a:p>
            <a:pPr algn="ctr" fontAlgn="base">
              <a:spcBef>
                <a:spcPct val="0"/>
              </a:spcBef>
              <a:spcAft>
                <a:spcPct val="0"/>
              </a:spcAft>
            </a:pPr>
            <a:r>
              <a:rPr lang="en-US" altLang="zh-CN" sz="3000" b="1" dirty="0">
                <a:solidFill>
                  <a:srgbClr val="000099"/>
                </a:solidFill>
                <a:effectLst>
                  <a:outerShdw blurRad="38100" dist="38100" dir="2700000" algn="tl">
                    <a:srgbClr val="000000"/>
                  </a:outerShdw>
                </a:effectLst>
                <a:latin typeface="Century Gothic" pitchFamily="34" charset="0"/>
                <a:ea typeface="宋体" pitchFamily="2" charset="-122"/>
              </a:rPr>
              <a:t>Structural Analysis</a:t>
            </a:r>
            <a:endParaRPr lang="zh-CN" altLang="en-US" sz="3000" b="1" dirty="0">
              <a:solidFill>
                <a:srgbClr val="000099"/>
              </a:solidFill>
              <a:effectLst>
                <a:outerShdw blurRad="38100" dist="38100" dir="2700000" algn="tl">
                  <a:srgbClr val="000000"/>
                </a:outerShdw>
              </a:effectLst>
              <a:latin typeface="Century Gothic" pitchFamily="34" charset="0"/>
              <a:ea typeface="宋体" pitchFamily="2" charset="-122"/>
            </a:endParaRPr>
          </a:p>
        </p:txBody>
      </p:sp>
    </p:spTree>
    <p:custDataLst>
      <p:tags r:id="rId1"/>
    </p:custDataLst>
    <p:extLst>
      <p:ext uri="{BB962C8B-B14F-4D97-AF65-F5344CB8AC3E}">
        <p14:creationId xmlns:p14="http://schemas.microsoft.com/office/powerpoint/2010/main" val="5992054"/>
      </p:ext>
    </p:extLst>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02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5029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5029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5029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502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86"/>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86"/>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86"/>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86"/>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86"/>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86"/>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86"/>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86"/>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86"/>
</p:tagLst>
</file>

<file path=ppt/tags/tag1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86"/>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86"/>
</p:tagLst>
</file>

<file path=ppt/tags/tag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86"/>
</p:tagLst>
</file>

<file path=ppt/tags/tag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86"/>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86"/>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86"/>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86"/>
</p:tagLst>
</file>

<file path=ppt/tags/tag2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86"/>
</p:tagLst>
</file>

<file path=ppt/tags/tag2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86"/>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86"/>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86"/>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86"/>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86"/>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86"/>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86"/>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86"/>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8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000120140530A99PPBG">
  <a:themeElements>
    <a:clrScheme name="自定义 1">
      <a:dk1>
        <a:srgbClr val="3F4143"/>
      </a:dk1>
      <a:lt1>
        <a:srgbClr val="FFFFFF"/>
      </a:lt1>
      <a:dk2>
        <a:srgbClr val="3D3F41"/>
      </a:dk2>
      <a:lt2>
        <a:srgbClr val="FFFFFF"/>
      </a:lt2>
      <a:accent1>
        <a:srgbClr val="83B40D"/>
      </a:accent1>
      <a:accent2>
        <a:srgbClr val="C5D12F"/>
      </a:accent2>
      <a:accent3>
        <a:srgbClr val="56B4B6"/>
      </a:accent3>
      <a:accent4>
        <a:srgbClr val="6B8A4B"/>
      </a:accent4>
      <a:accent5>
        <a:srgbClr val="DCAB48"/>
      </a:accent5>
      <a:accent6>
        <a:srgbClr val="B84D30"/>
      </a:accent6>
      <a:hlink>
        <a:srgbClr val="00B0F0"/>
      </a:hlink>
      <a:folHlink>
        <a:srgbClr val="AFB2B4"/>
      </a:folHlink>
    </a:clrScheme>
    <a:fontScheme name="自定义 3">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a:solidFill>
            <a:schemeClr val="bg1"/>
          </a:solidFill>
        </a:ln>
      </a:spPr>
      <a:bodyPr wrap="square" rtlCol="0">
        <a:spAutoFit/>
      </a:bodyPr>
      <a:lstStyle>
        <a:defPPr algn="l">
          <a:lnSpc>
            <a:spcPct val="130000"/>
          </a:lnSpc>
          <a:defRPr lang="zh-CN" altLang="en-US" sz="1800" dirty="0" smtClean="0">
            <a:latin typeface="Times New Roman" pitchFamily="18" charset="0"/>
            <a:ea typeface="微软雅黑"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A000120140530A99PPBG">
  <a:themeElements>
    <a:clrScheme name="自定义 1">
      <a:dk1>
        <a:srgbClr val="3F4143"/>
      </a:dk1>
      <a:lt1>
        <a:srgbClr val="FFFFFF"/>
      </a:lt1>
      <a:dk2>
        <a:srgbClr val="3D3F41"/>
      </a:dk2>
      <a:lt2>
        <a:srgbClr val="FFFFFF"/>
      </a:lt2>
      <a:accent1>
        <a:srgbClr val="83B40D"/>
      </a:accent1>
      <a:accent2>
        <a:srgbClr val="C5D12F"/>
      </a:accent2>
      <a:accent3>
        <a:srgbClr val="56B4B6"/>
      </a:accent3>
      <a:accent4>
        <a:srgbClr val="6B8A4B"/>
      </a:accent4>
      <a:accent5>
        <a:srgbClr val="DCAB48"/>
      </a:accent5>
      <a:accent6>
        <a:srgbClr val="B84D30"/>
      </a:accent6>
      <a:hlink>
        <a:srgbClr val="00B0F0"/>
      </a:hlink>
      <a:folHlink>
        <a:srgbClr val="AFB2B4"/>
      </a:folHlink>
    </a:clrScheme>
    <a:fontScheme name="自定义 3">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a:solidFill>
            <a:schemeClr val="bg1"/>
          </a:solidFill>
        </a:ln>
      </a:spPr>
      <a:bodyPr wrap="square" rtlCol="0">
        <a:spAutoFit/>
      </a:bodyPr>
      <a:lstStyle>
        <a:defPPr algn="l">
          <a:lnSpc>
            <a:spcPct val="130000"/>
          </a:lnSpc>
          <a:defRPr lang="zh-CN" altLang="en-US" sz="1800" dirty="0" smtClean="0">
            <a:latin typeface="Times New Roman" pitchFamily="18" charset="0"/>
            <a:ea typeface="微软雅黑"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A000120140530A99PPBG">
  <a:themeElements>
    <a:clrScheme name="自定义 1">
      <a:dk1>
        <a:srgbClr val="3F4143"/>
      </a:dk1>
      <a:lt1>
        <a:srgbClr val="FFFFFF"/>
      </a:lt1>
      <a:dk2>
        <a:srgbClr val="3D3F41"/>
      </a:dk2>
      <a:lt2>
        <a:srgbClr val="FFFFFF"/>
      </a:lt2>
      <a:accent1>
        <a:srgbClr val="83B40D"/>
      </a:accent1>
      <a:accent2>
        <a:srgbClr val="C5D12F"/>
      </a:accent2>
      <a:accent3>
        <a:srgbClr val="56B4B6"/>
      </a:accent3>
      <a:accent4>
        <a:srgbClr val="6B8A4B"/>
      </a:accent4>
      <a:accent5>
        <a:srgbClr val="DCAB48"/>
      </a:accent5>
      <a:accent6>
        <a:srgbClr val="B84D30"/>
      </a:accent6>
      <a:hlink>
        <a:srgbClr val="00B0F0"/>
      </a:hlink>
      <a:folHlink>
        <a:srgbClr val="AFB2B4"/>
      </a:folHlink>
    </a:clrScheme>
    <a:fontScheme name="自定义 3">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a:solidFill>
            <a:schemeClr val="bg1"/>
          </a:solidFill>
        </a:ln>
      </a:spPr>
      <a:bodyPr wrap="square" rtlCol="0">
        <a:spAutoFit/>
      </a:bodyPr>
      <a:lstStyle>
        <a:defPPr algn="l">
          <a:lnSpc>
            <a:spcPct val="130000"/>
          </a:lnSpc>
          <a:defRPr lang="zh-CN" altLang="en-US" sz="1800" dirty="0" smtClean="0">
            <a:latin typeface="Times New Roman" pitchFamily="18" charset="0"/>
            <a:ea typeface="微软雅黑"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entury Gothic"/>
        <a:ea typeface="宋体"/>
        <a:cs typeface=""/>
      </a:majorFont>
      <a:minorFont>
        <a:latin typeface="Century Gothic"/>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1399</TotalTime>
  <Words>2238</Words>
  <Application>Microsoft Office PowerPoint</Application>
  <PresentationFormat>全屏显示(4:3)</PresentationFormat>
  <Paragraphs>198</Paragraphs>
  <Slides>30</Slides>
  <Notes>27</Notes>
  <HiddenSlides>0</HiddenSlides>
  <MMClips>0</MMClips>
  <ScaleCrop>false</ScaleCrop>
  <HeadingPairs>
    <vt:vector size="6" baseType="variant">
      <vt:variant>
        <vt:lpstr>已用的字体</vt:lpstr>
      </vt:variant>
      <vt:variant>
        <vt:i4>10</vt:i4>
      </vt:variant>
      <vt:variant>
        <vt:lpstr>主题</vt:lpstr>
      </vt:variant>
      <vt:variant>
        <vt:i4>5</vt:i4>
      </vt:variant>
      <vt:variant>
        <vt:lpstr>幻灯片标题</vt:lpstr>
      </vt:variant>
      <vt:variant>
        <vt:i4>30</vt:i4>
      </vt:variant>
    </vt:vector>
  </HeadingPairs>
  <TitlesOfParts>
    <vt:vector size="45" baseType="lpstr">
      <vt:lpstr>黑体</vt:lpstr>
      <vt:lpstr>宋体</vt:lpstr>
      <vt:lpstr>微软雅黑</vt:lpstr>
      <vt:lpstr>幼圆</vt:lpstr>
      <vt:lpstr>Arial</vt:lpstr>
      <vt:lpstr>Calibri</vt:lpstr>
      <vt:lpstr>Century Gothic</vt:lpstr>
      <vt:lpstr>Times New Roman</vt:lpstr>
      <vt:lpstr>Wingdings</vt:lpstr>
      <vt:lpstr>Wingdings 2</vt:lpstr>
      <vt:lpstr>Office 主题</vt:lpstr>
      <vt:lpstr>A000120140530A99PPBG</vt:lpstr>
      <vt:lpstr>2_A000120140530A99PPBG</vt:lpstr>
      <vt:lpstr>3_A000120140530A99PPBG</vt:lpstr>
      <vt:lpstr>4_Office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刘</cp:lastModifiedBy>
  <cp:revision>180</cp:revision>
  <dcterms:created xsi:type="dcterms:W3CDTF">2018-04-16T06:29:25Z</dcterms:created>
  <dcterms:modified xsi:type="dcterms:W3CDTF">2019-10-13T11:07:09Z</dcterms:modified>
</cp:coreProperties>
</file>